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media/image1.jpeg" ContentType="image/jpeg"/>
  <Override PartName="/ppt/theme/theme2.xml" ContentType="application/vnd.openxmlformats-officedocument.theme+xml"/>
  <Override PartName="/ppt/media/image2.jpeg" ContentType="image/jpeg"/>
  <Override PartName="/ppt/media/image3.jpeg" ContentType="image/jpeg"/>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1pPr>
    <a:lvl2pPr marL="0" marR="0" indent="2286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2pPr>
    <a:lvl3pPr marL="0" marR="0" indent="4572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3pPr>
    <a:lvl4pPr marL="0" marR="0" indent="6858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4pPr>
    <a:lvl5pPr marL="0" marR="0" indent="9144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5pPr>
    <a:lvl6pPr marL="0" marR="0" indent="11430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6pPr>
    <a:lvl7pPr marL="0" marR="0" indent="13716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7pPr>
    <a:lvl8pPr marL="0" marR="0" indent="16002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8pPr>
    <a:lvl9pPr marL="0" marR="0" indent="18288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25400" cap="flat">
              <a:solidFill>
                <a:srgbClr val="C4C6C6"/>
              </a:solidFill>
              <a:prstDash val="solid"/>
              <a:miter lim="400000"/>
            </a:ln>
          </a:top>
          <a:bottom>
            <a:ln w="25400" cap="flat">
              <a:solidFill>
                <a:srgbClr val="C4C6C6"/>
              </a:solidFill>
              <a:prstDash val="solid"/>
              <a:miter lim="400000"/>
            </a:ln>
          </a:bottom>
          <a:insideH>
            <a:ln w="25400" cap="flat">
              <a:solidFill>
                <a:srgbClr val="C4C6C6"/>
              </a:solidFill>
              <a:prstDash val="solid"/>
              <a:miter lim="400000"/>
            </a:ln>
          </a:insideH>
          <a:insideV>
            <a:ln w="12700" cap="flat">
              <a:noFill/>
              <a:miter lim="400000"/>
            </a:ln>
          </a:insideV>
        </a:tcBdr>
        <a:fill>
          <a:noFill/>
        </a:fill>
      </a:tcStyle>
    </a:wholeTbl>
    <a:band2H>
      <a:tcTxStyle b="def" i="def"/>
      <a:tcStyle>
        <a:tcBdr/>
        <a:fill>
          <a:solidFill>
            <a:srgbClr val="F2F2F2"/>
          </a:solidFill>
        </a:fill>
      </a:tcStyle>
    </a:band2H>
    <a:firstCol>
      <a:tcTxStyle b="off" i="off">
        <a:font>
          <a:latin typeface="Helvetica Neue"/>
          <a:ea typeface="Helvetica Neue"/>
          <a:cs typeface="Helvetica Neue"/>
        </a:font>
        <a:srgbClr val="444444"/>
      </a:tcTxStyle>
      <a:tcStyle>
        <a:tcBdr>
          <a:left>
            <a:ln w="12700" cap="flat">
              <a:solidFill>
                <a:srgbClr val="000000"/>
              </a:solidFill>
              <a:prstDash val="solid"/>
              <a:miter lim="400000"/>
            </a:ln>
          </a:left>
          <a:right>
            <a:ln w="12700" cap="flat">
              <a:solidFill>
                <a:srgbClr val="C4C6C6"/>
              </a:solidFill>
              <a:prstDash val="solid"/>
              <a:miter lim="400000"/>
            </a:ln>
          </a:right>
          <a:top>
            <a:ln w="25400" cap="flat">
              <a:solidFill>
                <a:srgbClr val="C4C6C6"/>
              </a:solidFill>
              <a:prstDash val="solid"/>
              <a:miter lim="400000"/>
            </a:ln>
          </a:top>
          <a:bottom>
            <a:ln w="25400" cap="flat">
              <a:solidFill>
                <a:srgbClr val="C4C6C6"/>
              </a:solidFill>
              <a:prstDash val="solid"/>
              <a:miter lim="400000"/>
            </a:ln>
          </a:bottom>
          <a:insideH>
            <a:ln w="25400" cap="flat">
              <a:solidFill>
                <a:srgbClr val="C4C6C6"/>
              </a:solidFill>
              <a:prstDash val="solid"/>
              <a:miter lim="400000"/>
            </a:ln>
          </a:insideH>
          <a:insideV>
            <a:ln w="12700" cap="flat">
              <a:noFill/>
              <a:miter lim="400000"/>
            </a:ln>
          </a:insideV>
        </a:tcBdr>
        <a:fill>
          <a:solidFill>
            <a:srgbClr val="E8E9E8"/>
          </a:solidFill>
        </a:fill>
      </a:tcStyle>
    </a:firstCol>
    <a:lastRow>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25400" cap="flat">
              <a:solidFill>
                <a:srgbClr val="000000"/>
              </a:solidFill>
              <a:prstDash val="solid"/>
              <a:miter lim="400000"/>
            </a:ln>
          </a:top>
          <a:bottom>
            <a:ln w="12700" cap="flat">
              <a:solidFill>
                <a:srgbClr val="000000"/>
              </a:solidFill>
              <a:prstDash val="solid"/>
              <a:miter lim="400000"/>
            </a:ln>
          </a:bottom>
          <a:insideH>
            <a:ln w="12700" cap="flat">
              <a:noFill/>
              <a:miter lim="400000"/>
            </a:ln>
          </a:insideH>
          <a:insideV>
            <a:ln w="12700" cap="flat">
              <a:noFill/>
              <a:miter lim="400000"/>
            </a:ln>
          </a:insideV>
        </a:tcBdr>
        <a:fill>
          <a:noFill/>
        </a:fill>
      </a:tcStyle>
    </a:lastRow>
    <a:firstRow>
      <a:tcTxStyle b="off"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solidFill>
                <a:srgbClr val="000000"/>
              </a:solidFill>
              <a:prstDash val="solid"/>
              <a:miter lim="400000"/>
            </a:ln>
          </a:top>
          <a:bottom>
            <a:ln w="0" cap="flat">
              <a:noFill/>
              <a:miter lim="400000"/>
            </a:ln>
          </a:bottom>
          <a:insideH>
            <a:ln w="12700" cap="flat">
              <a:noFill/>
              <a:miter lim="400000"/>
            </a:ln>
          </a:insideH>
          <a:insideV>
            <a:ln w="12700" cap="flat">
              <a:noFill/>
              <a:miter lim="400000"/>
            </a:ln>
          </a:insideV>
        </a:tcBdr>
        <a:fill>
          <a:solidFill>
            <a:schemeClr val="accent1">
              <a:satOff val="12166"/>
              <a:lumOff val="-13042"/>
            </a:schemeClr>
          </a:solidFill>
        </a:fill>
      </a:tcStyle>
    </a:firstRow>
  </a:tblStyle>
  <a:tblStyle styleId="{C7B018BB-80A7-4F77-B60F-C8B233D01FF8}" styleName="">
    <a:tblBg/>
    <a:wholeTbl>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12700" cap="flat">
              <a:solidFill>
                <a:srgbClr val="CBCBCB"/>
              </a:solidFill>
              <a:prstDash val="solid"/>
              <a:miter lim="400000"/>
            </a:ln>
          </a:top>
          <a:bottom>
            <a:ln w="12700" cap="flat">
              <a:solidFill>
                <a:srgbClr val="CBCBCB"/>
              </a:solidFill>
              <a:prstDash val="solid"/>
              <a:miter lim="400000"/>
            </a:ln>
          </a:bottom>
          <a:insideH>
            <a:ln w="12700" cap="flat">
              <a:solidFill>
                <a:srgbClr val="CBCBCB"/>
              </a:solidFill>
              <a:prstDash val="solid"/>
              <a:miter lim="400000"/>
            </a:ln>
          </a:insideH>
          <a:insideV>
            <a:ln w="12700" cap="flat">
              <a:noFill/>
              <a:miter lim="400000"/>
            </a:ln>
          </a:insideV>
        </a:tcBdr>
        <a:fill>
          <a:noFill/>
        </a:fill>
      </a:tcStyle>
    </a:wholeTbl>
    <a:band2H>
      <a:tcTxStyle b="def" i="def"/>
      <a:tcStyle>
        <a:tcBdr/>
        <a:fill>
          <a:solidFill>
            <a:srgbClr val="EFF8FA"/>
          </a:solidFill>
        </a:fill>
      </a:tcStyle>
    </a:band2H>
    <a:firstCol>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12700" cap="flat">
              <a:solidFill>
                <a:srgbClr val="4F728F"/>
              </a:solidFill>
              <a:prstDash val="solid"/>
              <a:miter lim="400000"/>
            </a:ln>
          </a:top>
          <a:bottom>
            <a:ln w="12700" cap="flat">
              <a:solidFill>
                <a:srgbClr val="4F728F"/>
              </a:solidFill>
              <a:prstDash val="solid"/>
              <a:miter lim="400000"/>
            </a:ln>
          </a:bottom>
          <a:insideH>
            <a:ln w="12700" cap="flat">
              <a:solidFill>
                <a:srgbClr val="4F728F"/>
              </a:solidFill>
              <a:prstDash val="solid"/>
              <a:miter lim="400000"/>
            </a:ln>
          </a:insideH>
          <a:insideV>
            <a:ln w="12700" cap="flat">
              <a:noFill/>
              <a:miter lim="400000"/>
            </a:ln>
          </a:insideV>
        </a:tcBdr>
        <a:fill>
          <a:solidFill>
            <a:srgbClr val="D4DADF"/>
          </a:solidFill>
        </a:fill>
      </a:tcStyle>
    </a:firstCol>
    <a:lastRow>
      <a:tcTxStyle b="off"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solidFill>
                <a:srgbClr val="747474"/>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638EB0"/>
          </a:solidFill>
        </a:fill>
      </a:tcStyle>
    </a:lastRow>
    <a:firstRow>
      <a:tcTxStyle b="off"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solidFill>
                <a:srgbClr val="747474"/>
              </a:solidFill>
              <a:prstDash val="solid"/>
              <a:miter lim="400000"/>
            </a:ln>
          </a:bottom>
          <a:insideH>
            <a:ln w="12700" cap="flat">
              <a:noFill/>
              <a:miter lim="400000"/>
            </a:ln>
          </a:insideH>
          <a:insideV>
            <a:ln w="12700" cap="flat">
              <a:noFill/>
              <a:miter lim="400000"/>
            </a:ln>
          </a:insideV>
        </a:tcBdr>
        <a:fill>
          <a:solidFill>
            <a:srgbClr val="173D59"/>
          </a:solidFill>
        </a:fill>
      </a:tcStyle>
    </a:firstRow>
  </a:tblStyle>
  <a:tblStyle styleId="{EEE7283C-3CF3-47DC-8721-378D4A62B228}" styleName="">
    <a:tblBg/>
    <a:wholeTbl>
      <a:tcTxStyle b="off" i="off">
        <a:font>
          <a:latin typeface="Helvetica Neue"/>
          <a:ea typeface="Helvetica Neue"/>
          <a:cs typeface="Helvetica Neue"/>
        </a:font>
        <a:srgbClr val="444444"/>
      </a:tcTxStyle>
      <a:tcStyle>
        <a:tcBdr>
          <a:left>
            <a:ln w="12700" cap="flat">
              <a:solidFill>
                <a:srgbClr val="CBCBCB"/>
              </a:solidFill>
              <a:prstDash val="solid"/>
              <a:miter lim="400000"/>
            </a:ln>
          </a:left>
          <a:right>
            <a:ln w="12700" cap="flat">
              <a:solidFill>
                <a:srgbClr val="CBCBCB"/>
              </a:solidFill>
              <a:prstDash val="solid"/>
              <a:miter lim="400000"/>
            </a:ln>
          </a:right>
          <a:top>
            <a:ln w="12700" cap="flat">
              <a:solidFill>
                <a:srgbClr val="CBCBCB"/>
              </a:solidFill>
              <a:prstDash val="solid"/>
              <a:miter lim="400000"/>
            </a:ln>
          </a:top>
          <a:bottom>
            <a:ln w="12700" cap="flat">
              <a:solidFill>
                <a:srgbClr val="CBCBCB"/>
              </a:solidFill>
              <a:prstDash val="solid"/>
              <a:miter lim="400000"/>
            </a:ln>
          </a:bottom>
          <a:insideH>
            <a:ln w="12700" cap="flat">
              <a:solidFill>
                <a:srgbClr val="CBCBCB"/>
              </a:solidFill>
              <a:prstDash val="solid"/>
              <a:miter lim="400000"/>
            </a:ln>
          </a:insideH>
          <a:insideV>
            <a:ln w="12700" cap="flat">
              <a:solidFill>
                <a:srgbClr val="CBCBCB"/>
              </a:solidFill>
              <a:prstDash val="solid"/>
              <a:miter lim="400000"/>
            </a:ln>
          </a:insideV>
        </a:tcBdr>
        <a:fill>
          <a:noFill/>
        </a:fill>
      </a:tcStyle>
    </a:wholeTbl>
    <a:band2H>
      <a:tcTxStyle b="def" i="def"/>
      <a:tcStyle>
        <a:tcBdr/>
        <a:fill>
          <a:solidFill>
            <a:srgbClr val="F2F2F2"/>
          </a:solidFill>
        </a:fill>
      </a:tcStyle>
    </a:band2H>
    <a:firstCol>
      <a:tcTxStyle b="off" i="off">
        <a:font>
          <a:latin typeface="Helvetica Neue"/>
          <a:ea typeface="Helvetica Neue"/>
          <a:cs typeface="Helvetica Neue"/>
        </a:font>
        <a:srgbClr val="444444"/>
      </a:tcTxStyle>
      <a:tcStyle>
        <a:tcBdr>
          <a:left>
            <a:ln w="12700" cap="flat">
              <a:solidFill>
                <a:srgbClr val="3C3C1D"/>
              </a:solidFill>
              <a:prstDash val="solid"/>
              <a:miter lim="400000"/>
            </a:ln>
          </a:left>
          <a:right>
            <a:ln w="12700" cap="flat">
              <a:solidFill>
                <a:schemeClr val="accent2">
                  <a:hueOff val="-487087"/>
                  <a:satOff val="-2686"/>
                  <a:lumOff val="14808"/>
                </a:schemeClr>
              </a:solidFill>
              <a:prstDash val="solid"/>
              <a:miter lim="400000"/>
            </a:ln>
          </a:right>
          <a:top>
            <a:ln w="12700" cap="flat">
              <a:solidFill>
                <a:schemeClr val="accent2">
                  <a:hueOff val="-487087"/>
                  <a:satOff val="-2686"/>
                  <a:lumOff val="14808"/>
                </a:schemeClr>
              </a:solidFill>
              <a:prstDash val="solid"/>
              <a:miter lim="400000"/>
            </a:ln>
          </a:top>
          <a:bottom>
            <a:ln w="12700" cap="flat">
              <a:solidFill>
                <a:schemeClr val="accent2">
                  <a:hueOff val="-487087"/>
                  <a:satOff val="-2686"/>
                  <a:lumOff val="14808"/>
                </a:schemeClr>
              </a:solidFill>
              <a:prstDash val="solid"/>
              <a:miter lim="400000"/>
            </a:ln>
          </a:bottom>
          <a:insideH>
            <a:ln w="12700" cap="flat">
              <a:solidFill>
                <a:schemeClr val="accent2">
                  <a:hueOff val="-487087"/>
                  <a:satOff val="-2686"/>
                  <a:lumOff val="14808"/>
                </a:schemeClr>
              </a:solidFill>
              <a:prstDash val="solid"/>
              <a:miter lim="400000"/>
            </a:ln>
          </a:insideH>
          <a:insideV>
            <a:ln w="12700" cap="flat">
              <a:solidFill>
                <a:schemeClr val="accent2">
                  <a:hueOff val="-487087"/>
                  <a:satOff val="-2686"/>
                  <a:lumOff val="14808"/>
                </a:schemeClr>
              </a:solidFill>
              <a:prstDash val="solid"/>
              <a:miter lim="400000"/>
            </a:ln>
          </a:insideV>
        </a:tcBdr>
        <a:fill>
          <a:solidFill>
            <a:srgbClr val="CFCDBB"/>
          </a:solidFill>
        </a:fill>
      </a:tcStyle>
    </a:firstCol>
    <a:lastRow>
      <a:tcTxStyle b="off" i="off">
        <a:font>
          <a:latin typeface="Helvetica Neue"/>
          <a:ea typeface="Helvetica Neue"/>
          <a:cs typeface="Helvetica Neue"/>
        </a:font>
        <a:srgbClr val="444444"/>
      </a:tcTxStyle>
      <a:tcStyle>
        <a:tcBdr>
          <a:left>
            <a:ln w="12700" cap="flat">
              <a:solidFill>
                <a:srgbClr val="C6C6C6"/>
              </a:solidFill>
              <a:prstDash val="solid"/>
              <a:miter lim="400000"/>
            </a:ln>
          </a:left>
          <a:right>
            <a:ln w="12700" cap="flat">
              <a:solidFill>
                <a:srgbClr val="C6C6C6"/>
              </a:solidFill>
              <a:prstDash val="solid"/>
              <a:miter lim="400000"/>
            </a:ln>
          </a:right>
          <a:top>
            <a:ln w="12700" cap="flat">
              <a:solidFill>
                <a:srgbClr val="656839"/>
              </a:solidFill>
              <a:prstDash val="solid"/>
              <a:miter lim="400000"/>
            </a:ln>
          </a:top>
          <a:bottom>
            <a:ln w="12700" cap="flat">
              <a:solidFill>
                <a:srgbClr val="3C3C1D"/>
              </a:solidFill>
              <a:prstDash val="solid"/>
              <a:miter lim="400000"/>
            </a:ln>
          </a:bottom>
          <a:insideH>
            <a:ln w="12700" cap="flat">
              <a:solidFill>
                <a:srgbClr val="C6C6C6"/>
              </a:solidFill>
              <a:prstDash val="solid"/>
              <a:miter lim="400000"/>
            </a:ln>
          </a:insideH>
          <a:insideV>
            <a:ln w="12700" cap="flat">
              <a:solidFill>
                <a:srgbClr val="C6C6C6"/>
              </a:solidFill>
              <a:prstDash val="solid"/>
              <a:miter lim="400000"/>
            </a:ln>
          </a:insideV>
        </a:tcBdr>
        <a:fill>
          <a:solidFill>
            <a:srgbClr val="E8E9E8"/>
          </a:solidFill>
        </a:fill>
      </a:tcStyle>
    </a:lastRow>
    <a:firstRow>
      <a:tcTxStyle b="off" i="off">
        <a:font>
          <a:latin typeface="Helvetica Neue"/>
          <a:ea typeface="Helvetica Neue"/>
          <a:cs typeface="Helvetica Neue"/>
        </a:font>
        <a:srgbClr val="FFFFFF"/>
      </a:tcTxStyle>
      <a:tcStyle>
        <a:tcBdr>
          <a:left>
            <a:ln w="12700" cap="flat">
              <a:solidFill>
                <a:schemeClr val="accent2">
                  <a:hueOff val="-487087"/>
                  <a:satOff val="-2686"/>
                  <a:lumOff val="14808"/>
                </a:schemeClr>
              </a:solidFill>
              <a:prstDash val="solid"/>
              <a:miter lim="400000"/>
            </a:ln>
          </a:left>
          <a:right>
            <a:ln w="12700" cap="flat">
              <a:solidFill>
                <a:schemeClr val="accent2">
                  <a:hueOff val="-487087"/>
                  <a:satOff val="-2686"/>
                  <a:lumOff val="14808"/>
                </a:schemeClr>
              </a:solidFill>
              <a:prstDash val="solid"/>
              <a:miter lim="400000"/>
            </a:ln>
          </a:right>
          <a:top>
            <a:ln w="12700" cap="flat">
              <a:solidFill>
                <a:srgbClr val="3C3C1D"/>
              </a:solidFill>
              <a:prstDash val="solid"/>
              <a:miter lim="400000"/>
            </a:ln>
          </a:top>
          <a:bottom>
            <a:ln w="12700" cap="flat">
              <a:solidFill>
                <a:srgbClr val="CBCBCB"/>
              </a:solidFill>
              <a:prstDash val="solid"/>
              <a:miter lim="400000"/>
            </a:ln>
          </a:bottom>
          <a:insideH>
            <a:ln w="12700" cap="flat">
              <a:solidFill>
                <a:srgbClr val="AAA485"/>
              </a:solidFill>
              <a:prstDash val="solid"/>
              <a:miter lim="400000"/>
            </a:ln>
          </a:insideH>
          <a:insideV>
            <a:ln w="12700" cap="flat">
              <a:solidFill>
                <a:schemeClr val="accent2">
                  <a:hueOff val="-487087"/>
                  <a:satOff val="-2686"/>
                  <a:lumOff val="14808"/>
                </a:schemeClr>
              </a:solidFill>
              <a:prstDash val="solid"/>
              <a:miter lim="400000"/>
            </a:ln>
          </a:insideV>
        </a:tcBdr>
        <a:fill>
          <a:solidFill>
            <a:srgbClr val="656839"/>
          </a:solidFill>
        </a:fill>
      </a:tcStyle>
    </a:firstRow>
  </a:tblStyle>
  <a:tblStyle styleId="{CF821DB8-F4EB-4A41-A1BA-3FCAFE7338EE}" styleName="">
    <a:tblBg/>
    <a:wholeTbl>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25400" cap="flat">
              <a:solidFill>
                <a:srgbClr val="C4C6C6"/>
              </a:solidFill>
              <a:prstDash val="solid"/>
              <a:miter lim="400000"/>
            </a:ln>
          </a:top>
          <a:bottom>
            <a:ln w="25400" cap="flat">
              <a:solidFill>
                <a:srgbClr val="C4C6C6"/>
              </a:solidFill>
              <a:prstDash val="solid"/>
              <a:miter lim="400000"/>
            </a:ln>
          </a:bottom>
          <a:insideH>
            <a:ln w="25400" cap="flat">
              <a:solidFill>
                <a:srgbClr val="C4C6C6"/>
              </a:solidFill>
              <a:prstDash val="solid"/>
              <a:miter lim="400000"/>
            </a:ln>
          </a:insideH>
          <a:insideV>
            <a:ln w="12700" cap="flat">
              <a:noFill/>
              <a:miter lim="400000"/>
            </a:ln>
          </a:insideV>
        </a:tcBdr>
        <a:fill>
          <a:solidFill>
            <a:srgbClr val="F1F1F1"/>
          </a:solidFill>
        </a:fill>
      </a:tcStyle>
    </a:wholeTbl>
    <a:band2H>
      <a:tcTxStyle b="def" i="def"/>
      <a:tcStyle>
        <a:tcBdr/>
        <a:fill>
          <a:solidFill>
            <a:srgbClr val="E4E4E0"/>
          </a:solidFill>
        </a:fill>
      </a:tcStyle>
    </a:band2H>
    <a:firstCol>
      <a:tcTxStyle b="off" i="off">
        <a:font>
          <a:latin typeface="Helvetica Neue"/>
          <a:ea typeface="Helvetica Neue"/>
          <a:cs typeface="Helvetica Neue"/>
        </a:font>
        <a:srgbClr val="FFFFFF"/>
      </a:tcTxStyle>
      <a:tcStyle>
        <a:tcBdr>
          <a:left>
            <a:ln w="12700" cap="flat">
              <a:solidFill>
                <a:srgbClr val="515151"/>
              </a:solidFill>
              <a:prstDash val="solid"/>
              <a:miter lim="400000"/>
            </a:ln>
          </a:left>
          <a:right>
            <a:ln w="0" cap="flat">
              <a:noFill/>
              <a:miter lim="400000"/>
            </a:ln>
          </a:right>
          <a:top>
            <a:ln w="12700" cap="flat">
              <a:solidFill>
                <a:srgbClr val="7D7766"/>
              </a:solidFill>
              <a:prstDash val="solid"/>
              <a:miter lim="400000"/>
            </a:ln>
          </a:top>
          <a:bottom>
            <a:ln w="12700" cap="flat">
              <a:solidFill>
                <a:srgbClr val="7D7766"/>
              </a:solidFill>
              <a:prstDash val="solid"/>
              <a:miter lim="400000"/>
            </a:ln>
          </a:bottom>
          <a:insideH>
            <a:ln w="12700" cap="flat">
              <a:solidFill>
                <a:srgbClr val="7D7766"/>
              </a:solidFill>
              <a:prstDash val="solid"/>
              <a:miter lim="400000"/>
            </a:ln>
          </a:insideH>
          <a:insideV>
            <a:ln w="12700" cap="flat">
              <a:noFill/>
              <a:miter lim="400000"/>
            </a:ln>
          </a:insideV>
        </a:tcBdr>
        <a:fill>
          <a:solidFill>
            <a:srgbClr val="8F8B7E"/>
          </a:solidFill>
        </a:fill>
      </a:tcStyle>
    </a:firstCol>
    <a:lastRow>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25400" cap="flat">
              <a:solidFill>
                <a:srgbClr val="747474"/>
              </a:solidFill>
              <a:prstDash val="solid"/>
              <a:miter lim="400000"/>
            </a:ln>
          </a:top>
          <a:bottom>
            <a:ln w="12700" cap="flat">
              <a:solidFill>
                <a:srgbClr val="515151"/>
              </a:solidFill>
              <a:prstDash val="solid"/>
              <a:miter lim="400000"/>
            </a:ln>
          </a:bottom>
          <a:insideH>
            <a:ln w="12700" cap="flat">
              <a:noFill/>
              <a:miter lim="400000"/>
            </a:ln>
          </a:insideH>
          <a:insideV>
            <a:ln w="12700" cap="flat">
              <a:noFill/>
              <a:miter lim="400000"/>
            </a:ln>
          </a:insideV>
        </a:tcBdr>
        <a:fill>
          <a:solidFill>
            <a:srgbClr val="F1F1F1"/>
          </a:solidFill>
        </a:fill>
      </a:tcStyle>
    </a:lastRow>
    <a:firstRow>
      <a:tcTxStyle b="off"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solidFill>
                <a:srgbClr val="515151"/>
              </a:solidFill>
              <a:prstDash val="solid"/>
              <a:miter lim="400000"/>
            </a:ln>
          </a:top>
          <a:bottom>
            <a:ln w="25400" cap="flat">
              <a:solidFill>
                <a:schemeClr val="accent2">
                  <a:hueOff val="-487087"/>
                  <a:satOff val="-2686"/>
                  <a:lumOff val="14808"/>
                </a:schemeClr>
              </a:solidFill>
              <a:prstDash val="solid"/>
              <a:miter lim="400000"/>
            </a:ln>
          </a:bottom>
          <a:insideH>
            <a:ln w="12700" cap="flat">
              <a:noFill/>
              <a:miter lim="400000"/>
            </a:ln>
          </a:insideH>
          <a:insideV>
            <a:ln w="12700" cap="flat">
              <a:noFill/>
              <a:miter lim="400000"/>
            </a:ln>
          </a:insideV>
        </a:tcBdr>
        <a:fill>
          <a:solidFill>
            <a:srgbClr val="5E5A4C"/>
          </a:solidFill>
        </a:fill>
      </a:tcStyle>
    </a:firstRow>
  </a:tblStyle>
  <a:tblStyle styleId="{33BA23B1-9221-436E-865A-0063620EA4FD}" styleName="">
    <a:tblBg/>
    <a:wholeTbl>
      <a:tcTxStyle b="off" i="off">
        <a:font>
          <a:latin typeface="Helvetica Neue"/>
          <a:ea typeface="Helvetica Neue"/>
          <a:cs typeface="Helvetica Neue"/>
        </a:font>
        <a:srgbClr val="444444"/>
      </a:tcTxStyle>
      <a:tcStyle>
        <a:tcBdr>
          <a:left>
            <a:ln w="12700" cap="flat">
              <a:solidFill>
                <a:srgbClr val="747474"/>
              </a:solidFill>
              <a:prstDash val="solid"/>
              <a:miter lim="400000"/>
            </a:ln>
          </a:left>
          <a:right>
            <a:ln w="12700" cap="flat">
              <a:solidFill>
                <a:srgbClr val="747474"/>
              </a:solidFill>
              <a:prstDash val="solid"/>
              <a:miter lim="400000"/>
            </a:ln>
          </a:right>
          <a:top>
            <a:ln w="12700" cap="flat">
              <a:solidFill>
                <a:srgbClr val="747474"/>
              </a:solidFill>
              <a:prstDash val="solid"/>
              <a:miter lim="400000"/>
            </a:ln>
          </a:top>
          <a:bottom>
            <a:ln w="12700" cap="flat">
              <a:solidFill>
                <a:srgbClr val="747474"/>
              </a:solidFill>
              <a:prstDash val="solid"/>
              <a:miter lim="400000"/>
            </a:ln>
          </a:bottom>
          <a:insideH>
            <a:ln w="12700" cap="flat">
              <a:solidFill>
                <a:srgbClr val="747474"/>
              </a:solidFill>
              <a:prstDash val="solid"/>
              <a:miter lim="400000"/>
            </a:ln>
          </a:insideH>
          <a:insideV>
            <a:ln w="12700" cap="flat">
              <a:solidFill>
                <a:srgbClr val="747474"/>
              </a:solidFill>
              <a:prstDash val="solid"/>
              <a:miter lim="400000"/>
            </a:ln>
          </a:insideV>
        </a:tcBdr>
        <a:fill>
          <a:noFill/>
        </a:fill>
      </a:tcStyle>
    </a:wholeTbl>
    <a:band2H>
      <a:tcTxStyle b="def" i="def"/>
      <a:tcStyle>
        <a:tcBdr/>
        <a:fill>
          <a:solidFill>
            <a:srgbClr val="F2F2F2"/>
          </a:solidFill>
        </a:fill>
      </a:tcStyle>
    </a:band2H>
    <a:firstCol>
      <a:tcTxStyle b="off" i="off">
        <a:font>
          <a:latin typeface="Helvetica Neue"/>
          <a:ea typeface="Helvetica Neue"/>
          <a:cs typeface="Helvetica Neue"/>
        </a:font>
        <a:srgbClr val="444444"/>
      </a:tcTxStyle>
      <a:tcStyle>
        <a:tcBdr>
          <a:left>
            <a:ln w="12700" cap="flat">
              <a:solidFill>
                <a:srgbClr val="747474"/>
              </a:solidFill>
              <a:prstDash val="solid"/>
              <a:miter lim="400000"/>
            </a:ln>
          </a:left>
          <a:right>
            <a:ln w="12700" cap="flat">
              <a:solidFill>
                <a:srgbClr val="747474"/>
              </a:solidFill>
              <a:prstDash val="solid"/>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9E9E9"/>
          </a:solidFill>
        </a:fill>
      </a:tcStyle>
    </a:firstCol>
    <a:lastRow>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12700" cap="flat">
              <a:solidFill>
                <a:srgbClr val="000000"/>
              </a:solidFill>
              <a:prstDash val="solid"/>
              <a:miter lim="400000"/>
            </a:ln>
          </a:top>
          <a:bottom>
            <a:ln w="12700" cap="flat">
              <a:solidFill>
                <a:srgbClr val="747474"/>
              </a:solidFill>
              <a:prstDash val="solid"/>
              <a:miter lim="400000"/>
            </a:ln>
          </a:bottom>
          <a:insideH>
            <a:ln w="12700" cap="flat">
              <a:noFill/>
              <a:miter lim="400000"/>
            </a:ln>
          </a:insideH>
          <a:insideV>
            <a:ln w="12700" cap="flat">
              <a:noFill/>
              <a:miter lim="400000"/>
            </a:ln>
          </a:insideV>
        </a:tcBdr>
        <a:fill>
          <a:solidFill>
            <a:srgbClr val="CBCBCB"/>
          </a:solidFill>
        </a:fill>
      </a:tcStyle>
    </a:lastRow>
    <a:firstRow>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12700" cap="flat">
              <a:solidFill>
                <a:srgbClr val="747474"/>
              </a:solidFill>
              <a:prstDash val="solid"/>
              <a:miter lim="400000"/>
            </a:ln>
          </a:top>
          <a:bottom>
            <a:ln w="12700" cap="flat">
              <a:solidFill>
                <a:srgbClr val="747474"/>
              </a:solidFill>
              <a:prstDash val="solid"/>
              <a:miter lim="400000"/>
            </a:ln>
          </a:bottom>
          <a:insideH>
            <a:ln w="12700" cap="flat">
              <a:noFill/>
              <a:miter lim="400000"/>
            </a:ln>
          </a:insideH>
          <a:insideV>
            <a:ln w="12700" cap="flat">
              <a:noFill/>
              <a:miter lim="400000"/>
            </a:ln>
          </a:insideV>
        </a:tcBdr>
        <a:fill>
          <a:solidFill>
            <a:srgbClr val="CBCBCB"/>
          </a:solidFill>
        </a:fill>
      </a:tcStyle>
    </a:firstRow>
  </a:tblStyle>
  <a:tblStyle styleId="{2708684C-4D16-4618-839F-0558EEFCDFE6}" styleName="">
    <a:tblBg/>
    <a:wholeTbl>
      <a:tcTxStyle b="off" i="off">
        <a:font>
          <a:latin typeface="Helvetica Neue"/>
          <a:ea typeface="Helvetica Neue"/>
          <a:cs typeface="Helvetica Neue"/>
        </a:font>
        <a:srgbClr val="777777"/>
      </a:tcTxStyle>
      <a:tcStyle>
        <a:tcBdr>
          <a:left>
            <a:ln w="12700" cap="flat">
              <a:solidFill>
                <a:srgbClr val="C9C9C9"/>
              </a:solidFill>
              <a:prstDash val="solid"/>
              <a:miter lim="400000"/>
            </a:ln>
          </a:left>
          <a:right>
            <a:ln w="12700" cap="flat">
              <a:solidFill>
                <a:srgbClr val="C9C9C9"/>
              </a:solidFill>
              <a:prstDash val="solid"/>
              <a:miter lim="400000"/>
            </a:ln>
          </a:right>
          <a:top>
            <a:ln w="12700" cap="flat">
              <a:solidFill>
                <a:srgbClr val="525252"/>
              </a:solidFill>
              <a:custDash>
                <a:ds d="200000" sp="200000"/>
              </a:custDash>
              <a:miter lim="400000"/>
            </a:ln>
          </a:top>
          <a:bottom>
            <a:ln w="12700" cap="flat">
              <a:solidFill>
                <a:srgbClr val="525252"/>
              </a:solidFill>
              <a:custDash>
                <a:ds d="200000" sp="200000"/>
              </a:custDash>
              <a:miter lim="400000"/>
            </a:ln>
          </a:bottom>
          <a:insideH>
            <a:ln w="12700" cap="flat">
              <a:solidFill>
                <a:srgbClr val="525252"/>
              </a:solidFill>
              <a:custDash>
                <a:ds d="200000" sp="200000"/>
              </a:custDash>
              <a:miter lim="400000"/>
            </a:ln>
          </a:insideH>
          <a:insideV>
            <a:ln w="12700" cap="flat">
              <a:solidFill>
                <a:srgbClr val="C9C9C9"/>
              </a:solidFill>
              <a:prstDash val="solid"/>
              <a:miter lim="400000"/>
            </a:ln>
          </a:insideV>
        </a:tcBdr>
        <a:fill>
          <a:noFill/>
        </a:fill>
      </a:tcStyle>
    </a:wholeTbl>
    <a:band2H>
      <a:tcTxStyle b="def" i="def"/>
      <a:tcStyle>
        <a:tcBdr/>
        <a:fill>
          <a:solidFill>
            <a:srgbClr val="D2D2D2">
              <a:alpha val="30000"/>
            </a:srgbClr>
          </a:solidFill>
        </a:fill>
      </a:tcStyle>
    </a:band2H>
    <a:firstCol>
      <a:tcTxStyle b="off" i="off">
        <a:font>
          <a:latin typeface="Helvetica Neue Medium"/>
          <a:ea typeface="Helvetica Neue Medium"/>
          <a:cs typeface="Helvetica Neue Medium"/>
        </a:font>
        <a:srgbClr val="555555"/>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C9C9C9"/>
              </a:solidFill>
              <a:prstDash val="solid"/>
              <a:miter lim="400000"/>
            </a:ln>
          </a:top>
          <a:bottom>
            <a:ln w="12700" cap="flat">
              <a:solidFill>
                <a:srgbClr val="C9C9C9"/>
              </a:solidFill>
              <a:prstDash val="solid"/>
              <a:miter lim="400000"/>
            </a:ln>
          </a:bottom>
          <a:insideH>
            <a:ln w="12700" cap="flat">
              <a:solidFill>
                <a:srgbClr val="C9C9C9"/>
              </a:solidFill>
              <a:prstDash val="solid"/>
              <a:miter lim="400000"/>
            </a:ln>
          </a:insideH>
          <a:insideV>
            <a:ln w="12700" cap="flat">
              <a:solidFill>
                <a:srgbClr val="C9C9C9"/>
              </a:solidFill>
              <a:prstDash val="solid"/>
              <a:miter lim="400000"/>
            </a:ln>
          </a:insideV>
        </a:tcBdr>
        <a:fill>
          <a:noFill/>
        </a:fill>
      </a:tcStyle>
    </a:firstCol>
    <a:lastRow>
      <a:tcTxStyle b="off" i="off">
        <a:font>
          <a:latin typeface="Helvetica Neue Medium"/>
          <a:ea typeface="Helvetica Neue Medium"/>
          <a:cs typeface="Helvetica Neue Medium"/>
        </a:font>
        <a:srgbClr val="555555"/>
      </a:tcTxStyle>
      <a:tcStyle>
        <a:tcBdr>
          <a:left>
            <a:ln w="12700" cap="flat">
              <a:solidFill>
                <a:srgbClr val="C9C9C9"/>
              </a:solidFill>
              <a:prstDash val="solid"/>
              <a:miter lim="400000"/>
            </a:ln>
          </a:left>
          <a:right>
            <a:ln w="12700" cap="flat">
              <a:solidFill>
                <a:srgbClr val="C9C9C9"/>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C9C9C9"/>
              </a:solidFill>
              <a:prstDash val="solid"/>
              <a:miter lim="400000"/>
            </a:ln>
          </a:insideH>
          <a:insideV>
            <a:ln w="12700" cap="flat">
              <a:solidFill>
                <a:srgbClr val="C9C9C9"/>
              </a:solidFill>
              <a:prstDash val="solid"/>
              <a:miter lim="400000"/>
            </a:ln>
          </a:insideV>
        </a:tcBdr>
        <a:fill>
          <a:noFill/>
        </a:fill>
      </a:tcStyle>
    </a:lastRow>
    <a:firstRow>
      <a:tcTxStyle b="off" i="off">
        <a:font>
          <a:latin typeface="Helvetica Neue Medium"/>
          <a:ea typeface="Helvetica Neue Medium"/>
          <a:cs typeface="Helvetica Neue Medium"/>
        </a:font>
        <a:srgbClr val="555555"/>
      </a:tcTxStyle>
      <a:tcStyle>
        <a:tcBdr>
          <a:left>
            <a:ln w="12700" cap="flat">
              <a:solidFill>
                <a:srgbClr val="C9C9C9"/>
              </a:solidFill>
              <a:prstDash val="solid"/>
              <a:miter lim="400000"/>
            </a:ln>
          </a:left>
          <a:right>
            <a:ln w="12700" cap="flat">
              <a:solidFill>
                <a:srgbClr val="C9C9C9"/>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C9C9C9"/>
              </a:solidFill>
              <a:prstDash val="solid"/>
              <a:miter lim="400000"/>
            </a:ln>
          </a:insideH>
          <a:insideV>
            <a:ln w="12700" cap="flat">
              <a:solidFill>
                <a:srgbClr val="C9C9C9"/>
              </a:solidFill>
              <a:prstDash val="solid"/>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 name="Shape 176"/>
          <p:cNvSpPr/>
          <p:nvPr>
            <p:ph type="sldImg"/>
          </p:nvPr>
        </p:nvSpPr>
        <p:spPr>
          <a:xfrm>
            <a:off x="1143000" y="685800"/>
            <a:ext cx="4572000" cy="3429000"/>
          </a:xfrm>
          <a:prstGeom prst="rect">
            <a:avLst/>
          </a:prstGeom>
        </p:spPr>
        <p:txBody>
          <a:bodyPr/>
          <a:lstStyle/>
          <a:p>
            <a:pPr/>
          </a:p>
        </p:txBody>
      </p:sp>
      <p:sp>
        <p:nvSpPr>
          <p:cNvPr id="177" name="Shape 177"/>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 Id="rId3" Type="http://schemas.openxmlformats.org/officeDocument/2006/relationships/image" Target="../media/image1.png"/></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 Id="rId3" Type="http://schemas.openxmlformats.org/officeDocument/2006/relationships/image" Target="../media/image1.png"/></Relationships>

</file>

<file path=ppt/slideLayouts/_rels/slideLayout16.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showMasterSp="0" showMasterPhAnim="1">
  <p:cSld name="Title &amp; Subtitle">
    <p:spTree>
      <p:nvGrpSpPr>
        <p:cNvPr id="1" name=""/>
        <p:cNvGrpSpPr/>
        <p:nvPr/>
      </p:nvGrpSpPr>
      <p:grpSpPr>
        <a:xfrm>
          <a:off x="0" y="0"/>
          <a:ext cx="0" cy="0"/>
          <a:chOff x="0" y="0"/>
          <a:chExt cx="0" cy="0"/>
        </a:xfrm>
      </p:grpSpPr>
      <p:sp>
        <p:nvSpPr>
          <p:cNvPr id="13" name="Line"/>
          <p:cNvSpPr/>
          <p:nvPr/>
        </p:nvSpPr>
        <p:spPr>
          <a:xfrm>
            <a:off x="1066800" y="6680200"/>
            <a:ext cx="22252676" cy="182"/>
          </a:xfrm>
          <a:prstGeom prst="line">
            <a:avLst/>
          </a:pr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p>
        </p:txBody>
      </p:sp>
      <p:sp>
        <p:nvSpPr>
          <p:cNvPr id="14" name="Title Text"/>
          <p:cNvSpPr txBox="1"/>
          <p:nvPr>
            <p:ph type="title"/>
          </p:nvPr>
        </p:nvSpPr>
        <p:spPr>
          <a:xfrm>
            <a:off x="1066800" y="1854200"/>
            <a:ext cx="22237700" cy="4470400"/>
          </a:xfrm>
          <a:prstGeom prst="rect">
            <a:avLst/>
          </a:prstGeom>
        </p:spPr>
        <p:txBody>
          <a:bodyPr/>
          <a:lstStyle/>
          <a:p>
            <a:pPr/>
            <a:r>
              <a:t>Title Text</a:t>
            </a:r>
          </a:p>
        </p:txBody>
      </p:sp>
      <p:sp>
        <p:nvSpPr>
          <p:cNvPr id="15" name="Body Level One…"/>
          <p:cNvSpPr txBox="1"/>
          <p:nvPr>
            <p:ph type="body" sz="quarter" idx="1"/>
          </p:nvPr>
        </p:nvSpPr>
        <p:spPr>
          <a:xfrm>
            <a:off x="1066800" y="7048500"/>
            <a:ext cx="22237700" cy="1435100"/>
          </a:xfrm>
          <a:prstGeom prst="rect">
            <a:avLst/>
          </a:prstGeom>
        </p:spPr>
        <p:txBody>
          <a:bodyPr/>
          <a:lstStyle>
            <a:lvl1pPr marL="0" indent="0">
              <a:spcBef>
                <a:spcPts val="0"/>
              </a:spcBef>
              <a:buSzTx/>
              <a:buFontTx/>
              <a:buNone/>
              <a:defRPr sz="3600">
                <a:latin typeface="Helvetica Neue"/>
                <a:ea typeface="Helvetica Neue"/>
                <a:cs typeface="Helvetica Neue"/>
                <a:sym typeface="Helvetica Neue"/>
              </a:defRPr>
            </a:lvl1pPr>
            <a:lvl2pPr marL="0" indent="228600">
              <a:spcBef>
                <a:spcPts val="0"/>
              </a:spcBef>
              <a:buSzTx/>
              <a:buFontTx/>
              <a:buNone/>
              <a:defRPr sz="3600">
                <a:latin typeface="Helvetica Neue"/>
                <a:ea typeface="Helvetica Neue"/>
                <a:cs typeface="Helvetica Neue"/>
                <a:sym typeface="Helvetica Neue"/>
              </a:defRPr>
            </a:lvl2pPr>
            <a:lvl3pPr marL="0" indent="457200">
              <a:spcBef>
                <a:spcPts val="0"/>
              </a:spcBef>
              <a:buSzTx/>
              <a:buFontTx/>
              <a:buNone/>
              <a:defRPr sz="3600">
                <a:latin typeface="Helvetica Neue"/>
                <a:ea typeface="Helvetica Neue"/>
                <a:cs typeface="Helvetica Neue"/>
                <a:sym typeface="Helvetica Neue"/>
              </a:defRPr>
            </a:lvl3pPr>
            <a:lvl4pPr marL="0" indent="685800">
              <a:spcBef>
                <a:spcPts val="0"/>
              </a:spcBef>
              <a:buSzTx/>
              <a:buFontTx/>
              <a:buNone/>
              <a:defRPr sz="3600">
                <a:latin typeface="Helvetica Neue"/>
                <a:ea typeface="Helvetica Neue"/>
                <a:cs typeface="Helvetica Neue"/>
                <a:sym typeface="Helvetica Neue"/>
              </a:defRPr>
            </a:lvl4pPr>
            <a:lvl5pPr marL="0" indent="914400">
              <a:spcBef>
                <a:spcPts val="0"/>
              </a:spcBef>
              <a:buSzTx/>
              <a:buFontTx/>
              <a:buNone/>
              <a:defRPr sz="3600">
                <a:latin typeface="Helvetica Neue"/>
                <a:ea typeface="Helvetica Neue"/>
                <a:cs typeface="Helvetica Neue"/>
                <a:sym typeface="Helvetica Neue"/>
              </a:defRPr>
            </a:lvl5pPr>
          </a:lstStyle>
          <a:p>
            <a:pPr/>
            <a:r>
              <a:t>Body Level One</a:t>
            </a:r>
          </a:p>
          <a:p>
            <a:pPr lvl="1"/>
            <a:r>
              <a:t>Body Level Two</a:t>
            </a:r>
          </a:p>
          <a:p>
            <a:pPr lvl="2"/>
            <a:r>
              <a:t>Body Level Three</a:t>
            </a:r>
          </a:p>
          <a:p>
            <a:pPr lvl="3"/>
            <a:r>
              <a:t>Body Level Four</a:t>
            </a:r>
          </a:p>
          <a:p>
            <a:pPr lvl="4"/>
            <a:r>
              <a:t>Body Level Five</a:t>
            </a:r>
          </a:p>
        </p:txBody>
      </p:sp>
      <p:pic>
        <p:nvPicPr>
          <p:cNvPr id="16" name="Image" descr="Image"/>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17"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type="tx" showMasterSp="0" showMasterPhAnim="1">
  <p:cSld name="Photo - Horizontal">
    <p:spTree>
      <p:nvGrpSpPr>
        <p:cNvPr id="1" name=""/>
        <p:cNvGrpSpPr/>
        <p:nvPr/>
      </p:nvGrpSpPr>
      <p:grpSpPr>
        <a:xfrm>
          <a:off x="0" y="0"/>
          <a:ext cx="0" cy="0"/>
          <a:chOff x="0" y="0"/>
          <a:chExt cx="0" cy="0"/>
        </a:xfrm>
      </p:grpSpPr>
      <p:sp>
        <p:nvSpPr>
          <p:cNvPr id="24" name="Line"/>
          <p:cNvSpPr/>
          <p:nvPr/>
        </p:nvSpPr>
        <p:spPr>
          <a:xfrm>
            <a:off x="14147800" y="11214100"/>
            <a:ext cx="0" cy="2000430"/>
          </a:xfrm>
          <a:prstGeom prst="line">
            <a:avLst/>
          </a:pr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p>
        </p:txBody>
      </p:sp>
      <p:sp>
        <p:nvSpPr>
          <p:cNvPr id="25" name="Image"/>
          <p:cNvSpPr/>
          <p:nvPr>
            <p:ph type="pic" idx="13"/>
          </p:nvPr>
        </p:nvSpPr>
        <p:spPr>
          <a:xfrm>
            <a:off x="0" y="0"/>
            <a:ext cx="24384000" cy="10680700"/>
          </a:xfrm>
          <a:prstGeom prst="rect">
            <a:avLst/>
          </a:prstGeom>
        </p:spPr>
        <p:txBody>
          <a:bodyPr lIns="91439" tIns="45719" rIns="91439" bIns="45719">
            <a:noAutofit/>
          </a:bodyPr>
          <a:lstStyle/>
          <a:p>
            <a:pPr/>
          </a:p>
        </p:txBody>
      </p:sp>
      <p:sp>
        <p:nvSpPr>
          <p:cNvPr id="26" name="Title Text"/>
          <p:cNvSpPr txBox="1"/>
          <p:nvPr>
            <p:ph type="title"/>
          </p:nvPr>
        </p:nvSpPr>
        <p:spPr>
          <a:xfrm>
            <a:off x="2641600" y="10947400"/>
            <a:ext cx="10858500" cy="2387600"/>
          </a:xfrm>
          <a:prstGeom prst="rect">
            <a:avLst/>
          </a:prstGeom>
        </p:spPr>
        <p:txBody>
          <a:bodyPr anchor="ctr"/>
          <a:lstStyle>
            <a:lvl1pPr algn="r"/>
          </a:lstStyle>
          <a:p>
            <a:pPr/>
            <a:r>
              <a:t>Title Text</a:t>
            </a:r>
          </a:p>
        </p:txBody>
      </p:sp>
      <p:sp>
        <p:nvSpPr>
          <p:cNvPr id="27" name="Body Level One…"/>
          <p:cNvSpPr txBox="1"/>
          <p:nvPr>
            <p:ph type="body" sz="quarter" idx="1"/>
          </p:nvPr>
        </p:nvSpPr>
        <p:spPr>
          <a:xfrm>
            <a:off x="14719300" y="11938000"/>
            <a:ext cx="9283700" cy="711200"/>
          </a:xfrm>
          <a:prstGeom prst="rect">
            <a:avLst/>
          </a:prstGeom>
        </p:spPr>
        <p:txBody>
          <a:bodyPr/>
          <a:lstStyle>
            <a:lvl1pPr marL="0" indent="0">
              <a:spcBef>
                <a:spcPts val="0"/>
              </a:spcBef>
              <a:buSzTx/>
              <a:buFontTx/>
              <a:buNone/>
              <a:defRPr sz="3600">
                <a:latin typeface="Helvetica Neue"/>
                <a:ea typeface="Helvetica Neue"/>
                <a:cs typeface="Helvetica Neue"/>
                <a:sym typeface="Helvetica Neue"/>
              </a:defRPr>
            </a:lvl1pPr>
            <a:lvl2pPr marL="0" indent="228600">
              <a:spcBef>
                <a:spcPts val="0"/>
              </a:spcBef>
              <a:buSzTx/>
              <a:buFontTx/>
              <a:buNone/>
              <a:defRPr sz="3600">
                <a:latin typeface="Helvetica Neue"/>
                <a:ea typeface="Helvetica Neue"/>
                <a:cs typeface="Helvetica Neue"/>
                <a:sym typeface="Helvetica Neue"/>
              </a:defRPr>
            </a:lvl2pPr>
            <a:lvl3pPr marL="0" indent="457200">
              <a:spcBef>
                <a:spcPts val="0"/>
              </a:spcBef>
              <a:buSzTx/>
              <a:buFontTx/>
              <a:buNone/>
              <a:defRPr sz="3600">
                <a:latin typeface="Helvetica Neue"/>
                <a:ea typeface="Helvetica Neue"/>
                <a:cs typeface="Helvetica Neue"/>
                <a:sym typeface="Helvetica Neue"/>
              </a:defRPr>
            </a:lvl3pPr>
            <a:lvl4pPr marL="0" indent="685800">
              <a:spcBef>
                <a:spcPts val="0"/>
              </a:spcBef>
              <a:buSzTx/>
              <a:buFontTx/>
              <a:buNone/>
              <a:defRPr sz="3600">
                <a:latin typeface="Helvetica Neue"/>
                <a:ea typeface="Helvetica Neue"/>
                <a:cs typeface="Helvetica Neue"/>
                <a:sym typeface="Helvetica Neue"/>
              </a:defRPr>
            </a:lvl4pPr>
            <a:lvl5pPr marL="0" indent="914400">
              <a:spcBef>
                <a:spcPts val="0"/>
              </a:spcBef>
              <a:buSzTx/>
              <a:buFontTx/>
              <a:buNone/>
              <a:defRPr sz="3600">
                <a:latin typeface="Helvetica Neue"/>
                <a:ea typeface="Helvetica Neue"/>
                <a:cs typeface="Helvetica Neue"/>
                <a:sym typeface="Helvetica Neue"/>
              </a:defRPr>
            </a:lvl5pPr>
          </a:lstStyle>
          <a:p>
            <a:pPr/>
            <a:r>
              <a:t>Body Level One</a:t>
            </a:r>
          </a:p>
          <a:p>
            <a:pPr lvl="1"/>
            <a:r>
              <a:t>Body Level Two</a:t>
            </a:r>
          </a:p>
          <a:p>
            <a:pPr lvl="2"/>
            <a:r>
              <a:t>Body Level Three</a:t>
            </a:r>
          </a:p>
          <a:p>
            <a:pPr lvl="3"/>
            <a:r>
              <a:t>Body Level Four</a:t>
            </a:r>
          </a:p>
          <a:p>
            <a:pPr lvl="4"/>
            <a:r>
              <a:t>Body Level Five</a:t>
            </a:r>
          </a:p>
        </p:txBody>
      </p:sp>
      <p:pic>
        <p:nvPicPr>
          <p:cNvPr id="28" name="Image" descr="Image"/>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29"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type="tx" showMasterSp="0" showMasterPhAnim="1">
  <p:cSld name="Title - Center">
    <p:spTree>
      <p:nvGrpSpPr>
        <p:cNvPr id="1" name=""/>
        <p:cNvGrpSpPr/>
        <p:nvPr/>
      </p:nvGrpSpPr>
      <p:grpSpPr>
        <a:xfrm>
          <a:off x="0" y="0"/>
          <a:ext cx="0" cy="0"/>
          <a:chOff x="0" y="0"/>
          <a:chExt cx="0" cy="0"/>
        </a:xfrm>
      </p:grpSpPr>
      <p:sp>
        <p:nvSpPr>
          <p:cNvPr id="36" name="Title Text"/>
          <p:cNvSpPr txBox="1"/>
          <p:nvPr>
            <p:ph type="title"/>
          </p:nvPr>
        </p:nvSpPr>
        <p:spPr>
          <a:xfrm>
            <a:off x="1066800" y="4622800"/>
            <a:ext cx="22237700" cy="4470400"/>
          </a:xfrm>
          <a:prstGeom prst="rect">
            <a:avLst/>
          </a:prstGeom>
        </p:spPr>
        <p:txBody>
          <a:bodyPr anchor="ctr"/>
          <a:lstStyle/>
          <a:p>
            <a:pPr/>
            <a:r>
              <a:t>Title Text</a:t>
            </a:r>
          </a:p>
        </p:txBody>
      </p:sp>
      <p:pic>
        <p:nvPicPr>
          <p:cNvPr id="37" name="Image" descr="Image"/>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3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type="tx" showMasterSp="0" showMasterPhAnim="1">
  <p:cSld name="Photo - Vertical">
    <p:spTree>
      <p:nvGrpSpPr>
        <p:cNvPr id="1" name=""/>
        <p:cNvGrpSpPr/>
        <p:nvPr/>
      </p:nvGrpSpPr>
      <p:grpSpPr>
        <a:xfrm>
          <a:off x="0" y="0"/>
          <a:ext cx="0" cy="0"/>
          <a:chOff x="0" y="0"/>
          <a:chExt cx="0" cy="0"/>
        </a:xfrm>
      </p:grpSpPr>
      <p:sp>
        <p:nvSpPr>
          <p:cNvPr id="45" name="Line"/>
          <p:cNvSpPr/>
          <p:nvPr/>
        </p:nvSpPr>
        <p:spPr>
          <a:xfrm>
            <a:off x="1066800" y="6845300"/>
            <a:ext cx="10002141" cy="0"/>
          </a:xfrm>
          <a:prstGeom prst="line">
            <a:avLst/>
          </a:pr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p>
        </p:txBody>
      </p:sp>
      <p:sp>
        <p:nvSpPr>
          <p:cNvPr id="46" name="Image"/>
          <p:cNvSpPr/>
          <p:nvPr>
            <p:ph type="pic" idx="13"/>
          </p:nvPr>
        </p:nvSpPr>
        <p:spPr>
          <a:xfrm>
            <a:off x="12192000" y="0"/>
            <a:ext cx="12192000" cy="13716000"/>
          </a:xfrm>
          <a:prstGeom prst="rect">
            <a:avLst/>
          </a:prstGeom>
        </p:spPr>
        <p:txBody>
          <a:bodyPr lIns="91439" tIns="45719" rIns="91439" bIns="45719">
            <a:noAutofit/>
          </a:bodyPr>
          <a:lstStyle/>
          <a:p>
            <a:pPr/>
          </a:p>
        </p:txBody>
      </p:sp>
      <p:sp>
        <p:nvSpPr>
          <p:cNvPr id="47" name="Title Text"/>
          <p:cNvSpPr txBox="1"/>
          <p:nvPr>
            <p:ph type="title"/>
          </p:nvPr>
        </p:nvSpPr>
        <p:spPr>
          <a:xfrm>
            <a:off x="1066800" y="2019300"/>
            <a:ext cx="10007600" cy="4470400"/>
          </a:xfrm>
          <a:prstGeom prst="rect">
            <a:avLst/>
          </a:prstGeom>
        </p:spPr>
        <p:txBody>
          <a:bodyPr/>
          <a:lstStyle/>
          <a:p>
            <a:pPr/>
            <a:r>
              <a:t>Title Text</a:t>
            </a:r>
          </a:p>
        </p:txBody>
      </p:sp>
      <p:sp>
        <p:nvSpPr>
          <p:cNvPr id="48" name="Body Level One…"/>
          <p:cNvSpPr txBox="1"/>
          <p:nvPr>
            <p:ph type="body" sz="quarter" idx="1"/>
          </p:nvPr>
        </p:nvSpPr>
        <p:spPr>
          <a:xfrm>
            <a:off x="1066800" y="7213600"/>
            <a:ext cx="10007600" cy="4470400"/>
          </a:xfrm>
          <a:prstGeom prst="rect">
            <a:avLst/>
          </a:prstGeom>
        </p:spPr>
        <p:txBody>
          <a:bodyPr/>
          <a:lstStyle>
            <a:lvl1pPr marL="0" indent="0">
              <a:spcBef>
                <a:spcPts val="0"/>
              </a:spcBef>
              <a:buSzTx/>
              <a:buFontTx/>
              <a:buNone/>
              <a:defRPr sz="3600">
                <a:latin typeface="Helvetica Neue"/>
                <a:ea typeface="Helvetica Neue"/>
                <a:cs typeface="Helvetica Neue"/>
                <a:sym typeface="Helvetica Neue"/>
              </a:defRPr>
            </a:lvl1pPr>
            <a:lvl2pPr marL="0" indent="228600">
              <a:spcBef>
                <a:spcPts val="0"/>
              </a:spcBef>
              <a:buSzTx/>
              <a:buFontTx/>
              <a:buNone/>
              <a:defRPr sz="3600">
                <a:latin typeface="Helvetica Neue"/>
                <a:ea typeface="Helvetica Neue"/>
                <a:cs typeface="Helvetica Neue"/>
                <a:sym typeface="Helvetica Neue"/>
              </a:defRPr>
            </a:lvl2pPr>
            <a:lvl3pPr marL="0" indent="457200">
              <a:spcBef>
                <a:spcPts val="0"/>
              </a:spcBef>
              <a:buSzTx/>
              <a:buFontTx/>
              <a:buNone/>
              <a:defRPr sz="3600">
                <a:latin typeface="Helvetica Neue"/>
                <a:ea typeface="Helvetica Neue"/>
                <a:cs typeface="Helvetica Neue"/>
                <a:sym typeface="Helvetica Neue"/>
              </a:defRPr>
            </a:lvl3pPr>
            <a:lvl4pPr marL="0" indent="685800">
              <a:spcBef>
                <a:spcPts val="0"/>
              </a:spcBef>
              <a:buSzTx/>
              <a:buFontTx/>
              <a:buNone/>
              <a:defRPr sz="3600">
                <a:latin typeface="Helvetica Neue"/>
                <a:ea typeface="Helvetica Neue"/>
                <a:cs typeface="Helvetica Neue"/>
                <a:sym typeface="Helvetica Neue"/>
              </a:defRPr>
            </a:lvl4pPr>
            <a:lvl5pPr marL="0" indent="914400">
              <a:spcBef>
                <a:spcPts val="0"/>
              </a:spcBef>
              <a:buSzTx/>
              <a:buFontTx/>
              <a:buNone/>
              <a:defRPr sz="3600">
                <a:latin typeface="Helvetica Neue"/>
                <a:ea typeface="Helvetica Neue"/>
                <a:cs typeface="Helvetica Neue"/>
                <a:sym typeface="Helvetica Neue"/>
              </a:defRPr>
            </a:lvl5pPr>
          </a:lstStyle>
          <a:p>
            <a:pPr/>
            <a:r>
              <a:t>Body Level One</a:t>
            </a:r>
          </a:p>
          <a:p>
            <a:pPr lvl="1"/>
            <a:r>
              <a:t>Body Level Two</a:t>
            </a:r>
          </a:p>
          <a:p>
            <a:pPr lvl="2"/>
            <a:r>
              <a:t>Body Level Three</a:t>
            </a:r>
          </a:p>
          <a:p>
            <a:pPr lvl="3"/>
            <a:r>
              <a:t>Body Level Four</a:t>
            </a:r>
          </a:p>
          <a:p>
            <a:pPr lvl="4"/>
            <a:r>
              <a:t>Body Level Five</a:t>
            </a:r>
          </a:p>
        </p:txBody>
      </p:sp>
      <p:pic>
        <p:nvPicPr>
          <p:cNvPr id="49" name="Image" descr="Image"/>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50" name="Slide Number"/>
          <p:cNvSpPr txBox="1"/>
          <p:nvPr>
            <p:ph type="sldNum" sz="quarter" idx="2"/>
          </p:nvPr>
        </p:nvSpPr>
        <p:spPr>
          <a:xfrm>
            <a:off x="952499" y="12992100"/>
            <a:ext cx="368505" cy="374600"/>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type="tx" showMasterSp="1" showMasterPhAnim="1">
  <p:cSld name="Title - Top">
    <p:spTree>
      <p:nvGrpSpPr>
        <p:cNvPr id="1" name=""/>
        <p:cNvGrpSpPr/>
        <p:nvPr/>
      </p:nvGrpSpPr>
      <p:grpSpPr>
        <a:xfrm>
          <a:off x="0" y="0"/>
          <a:ext cx="0" cy="0"/>
          <a:chOff x="0" y="0"/>
          <a:chExt cx="0" cy="0"/>
        </a:xfrm>
      </p:grpSpPr>
      <p:sp>
        <p:nvSpPr>
          <p:cNvPr id="57" name="Title Text"/>
          <p:cNvSpPr txBox="1"/>
          <p:nvPr>
            <p:ph type="title"/>
          </p:nvPr>
        </p:nvSpPr>
        <p:spPr>
          <a:prstGeom prst="rect">
            <a:avLst/>
          </a:prstGeom>
        </p:spPr>
        <p:txBody>
          <a:bodyPr/>
          <a:lstStyle/>
          <a:p>
            <a:pPr/>
            <a:r>
              <a:t>Title Text</a:t>
            </a:r>
          </a:p>
        </p:txBody>
      </p:sp>
      <p:sp>
        <p:nvSpPr>
          <p:cNvPr id="5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p:spTree>
      <p:nvGrpSpPr>
        <p:cNvPr id="1" name=""/>
        <p:cNvGrpSpPr/>
        <p:nvPr/>
      </p:nvGrpSpPr>
      <p:grpSpPr>
        <a:xfrm>
          <a:off x="0" y="0"/>
          <a:ext cx="0" cy="0"/>
          <a:chOff x="0" y="0"/>
          <a:chExt cx="0" cy="0"/>
        </a:xfrm>
      </p:grpSpPr>
      <p:sp>
        <p:nvSpPr>
          <p:cNvPr id="65" name="Title Text"/>
          <p:cNvSpPr txBox="1"/>
          <p:nvPr>
            <p:ph type="title"/>
          </p:nvPr>
        </p:nvSpPr>
        <p:spPr>
          <a:prstGeom prst="rect">
            <a:avLst/>
          </a:prstGeom>
        </p:spPr>
        <p:txBody>
          <a:bodyPr/>
          <a:lstStyle/>
          <a:p>
            <a:pPr/>
            <a:r>
              <a:t>Title Text</a:t>
            </a:r>
          </a:p>
        </p:txBody>
      </p:sp>
      <p:sp>
        <p:nvSpPr>
          <p:cNvPr id="66" name="Body Level One…"/>
          <p:cNvSpPr txBox="1"/>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67"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type="tx" showMasterSp="0" showMasterPhAnim="1">
  <p:cSld name="Title, Bullets &amp; Photo">
    <p:spTree>
      <p:nvGrpSpPr>
        <p:cNvPr id="1" name=""/>
        <p:cNvGrpSpPr/>
        <p:nvPr/>
      </p:nvGrpSpPr>
      <p:grpSpPr>
        <a:xfrm>
          <a:off x="0" y="0"/>
          <a:ext cx="0" cy="0"/>
          <a:chOff x="0" y="0"/>
          <a:chExt cx="0" cy="0"/>
        </a:xfrm>
      </p:grpSpPr>
      <p:sp>
        <p:nvSpPr>
          <p:cNvPr id="74" name="Line"/>
          <p:cNvSpPr/>
          <p:nvPr/>
        </p:nvSpPr>
        <p:spPr>
          <a:xfrm>
            <a:off x="1066800" y="2768600"/>
            <a:ext cx="9512612" cy="186"/>
          </a:xfrm>
          <a:prstGeom prst="line">
            <a:avLst/>
          </a:pr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p>
        </p:txBody>
      </p:sp>
      <p:sp>
        <p:nvSpPr>
          <p:cNvPr id="75" name="Image"/>
          <p:cNvSpPr/>
          <p:nvPr>
            <p:ph type="pic" idx="13"/>
          </p:nvPr>
        </p:nvSpPr>
        <p:spPr>
          <a:xfrm>
            <a:off x="12192000" y="0"/>
            <a:ext cx="12192000" cy="13716000"/>
          </a:xfrm>
          <a:prstGeom prst="rect">
            <a:avLst/>
          </a:prstGeom>
        </p:spPr>
        <p:txBody>
          <a:bodyPr lIns="91439" tIns="45719" rIns="91439" bIns="45719">
            <a:noAutofit/>
          </a:bodyPr>
          <a:lstStyle/>
          <a:p>
            <a:pPr/>
          </a:p>
        </p:txBody>
      </p:sp>
      <p:sp>
        <p:nvSpPr>
          <p:cNvPr id="76" name="Title Text"/>
          <p:cNvSpPr txBox="1"/>
          <p:nvPr>
            <p:ph type="title"/>
          </p:nvPr>
        </p:nvSpPr>
        <p:spPr>
          <a:xfrm>
            <a:off x="1066800" y="469900"/>
            <a:ext cx="9525000" cy="1968500"/>
          </a:xfrm>
          <a:prstGeom prst="rect">
            <a:avLst/>
          </a:prstGeom>
        </p:spPr>
        <p:txBody>
          <a:bodyPr/>
          <a:lstStyle/>
          <a:p>
            <a:pPr/>
            <a:r>
              <a:t>Title Text</a:t>
            </a:r>
          </a:p>
        </p:txBody>
      </p:sp>
      <p:sp>
        <p:nvSpPr>
          <p:cNvPr id="77" name="Body Level One…"/>
          <p:cNvSpPr txBox="1"/>
          <p:nvPr>
            <p:ph type="body" sz="half" idx="1"/>
          </p:nvPr>
        </p:nvSpPr>
        <p:spPr>
          <a:xfrm>
            <a:off x="1066800" y="3124200"/>
            <a:ext cx="9525000" cy="9372600"/>
          </a:xfrm>
          <a:prstGeom prst="rect">
            <a:avLst/>
          </a:prstGeom>
        </p:spPr>
        <p:txBody>
          <a:bodyPr/>
          <a:lstStyle>
            <a:lvl1pPr marL="457200" indent="-457200">
              <a:spcBef>
                <a:spcPts val="4200"/>
              </a:spcBef>
              <a:defRPr sz="3600">
                <a:latin typeface="Helvetica Neue"/>
                <a:ea typeface="Helvetica Neue"/>
                <a:cs typeface="Helvetica Neue"/>
                <a:sym typeface="Helvetica Neue"/>
              </a:defRPr>
            </a:lvl1pPr>
            <a:lvl2pPr marL="914400" indent="-457200">
              <a:spcBef>
                <a:spcPts val="4200"/>
              </a:spcBef>
              <a:defRPr sz="3600">
                <a:latin typeface="Helvetica Neue"/>
                <a:ea typeface="Helvetica Neue"/>
                <a:cs typeface="Helvetica Neue"/>
                <a:sym typeface="Helvetica Neue"/>
              </a:defRPr>
            </a:lvl2pPr>
            <a:lvl3pPr marL="1371600" indent="-457200">
              <a:spcBef>
                <a:spcPts val="4200"/>
              </a:spcBef>
              <a:defRPr sz="3600">
                <a:latin typeface="Helvetica Neue"/>
                <a:ea typeface="Helvetica Neue"/>
                <a:cs typeface="Helvetica Neue"/>
                <a:sym typeface="Helvetica Neue"/>
              </a:defRPr>
            </a:lvl3pPr>
            <a:lvl4pPr marL="1828800" indent="-457200">
              <a:spcBef>
                <a:spcPts val="4200"/>
              </a:spcBef>
              <a:defRPr sz="3600">
                <a:latin typeface="Helvetica Neue"/>
                <a:ea typeface="Helvetica Neue"/>
                <a:cs typeface="Helvetica Neue"/>
                <a:sym typeface="Helvetica Neue"/>
              </a:defRPr>
            </a:lvl4pPr>
            <a:lvl5pPr marL="2286000" indent="-457200">
              <a:spcBef>
                <a:spcPts val="4200"/>
              </a:spcBef>
              <a:defRPr sz="3600">
                <a:latin typeface="Helvetica Neue"/>
                <a:ea typeface="Helvetica Neue"/>
                <a:cs typeface="Helvetica Neue"/>
                <a:sym typeface="Helvetica Neue"/>
              </a:defRPr>
            </a:lvl5pPr>
          </a:lstStyle>
          <a:p>
            <a:pPr/>
            <a:r>
              <a:t>Body Level One</a:t>
            </a:r>
          </a:p>
          <a:p>
            <a:pPr lvl="1"/>
            <a:r>
              <a:t>Body Level Two</a:t>
            </a:r>
          </a:p>
          <a:p>
            <a:pPr lvl="2"/>
            <a:r>
              <a:t>Body Level Three</a:t>
            </a:r>
          </a:p>
          <a:p>
            <a:pPr lvl="3"/>
            <a:r>
              <a:t>Body Level Four</a:t>
            </a:r>
          </a:p>
          <a:p>
            <a:pPr lvl="4"/>
            <a:r>
              <a:t>Body Level Five</a:t>
            </a:r>
          </a:p>
        </p:txBody>
      </p:sp>
      <p:pic>
        <p:nvPicPr>
          <p:cNvPr id="78" name="Image" descr="Image"/>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79" name="Slide Number"/>
          <p:cNvSpPr txBox="1"/>
          <p:nvPr>
            <p:ph type="sldNum" sz="quarter" idx="2"/>
          </p:nvPr>
        </p:nvSpPr>
        <p:spPr>
          <a:xfrm>
            <a:off x="957643" y="12992100"/>
            <a:ext cx="368504" cy="374600"/>
          </a:xfrm>
          <a:prstGeom prst="rect">
            <a:avLst/>
          </a:prstGeom>
        </p:spPr>
        <p:txBody>
          <a:bodyPr/>
          <a:lstStyle>
            <a:lvl1pPr algn="l"/>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type="tx" showMasterSp="0" showMasterPhAnim="1">
  <p:cSld name="Bullets">
    <p:spTree>
      <p:nvGrpSpPr>
        <p:cNvPr id="1" name=""/>
        <p:cNvGrpSpPr/>
        <p:nvPr/>
      </p:nvGrpSpPr>
      <p:grpSpPr>
        <a:xfrm>
          <a:off x="0" y="0"/>
          <a:ext cx="0" cy="0"/>
          <a:chOff x="0" y="0"/>
          <a:chExt cx="0" cy="0"/>
        </a:xfrm>
      </p:grpSpPr>
      <p:sp>
        <p:nvSpPr>
          <p:cNvPr id="86" name="Body Level One…"/>
          <p:cNvSpPr txBox="1"/>
          <p:nvPr>
            <p:ph type="body" idx="1"/>
          </p:nvPr>
        </p:nvSpPr>
        <p:spPr>
          <a:xfrm>
            <a:off x="1663700" y="1244600"/>
            <a:ext cx="21031200" cy="11201400"/>
          </a:xfrm>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pic>
        <p:nvPicPr>
          <p:cNvPr id="87" name="Image" descr="Image"/>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8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type="tx" showMasterSp="0" showMasterPhAnim="1">
  <p:cSld name="Photo - 3 Up">
    <p:spTree>
      <p:nvGrpSpPr>
        <p:cNvPr id="1" name=""/>
        <p:cNvGrpSpPr/>
        <p:nvPr/>
      </p:nvGrpSpPr>
      <p:grpSpPr>
        <a:xfrm>
          <a:off x="0" y="0"/>
          <a:ext cx="0" cy="0"/>
          <a:chOff x="0" y="0"/>
          <a:chExt cx="0" cy="0"/>
        </a:xfrm>
      </p:grpSpPr>
      <p:sp>
        <p:nvSpPr>
          <p:cNvPr id="95" name="Line"/>
          <p:cNvSpPr/>
          <p:nvPr/>
        </p:nvSpPr>
        <p:spPr>
          <a:xfrm flipH="1">
            <a:off x="15811739" y="711200"/>
            <a:ext cx="1" cy="11143606"/>
          </a:xfrm>
          <a:prstGeom prst="line">
            <a:avLst/>
          </a:pr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p>
        </p:txBody>
      </p:sp>
      <p:sp>
        <p:nvSpPr>
          <p:cNvPr id="96" name="Line"/>
          <p:cNvSpPr/>
          <p:nvPr/>
        </p:nvSpPr>
        <p:spPr>
          <a:xfrm>
            <a:off x="15811500" y="6277570"/>
            <a:ext cx="7763085" cy="1"/>
          </a:xfrm>
          <a:prstGeom prst="line">
            <a:avLst/>
          </a:pr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p>
        </p:txBody>
      </p:sp>
      <p:sp>
        <p:nvSpPr>
          <p:cNvPr id="97" name="Image"/>
          <p:cNvSpPr/>
          <p:nvPr>
            <p:ph type="pic" sz="quarter" idx="13"/>
          </p:nvPr>
        </p:nvSpPr>
        <p:spPr>
          <a:xfrm>
            <a:off x="16014700" y="6502400"/>
            <a:ext cx="7569200" cy="5346700"/>
          </a:xfrm>
          <a:prstGeom prst="rect">
            <a:avLst/>
          </a:prstGeom>
        </p:spPr>
        <p:txBody>
          <a:bodyPr lIns="91439" tIns="45719" rIns="91439" bIns="45719">
            <a:noAutofit/>
          </a:bodyPr>
          <a:lstStyle/>
          <a:p>
            <a:pPr/>
          </a:p>
        </p:txBody>
      </p:sp>
      <p:sp>
        <p:nvSpPr>
          <p:cNvPr id="98" name="Image"/>
          <p:cNvSpPr/>
          <p:nvPr>
            <p:ph type="pic" sz="quarter" idx="14"/>
          </p:nvPr>
        </p:nvSpPr>
        <p:spPr>
          <a:xfrm>
            <a:off x="16014700" y="709206"/>
            <a:ext cx="7569200" cy="5346701"/>
          </a:xfrm>
          <a:prstGeom prst="rect">
            <a:avLst/>
          </a:prstGeom>
        </p:spPr>
        <p:txBody>
          <a:bodyPr lIns="91439" tIns="45719" rIns="91439" bIns="45719">
            <a:noAutofit/>
          </a:bodyPr>
          <a:lstStyle/>
          <a:p>
            <a:pPr/>
          </a:p>
        </p:txBody>
      </p:sp>
      <p:sp>
        <p:nvSpPr>
          <p:cNvPr id="99" name="Image"/>
          <p:cNvSpPr/>
          <p:nvPr>
            <p:ph type="pic" idx="15"/>
          </p:nvPr>
        </p:nvSpPr>
        <p:spPr>
          <a:xfrm>
            <a:off x="977900" y="713695"/>
            <a:ext cx="14579600" cy="11137901"/>
          </a:xfrm>
          <a:prstGeom prst="rect">
            <a:avLst/>
          </a:prstGeom>
        </p:spPr>
        <p:txBody>
          <a:bodyPr lIns="91439" tIns="45719" rIns="91439" bIns="45719">
            <a:noAutofit/>
          </a:bodyPr>
          <a:lstStyle/>
          <a:p>
            <a:pPr/>
          </a:p>
        </p:txBody>
      </p:sp>
      <p:sp>
        <p:nvSpPr>
          <p:cNvPr id="100" name="Body Level One…"/>
          <p:cNvSpPr txBox="1"/>
          <p:nvPr>
            <p:ph type="body" sz="quarter" idx="1"/>
          </p:nvPr>
        </p:nvSpPr>
        <p:spPr>
          <a:xfrm>
            <a:off x="977900" y="12179300"/>
            <a:ext cx="14579600" cy="1320800"/>
          </a:xfrm>
          <a:prstGeom prst="rect">
            <a:avLst/>
          </a:prstGeom>
        </p:spPr>
        <p:txBody>
          <a:bodyPr/>
          <a:lstStyle>
            <a:lvl1pPr marL="0" indent="0">
              <a:spcBef>
                <a:spcPts val="0"/>
              </a:spcBef>
              <a:buSzTx/>
              <a:buFontTx/>
              <a:buNone/>
              <a:defRPr sz="3600">
                <a:latin typeface="Helvetica Neue"/>
                <a:ea typeface="Helvetica Neue"/>
                <a:cs typeface="Helvetica Neue"/>
                <a:sym typeface="Helvetica Neue"/>
              </a:defRPr>
            </a:lvl1pPr>
            <a:lvl2pPr marL="0" indent="228600">
              <a:spcBef>
                <a:spcPts val="0"/>
              </a:spcBef>
              <a:buSzTx/>
              <a:buFontTx/>
              <a:buNone/>
              <a:defRPr sz="3600">
                <a:latin typeface="Helvetica Neue"/>
                <a:ea typeface="Helvetica Neue"/>
                <a:cs typeface="Helvetica Neue"/>
                <a:sym typeface="Helvetica Neue"/>
              </a:defRPr>
            </a:lvl2pPr>
            <a:lvl3pPr marL="0" indent="457200">
              <a:spcBef>
                <a:spcPts val="0"/>
              </a:spcBef>
              <a:buSzTx/>
              <a:buFontTx/>
              <a:buNone/>
              <a:defRPr sz="3600">
                <a:latin typeface="Helvetica Neue"/>
                <a:ea typeface="Helvetica Neue"/>
                <a:cs typeface="Helvetica Neue"/>
                <a:sym typeface="Helvetica Neue"/>
              </a:defRPr>
            </a:lvl3pPr>
            <a:lvl4pPr marL="0" indent="685800">
              <a:spcBef>
                <a:spcPts val="0"/>
              </a:spcBef>
              <a:buSzTx/>
              <a:buFontTx/>
              <a:buNone/>
              <a:defRPr sz="3600">
                <a:latin typeface="Helvetica Neue"/>
                <a:ea typeface="Helvetica Neue"/>
                <a:cs typeface="Helvetica Neue"/>
                <a:sym typeface="Helvetica Neue"/>
              </a:defRPr>
            </a:lvl4pPr>
            <a:lvl5pPr marL="0" indent="914400">
              <a:spcBef>
                <a:spcPts val="0"/>
              </a:spcBef>
              <a:buSzTx/>
              <a:buFontTx/>
              <a:buNone/>
              <a:defRPr sz="3600">
                <a:latin typeface="Helvetica Neue"/>
                <a:ea typeface="Helvetica Neue"/>
                <a:cs typeface="Helvetica Neue"/>
                <a:sym typeface="Helvetica Neue"/>
              </a:defRPr>
            </a:lvl5pPr>
          </a:lstStyle>
          <a:p>
            <a:pPr/>
            <a:r>
              <a:t>Body Level One</a:t>
            </a:r>
          </a:p>
          <a:p>
            <a:pPr lvl="1"/>
            <a:r>
              <a:t>Body Level Two</a:t>
            </a:r>
          </a:p>
          <a:p>
            <a:pPr lvl="2"/>
            <a:r>
              <a:t>Body Level Three</a:t>
            </a:r>
          </a:p>
          <a:p>
            <a:pPr lvl="3"/>
            <a:r>
              <a:t>Body Level Four</a:t>
            </a:r>
          </a:p>
          <a:p>
            <a:pPr lvl="4"/>
            <a:r>
              <a:t>Body Level Five</a:t>
            </a:r>
          </a:p>
        </p:txBody>
      </p:sp>
      <p:pic>
        <p:nvPicPr>
          <p:cNvPr id="101" name="Image" descr="Image"/>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102"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type="tx" showMasterSp="0" showMasterPhAnim="1">
  <p:cSld name="Quote">
    <p:spTree>
      <p:nvGrpSpPr>
        <p:cNvPr id="1" name=""/>
        <p:cNvGrpSpPr/>
        <p:nvPr/>
      </p:nvGrpSpPr>
      <p:grpSpPr>
        <a:xfrm>
          <a:off x="0" y="0"/>
          <a:ext cx="0" cy="0"/>
          <a:chOff x="0" y="0"/>
          <a:chExt cx="0" cy="0"/>
        </a:xfrm>
      </p:grpSpPr>
      <p:sp>
        <p:nvSpPr>
          <p:cNvPr id="109" name="–Johnny Appleseed"/>
          <p:cNvSpPr txBox="1"/>
          <p:nvPr>
            <p:ph type="body" sz="quarter" idx="13"/>
          </p:nvPr>
        </p:nvSpPr>
        <p:spPr>
          <a:xfrm>
            <a:off x="2387600" y="8953500"/>
            <a:ext cx="19621500" cy="647700"/>
          </a:xfrm>
          <a:prstGeom prst="rect">
            <a:avLst/>
          </a:prstGeom>
        </p:spPr>
        <p:txBody>
          <a:bodyPr>
            <a:spAutoFit/>
          </a:bodyPr>
          <a:lstStyle>
            <a:lvl1pPr marL="0" indent="0" algn="ctr" defTabSz="647700">
              <a:spcBef>
                <a:spcPts val="0"/>
              </a:spcBef>
              <a:buSzTx/>
              <a:buFontTx/>
              <a:buNone/>
              <a:defRPr sz="3600">
                <a:solidFill>
                  <a:srgbClr val="000000"/>
                </a:solidFill>
                <a:latin typeface="Helvetica Neue Medium"/>
                <a:ea typeface="Helvetica Neue Medium"/>
                <a:cs typeface="Helvetica Neue Medium"/>
                <a:sym typeface="Helvetica Neue Medium"/>
              </a:defRPr>
            </a:lvl1pPr>
          </a:lstStyle>
          <a:p>
            <a:pPr/>
            <a:r>
              <a:t>–Johnny Appleseed</a:t>
            </a:r>
          </a:p>
        </p:txBody>
      </p:sp>
      <p:sp>
        <p:nvSpPr>
          <p:cNvPr id="110" name="“Type a quote here.”"/>
          <p:cNvSpPr txBox="1"/>
          <p:nvPr>
            <p:ph type="body" sz="quarter" idx="14"/>
          </p:nvPr>
        </p:nvSpPr>
        <p:spPr>
          <a:xfrm>
            <a:off x="2387600" y="6061864"/>
            <a:ext cx="19621500" cy="944572"/>
          </a:xfrm>
          <a:prstGeom prst="rect">
            <a:avLst/>
          </a:prstGeom>
        </p:spPr>
        <p:txBody>
          <a:bodyPr anchor="ctr">
            <a:spAutoFit/>
          </a:bodyPr>
          <a:lstStyle>
            <a:lvl1pPr marL="0" indent="0" algn="ctr" defTabSz="647700">
              <a:spcBef>
                <a:spcPts val="3400"/>
              </a:spcBef>
              <a:buSzTx/>
              <a:buFontTx/>
              <a:buNone/>
              <a:defRPr sz="5600"/>
            </a:lvl1pPr>
          </a:lstStyle>
          <a:p>
            <a:pPr/>
            <a:r>
              <a:t>“Type a quote here.”</a:t>
            </a:r>
          </a:p>
        </p:txBody>
      </p:sp>
      <p:pic>
        <p:nvPicPr>
          <p:cNvPr id="111" name="Image" descr="Image"/>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112"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type="tx" showMasterSp="0" showMasterPhAnim="1">
  <p:cSld name="Photo">
    <p:spTree>
      <p:nvGrpSpPr>
        <p:cNvPr id="1" name=""/>
        <p:cNvGrpSpPr/>
        <p:nvPr/>
      </p:nvGrpSpPr>
      <p:grpSpPr>
        <a:xfrm>
          <a:off x="0" y="0"/>
          <a:ext cx="0" cy="0"/>
          <a:chOff x="0" y="0"/>
          <a:chExt cx="0" cy="0"/>
        </a:xfrm>
      </p:grpSpPr>
      <p:sp>
        <p:nvSpPr>
          <p:cNvPr id="119" name="Image"/>
          <p:cNvSpPr/>
          <p:nvPr>
            <p:ph type="pic" idx="13"/>
          </p:nvPr>
        </p:nvSpPr>
        <p:spPr>
          <a:xfrm>
            <a:off x="0" y="0"/>
            <a:ext cx="24384000" cy="13716000"/>
          </a:xfrm>
          <a:prstGeom prst="rect">
            <a:avLst/>
          </a:prstGeom>
        </p:spPr>
        <p:txBody>
          <a:bodyPr lIns="91439" tIns="45719" rIns="91439" bIns="45719">
            <a:noAutofit/>
          </a:bodyPr>
          <a:lstStyle/>
          <a:p>
            <a:pPr/>
          </a:p>
        </p:txBody>
      </p:sp>
      <p:pic>
        <p:nvPicPr>
          <p:cNvPr id="120" name="Image" descr="Image"/>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12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type="tx" showMasterSp="0" showMasterPhAnim="1">
  <p:cSld name="Blank">
    <p:spTree>
      <p:nvGrpSpPr>
        <p:cNvPr id="1" name=""/>
        <p:cNvGrpSpPr/>
        <p:nvPr/>
      </p:nvGrpSpPr>
      <p:grpSpPr>
        <a:xfrm>
          <a:off x="0" y="0"/>
          <a:ext cx="0" cy="0"/>
          <a:chOff x="0" y="0"/>
          <a:chExt cx="0" cy="0"/>
        </a:xfrm>
      </p:grpSpPr>
      <p:pic>
        <p:nvPicPr>
          <p:cNvPr id="128" name="Image" descr="Image"/>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129"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3.xml><?xml version="1.0" encoding="utf-8"?>
<p:sldLayout xmlns:a="http://schemas.openxmlformats.org/drawingml/2006/main" xmlns:r="http://schemas.openxmlformats.org/officeDocument/2006/relationships" xmlns:p="http://schemas.openxmlformats.org/presentationml/2006/main" type="tx" showMasterSp="0" showMasterPhAnim="1">
  <p:cSld name="Default - Title and Content">
    <p:spTree>
      <p:nvGrpSpPr>
        <p:cNvPr id="1" name=""/>
        <p:cNvGrpSpPr/>
        <p:nvPr/>
      </p:nvGrpSpPr>
      <p:grpSpPr>
        <a:xfrm>
          <a:off x="0" y="0"/>
          <a:ext cx="0" cy="0"/>
          <a:chOff x="0" y="0"/>
          <a:chExt cx="0" cy="0"/>
        </a:xfrm>
      </p:grpSpPr>
      <p:sp>
        <p:nvSpPr>
          <p:cNvPr id="136" name="Rectangle"/>
          <p:cNvSpPr/>
          <p:nvPr/>
        </p:nvSpPr>
        <p:spPr>
          <a:xfrm>
            <a:off x="3047999" y="-1"/>
            <a:ext cx="18288001" cy="8229601"/>
          </a:xfrm>
          <a:prstGeom prst="rect">
            <a:avLst/>
          </a:prstGeom>
          <a:solidFill>
            <a:srgbClr val="7F0325"/>
          </a:solidFill>
          <a:ln w="25400">
            <a:solidFill>
              <a:srgbClr val="4F81BD"/>
            </a:solidFill>
          </a:ln>
        </p:spPr>
        <p:txBody>
          <a:bodyPr tIns="91439" bIns="91439" anchor="ctr"/>
          <a:lstStyle/>
          <a:p>
            <a:pPr defTabSz="1828800">
              <a:defRPr baseline="-15913" sz="4600">
                <a:solidFill>
                  <a:srgbClr val="FFFFFF"/>
                </a:solidFill>
                <a:uFill>
                  <a:solidFill>
                    <a:srgbClr val="FFFFFF"/>
                  </a:solidFill>
                </a:uFill>
                <a:latin typeface="Verdana"/>
                <a:ea typeface="Verdana"/>
                <a:cs typeface="Verdana"/>
                <a:sym typeface="Verdana"/>
              </a:defRPr>
            </a:pPr>
          </a:p>
        </p:txBody>
      </p:sp>
      <p:sp>
        <p:nvSpPr>
          <p:cNvPr id="137" name="Title Text"/>
          <p:cNvSpPr txBox="1"/>
          <p:nvPr>
            <p:ph type="title"/>
          </p:nvPr>
        </p:nvSpPr>
        <p:spPr>
          <a:xfrm>
            <a:off x="4419599" y="457199"/>
            <a:ext cx="15544801" cy="1219201"/>
          </a:xfrm>
          <a:prstGeom prst="rect">
            <a:avLst/>
          </a:prstGeom>
        </p:spPr>
        <p:txBody>
          <a:bodyPr lIns="91439" tIns="91439" rIns="91439" bIns="91439" anchor="t">
            <a:noAutofit/>
          </a:bodyPr>
          <a:lstStyle>
            <a:lvl1pPr defTabSz="1828800">
              <a:defRPr sz="4600">
                <a:solidFill>
                  <a:srgbClr val="FFFFFF"/>
                </a:solidFill>
                <a:uFill>
                  <a:solidFill>
                    <a:srgbClr val="FFFFFF"/>
                  </a:solidFill>
                </a:uFill>
                <a:latin typeface="Avenir Heavy"/>
                <a:ea typeface="Avenir Heavy"/>
                <a:cs typeface="Avenir Heavy"/>
                <a:sym typeface="Avenir Heavy"/>
              </a:defRPr>
            </a:lvl1pPr>
          </a:lstStyle>
          <a:p>
            <a:pPr/>
            <a:r>
              <a:t>Title Text</a:t>
            </a:r>
          </a:p>
        </p:txBody>
      </p:sp>
      <p:sp>
        <p:nvSpPr>
          <p:cNvPr id="138" name="Slide Number"/>
          <p:cNvSpPr txBox="1"/>
          <p:nvPr>
            <p:ph type="sldNum" sz="quarter" idx="2"/>
          </p:nvPr>
        </p:nvSpPr>
        <p:spPr>
          <a:xfrm>
            <a:off x="16154400" y="12344400"/>
            <a:ext cx="4267200" cy="736601"/>
          </a:xfrm>
          <a:prstGeom prst="rect">
            <a:avLst/>
          </a:prstGeom>
        </p:spPr>
        <p:txBody>
          <a:bodyPr wrap="square" lIns="91439" tIns="91439" rIns="91439" bIns="91439" anchor="ctr"/>
          <a:lstStyle>
            <a:lvl1pPr defTabSz="1828800">
              <a:defRPr baseline="-16363" sz="2200">
                <a:uFill>
                  <a:solidFill>
                    <a:srgbClr val="000000"/>
                  </a:solidFill>
                </a:uFill>
                <a:latin typeface="Times"/>
                <a:ea typeface="Times"/>
                <a:cs typeface="Times"/>
                <a:sym typeface="Times"/>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4.xml><?xml version="1.0" encoding="utf-8"?>
<p:sldLayout xmlns:a="http://schemas.openxmlformats.org/drawingml/2006/main" xmlns:r="http://schemas.openxmlformats.org/officeDocument/2006/relationships" xmlns:p="http://schemas.openxmlformats.org/presentationml/2006/main" type="tx" showMasterSp="0" showMasterPhAnim="1">
  <p:cSld name="Title &amp; Bullets">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145" name="Rectangle"/>
          <p:cNvSpPr/>
          <p:nvPr/>
        </p:nvSpPr>
        <p:spPr>
          <a:xfrm>
            <a:off x="394134" y="400050"/>
            <a:ext cx="23602951" cy="12973050"/>
          </a:xfrm>
          <a:prstGeom prst="rect">
            <a:avLst/>
          </a:prstGeom>
          <a:ln w="38100">
            <a:solidFill>
              <a:srgbClr val="A2A1A6"/>
            </a:solidFill>
            <a:miter lim="400000"/>
          </a:ln>
        </p:spPr>
        <p:txBody>
          <a:bodyPr lIns="76200" tIns="76200" rIns="76200" bIns="76200" anchor="ctr"/>
          <a:lstStyle/>
          <a:p>
            <a:pPr defTabSz="819150">
              <a:defRPr sz="540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146" name="Title Text"/>
          <p:cNvSpPr txBox="1"/>
          <p:nvPr>
            <p:ph type="title"/>
          </p:nvPr>
        </p:nvSpPr>
        <p:spPr>
          <a:xfrm>
            <a:off x="1447800" y="361950"/>
            <a:ext cx="21488400" cy="3429000"/>
          </a:xfrm>
          <a:prstGeom prst="rect">
            <a:avLst/>
          </a:prstGeom>
        </p:spPr>
        <p:txBody>
          <a:bodyPr lIns="76200" tIns="76200" rIns="76200" bIns="76200" anchor="ctr">
            <a:noAutofit/>
          </a:bodyPr>
          <a:lstStyle>
            <a:lvl1pPr marL="574357" defTabSz="819150">
              <a:lnSpc>
                <a:spcPct val="90000"/>
              </a:lnSpc>
              <a:defRPr sz="10800">
                <a:solidFill>
                  <a:srgbClr val="5C89A5"/>
                </a:solidFill>
              </a:defRPr>
            </a:lvl1pPr>
          </a:lstStyle>
          <a:p>
            <a:pPr/>
            <a:r>
              <a:t>Title Text</a:t>
            </a:r>
          </a:p>
        </p:txBody>
      </p:sp>
      <p:sp>
        <p:nvSpPr>
          <p:cNvPr id="147" name="Body Level One…"/>
          <p:cNvSpPr txBox="1"/>
          <p:nvPr>
            <p:ph type="body" idx="1"/>
          </p:nvPr>
        </p:nvSpPr>
        <p:spPr>
          <a:xfrm>
            <a:off x="1447800" y="3905250"/>
            <a:ext cx="21488400" cy="8039100"/>
          </a:xfrm>
          <a:prstGeom prst="rect">
            <a:avLst/>
          </a:prstGeom>
        </p:spPr>
        <p:txBody>
          <a:bodyPr lIns="76200" tIns="76200" rIns="76200" bIns="76200" anchor="ctr">
            <a:noAutofit/>
          </a:bodyPr>
          <a:lstStyle>
            <a:lvl1pPr defTabSz="819150">
              <a:spcBef>
                <a:spcPts val="4500"/>
              </a:spcBef>
              <a:buSzPct val="50000"/>
              <a:buFontTx/>
              <a:buBlip>
                <a:blip r:embed="rId3"/>
              </a:buBlip>
              <a:defRPr>
                <a:solidFill>
                  <a:srgbClr val="777775"/>
                </a:solidFill>
                <a:latin typeface="Helvetica Neue"/>
                <a:ea typeface="Helvetica Neue"/>
                <a:cs typeface="Helvetica Neue"/>
                <a:sym typeface="Helvetica Neue"/>
              </a:defRPr>
            </a:lvl1pPr>
            <a:lvl2pPr marL="1079500" defTabSz="819150">
              <a:spcBef>
                <a:spcPts val="4500"/>
              </a:spcBef>
              <a:buSzPct val="50000"/>
              <a:buFontTx/>
              <a:buBlip>
                <a:blip r:embed="rId3"/>
              </a:buBlip>
              <a:defRPr>
                <a:solidFill>
                  <a:srgbClr val="777775"/>
                </a:solidFill>
                <a:latin typeface="Helvetica Neue"/>
                <a:ea typeface="Helvetica Neue"/>
                <a:cs typeface="Helvetica Neue"/>
                <a:sym typeface="Helvetica Neue"/>
              </a:defRPr>
            </a:lvl2pPr>
            <a:lvl3pPr marL="1524000" defTabSz="819150">
              <a:spcBef>
                <a:spcPts val="4500"/>
              </a:spcBef>
              <a:buSzPct val="50000"/>
              <a:buFontTx/>
              <a:buBlip>
                <a:blip r:embed="rId3"/>
              </a:buBlip>
              <a:defRPr>
                <a:solidFill>
                  <a:srgbClr val="777775"/>
                </a:solidFill>
                <a:latin typeface="Helvetica Neue"/>
                <a:ea typeface="Helvetica Neue"/>
                <a:cs typeface="Helvetica Neue"/>
                <a:sym typeface="Helvetica Neue"/>
              </a:defRPr>
            </a:lvl3pPr>
            <a:lvl4pPr marL="1968500" defTabSz="819150">
              <a:spcBef>
                <a:spcPts val="4500"/>
              </a:spcBef>
              <a:buSzPct val="50000"/>
              <a:buFontTx/>
              <a:buBlip>
                <a:blip r:embed="rId3"/>
              </a:buBlip>
              <a:defRPr>
                <a:solidFill>
                  <a:srgbClr val="777775"/>
                </a:solidFill>
                <a:latin typeface="Helvetica Neue"/>
                <a:ea typeface="Helvetica Neue"/>
                <a:cs typeface="Helvetica Neue"/>
                <a:sym typeface="Helvetica Neue"/>
              </a:defRPr>
            </a:lvl4pPr>
            <a:lvl5pPr marL="2413000" defTabSz="819150">
              <a:spcBef>
                <a:spcPts val="4500"/>
              </a:spcBef>
              <a:buSzPct val="50000"/>
              <a:buFontTx/>
              <a:buBlip>
                <a:blip r:embed="rId3"/>
              </a:buBlip>
              <a:defRPr>
                <a:solidFill>
                  <a:srgbClr val="777775"/>
                </a:solidFill>
                <a:latin typeface="Helvetica Neue"/>
                <a:ea typeface="Helvetica Neue"/>
                <a:cs typeface="Helvetica Neue"/>
                <a:sym typeface="Helvetica Neue"/>
              </a:defRPr>
            </a:lvl5pPr>
          </a:lstStyle>
          <a:p>
            <a:pPr/>
            <a:r>
              <a:t>Body Level One</a:t>
            </a:r>
          </a:p>
          <a:p>
            <a:pPr lvl="1"/>
            <a:r>
              <a:t>Body Level Two</a:t>
            </a:r>
          </a:p>
          <a:p>
            <a:pPr lvl="2"/>
            <a:r>
              <a:t>Body Level Three</a:t>
            </a:r>
          </a:p>
          <a:p>
            <a:pPr lvl="3"/>
            <a:r>
              <a:t>Body Level Four</a:t>
            </a:r>
          </a:p>
          <a:p>
            <a:pPr lvl="4"/>
            <a:r>
              <a:t>Body Level Five</a:t>
            </a:r>
          </a:p>
        </p:txBody>
      </p:sp>
      <p:sp>
        <p:nvSpPr>
          <p:cNvPr id="148" name="Slide Number"/>
          <p:cNvSpPr txBox="1"/>
          <p:nvPr>
            <p:ph type="sldNum" sz="quarter" idx="2"/>
          </p:nvPr>
        </p:nvSpPr>
        <p:spPr>
          <a:xfrm>
            <a:off x="23473501" y="-43703"/>
            <a:ext cx="984200" cy="1008076"/>
          </a:xfrm>
          <a:prstGeom prst="rect">
            <a:avLst/>
          </a:prstGeom>
        </p:spPr>
        <p:txBody>
          <a:bodyPr lIns="76200" tIns="76200" rIns="76200" bIns="76200"/>
          <a:lstStyle>
            <a:lvl1pPr algn="ctr" defTabSz="819150">
              <a:defRPr sz="5800">
                <a:solidFill>
                  <a:srgbClr val="5C89A5"/>
                </a:solidFill>
              </a:defRPr>
            </a:lvl1pPr>
          </a:lstStyle>
          <a:p>
            <a:pPr/>
            <a:fld id="{86CB4B4D-7CA3-9044-876B-883B54F8677D}" type="slidenum"/>
          </a:p>
        </p:txBody>
      </p:sp>
      <p:sp>
        <p:nvSpPr>
          <p:cNvPr id="149" name="Rectangle"/>
          <p:cNvSpPr/>
          <p:nvPr/>
        </p:nvSpPr>
        <p:spPr>
          <a:xfrm>
            <a:off x="16116" y="8223997"/>
            <a:ext cx="24351768" cy="5486401"/>
          </a:xfrm>
          <a:prstGeom prst="rect">
            <a:avLst/>
          </a:prstGeom>
          <a:solidFill>
            <a:srgbClr val="000000"/>
          </a:solidFill>
          <a:ln w="38100">
            <a:solidFill>
              <a:srgbClr val="000000"/>
            </a:solidFill>
          </a:ln>
        </p:spPr>
        <p:txBody>
          <a:bodyPr lIns="68579" tIns="68579" rIns="68579" bIns="68579" anchor="ctr"/>
          <a:lstStyle/>
          <a:p>
            <a:pPr defTabSz="1371600">
              <a:defRPr baseline="-18666" sz="3600">
                <a:solidFill>
                  <a:srgbClr val="FFFFFF"/>
                </a:solidFill>
                <a:uFill>
                  <a:solidFill>
                    <a:srgbClr val="FFFFFF"/>
                  </a:solidFill>
                </a:uFill>
                <a:latin typeface="Verdana"/>
                <a:ea typeface="Verdana"/>
                <a:cs typeface="Verdana"/>
                <a:sym typeface="Verdana"/>
              </a:defRPr>
            </a:pPr>
          </a:p>
        </p:txBody>
      </p:sp>
    </p:spTree>
  </p:cSld>
  <p:clrMapOvr>
    <a:masterClrMapping/>
  </p:clrMapOvr>
  <p:transition xmlns:p14="http://schemas.microsoft.com/office/powerpoint/2010/main" spd="med" advClick="1"/>
</p:sldLayout>
</file>

<file path=ppt/slideLayouts/slideLayout15.xml><?xml version="1.0" encoding="utf-8"?>
<p:sldLayout xmlns:a="http://schemas.openxmlformats.org/drawingml/2006/main" xmlns:r="http://schemas.openxmlformats.org/officeDocument/2006/relationships" xmlns:p="http://schemas.openxmlformats.org/presentationml/2006/main" type="tx" showMasterSp="0" showMasterPhAnim="1">
  <p:cSld name="Title &amp; Bullets - 2 Column">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156" name="Rectangle"/>
          <p:cNvSpPr/>
          <p:nvPr/>
        </p:nvSpPr>
        <p:spPr>
          <a:xfrm>
            <a:off x="394134" y="400050"/>
            <a:ext cx="23602951" cy="12973050"/>
          </a:xfrm>
          <a:prstGeom prst="rect">
            <a:avLst/>
          </a:prstGeom>
          <a:ln w="38100">
            <a:solidFill>
              <a:srgbClr val="A2A1A6"/>
            </a:solidFill>
            <a:miter lim="400000"/>
          </a:ln>
        </p:spPr>
        <p:txBody>
          <a:bodyPr lIns="76200" tIns="76200" rIns="76200" bIns="76200" anchor="ctr"/>
          <a:lstStyle/>
          <a:p>
            <a:pPr defTabSz="819150">
              <a:defRPr sz="540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157" name="Title Text"/>
          <p:cNvSpPr txBox="1"/>
          <p:nvPr>
            <p:ph type="title"/>
          </p:nvPr>
        </p:nvSpPr>
        <p:spPr>
          <a:xfrm>
            <a:off x="1447800" y="361950"/>
            <a:ext cx="21488400" cy="3429000"/>
          </a:xfrm>
          <a:prstGeom prst="rect">
            <a:avLst/>
          </a:prstGeom>
        </p:spPr>
        <p:txBody>
          <a:bodyPr lIns="76200" tIns="76200" rIns="76200" bIns="76200" anchor="ctr">
            <a:noAutofit/>
          </a:bodyPr>
          <a:lstStyle>
            <a:lvl1pPr marL="574357" defTabSz="819150">
              <a:lnSpc>
                <a:spcPct val="90000"/>
              </a:lnSpc>
              <a:defRPr sz="10800">
                <a:solidFill>
                  <a:srgbClr val="5C89A5"/>
                </a:solidFill>
              </a:defRPr>
            </a:lvl1pPr>
          </a:lstStyle>
          <a:p>
            <a:pPr/>
            <a:r>
              <a:t>Title Text</a:t>
            </a:r>
          </a:p>
        </p:txBody>
      </p:sp>
      <p:sp>
        <p:nvSpPr>
          <p:cNvPr id="158" name="Body Level One…"/>
          <p:cNvSpPr txBox="1"/>
          <p:nvPr>
            <p:ph type="body" idx="1"/>
          </p:nvPr>
        </p:nvSpPr>
        <p:spPr>
          <a:xfrm>
            <a:off x="1447800" y="3905250"/>
            <a:ext cx="21488400" cy="8039100"/>
          </a:xfrm>
          <a:prstGeom prst="rect">
            <a:avLst/>
          </a:prstGeom>
        </p:spPr>
        <p:txBody>
          <a:bodyPr lIns="76200" tIns="76200" rIns="76200" bIns="76200" numCol="2" spcCol="1074419">
            <a:noAutofit/>
          </a:bodyPr>
          <a:lstStyle>
            <a:lvl1pPr defTabSz="819150">
              <a:spcBef>
                <a:spcPts val="4500"/>
              </a:spcBef>
              <a:buSzPct val="50000"/>
              <a:buFontTx/>
              <a:buBlip>
                <a:blip r:embed="rId3"/>
              </a:buBlip>
              <a:defRPr>
                <a:solidFill>
                  <a:srgbClr val="777775"/>
                </a:solidFill>
                <a:latin typeface="Helvetica Neue"/>
                <a:ea typeface="Helvetica Neue"/>
                <a:cs typeface="Helvetica Neue"/>
                <a:sym typeface="Helvetica Neue"/>
              </a:defRPr>
            </a:lvl1pPr>
            <a:lvl2pPr marL="1079500" defTabSz="819150">
              <a:spcBef>
                <a:spcPts val="4500"/>
              </a:spcBef>
              <a:buSzPct val="50000"/>
              <a:buFontTx/>
              <a:buBlip>
                <a:blip r:embed="rId3"/>
              </a:buBlip>
              <a:defRPr>
                <a:solidFill>
                  <a:srgbClr val="777775"/>
                </a:solidFill>
                <a:latin typeface="Helvetica Neue"/>
                <a:ea typeface="Helvetica Neue"/>
                <a:cs typeface="Helvetica Neue"/>
                <a:sym typeface="Helvetica Neue"/>
              </a:defRPr>
            </a:lvl2pPr>
            <a:lvl3pPr marL="1524000" defTabSz="819150">
              <a:spcBef>
                <a:spcPts val="4500"/>
              </a:spcBef>
              <a:buSzPct val="50000"/>
              <a:buFontTx/>
              <a:buBlip>
                <a:blip r:embed="rId3"/>
              </a:buBlip>
              <a:defRPr>
                <a:solidFill>
                  <a:srgbClr val="777775"/>
                </a:solidFill>
                <a:latin typeface="Helvetica Neue"/>
                <a:ea typeface="Helvetica Neue"/>
                <a:cs typeface="Helvetica Neue"/>
                <a:sym typeface="Helvetica Neue"/>
              </a:defRPr>
            </a:lvl3pPr>
            <a:lvl4pPr marL="1968500" defTabSz="819150">
              <a:spcBef>
                <a:spcPts val="4500"/>
              </a:spcBef>
              <a:buSzPct val="50000"/>
              <a:buFontTx/>
              <a:buBlip>
                <a:blip r:embed="rId3"/>
              </a:buBlip>
              <a:defRPr>
                <a:solidFill>
                  <a:srgbClr val="777775"/>
                </a:solidFill>
                <a:latin typeface="Helvetica Neue"/>
                <a:ea typeface="Helvetica Neue"/>
                <a:cs typeface="Helvetica Neue"/>
                <a:sym typeface="Helvetica Neue"/>
              </a:defRPr>
            </a:lvl4pPr>
            <a:lvl5pPr marL="2413000" defTabSz="819150">
              <a:spcBef>
                <a:spcPts val="4500"/>
              </a:spcBef>
              <a:buSzPct val="50000"/>
              <a:buFontTx/>
              <a:buBlip>
                <a:blip r:embed="rId3"/>
              </a:buBlip>
              <a:defRPr>
                <a:solidFill>
                  <a:srgbClr val="777775"/>
                </a:solidFill>
                <a:latin typeface="Helvetica Neue"/>
                <a:ea typeface="Helvetica Neue"/>
                <a:cs typeface="Helvetica Neue"/>
                <a:sym typeface="Helvetica Neue"/>
              </a:defRPr>
            </a:lvl5pPr>
          </a:lstStyle>
          <a:p>
            <a:pPr/>
            <a:r>
              <a:t>Body Level One</a:t>
            </a:r>
          </a:p>
          <a:p>
            <a:pPr lvl="1"/>
            <a:r>
              <a:t>Body Level Two</a:t>
            </a:r>
          </a:p>
          <a:p>
            <a:pPr lvl="2"/>
            <a:r>
              <a:t>Body Level Three</a:t>
            </a:r>
          </a:p>
          <a:p>
            <a:pPr lvl="3"/>
            <a:r>
              <a:t>Body Level Four</a:t>
            </a:r>
          </a:p>
          <a:p>
            <a:pPr lvl="4"/>
            <a:r>
              <a:t>Body Level Five</a:t>
            </a:r>
          </a:p>
        </p:txBody>
      </p:sp>
      <p:sp>
        <p:nvSpPr>
          <p:cNvPr id="159" name="Slide Number"/>
          <p:cNvSpPr txBox="1"/>
          <p:nvPr>
            <p:ph type="sldNum" sz="quarter" idx="2"/>
          </p:nvPr>
        </p:nvSpPr>
        <p:spPr>
          <a:xfrm>
            <a:off x="23442284" y="7718450"/>
            <a:ext cx="419304" cy="425400"/>
          </a:xfrm>
          <a:prstGeom prst="rect">
            <a:avLst/>
          </a:prstGeom>
        </p:spPr>
        <p:txBody>
          <a:bodyPr lIns="76200" tIns="76200" rIns="76200" bIns="76200"/>
          <a:lstStyle>
            <a:lvl1pPr algn="ctr" defTabSz="819150">
              <a:defRPr>
                <a:solidFill>
                  <a:srgbClr val="5C89A5"/>
                </a:solidFill>
              </a:defRPr>
            </a:lvl1pPr>
          </a:lstStyle>
          <a:p>
            <a:pPr/>
            <a:fld id="{86CB4B4D-7CA3-9044-876B-883B54F8677D}" type="slidenum"/>
          </a:p>
        </p:txBody>
      </p:sp>
      <p:sp>
        <p:nvSpPr>
          <p:cNvPr id="160" name="Rectangle"/>
          <p:cNvSpPr/>
          <p:nvPr/>
        </p:nvSpPr>
        <p:spPr>
          <a:xfrm>
            <a:off x="-24364" y="8218213"/>
            <a:ext cx="24432728" cy="5486401"/>
          </a:xfrm>
          <a:prstGeom prst="rect">
            <a:avLst/>
          </a:prstGeom>
          <a:solidFill>
            <a:srgbClr val="000000"/>
          </a:solidFill>
          <a:ln w="38100">
            <a:solidFill>
              <a:srgbClr val="000000"/>
            </a:solidFill>
          </a:ln>
        </p:spPr>
        <p:txBody>
          <a:bodyPr lIns="68579" tIns="68579" rIns="68579" bIns="68579" anchor="ctr"/>
          <a:lstStyle/>
          <a:p>
            <a:pPr defTabSz="1371600">
              <a:defRPr baseline="-18666" sz="3600">
                <a:solidFill>
                  <a:srgbClr val="FFFFFF"/>
                </a:solidFill>
                <a:uFill>
                  <a:solidFill>
                    <a:srgbClr val="FFFFFF"/>
                  </a:solidFill>
                </a:uFill>
                <a:latin typeface="Verdana"/>
                <a:ea typeface="Verdana"/>
                <a:cs typeface="Verdana"/>
                <a:sym typeface="Verdana"/>
              </a:defRPr>
            </a:pPr>
          </a:p>
        </p:txBody>
      </p:sp>
    </p:spTree>
  </p:cSld>
  <p:clrMapOvr>
    <a:masterClrMapping/>
  </p:clrMapOvr>
  <p:transition xmlns:p14="http://schemas.microsoft.com/office/powerpoint/2010/main" spd="med" advClick="1"/>
</p:sldLayout>
</file>

<file path=ppt/slideLayouts/slideLayout16.xml><?xml version="1.0" encoding="utf-8"?>
<p:sldLayout xmlns:a="http://schemas.openxmlformats.org/drawingml/2006/main" xmlns:r="http://schemas.openxmlformats.org/officeDocument/2006/relationships" xmlns:p="http://schemas.openxmlformats.org/presentationml/2006/main" type="tx" showMasterSp="0" showMasterPhAnim="1">
  <p:cSld name="Title and Content">
    <p:spTree>
      <p:nvGrpSpPr>
        <p:cNvPr id="1" name=""/>
        <p:cNvGrpSpPr/>
        <p:nvPr/>
      </p:nvGrpSpPr>
      <p:grpSpPr>
        <a:xfrm>
          <a:off x="0" y="0"/>
          <a:ext cx="0" cy="0"/>
          <a:chOff x="0" y="0"/>
          <a:chExt cx="0" cy="0"/>
        </a:xfrm>
      </p:grpSpPr>
      <p:sp>
        <p:nvSpPr>
          <p:cNvPr id="167" name="Title Text"/>
          <p:cNvSpPr txBox="1"/>
          <p:nvPr>
            <p:ph type="title"/>
          </p:nvPr>
        </p:nvSpPr>
        <p:spPr>
          <a:xfrm>
            <a:off x="1219200" y="549276"/>
            <a:ext cx="21945600" cy="2286001"/>
          </a:xfrm>
          <a:prstGeom prst="rect">
            <a:avLst/>
          </a:prstGeom>
        </p:spPr>
        <p:txBody>
          <a:bodyPr lIns="91439" tIns="91439" rIns="91439" bIns="91439" anchor="ctr"/>
          <a:lstStyle>
            <a:lvl1pPr algn="ctr" defTabSz="914400">
              <a:defRPr sz="8800">
                <a:latin typeface="Calibri"/>
                <a:ea typeface="Calibri"/>
                <a:cs typeface="Calibri"/>
                <a:sym typeface="Calibri"/>
              </a:defRPr>
            </a:lvl1pPr>
          </a:lstStyle>
          <a:p>
            <a:pPr/>
            <a:r>
              <a:t>Title Text</a:t>
            </a:r>
          </a:p>
        </p:txBody>
      </p:sp>
      <p:sp>
        <p:nvSpPr>
          <p:cNvPr id="168" name="Body Level One…"/>
          <p:cNvSpPr txBox="1"/>
          <p:nvPr>
            <p:ph type="body" idx="1"/>
          </p:nvPr>
        </p:nvSpPr>
        <p:spPr>
          <a:xfrm>
            <a:off x="1219200" y="3200401"/>
            <a:ext cx="21945600" cy="9051927"/>
          </a:xfrm>
          <a:prstGeom prst="rect">
            <a:avLst/>
          </a:prstGeom>
        </p:spPr>
        <p:txBody>
          <a:bodyPr lIns="91439" tIns="91439" rIns="91439" bIns="91439"/>
          <a:lstStyle>
            <a:lvl1pPr marL="685800" indent="-685800" defTabSz="914400">
              <a:spcBef>
                <a:spcPts val="1500"/>
              </a:spcBef>
              <a:buSzPct val="100000"/>
              <a:buFont typeface="Arial"/>
              <a:defRPr sz="6400">
                <a:solidFill>
                  <a:srgbClr val="000000"/>
                </a:solidFill>
                <a:latin typeface="Calibri"/>
                <a:ea typeface="Calibri"/>
                <a:cs typeface="Calibri"/>
                <a:sym typeface="Calibri"/>
              </a:defRPr>
            </a:lvl1pPr>
            <a:lvl2pPr marL="1110342" indent="-653142" defTabSz="914400">
              <a:spcBef>
                <a:spcPts val="1500"/>
              </a:spcBef>
              <a:buSzPct val="100000"/>
              <a:buFont typeface="Arial"/>
              <a:buChar char="–"/>
              <a:defRPr sz="6400">
                <a:solidFill>
                  <a:srgbClr val="000000"/>
                </a:solidFill>
                <a:latin typeface="Calibri"/>
                <a:ea typeface="Calibri"/>
                <a:cs typeface="Calibri"/>
                <a:sym typeface="Calibri"/>
              </a:defRPr>
            </a:lvl2pPr>
            <a:lvl3pPr marL="1524000" indent="-609600" defTabSz="914400">
              <a:spcBef>
                <a:spcPts val="1500"/>
              </a:spcBef>
              <a:buSzPct val="100000"/>
              <a:buFont typeface="Arial"/>
              <a:defRPr sz="6400">
                <a:solidFill>
                  <a:srgbClr val="000000"/>
                </a:solidFill>
                <a:latin typeface="Calibri"/>
                <a:ea typeface="Calibri"/>
                <a:cs typeface="Calibri"/>
                <a:sym typeface="Calibri"/>
              </a:defRPr>
            </a:lvl3pPr>
            <a:lvl4pPr marL="2103120" indent="-731520" defTabSz="914400">
              <a:spcBef>
                <a:spcPts val="1500"/>
              </a:spcBef>
              <a:buSzPct val="100000"/>
              <a:buFont typeface="Arial"/>
              <a:buChar char="–"/>
              <a:defRPr sz="6400">
                <a:solidFill>
                  <a:srgbClr val="000000"/>
                </a:solidFill>
                <a:latin typeface="Calibri"/>
                <a:ea typeface="Calibri"/>
                <a:cs typeface="Calibri"/>
                <a:sym typeface="Calibri"/>
              </a:defRPr>
            </a:lvl4pPr>
            <a:lvl5pPr marL="2560320" indent="-731520" defTabSz="914400">
              <a:spcBef>
                <a:spcPts val="1500"/>
              </a:spcBef>
              <a:buSzPct val="100000"/>
              <a:buFont typeface="Arial"/>
              <a:buChar char="»"/>
              <a:defRPr sz="6400">
                <a:solidFill>
                  <a:srgbClr val="000000"/>
                </a:solidFill>
                <a:latin typeface="Calibri"/>
                <a:ea typeface="Calibri"/>
                <a:cs typeface="Calibri"/>
                <a:sym typeface="Calibri"/>
              </a:defRPr>
            </a:lvl5pPr>
          </a:lstStyle>
          <a:p>
            <a:pPr/>
            <a:r>
              <a:t>Body Level One</a:t>
            </a:r>
          </a:p>
          <a:p>
            <a:pPr lvl="1"/>
            <a:r>
              <a:t>Body Level Two</a:t>
            </a:r>
          </a:p>
          <a:p>
            <a:pPr lvl="2"/>
            <a:r>
              <a:t>Body Level Three</a:t>
            </a:r>
          </a:p>
          <a:p>
            <a:pPr lvl="3"/>
            <a:r>
              <a:t>Body Level Four</a:t>
            </a:r>
          </a:p>
          <a:p>
            <a:pPr lvl="4"/>
            <a:r>
              <a:t>Body Level Five</a:t>
            </a:r>
          </a:p>
        </p:txBody>
      </p:sp>
      <p:pic>
        <p:nvPicPr>
          <p:cNvPr id="169" name="Image" descr="Image"/>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170" name="Slide Number"/>
          <p:cNvSpPr txBox="1"/>
          <p:nvPr>
            <p:ph type="sldNum" sz="quarter" idx="2"/>
          </p:nvPr>
        </p:nvSpPr>
        <p:spPr>
          <a:xfrm>
            <a:off x="22660252" y="12802238"/>
            <a:ext cx="504548" cy="551181"/>
          </a:xfrm>
          <a:prstGeom prst="rect">
            <a:avLst/>
          </a:prstGeom>
        </p:spPr>
        <p:txBody>
          <a:bodyPr lIns="91439" tIns="91439" rIns="91439" bIns="91439" anchor="ctr"/>
          <a:lstStyle>
            <a:lvl1pPr defTabSz="914400">
              <a:defRPr sz="2400">
                <a:solidFill>
                  <a:srgbClr val="888888"/>
                </a:solidFill>
                <a:latin typeface="Calibri"/>
                <a:ea typeface="Calibri"/>
                <a:cs typeface="Calibri"/>
                <a:sym typeface="Calibri"/>
              </a:defRPr>
            </a:lvl1p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tif"/><Relationship Id="rId3" Type="http://schemas.openxmlformats.org/officeDocument/2006/relationships/slideLayout" Target="../slideLayouts/slideLayout1.xml"/><Relationship Id="rId4" Type="http://schemas.openxmlformats.org/officeDocument/2006/relationships/slideLayout" Target="../slideLayouts/slideLayout2.xml"/><Relationship Id="rId5" Type="http://schemas.openxmlformats.org/officeDocument/2006/relationships/slideLayout" Target="../slideLayouts/slideLayout3.xml"/><Relationship Id="rId6" Type="http://schemas.openxmlformats.org/officeDocument/2006/relationships/slideLayout" Target="../slideLayouts/slideLayout4.xml"/><Relationship Id="rId7" Type="http://schemas.openxmlformats.org/officeDocument/2006/relationships/slideLayout" Target="../slideLayouts/slideLayout5.xml"/><Relationship Id="rId8" Type="http://schemas.openxmlformats.org/officeDocument/2006/relationships/slideLayout" Target="../slideLayouts/slideLayout6.xml"/><Relationship Id="rId9" Type="http://schemas.openxmlformats.org/officeDocument/2006/relationships/slideLayout" Target="../slideLayouts/slideLayout7.xml"/><Relationship Id="rId10" Type="http://schemas.openxmlformats.org/officeDocument/2006/relationships/slideLayout" Target="../slideLayouts/slideLayout8.xml"/><Relationship Id="rId11" Type="http://schemas.openxmlformats.org/officeDocument/2006/relationships/slideLayout" Target="../slideLayouts/slideLayout9.xml"/><Relationship Id="rId12" Type="http://schemas.openxmlformats.org/officeDocument/2006/relationships/slideLayout" Target="../slideLayouts/slideLayout10.xml"/><Relationship Id="rId13" Type="http://schemas.openxmlformats.org/officeDocument/2006/relationships/slideLayout" Target="../slideLayouts/slideLayout11.xml"/><Relationship Id="rId14" Type="http://schemas.openxmlformats.org/officeDocument/2006/relationships/slideLayout" Target="../slideLayouts/slideLayout12.xml"/><Relationship Id="rId15" Type="http://schemas.openxmlformats.org/officeDocument/2006/relationships/slideLayout" Target="../slideLayouts/slideLayout13.xml"/><Relationship Id="rId16" Type="http://schemas.openxmlformats.org/officeDocument/2006/relationships/slideLayout" Target="../slideLayouts/slideLayout14.xml"/><Relationship Id="rId17" Type="http://schemas.openxmlformats.org/officeDocument/2006/relationships/slideLayout" Target="../slideLayouts/slideLayout15.xml"/><Relationship Id="rId18" Type="http://schemas.openxmlformats.org/officeDocument/2006/relationships/slideLayout" Target="../slideLayouts/slideLayout1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p:bgPr>
    </p:bg>
    <p:spTree>
      <p:nvGrpSpPr>
        <p:cNvPr id="1" name=""/>
        <p:cNvGrpSpPr/>
        <p:nvPr/>
      </p:nvGrpSpPr>
      <p:grpSpPr>
        <a:xfrm>
          <a:off x="0" y="0"/>
          <a:ext cx="0" cy="0"/>
          <a:chOff x="0" y="0"/>
          <a:chExt cx="0" cy="0"/>
        </a:xfrm>
      </p:grpSpPr>
      <p:sp>
        <p:nvSpPr>
          <p:cNvPr id="2" name="Line"/>
          <p:cNvSpPr/>
          <p:nvPr/>
        </p:nvSpPr>
        <p:spPr>
          <a:xfrm>
            <a:off x="1066800" y="2768600"/>
            <a:ext cx="22252698" cy="182"/>
          </a:xfrm>
          <a:prstGeom prst="line">
            <a:avLst/>
          </a:pr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p>
        </p:txBody>
      </p:sp>
      <p:sp>
        <p:nvSpPr>
          <p:cNvPr id="3" name="Title Text"/>
          <p:cNvSpPr txBox="1"/>
          <p:nvPr>
            <p:ph type="title"/>
          </p:nvPr>
        </p:nvSpPr>
        <p:spPr>
          <a:xfrm>
            <a:off x="1066800" y="469900"/>
            <a:ext cx="22237700" cy="19685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normAutofit fontScale="100000" lnSpcReduction="0"/>
          </a:bodyPr>
          <a:lstStyle/>
          <a:p>
            <a:pPr/>
            <a:r>
              <a:t>Title Text</a:t>
            </a:r>
          </a:p>
        </p:txBody>
      </p:sp>
      <p:pic>
        <p:nvPicPr>
          <p:cNvPr id="4" name="Image" descr="Image"/>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5" name="Body Level One…"/>
          <p:cNvSpPr txBox="1"/>
          <p:nvPr>
            <p:ph type="body" idx="1"/>
          </p:nvPr>
        </p:nvSpPr>
        <p:spPr>
          <a:xfrm>
            <a:off x="1066800" y="3124200"/>
            <a:ext cx="22237700" cy="93726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a:r>
              <a:t>Body Level One</a:t>
            </a:r>
          </a:p>
          <a:p>
            <a:pPr lvl="1"/>
            <a:r>
              <a:t>Body Level Two</a:t>
            </a:r>
          </a:p>
          <a:p>
            <a:pPr lvl="2"/>
            <a:r>
              <a:t>Body Level Three</a:t>
            </a:r>
          </a:p>
          <a:p>
            <a:pPr lvl="3"/>
            <a:r>
              <a:t>Body Level Four</a:t>
            </a:r>
          </a:p>
          <a:p>
            <a:pPr lvl="4"/>
            <a:r>
              <a:t>Body Level Five</a:t>
            </a:r>
          </a:p>
        </p:txBody>
      </p:sp>
      <p:sp>
        <p:nvSpPr>
          <p:cNvPr id="6" name="Slide Number"/>
          <p:cNvSpPr txBox="1"/>
          <p:nvPr>
            <p:ph type="sldNum" sz="quarter" idx="2"/>
          </p:nvPr>
        </p:nvSpPr>
        <p:spPr>
          <a:xfrm>
            <a:off x="23216221" y="12992100"/>
            <a:ext cx="368504" cy="374600"/>
          </a:xfrm>
          <a:prstGeom prst="rect">
            <a:avLst/>
          </a:prstGeom>
          <a:ln w="12700">
            <a:miter lim="400000"/>
          </a:ln>
        </p:spPr>
        <p:txBody>
          <a:bodyPr wrap="none" lIns="50800" tIns="50800" rIns="50800" bIns="50800">
            <a:spAutoFit/>
          </a:bodyPr>
          <a:lstStyle>
            <a:lvl1pPr algn="r">
              <a:defRPr sz="1800">
                <a:latin typeface="Helvetica Neue"/>
                <a:ea typeface="Helvetica Neue"/>
                <a:cs typeface="Helvetica Neue"/>
                <a:sym typeface="Helvetica Neue"/>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 id="2147483661" r:id="rId15"/>
    <p:sldLayoutId id="2147483662" r:id="rId16"/>
    <p:sldLayoutId id="2147483663" r:id="rId17"/>
    <p:sldLayoutId id="2147483664" r:id="rId18"/>
  </p:sldLayoutIdLst>
  <p:transition xmlns:p14="http://schemas.microsoft.com/office/powerpoint/2010/main" spd="med" advClick="1"/>
  <p:txStyles>
    <p:titleStyle>
      <a:lvl1pPr marL="0" marR="0" indent="0" algn="l" defTabSz="825500" rtl="0" latinLnBrk="0">
        <a:lnSpc>
          <a:spcPct val="100000"/>
        </a:lnSpc>
        <a:spcBef>
          <a:spcPts val="0"/>
        </a:spcBef>
        <a:spcAft>
          <a:spcPts val="0"/>
        </a:spcAft>
        <a:buClrTx/>
        <a:buSzTx/>
        <a:buFontTx/>
        <a:buNone/>
        <a:tabLst/>
        <a:defRPr b="0" baseline="0" cap="none" i="0" spc="0" strike="noStrike" sz="5800" u="none">
          <a:ln>
            <a:noFill/>
          </a:ln>
          <a:solidFill>
            <a:srgbClr val="000000"/>
          </a:solidFill>
          <a:uFillTx/>
          <a:latin typeface="+mn-lt"/>
          <a:ea typeface="+mn-ea"/>
          <a:cs typeface="+mn-cs"/>
          <a:sym typeface="Helvetica Neue Light"/>
        </a:defRPr>
      </a:lvl1pPr>
      <a:lvl2pPr marL="0" marR="0" indent="228600" algn="l" defTabSz="825500" rtl="0" latinLnBrk="0">
        <a:lnSpc>
          <a:spcPct val="100000"/>
        </a:lnSpc>
        <a:spcBef>
          <a:spcPts val="0"/>
        </a:spcBef>
        <a:spcAft>
          <a:spcPts val="0"/>
        </a:spcAft>
        <a:buClrTx/>
        <a:buSzTx/>
        <a:buFontTx/>
        <a:buNone/>
        <a:tabLst/>
        <a:defRPr b="0" baseline="0" cap="none" i="0" spc="0" strike="noStrike" sz="5800" u="none">
          <a:ln>
            <a:noFill/>
          </a:ln>
          <a:solidFill>
            <a:srgbClr val="000000"/>
          </a:solidFill>
          <a:uFillTx/>
          <a:latin typeface="+mn-lt"/>
          <a:ea typeface="+mn-ea"/>
          <a:cs typeface="+mn-cs"/>
          <a:sym typeface="Helvetica Neue Light"/>
        </a:defRPr>
      </a:lvl2pPr>
      <a:lvl3pPr marL="0" marR="0" indent="457200" algn="l" defTabSz="825500" rtl="0" latinLnBrk="0">
        <a:lnSpc>
          <a:spcPct val="100000"/>
        </a:lnSpc>
        <a:spcBef>
          <a:spcPts val="0"/>
        </a:spcBef>
        <a:spcAft>
          <a:spcPts val="0"/>
        </a:spcAft>
        <a:buClrTx/>
        <a:buSzTx/>
        <a:buFontTx/>
        <a:buNone/>
        <a:tabLst/>
        <a:defRPr b="0" baseline="0" cap="none" i="0" spc="0" strike="noStrike" sz="5800" u="none">
          <a:ln>
            <a:noFill/>
          </a:ln>
          <a:solidFill>
            <a:srgbClr val="000000"/>
          </a:solidFill>
          <a:uFillTx/>
          <a:latin typeface="+mn-lt"/>
          <a:ea typeface="+mn-ea"/>
          <a:cs typeface="+mn-cs"/>
          <a:sym typeface="Helvetica Neue Light"/>
        </a:defRPr>
      </a:lvl3pPr>
      <a:lvl4pPr marL="0" marR="0" indent="685800" algn="l" defTabSz="825500" rtl="0" latinLnBrk="0">
        <a:lnSpc>
          <a:spcPct val="100000"/>
        </a:lnSpc>
        <a:spcBef>
          <a:spcPts val="0"/>
        </a:spcBef>
        <a:spcAft>
          <a:spcPts val="0"/>
        </a:spcAft>
        <a:buClrTx/>
        <a:buSzTx/>
        <a:buFontTx/>
        <a:buNone/>
        <a:tabLst/>
        <a:defRPr b="0" baseline="0" cap="none" i="0" spc="0" strike="noStrike" sz="5800" u="none">
          <a:ln>
            <a:noFill/>
          </a:ln>
          <a:solidFill>
            <a:srgbClr val="000000"/>
          </a:solidFill>
          <a:uFillTx/>
          <a:latin typeface="+mn-lt"/>
          <a:ea typeface="+mn-ea"/>
          <a:cs typeface="+mn-cs"/>
          <a:sym typeface="Helvetica Neue Light"/>
        </a:defRPr>
      </a:lvl4pPr>
      <a:lvl5pPr marL="0" marR="0" indent="914400" algn="l" defTabSz="825500" rtl="0" latinLnBrk="0">
        <a:lnSpc>
          <a:spcPct val="100000"/>
        </a:lnSpc>
        <a:spcBef>
          <a:spcPts val="0"/>
        </a:spcBef>
        <a:spcAft>
          <a:spcPts val="0"/>
        </a:spcAft>
        <a:buClrTx/>
        <a:buSzTx/>
        <a:buFontTx/>
        <a:buNone/>
        <a:tabLst/>
        <a:defRPr b="0" baseline="0" cap="none" i="0" spc="0" strike="noStrike" sz="5800" u="none">
          <a:ln>
            <a:noFill/>
          </a:ln>
          <a:solidFill>
            <a:srgbClr val="000000"/>
          </a:solidFill>
          <a:uFillTx/>
          <a:latin typeface="+mn-lt"/>
          <a:ea typeface="+mn-ea"/>
          <a:cs typeface="+mn-cs"/>
          <a:sym typeface="Helvetica Neue Light"/>
        </a:defRPr>
      </a:lvl5pPr>
      <a:lvl6pPr marL="0" marR="0" indent="1143000" algn="l" defTabSz="825500" rtl="0" latinLnBrk="0">
        <a:lnSpc>
          <a:spcPct val="100000"/>
        </a:lnSpc>
        <a:spcBef>
          <a:spcPts val="0"/>
        </a:spcBef>
        <a:spcAft>
          <a:spcPts val="0"/>
        </a:spcAft>
        <a:buClrTx/>
        <a:buSzTx/>
        <a:buFontTx/>
        <a:buNone/>
        <a:tabLst/>
        <a:defRPr b="0" baseline="0" cap="none" i="0" spc="0" strike="noStrike" sz="5800" u="none">
          <a:ln>
            <a:noFill/>
          </a:ln>
          <a:solidFill>
            <a:srgbClr val="000000"/>
          </a:solidFill>
          <a:uFillTx/>
          <a:latin typeface="+mn-lt"/>
          <a:ea typeface="+mn-ea"/>
          <a:cs typeface="+mn-cs"/>
          <a:sym typeface="Helvetica Neue Light"/>
        </a:defRPr>
      </a:lvl6pPr>
      <a:lvl7pPr marL="0" marR="0" indent="1371600" algn="l" defTabSz="825500" rtl="0" latinLnBrk="0">
        <a:lnSpc>
          <a:spcPct val="100000"/>
        </a:lnSpc>
        <a:spcBef>
          <a:spcPts val="0"/>
        </a:spcBef>
        <a:spcAft>
          <a:spcPts val="0"/>
        </a:spcAft>
        <a:buClrTx/>
        <a:buSzTx/>
        <a:buFontTx/>
        <a:buNone/>
        <a:tabLst/>
        <a:defRPr b="0" baseline="0" cap="none" i="0" spc="0" strike="noStrike" sz="5800" u="none">
          <a:ln>
            <a:noFill/>
          </a:ln>
          <a:solidFill>
            <a:srgbClr val="000000"/>
          </a:solidFill>
          <a:uFillTx/>
          <a:latin typeface="+mn-lt"/>
          <a:ea typeface="+mn-ea"/>
          <a:cs typeface="+mn-cs"/>
          <a:sym typeface="Helvetica Neue Light"/>
        </a:defRPr>
      </a:lvl7pPr>
      <a:lvl8pPr marL="0" marR="0" indent="1600200" algn="l" defTabSz="825500" rtl="0" latinLnBrk="0">
        <a:lnSpc>
          <a:spcPct val="100000"/>
        </a:lnSpc>
        <a:spcBef>
          <a:spcPts val="0"/>
        </a:spcBef>
        <a:spcAft>
          <a:spcPts val="0"/>
        </a:spcAft>
        <a:buClrTx/>
        <a:buSzTx/>
        <a:buFontTx/>
        <a:buNone/>
        <a:tabLst/>
        <a:defRPr b="0" baseline="0" cap="none" i="0" spc="0" strike="noStrike" sz="5800" u="none">
          <a:ln>
            <a:noFill/>
          </a:ln>
          <a:solidFill>
            <a:srgbClr val="000000"/>
          </a:solidFill>
          <a:uFillTx/>
          <a:latin typeface="+mn-lt"/>
          <a:ea typeface="+mn-ea"/>
          <a:cs typeface="+mn-cs"/>
          <a:sym typeface="Helvetica Neue Light"/>
        </a:defRPr>
      </a:lvl8pPr>
      <a:lvl9pPr marL="0" marR="0" indent="1828800" algn="l" defTabSz="825500" rtl="0" latinLnBrk="0">
        <a:lnSpc>
          <a:spcPct val="100000"/>
        </a:lnSpc>
        <a:spcBef>
          <a:spcPts val="0"/>
        </a:spcBef>
        <a:spcAft>
          <a:spcPts val="0"/>
        </a:spcAft>
        <a:buClrTx/>
        <a:buSzTx/>
        <a:buFontTx/>
        <a:buNone/>
        <a:tabLst/>
        <a:defRPr b="0" baseline="0" cap="none" i="0" spc="0" strike="noStrike" sz="5800" u="none">
          <a:ln>
            <a:noFill/>
          </a:ln>
          <a:solidFill>
            <a:srgbClr val="000000"/>
          </a:solidFill>
          <a:uFillTx/>
          <a:latin typeface="+mn-lt"/>
          <a:ea typeface="+mn-ea"/>
          <a:cs typeface="+mn-cs"/>
          <a:sym typeface="Helvetica Neue Light"/>
        </a:defRPr>
      </a:lvl9pPr>
    </p:titleStyle>
    <p:bodyStyle>
      <a:lvl1pPr marL="635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ln>
            <a:noFill/>
          </a:ln>
          <a:solidFill>
            <a:srgbClr val="747474"/>
          </a:solidFill>
          <a:uFillTx/>
          <a:latin typeface="+mn-lt"/>
          <a:ea typeface="+mn-ea"/>
          <a:cs typeface="+mn-cs"/>
          <a:sym typeface="Helvetica Neue Light"/>
        </a:defRPr>
      </a:lvl1pPr>
      <a:lvl2pPr marL="1270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ln>
            <a:noFill/>
          </a:ln>
          <a:solidFill>
            <a:srgbClr val="747474"/>
          </a:solidFill>
          <a:uFillTx/>
          <a:latin typeface="+mn-lt"/>
          <a:ea typeface="+mn-ea"/>
          <a:cs typeface="+mn-cs"/>
          <a:sym typeface="Helvetica Neue Light"/>
        </a:defRPr>
      </a:lvl2pPr>
      <a:lvl3pPr marL="1905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ln>
            <a:noFill/>
          </a:ln>
          <a:solidFill>
            <a:srgbClr val="747474"/>
          </a:solidFill>
          <a:uFillTx/>
          <a:latin typeface="+mn-lt"/>
          <a:ea typeface="+mn-ea"/>
          <a:cs typeface="+mn-cs"/>
          <a:sym typeface="Helvetica Neue Light"/>
        </a:defRPr>
      </a:lvl3pPr>
      <a:lvl4pPr marL="2540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ln>
            <a:noFill/>
          </a:ln>
          <a:solidFill>
            <a:srgbClr val="747474"/>
          </a:solidFill>
          <a:uFillTx/>
          <a:latin typeface="+mn-lt"/>
          <a:ea typeface="+mn-ea"/>
          <a:cs typeface="+mn-cs"/>
          <a:sym typeface="Helvetica Neue Light"/>
        </a:defRPr>
      </a:lvl4pPr>
      <a:lvl5pPr marL="3175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ln>
            <a:noFill/>
          </a:ln>
          <a:solidFill>
            <a:srgbClr val="747474"/>
          </a:solidFill>
          <a:uFillTx/>
          <a:latin typeface="+mn-lt"/>
          <a:ea typeface="+mn-ea"/>
          <a:cs typeface="+mn-cs"/>
          <a:sym typeface="Helvetica Neue Light"/>
        </a:defRPr>
      </a:lvl5pPr>
      <a:lvl6pPr marL="3810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ln>
            <a:noFill/>
          </a:ln>
          <a:solidFill>
            <a:srgbClr val="747474"/>
          </a:solidFill>
          <a:uFillTx/>
          <a:latin typeface="+mn-lt"/>
          <a:ea typeface="+mn-ea"/>
          <a:cs typeface="+mn-cs"/>
          <a:sym typeface="Helvetica Neue Light"/>
        </a:defRPr>
      </a:lvl6pPr>
      <a:lvl7pPr marL="4445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ln>
            <a:noFill/>
          </a:ln>
          <a:solidFill>
            <a:srgbClr val="747474"/>
          </a:solidFill>
          <a:uFillTx/>
          <a:latin typeface="+mn-lt"/>
          <a:ea typeface="+mn-ea"/>
          <a:cs typeface="+mn-cs"/>
          <a:sym typeface="Helvetica Neue Light"/>
        </a:defRPr>
      </a:lvl7pPr>
      <a:lvl8pPr marL="5080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ln>
            <a:noFill/>
          </a:ln>
          <a:solidFill>
            <a:srgbClr val="747474"/>
          </a:solidFill>
          <a:uFillTx/>
          <a:latin typeface="+mn-lt"/>
          <a:ea typeface="+mn-ea"/>
          <a:cs typeface="+mn-cs"/>
          <a:sym typeface="Helvetica Neue Light"/>
        </a:defRPr>
      </a:lvl8pPr>
      <a:lvl9pPr marL="5715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ln>
            <a:noFill/>
          </a:ln>
          <a:solidFill>
            <a:srgbClr val="747474"/>
          </a:solidFill>
          <a:uFillTx/>
          <a:latin typeface="+mn-lt"/>
          <a:ea typeface="+mn-ea"/>
          <a:cs typeface="+mn-cs"/>
          <a:sym typeface="Helvetica Neue Light"/>
        </a:defRPr>
      </a:lvl9pPr>
    </p:bodyStyle>
    <p:otherStyle>
      <a:lvl1pPr marL="0" marR="0" indent="0" algn="r" defTabSz="82550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Helvetica Neue"/>
        </a:defRPr>
      </a:lvl1pPr>
      <a:lvl2pPr marL="0" marR="0" indent="228600" algn="r" defTabSz="82550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Helvetica Neue"/>
        </a:defRPr>
      </a:lvl2pPr>
      <a:lvl3pPr marL="0" marR="0" indent="457200" algn="r" defTabSz="82550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Helvetica Neue"/>
        </a:defRPr>
      </a:lvl3pPr>
      <a:lvl4pPr marL="0" marR="0" indent="685800" algn="r" defTabSz="82550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Helvetica Neue"/>
        </a:defRPr>
      </a:lvl4pPr>
      <a:lvl5pPr marL="0" marR="0" indent="914400" algn="r" defTabSz="82550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Helvetica Neue"/>
        </a:defRPr>
      </a:lvl5pPr>
      <a:lvl6pPr marL="0" marR="0" indent="1143000" algn="r" defTabSz="82550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Helvetica Neue"/>
        </a:defRPr>
      </a:lvl6pPr>
      <a:lvl7pPr marL="0" marR="0" indent="1371600" algn="r" defTabSz="82550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Helvetica Neue"/>
        </a:defRPr>
      </a:lvl7pPr>
      <a:lvl8pPr marL="0" marR="0" indent="1600200" algn="r" defTabSz="82550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Helvetica Neue"/>
        </a:defRPr>
      </a:lvl8pPr>
      <a:lvl9pPr marL="0" marR="0" indent="1828800" algn="r" defTabSz="82550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Helvetica Neue"/>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tif"/></Relationships>

</file>

<file path=ppt/slides/_rels/slide2.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hyperlink" Target="https://stackoverflow.com/questions/5193173/getting-cout-output-to-a-stdstring/5193203#5193203" TargetMode="External"/></Relationships>

</file>

<file path=ppt/slides/_rels/slide3.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2.png"/></Relationships>

</file>

<file path=ppt/slides/_rels/slide4.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2.png"/></Relationships>

</file>

<file path=ppt/slides/_rels/slide5.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3.png"/></Relationships>

</file>

<file path=ppt/slides/_rels/slide7.xml.rels><?xml version="1.0" encoding="UTF-8"?>
<Relationships xmlns="http://schemas.openxmlformats.org/package/2006/relationships"><Relationship Id="rId1" Type="http://schemas.openxmlformats.org/officeDocument/2006/relationships/slideLayout" Target="../slideLayouts/slideLayout16.xml"/></Relationships>

</file>

<file path=ppt/slides/_rels/slide8.xml.rels><?xml version="1.0" encoding="UTF-8"?>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image" Target="../media/image4.png"/></Relationships>

</file>

<file path=ppt/slides/_rels/slide9.xml.rels><?xml version="1.0" encoding="UTF-8"?>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image" Target="../media/image3.tif"/></Relationships>

</file>

<file path=ppt/slides/_rels/slide10.xml.rels><?xml version="1.0" encoding="UTF-8"?>
<Relationships xmlns="http://schemas.openxmlformats.org/package/2006/relationships"><Relationship Id="rId1" Type="http://schemas.openxmlformats.org/officeDocument/2006/relationships/slideLayout" Target="../slideLayouts/slideLayout16.xml"/></Relationships>

</file>

<file path=ppt/slides/_rels/slide11.xml.rels><?xml version="1.0" encoding="UTF-8"?>
<Relationships xmlns="http://schemas.openxmlformats.org/package/2006/relationships"><Relationship Id="rId1" Type="http://schemas.openxmlformats.org/officeDocument/2006/relationships/slideLayout" Target="../slideLayouts/slideLayout16.xml"/></Relationships>

</file>

<file path=ppt/slides/_rels/slide12.xml.rels><?xml version="1.0" encoding="UTF-8"?>
<Relationships xmlns="http://schemas.openxmlformats.org/package/2006/relationships"><Relationship Id="rId1" Type="http://schemas.openxmlformats.org/officeDocument/2006/relationships/slideLayout" Target="../slideLayouts/slideLayout16.xml"/></Relationships>

</file>

<file path=ppt/slides/_rels/slide13.xml.rels><?xml version="1.0" encoding="UTF-8"?>
<Relationships xmlns="http://schemas.openxmlformats.org/package/2006/relationships"><Relationship Id="rId1" Type="http://schemas.openxmlformats.org/officeDocument/2006/relationships/slideLayout" Target="../slideLayouts/slideLayout16.xml"/></Relationships>

</file>

<file path=ppt/slides/_rels/slide14.xml.rels><?xml version="1.0" encoding="UTF-8"?>
<Relationships xmlns="http://schemas.openxmlformats.org/package/2006/relationships"><Relationship Id="rId1" Type="http://schemas.openxmlformats.org/officeDocument/2006/relationships/slideLayout" Target="../slideLayouts/slideLayout16.xml"/></Relationships>

</file>

<file path=ppt/slides/_rels/slide15.xml.rels><?xml version="1.0" encoding="UTF-8"?>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image" Target="../media/image2.jpeg"/></Relationships>

</file>

<file path=ppt/slides/_rels/slide16.xml.rels><?xml version="1.0" encoding="UTF-8"?>
<Relationships xmlns="http://schemas.openxmlformats.org/package/2006/relationships"><Relationship Id="rId1" Type="http://schemas.openxmlformats.org/officeDocument/2006/relationships/slideLayout" Target="../slideLayouts/slideLayout16.xml"/></Relationships>

</file>

<file path=ppt/slides/_rels/slide17.xml.rels><?xml version="1.0" encoding="UTF-8"?>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image" Target="../media/image3.jpeg"/><Relationship Id="rId3" Type="http://schemas.openxmlformats.org/officeDocument/2006/relationships/image" Target="../media/image5.png"/></Relationships>

</file>

<file path=ppt/slides/_rels/slide18.xml.rels><?xml version="1.0" encoding="UTF-8"?>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image" Target="../media/image3.jpeg"/><Relationship Id="rId3" Type="http://schemas.openxmlformats.org/officeDocument/2006/relationships/image" Target="../media/image5.png"/><Relationship Id="rId4" Type="http://schemas.openxmlformats.org/officeDocument/2006/relationships/image" Target="../media/image2.jpeg"/></Relationships>

</file>

<file path=ppt/slides/_rels/slide19.xml.rels><?xml version="1.0" encoding="UTF-8"?>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image" Target="../media/image3.jpeg"/><Relationship Id="rId3" Type="http://schemas.openxmlformats.org/officeDocument/2006/relationships/image" Target="../media/image5.png"/></Relationships>

</file>

<file path=ppt/slides/_rels/slide20.xml.rels><?xml version="1.0" encoding="UTF-8"?>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image" Target="../media/image3.jpeg"/><Relationship Id="rId3" Type="http://schemas.openxmlformats.org/officeDocument/2006/relationships/image" Target="../media/image5.png"/></Relationships>

</file>

<file path=ppt/slides/_rels/slide21.xml.rels><?xml version="1.0" encoding="UTF-8"?>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image" Target="../media/image3.jpeg"/><Relationship Id="rId3" Type="http://schemas.openxmlformats.org/officeDocument/2006/relationships/image" Target="../media/image5.png"/></Relationships>

</file>

<file path=ppt/slides/_rels/slide22.xml.rels><?xml version="1.0" encoding="UTF-8"?>
<Relationships xmlns="http://schemas.openxmlformats.org/package/2006/relationships"><Relationship Id="rId1" Type="http://schemas.openxmlformats.org/officeDocument/2006/relationships/slideLayout" Target="../slideLayouts/slideLayout16.xml"/></Relationships>

</file>

<file path=ppt/slides/_rels/slide23.xml.rels><?xml version="1.0" encoding="UTF-8"?>
<Relationships xmlns="http://schemas.openxmlformats.org/package/2006/relationships"><Relationship Id="rId1" Type="http://schemas.openxmlformats.org/officeDocument/2006/relationships/slideLayout" Target="../slideLayouts/slideLayout16.xml"/></Relationships>

</file>

<file path=ppt/slides/_rels/slide24.xml.rels><?xml version="1.0" encoding="UTF-8"?>
<Relationships xmlns="http://schemas.openxmlformats.org/package/2006/relationships"><Relationship Id="rId1" Type="http://schemas.openxmlformats.org/officeDocument/2006/relationships/slideLayout" Target="../slideLayouts/slideLayout16.xml"/></Relationships>

</file>

<file path=ppt/slides/_rels/slide25.xml.rels><?xml version="1.0" encoding="UTF-8"?>
<Relationships xmlns="http://schemas.openxmlformats.org/package/2006/relationships"><Relationship Id="rId1" Type="http://schemas.openxmlformats.org/officeDocument/2006/relationships/slideLayout" Target="../slideLayouts/slideLayout16.xml"/></Relationships>

</file>

<file path=ppt/slides/_rels/slide26.xml.rels><?xml version="1.0" encoding="UTF-8"?>
<Relationships xmlns="http://schemas.openxmlformats.org/package/2006/relationships"><Relationship Id="rId1" Type="http://schemas.openxmlformats.org/officeDocument/2006/relationships/slideLayout" Target="../slideLayouts/slideLayout16.xml"/></Relationships>

</file>

<file path=ppt/slides/_rels/slide27.xml.rels><?xml version="1.0" encoding="UTF-8"?>
<Relationships xmlns="http://schemas.openxmlformats.org/package/2006/relationships"><Relationship Id="rId1" Type="http://schemas.openxmlformats.org/officeDocument/2006/relationships/slideLayout" Target="../slideLayouts/slideLayout16.xml"/></Relationships>

</file>

<file path=ppt/slides/_rels/slide28.xml.rels><?xml version="1.0" encoding="UTF-8"?>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image" Target="../media/image2.jpeg"/></Relationships>

</file>

<file path=ppt/slides/_rels/slide29.xml.rels><?xml version="1.0" encoding="UTF-8"?>
<Relationships xmlns="http://schemas.openxmlformats.org/package/2006/relationships"><Relationship Id="rId1" Type="http://schemas.openxmlformats.org/officeDocument/2006/relationships/slideLayout" Target="../slideLayouts/slideLayout16.xml"/></Relationships>

</file>

<file path=ppt/slides/_rels/slide30.xml.rels><?xml version="1.0" encoding="UTF-8"?>
<Relationships xmlns="http://schemas.openxmlformats.org/package/2006/relationships"><Relationship Id="rId1" Type="http://schemas.openxmlformats.org/officeDocument/2006/relationships/slideLayout" Target="../slideLayouts/slideLayout16.xml"/></Relationships>

</file>

<file path=ppt/slides/_rels/slide31.xml.rels><?xml version="1.0" encoding="UTF-8"?>
<Relationships xmlns="http://schemas.openxmlformats.org/package/2006/relationships"><Relationship Id="rId1" Type="http://schemas.openxmlformats.org/officeDocument/2006/relationships/slideLayout" Target="../slideLayouts/slideLayout16.xml"/></Relationships>

</file>

<file path=ppt/slides/_rels/slide32.xml.rels><?xml version="1.0" encoding="UTF-8"?>
<Relationships xmlns="http://schemas.openxmlformats.org/package/2006/relationships"><Relationship Id="rId1" Type="http://schemas.openxmlformats.org/officeDocument/2006/relationships/slideLayout" Target="../slideLayouts/slideLayout16.xml"/></Relationships>

</file>

<file path=ppt/slides/_rels/slide33.xml.rels><?xml version="1.0" encoding="UTF-8"?>
<Relationships xmlns="http://schemas.openxmlformats.org/package/2006/relationships"><Relationship Id="rId1" Type="http://schemas.openxmlformats.org/officeDocument/2006/relationships/slideLayout" Target="../slideLayouts/slideLayout16.xml"/></Relationships>

</file>

<file path=ppt/slides/_rels/slide34.xml.rels><?xml version="1.0" encoding="UTF-8"?>
<Relationships xmlns="http://schemas.openxmlformats.org/package/2006/relationships"><Relationship Id="rId1" Type="http://schemas.openxmlformats.org/officeDocument/2006/relationships/slideLayout" Target="../slideLayouts/slideLayout16.xml"/></Relationships>

</file>

<file path=ppt/slides/_rels/slide35.xml.rels><?xml version="1.0" encoding="UTF-8"?>
<Relationships xmlns="http://schemas.openxmlformats.org/package/2006/relationships"><Relationship Id="rId1" Type="http://schemas.openxmlformats.org/officeDocument/2006/relationships/slideLayout" Target="../slideLayouts/slideLayout16.xml"/></Relationships>

</file>

<file path=ppt/slides/_rels/slide36.xml.rels><?xml version="1.0" encoding="UTF-8"?>
<Relationships xmlns="http://schemas.openxmlformats.org/package/2006/relationships"><Relationship Id="rId1" Type="http://schemas.openxmlformats.org/officeDocument/2006/relationships/slideLayout" Target="../slideLayouts/slideLayout16.xml"/></Relationships>

</file>

<file path=ppt/slides/_rels/slide37.xml.rels><?xml version="1.0" encoding="UTF-8"?>
<Relationships xmlns="http://schemas.openxmlformats.org/package/2006/relationships"><Relationship Id="rId1" Type="http://schemas.openxmlformats.org/officeDocument/2006/relationships/slideLayout" Target="../slideLayouts/slideLayout16.xml"/></Relationships>

</file>

<file path=ppt/slides/_rels/slide38.xml.rels><?xml version="1.0" encoding="UTF-8"?>
<Relationships xmlns="http://schemas.openxmlformats.org/package/2006/relationships"><Relationship Id="rId1" Type="http://schemas.openxmlformats.org/officeDocument/2006/relationships/slideLayout" Target="../slideLayouts/slideLayout16.xml"/></Relationships>

</file>

<file path=ppt/slides/_rels/slide39.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hyperlink" Target="https://en.wikipedia.org/wiki/Tree_(data_structure)" TargetMode="External"/><Relationship Id="rId3" Type="http://schemas.openxmlformats.org/officeDocument/2006/relationships/hyperlink" Target="http://pages.cs.wisc.edu/~vernon/cs367/notes/8.TREES.html" TargetMode="External"/><Relationship Id="rId4" Type="http://schemas.openxmlformats.org/officeDocument/2006/relationships/hyperlink" Target="http://cslibrary.stanford.edu/110/BinaryTrees.html" TargetMode="External"/></Relationships>

</file>

<file path=ppt/slides/slide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79" name="Monday, May 14, 2018"/>
          <p:cNvSpPr txBox="1"/>
          <p:nvPr>
            <p:ph type="title"/>
          </p:nvPr>
        </p:nvSpPr>
        <p:spPr>
          <a:xfrm>
            <a:off x="871367" y="4390768"/>
            <a:ext cx="10007601" cy="2086232"/>
          </a:xfrm>
          <a:prstGeom prst="rect">
            <a:avLst/>
          </a:prstGeom>
        </p:spPr>
        <p:txBody>
          <a:bodyPr/>
          <a:lstStyle/>
          <a:p>
            <a:pPr/>
            <a:r>
              <a:t>Monday, May 14, 2018</a:t>
            </a:r>
          </a:p>
        </p:txBody>
      </p:sp>
      <p:sp>
        <p:nvSpPr>
          <p:cNvPr id="180" name="Programming Abstractions…"/>
          <p:cNvSpPr txBox="1"/>
          <p:nvPr>
            <p:ph type="body" sz="half" idx="1"/>
          </p:nvPr>
        </p:nvSpPr>
        <p:spPr>
          <a:xfrm>
            <a:off x="1066800" y="7213600"/>
            <a:ext cx="11372420" cy="6209677"/>
          </a:xfrm>
          <a:prstGeom prst="rect">
            <a:avLst/>
          </a:prstGeom>
        </p:spPr>
        <p:txBody>
          <a:bodyPr/>
          <a:lstStyle/>
          <a:p>
            <a:pPr>
              <a:defRPr>
                <a:solidFill>
                  <a:srgbClr val="000000"/>
                </a:solidFill>
              </a:defRPr>
            </a:pPr>
            <a:r>
              <a:t>Programming Abstractions</a:t>
            </a:r>
          </a:p>
          <a:p>
            <a:pPr>
              <a:defRPr>
                <a:solidFill>
                  <a:srgbClr val="000000"/>
                </a:solidFill>
              </a:defRPr>
            </a:pPr>
            <a:r>
              <a:t>Spring 2018</a:t>
            </a:r>
          </a:p>
          <a:p>
            <a:pPr>
              <a:defRPr>
                <a:solidFill>
                  <a:srgbClr val="000000"/>
                </a:solidFill>
              </a:defRPr>
            </a:pPr>
            <a:r>
              <a:t>Stanford University </a:t>
            </a:r>
          </a:p>
          <a:p>
            <a:pPr>
              <a:defRPr>
                <a:solidFill>
                  <a:srgbClr val="000000"/>
                </a:solidFill>
              </a:defRPr>
            </a:pPr>
            <a:r>
              <a:t>Computer Science Department</a:t>
            </a:r>
          </a:p>
          <a:p>
            <a:pPr>
              <a:defRPr>
                <a:solidFill>
                  <a:srgbClr val="000000"/>
                </a:solidFill>
              </a:defRPr>
            </a:pPr>
          </a:p>
          <a:p>
            <a:pPr>
              <a:defRPr>
                <a:solidFill>
                  <a:srgbClr val="000000"/>
                </a:solidFill>
              </a:defRPr>
            </a:pPr>
            <a:r>
              <a:t>Lecturer: Chris Gregg</a:t>
            </a:r>
          </a:p>
          <a:p>
            <a:pPr>
              <a:defRPr>
                <a:solidFill>
                  <a:srgbClr val="000000"/>
                </a:solidFill>
              </a:defRPr>
            </a:pPr>
          </a:p>
          <a:p>
            <a:pPr algn="ctr">
              <a:defRPr>
                <a:solidFill>
                  <a:srgbClr val="000000"/>
                </a:solidFill>
              </a:defRPr>
            </a:pPr>
            <a:r>
              <a:t>reading:</a:t>
            </a:r>
          </a:p>
          <a:p>
            <a:pPr algn="ctr">
              <a:defRPr>
                <a:solidFill>
                  <a:srgbClr val="000000"/>
                </a:solidFill>
              </a:defRPr>
            </a:pPr>
            <a:r>
              <a:t>Programming Abstractions in C++, Section 16.1</a:t>
            </a:r>
          </a:p>
        </p:txBody>
      </p:sp>
      <p:sp>
        <p:nvSpPr>
          <p:cNvPr id="181" name="CS 106B…"/>
          <p:cNvSpPr txBox="1"/>
          <p:nvPr/>
        </p:nvSpPr>
        <p:spPr>
          <a:xfrm>
            <a:off x="817031" y="415500"/>
            <a:ext cx="10501679" cy="399774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normAutofit fontScale="100000" lnSpcReduction="0"/>
          </a:bodyPr>
          <a:lstStyle/>
          <a:p>
            <a:pPr algn="l" defTabSz="602615">
              <a:defRPr sz="13943">
                <a:solidFill>
                  <a:srgbClr val="7F0325"/>
                </a:solidFill>
              </a:defRPr>
            </a:pPr>
            <a:r>
              <a:t>CS 106B</a:t>
            </a:r>
          </a:p>
          <a:p>
            <a:pPr algn="l" defTabSz="602615">
              <a:defRPr sz="10950">
                <a:solidFill>
                  <a:srgbClr val="7F0325"/>
                </a:solidFill>
              </a:defRPr>
            </a:pPr>
            <a:r>
              <a:t>Lecture 19: Trees</a:t>
            </a:r>
          </a:p>
        </p:txBody>
      </p:sp>
      <p:pic>
        <p:nvPicPr>
          <p:cNvPr id="182" name="Image" descr="Image"/>
          <p:cNvPicPr>
            <a:picLocks noChangeAspect="1"/>
          </p:cNvPicPr>
          <p:nvPr/>
        </p:nvPicPr>
        <p:blipFill>
          <a:blip r:embed="rId2">
            <a:extLst/>
          </a:blip>
          <a:stretch>
            <a:fillRect/>
          </a:stretch>
        </p:blipFill>
        <p:spPr>
          <a:xfrm>
            <a:off x="11485605" y="2144139"/>
            <a:ext cx="12170332" cy="9427722"/>
          </a:xfrm>
          <a:prstGeom prst="rect">
            <a:avLst/>
          </a:prstGeom>
          <a:ln w="12700">
            <a:miter lim="400000"/>
          </a:ln>
        </p:spPr>
      </p:pic>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84" name="Today's Topic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Today's Topics</a:t>
            </a:r>
          </a:p>
        </p:txBody>
      </p:sp>
      <p:sp>
        <p:nvSpPr>
          <p:cNvPr id="185" name="Logistics…"/>
          <p:cNvSpPr txBox="1"/>
          <p:nvPr/>
        </p:nvSpPr>
        <p:spPr>
          <a:xfrm>
            <a:off x="903694" y="5245082"/>
            <a:ext cx="22576612" cy="456465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marL="228600" indent="-228600" algn="l">
              <a:buSzPct val="100000"/>
              <a:buChar char="•"/>
              <a:defRPr sz="4900"/>
            </a:pPr>
            <a:r>
              <a:t>Logistics</a:t>
            </a:r>
          </a:p>
          <a:p>
            <a:pPr lvl="1" marL="457200" indent="-228600" algn="l">
              <a:buSzPct val="100000"/>
              <a:buChar char="•"/>
              <a:defRPr sz="4900"/>
            </a:pPr>
            <a:r>
              <a:t>See Piazza </a:t>
            </a:r>
            <a:r>
              <a:rPr u="sng">
                <a:hlinkClick r:id="rId2" invalidUrl="" action="" tgtFrame="" tooltip="" history="1" highlightClick="0" endSnd="0"/>
              </a:rPr>
              <a:t>@661</a:t>
            </a:r>
            <a:r>
              <a:t> for information about using a </a:t>
            </a:r>
            <a:r>
              <a:rPr>
                <a:latin typeface="Courier"/>
                <a:ea typeface="Courier"/>
                <a:cs typeface="Courier"/>
                <a:sym typeface="Courier"/>
              </a:rPr>
              <a:t>stringstream</a:t>
            </a:r>
            <a:r>
              <a:t> to utilize the </a:t>
            </a:r>
            <a:r>
              <a:rPr>
                <a:latin typeface="Courier"/>
                <a:ea typeface="Courier"/>
                <a:cs typeface="Courier"/>
                <a:sym typeface="Courier"/>
              </a:rPr>
              <a:t>&lt;&lt;</a:t>
            </a:r>
            <a:r>
              <a:t> from a </a:t>
            </a:r>
            <a:r>
              <a:rPr>
                <a:latin typeface="Courier"/>
                <a:ea typeface="Courier"/>
                <a:cs typeface="Courier"/>
                <a:sym typeface="Courier"/>
              </a:rPr>
              <a:t>PatientNode</a:t>
            </a:r>
            <a:r>
              <a:t>.</a:t>
            </a:r>
          </a:p>
          <a:p>
            <a:pPr lvl="1" marL="457200" indent="-228600" algn="l">
              <a:buSzPct val="100000"/>
              <a:buChar char="•"/>
              <a:defRPr sz="4900"/>
            </a:pPr>
            <a:r>
              <a:t>How do you clear a Vector? (or a heap?)</a:t>
            </a:r>
          </a:p>
          <a:p>
            <a:pPr algn="l">
              <a:defRPr sz="4900"/>
            </a:pPr>
          </a:p>
          <a:p>
            <a:pPr marL="228600" indent="-228600" algn="l">
              <a:buSzPct val="100000"/>
              <a:buChar char="•"/>
              <a:defRPr sz="4900"/>
            </a:pPr>
            <a:r>
              <a:t>Introduction to Trees</a:t>
            </a:r>
          </a:p>
        </p:txBody>
      </p:sp>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87" name="Today's Topic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Today's Topics</a:t>
            </a:r>
          </a:p>
        </p:txBody>
      </p:sp>
      <p:sp>
        <p:nvSpPr>
          <p:cNvPr id="188" name="How do you clear a Vector? Let's find out…"/>
          <p:cNvSpPr txBox="1"/>
          <p:nvPr/>
        </p:nvSpPr>
        <p:spPr>
          <a:xfrm>
            <a:off x="671938" y="2084926"/>
            <a:ext cx="22576612" cy="82015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marL="228600" indent="-228600" algn="l">
              <a:buSzPct val="100000"/>
              <a:buChar char="•"/>
              <a:defRPr sz="4900"/>
            </a:lvl1pPr>
          </a:lstStyle>
          <a:p>
            <a:pPr/>
            <a:r>
              <a:t>How do you clear a Vector? Let's find out…</a:t>
            </a:r>
          </a:p>
        </p:txBody>
      </p:sp>
      <p:pic>
        <p:nvPicPr>
          <p:cNvPr id="189" name="image31.png" descr="image31.png"/>
          <p:cNvPicPr>
            <a:picLocks noChangeAspect="1"/>
          </p:cNvPicPr>
          <p:nvPr/>
        </p:nvPicPr>
        <p:blipFill>
          <a:blip r:embed="rId2">
            <a:extLst/>
          </a:blip>
          <a:stretch>
            <a:fillRect/>
          </a:stretch>
        </p:blipFill>
        <p:spPr>
          <a:xfrm>
            <a:off x="13341660" y="1747363"/>
            <a:ext cx="3210427" cy="3012860"/>
          </a:xfrm>
          <a:prstGeom prst="rect">
            <a:avLst/>
          </a:prstGeom>
          <a:ln w="12700">
            <a:miter lim="400000"/>
          </a:ln>
        </p:spPr>
      </p:pic>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91" name="Today's Topic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Today's Topics</a:t>
            </a:r>
          </a:p>
        </p:txBody>
      </p:sp>
      <p:sp>
        <p:nvSpPr>
          <p:cNvPr id="192" name="How do you clear a Vector? Let's find out…"/>
          <p:cNvSpPr txBox="1"/>
          <p:nvPr/>
        </p:nvSpPr>
        <p:spPr>
          <a:xfrm>
            <a:off x="671938" y="2084926"/>
            <a:ext cx="22576612" cy="82015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marL="228600" indent="-228600" algn="l">
              <a:buSzPct val="100000"/>
              <a:buChar char="•"/>
              <a:defRPr sz="4900"/>
            </a:lvl1pPr>
          </a:lstStyle>
          <a:p>
            <a:pPr/>
            <a:r>
              <a:t>How do you clear a Vector? Let's find out…</a:t>
            </a:r>
          </a:p>
        </p:txBody>
      </p:sp>
      <p:pic>
        <p:nvPicPr>
          <p:cNvPr id="193" name="image31.png" descr="image31.png"/>
          <p:cNvPicPr>
            <a:picLocks noChangeAspect="1"/>
          </p:cNvPicPr>
          <p:nvPr/>
        </p:nvPicPr>
        <p:blipFill>
          <a:blip r:embed="rId2">
            <a:extLst/>
          </a:blip>
          <a:stretch>
            <a:fillRect/>
          </a:stretch>
        </p:blipFill>
        <p:spPr>
          <a:xfrm>
            <a:off x="13341660" y="1747363"/>
            <a:ext cx="3210426" cy="3012860"/>
          </a:xfrm>
          <a:prstGeom prst="rect">
            <a:avLst/>
          </a:prstGeom>
          <a:ln w="12700">
            <a:miter lim="400000"/>
          </a:ln>
        </p:spPr>
      </p:pic>
      <p:sp>
        <p:nvSpPr>
          <p:cNvPr id="194" name="Because the count is what keeps track of the number of elements in our vector, we can simply set that variable to 0, and we now have an empty vector. Yes, the capacity is the same, and yes, the old elements are still there, but they will get overwritten upon further adds or inserts."/>
          <p:cNvSpPr txBox="1"/>
          <p:nvPr/>
        </p:nvSpPr>
        <p:spPr>
          <a:xfrm>
            <a:off x="671938" y="5711325"/>
            <a:ext cx="22576612" cy="309145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228600" indent="-228600" algn="l">
              <a:buSzPct val="100000"/>
              <a:buChar char="•"/>
              <a:defRPr sz="4900"/>
            </a:pPr>
            <a:r>
              <a:t>Because the </a:t>
            </a:r>
            <a:r>
              <a:rPr>
                <a:latin typeface="Courier"/>
                <a:ea typeface="Courier"/>
                <a:cs typeface="Courier"/>
                <a:sym typeface="Courier"/>
              </a:rPr>
              <a:t>count</a:t>
            </a:r>
            <a:r>
              <a:t> is what keeps track of the number of elements in our vector, we can simply set that variable to 0, and we now have an empty vector. Yes, the capacity is the same, and yes, the old elements are still there, but they will get overwritten upon further </a:t>
            </a:r>
            <a:r>
              <a:rPr>
                <a:latin typeface="Courier"/>
                <a:ea typeface="Courier"/>
                <a:cs typeface="Courier"/>
                <a:sym typeface="Courier"/>
              </a:rPr>
              <a:t>add</a:t>
            </a:r>
            <a:r>
              <a:t>s or </a:t>
            </a:r>
            <a:r>
              <a:rPr>
                <a:latin typeface="Courier"/>
                <a:ea typeface="Courier"/>
                <a:cs typeface="Courier"/>
                <a:sym typeface="Courier"/>
              </a:rPr>
              <a:t>insert</a:t>
            </a:r>
            <a:r>
              <a:t>s.</a:t>
            </a:r>
          </a:p>
        </p:txBody>
      </p:sp>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96" name="Tree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Trees</a:t>
            </a:r>
          </a:p>
        </p:txBody>
      </p:sp>
      <p:sp>
        <p:nvSpPr>
          <p:cNvPr id="197" name="We have already seen trees in the class in the form of decision trees!"/>
          <p:cNvSpPr txBox="1"/>
          <p:nvPr/>
        </p:nvSpPr>
        <p:spPr>
          <a:xfrm>
            <a:off x="962405" y="2040267"/>
            <a:ext cx="22459189" cy="1006598"/>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6000"/>
            </a:lvl1pPr>
          </a:lstStyle>
          <a:p>
            <a:pPr/>
            <a:r>
              <a:t>We have already seen trees in the class in the form of decision trees!</a:t>
            </a:r>
          </a:p>
        </p:txBody>
      </p:sp>
      <p:sp>
        <p:nvSpPr>
          <p:cNvPr id="198" name="cart"/>
          <p:cNvSpPr/>
          <p:nvPr/>
        </p:nvSpPr>
        <p:spPr>
          <a:xfrm>
            <a:off x="10641348" y="3569444"/>
            <a:ext cx="2349855" cy="1524589"/>
          </a:xfrm>
          <a:prstGeom prst="roundRect">
            <a:avLst>
              <a:gd name="adj" fmla="val 12705"/>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cart</a:t>
            </a:r>
          </a:p>
        </p:txBody>
      </p:sp>
      <p:sp>
        <p:nvSpPr>
          <p:cNvPr id="199" name="art"/>
          <p:cNvSpPr/>
          <p:nvPr/>
        </p:nvSpPr>
        <p:spPr>
          <a:xfrm>
            <a:off x="1875748" y="5721403"/>
            <a:ext cx="2349855" cy="1524588"/>
          </a:xfrm>
          <a:prstGeom prst="roundRect">
            <a:avLst>
              <a:gd name="adj" fmla="val 12705"/>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art</a:t>
            </a:r>
          </a:p>
        </p:txBody>
      </p:sp>
      <p:sp>
        <p:nvSpPr>
          <p:cNvPr id="200" name="crt"/>
          <p:cNvSpPr/>
          <p:nvPr/>
        </p:nvSpPr>
        <p:spPr>
          <a:xfrm>
            <a:off x="7886205" y="5721403"/>
            <a:ext cx="2349855" cy="1524588"/>
          </a:xfrm>
          <a:prstGeom prst="roundRect">
            <a:avLst>
              <a:gd name="adj" fmla="val 12705"/>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crt</a:t>
            </a:r>
          </a:p>
        </p:txBody>
      </p:sp>
      <p:sp>
        <p:nvSpPr>
          <p:cNvPr id="201" name="cat"/>
          <p:cNvSpPr/>
          <p:nvPr/>
        </p:nvSpPr>
        <p:spPr>
          <a:xfrm>
            <a:off x="13896663" y="5721403"/>
            <a:ext cx="2349855" cy="1524588"/>
          </a:xfrm>
          <a:prstGeom prst="roundRect">
            <a:avLst>
              <a:gd name="adj" fmla="val 12705"/>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cat</a:t>
            </a:r>
          </a:p>
        </p:txBody>
      </p:sp>
      <p:sp>
        <p:nvSpPr>
          <p:cNvPr id="202" name="car"/>
          <p:cNvSpPr/>
          <p:nvPr/>
        </p:nvSpPr>
        <p:spPr>
          <a:xfrm>
            <a:off x="19907121" y="5721403"/>
            <a:ext cx="2349855" cy="1524588"/>
          </a:xfrm>
          <a:prstGeom prst="roundRect">
            <a:avLst>
              <a:gd name="adj" fmla="val 12705"/>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car</a:t>
            </a:r>
          </a:p>
        </p:txBody>
      </p:sp>
      <p:sp>
        <p:nvSpPr>
          <p:cNvPr id="203" name="r"/>
          <p:cNvSpPr/>
          <p:nvPr/>
        </p:nvSpPr>
        <p:spPr>
          <a:xfrm>
            <a:off x="18741587" y="10213534"/>
            <a:ext cx="508573" cy="1524589"/>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r</a:t>
            </a:r>
          </a:p>
        </p:txBody>
      </p:sp>
      <p:sp>
        <p:nvSpPr>
          <p:cNvPr id="204" name="a"/>
          <p:cNvSpPr/>
          <p:nvPr/>
        </p:nvSpPr>
        <p:spPr>
          <a:xfrm>
            <a:off x="19349577" y="10213534"/>
            <a:ext cx="508572" cy="1524589"/>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a</a:t>
            </a:r>
          </a:p>
        </p:txBody>
      </p:sp>
      <p:sp>
        <p:nvSpPr>
          <p:cNvPr id="205" name="r"/>
          <p:cNvSpPr/>
          <p:nvPr/>
        </p:nvSpPr>
        <p:spPr>
          <a:xfrm>
            <a:off x="20621835" y="10213534"/>
            <a:ext cx="508573" cy="1524589"/>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r</a:t>
            </a:r>
          </a:p>
        </p:txBody>
      </p:sp>
      <p:sp>
        <p:nvSpPr>
          <p:cNvPr id="206" name="c"/>
          <p:cNvSpPr/>
          <p:nvPr/>
        </p:nvSpPr>
        <p:spPr>
          <a:xfrm>
            <a:off x="21229823" y="10213534"/>
            <a:ext cx="508573" cy="1524589"/>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c</a:t>
            </a:r>
          </a:p>
        </p:txBody>
      </p:sp>
      <p:sp>
        <p:nvSpPr>
          <p:cNvPr id="207" name="a"/>
          <p:cNvSpPr/>
          <p:nvPr/>
        </p:nvSpPr>
        <p:spPr>
          <a:xfrm>
            <a:off x="22519637" y="10213534"/>
            <a:ext cx="508573" cy="1524589"/>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a</a:t>
            </a:r>
          </a:p>
        </p:txBody>
      </p:sp>
      <p:sp>
        <p:nvSpPr>
          <p:cNvPr id="208" name="c"/>
          <p:cNvSpPr/>
          <p:nvPr/>
        </p:nvSpPr>
        <p:spPr>
          <a:xfrm>
            <a:off x="23127627" y="10213534"/>
            <a:ext cx="508572" cy="1524589"/>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c</a:t>
            </a:r>
          </a:p>
        </p:txBody>
      </p:sp>
      <p:sp>
        <p:nvSpPr>
          <p:cNvPr id="209" name="t"/>
          <p:cNvSpPr/>
          <p:nvPr/>
        </p:nvSpPr>
        <p:spPr>
          <a:xfrm>
            <a:off x="12624283" y="10213534"/>
            <a:ext cx="508573" cy="1524589"/>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t</a:t>
            </a:r>
          </a:p>
        </p:txBody>
      </p:sp>
      <p:sp>
        <p:nvSpPr>
          <p:cNvPr id="210" name="a"/>
          <p:cNvSpPr/>
          <p:nvPr/>
        </p:nvSpPr>
        <p:spPr>
          <a:xfrm>
            <a:off x="13232274" y="10213534"/>
            <a:ext cx="508573" cy="1524589"/>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a</a:t>
            </a:r>
          </a:p>
        </p:txBody>
      </p:sp>
      <p:sp>
        <p:nvSpPr>
          <p:cNvPr id="211" name="t"/>
          <p:cNvSpPr/>
          <p:nvPr/>
        </p:nvSpPr>
        <p:spPr>
          <a:xfrm>
            <a:off x="14504533" y="10213534"/>
            <a:ext cx="508573" cy="1524589"/>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t</a:t>
            </a:r>
          </a:p>
        </p:txBody>
      </p:sp>
      <p:sp>
        <p:nvSpPr>
          <p:cNvPr id="212" name="c"/>
          <p:cNvSpPr/>
          <p:nvPr/>
        </p:nvSpPr>
        <p:spPr>
          <a:xfrm>
            <a:off x="15112520" y="10213534"/>
            <a:ext cx="508573" cy="1524589"/>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c</a:t>
            </a:r>
          </a:p>
        </p:txBody>
      </p:sp>
      <p:sp>
        <p:nvSpPr>
          <p:cNvPr id="213" name="a"/>
          <p:cNvSpPr/>
          <p:nvPr/>
        </p:nvSpPr>
        <p:spPr>
          <a:xfrm>
            <a:off x="16402335" y="10213534"/>
            <a:ext cx="508573" cy="1524589"/>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a</a:t>
            </a:r>
          </a:p>
        </p:txBody>
      </p:sp>
      <p:sp>
        <p:nvSpPr>
          <p:cNvPr id="214" name="c"/>
          <p:cNvSpPr/>
          <p:nvPr/>
        </p:nvSpPr>
        <p:spPr>
          <a:xfrm>
            <a:off x="17010324" y="10213534"/>
            <a:ext cx="508573" cy="1524589"/>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c</a:t>
            </a:r>
          </a:p>
        </p:txBody>
      </p:sp>
      <p:sp>
        <p:nvSpPr>
          <p:cNvPr id="215" name="t"/>
          <p:cNvSpPr/>
          <p:nvPr/>
        </p:nvSpPr>
        <p:spPr>
          <a:xfrm>
            <a:off x="6613826" y="10213534"/>
            <a:ext cx="508573" cy="1524589"/>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t</a:t>
            </a:r>
          </a:p>
        </p:txBody>
      </p:sp>
      <p:sp>
        <p:nvSpPr>
          <p:cNvPr id="216" name="r"/>
          <p:cNvSpPr/>
          <p:nvPr/>
        </p:nvSpPr>
        <p:spPr>
          <a:xfrm>
            <a:off x="7221815" y="10213534"/>
            <a:ext cx="508573" cy="1524589"/>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r</a:t>
            </a:r>
          </a:p>
        </p:txBody>
      </p:sp>
      <p:sp>
        <p:nvSpPr>
          <p:cNvPr id="217" name="t"/>
          <p:cNvSpPr/>
          <p:nvPr/>
        </p:nvSpPr>
        <p:spPr>
          <a:xfrm>
            <a:off x="8494074" y="10213534"/>
            <a:ext cx="508573" cy="1524589"/>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t</a:t>
            </a:r>
          </a:p>
        </p:txBody>
      </p:sp>
      <p:sp>
        <p:nvSpPr>
          <p:cNvPr id="218" name="c"/>
          <p:cNvSpPr/>
          <p:nvPr/>
        </p:nvSpPr>
        <p:spPr>
          <a:xfrm>
            <a:off x="9102062" y="10213534"/>
            <a:ext cx="508573" cy="1524589"/>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c</a:t>
            </a:r>
          </a:p>
        </p:txBody>
      </p:sp>
      <p:sp>
        <p:nvSpPr>
          <p:cNvPr id="219" name="r"/>
          <p:cNvSpPr/>
          <p:nvPr/>
        </p:nvSpPr>
        <p:spPr>
          <a:xfrm>
            <a:off x="10391876" y="10213534"/>
            <a:ext cx="508573" cy="1524589"/>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r</a:t>
            </a:r>
          </a:p>
        </p:txBody>
      </p:sp>
      <p:sp>
        <p:nvSpPr>
          <p:cNvPr id="220" name="c"/>
          <p:cNvSpPr/>
          <p:nvPr/>
        </p:nvSpPr>
        <p:spPr>
          <a:xfrm>
            <a:off x="10999865" y="10213534"/>
            <a:ext cx="508573" cy="1524589"/>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c</a:t>
            </a:r>
          </a:p>
        </p:txBody>
      </p:sp>
      <p:sp>
        <p:nvSpPr>
          <p:cNvPr id="221" name="t"/>
          <p:cNvSpPr/>
          <p:nvPr/>
        </p:nvSpPr>
        <p:spPr>
          <a:xfrm>
            <a:off x="585812" y="10213534"/>
            <a:ext cx="508573" cy="1524589"/>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t</a:t>
            </a:r>
          </a:p>
        </p:txBody>
      </p:sp>
      <p:sp>
        <p:nvSpPr>
          <p:cNvPr id="222" name="r"/>
          <p:cNvSpPr/>
          <p:nvPr/>
        </p:nvSpPr>
        <p:spPr>
          <a:xfrm>
            <a:off x="1193801" y="10213534"/>
            <a:ext cx="508573" cy="1524589"/>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r</a:t>
            </a:r>
          </a:p>
        </p:txBody>
      </p:sp>
      <p:sp>
        <p:nvSpPr>
          <p:cNvPr id="223" name="t"/>
          <p:cNvSpPr/>
          <p:nvPr/>
        </p:nvSpPr>
        <p:spPr>
          <a:xfrm>
            <a:off x="2466060" y="10213534"/>
            <a:ext cx="508573" cy="1524589"/>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t</a:t>
            </a:r>
          </a:p>
        </p:txBody>
      </p:sp>
      <p:sp>
        <p:nvSpPr>
          <p:cNvPr id="224" name="a"/>
          <p:cNvSpPr/>
          <p:nvPr/>
        </p:nvSpPr>
        <p:spPr>
          <a:xfrm>
            <a:off x="3074048" y="10213534"/>
            <a:ext cx="508572" cy="1524589"/>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a</a:t>
            </a:r>
          </a:p>
        </p:txBody>
      </p:sp>
      <p:sp>
        <p:nvSpPr>
          <p:cNvPr id="225" name="r"/>
          <p:cNvSpPr/>
          <p:nvPr/>
        </p:nvSpPr>
        <p:spPr>
          <a:xfrm>
            <a:off x="4363862" y="10213534"/>
            <a:ext cx="508573" cy="1524589"/>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r</a:t>
            </a:r>
          </a:p>
        </p:txBody>
      </p:sp>
      <p:sp>
        <p:nvSpPr>
          <p:cNvPr id="226" name="a"/>
          <p:cNvSpPr/>
          <p:nvPr/>
        </p:nvSpPr>
        <p:spPr>
          <a:xfrm>
            <a:off x="4971851" y="10213534"/>
            <a:ext cx="508573" cy="1524589"/>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a</a:t>
            </a:r>
          </a:p>
        </p:txBody>
      </p:sp>
      <p:sp>
        <p:nvSpPr>
          <p:cNvPr id="227" name="Line"/>
          <p:cNvSpPr/>
          <p:nvPr/>
        </p:nvSpPr>
        <p:spPr>
          <a:xfrm flipH="1">
            <a:off x="2884122" y="5070227"/>
            <a:ext cx="8746155" cy="627308"/>
          </a:xfrm>
          <a:prstGeom prst="line">
            <a:avLst/>
          </a:prstGeom>
          <a:ln w="50800">
            <a:solidFill>
              <a:srgbClr val="7F0325"/>
            </a:solidFill>
            <a:miter lim="400000"/>
            <a:tailEnd type="triangle"/>
          </a:ln>
        </p:spPr>
        <p:txBody>
          <a:bodyPr lIns="50800" tIns="50800" rIns="50800" bIns="50800" anchor="ctr"/>
          <a:lstStyle/>
          <a:p>
            <a:pPr/>
          </a:p>
        </p:txBody>
      </p:sp>
      <p:sp>
        <p:nvSpPr>
          <p:cNvPr id="228" name="Line"/>
          <p:cNvSpPr/>
          <p:nvPr/>
        </p:nvSpPr>
        <p:spPr>
          <a:xfrm flipH="1">
            <a:off x="9151152" y="5092991"/>
            <a:ext cx="2617561" cy="637764"/>
          </a:xfrm>
          <a:prstGeom prst="line">
            <a:avLst/>
          </a:prstGeom>
          <a:ln w="50800">
            <a:solidFill>
              <a:srgbClr val="7F0325"/>
            </a:solidFill>
            <a:miter lim="400000"/>
            <a:tailEnd type="triangle"/>
          </a:ln>
        </p:spPr>
        <p:txBody>
          <a:bodyPr lIns="50800" tIns="50800" rIns="50800" bIns="50800" anchor="ctr"/>
          <a:lstStyle/>
          <a:p>
            <a:pPr/>
          </a:p>
        </p:txBody>
      </p:sp>
      <p:sp>
        <p:nvSpPr>
          <p:cNvPr id="229" name="Line"/>
          <p:cNvSpPr/>
          <p:nvPr/>
        </p:nvSpPr>
        <p:spPr>
          <a:xfrm>
            <a:off x="12161693" y="5087246"/>
            <a:ext cx="3014935" cy="617832"/>
          </a:xfrm>
          <a:prstGeom prst="line">
            <a:avLst/>
          </a:prstGeom>
          <a:ln w="50800">
            <a:solidFill>
              <a:srgbClr val="7F0325"/>
            </a:solidFill>
            <a:miter lim="400000"/>
            <a:tailEnd type="triangle"/>
          </a:ln>
        </p:spPr>
        <p:txBody>
          <a:bodyPr lIns="50800" tIns="50800" rIns="50800" bIns="50800" anchor="ctr"/>
          <a:lstStyle/>
          <a:p>
            <a:pPr/>
          </a:p>
        </p:txBody>
      </p:sp>
      <p:sp>
        <p:nvSpPr>
          <p:cNvPr id="230" name="Line"/>
          <p:cNvSpPr/>
          <p:nvPr/>
        </p:nvSpPr>
        <p:spPr>
          <a:xfrm>
            <a:off x="12500188" y="5041636"/>
            <a:ext cx="8703711" cy="683673"/>
          </a:xfrm>
          <a:prstGeom prst="line">
            <a:avLst/>
          </a:prstGeom>
          <a:ln w="50800">
            <a:solidFill>
              <a:srgbClr val="7F0325"/>
            </a:solidFill>
            <a:miter lim="400000"/>
            <a:tailEnd type="triangle"/>
          </a:ln>
        </p:spPr>
        <p:txBody>
          <a:bodyPr lIns="50800" tIns="50800" rIns="50800" bIns="50800" anchor="ctr"/>
          <a:lstStyle/>
          <a:p>
            <a:pPr/>
          </a:p>
        </p:txBody>
      </p:sp>
      <p:sp>
        <p:nvSpPr>
          <p:cNvPr id="231" name="Line"/>
          <p:cNvSpPr/>
          <p:nvPr/>
        </p:nvSpPr>
        <p:spPr>
          <a:xfrm flipH="1">
            <a:off x="1128995" y="7215857"/>
            <a:ext cx="1691120" cy="846318"/>
          </a:xfrm>
          <a:prstGeom prst="line">
            <a:avLst/>
          </a:prstGeom>
          <a:ln w="50800">
            <a:solidFill>
              <a:srgbClr val="7F0325"/>
            </a:solidFill>
            <a:miter lim="400000"/>
            <a:tailEnd type="triangle"/>
          </a:ln>
        </p:spPr>
        <p:txBody>
          <a:bodyPr lIns="50800" tIns="50800" rIns="50800" bIns="50800" anchor="ctr"/>
          <a:lstStyle/>
          <a:p>
            <a:pPr/>
          </a:p>
        </p:txBody>
      </p:sp>
      <p:sp>
        <p:nvSpPr>
          <p:cNvPr id="232" name="Line"/>
          <p:cNvSpPr/>
          <p:nvPr/>
        </p:nvSpPr>
        <p:spPr>
          <a:xfrm>
            <a:off x="3002255" y="7178252"/>
            <a:ext cx="1" cy="956020"/>
          </a:xfrm>
          <a:prstGeom prst="line">
            <a:avLst/>
          </a:prstGeom>
          <a:ln w="50800">
            <a:solidFill>
              <a:srgbClr val="7F0325"/>
            </a:solidFill>
            <a:miter lim="400000"/>
            <a:tailEnd type="triangle"/>
          </a:ln>
        </p:spPr>
        <p:txBody>
          <a:bodyPr lIns="50800" tIns="50800" rIns="50800" bIns="50800" anchor="ctr"/>
          <a:lstStyle/>
          <a:p>
            <a:pPr/>
          </a:p>
        </p:txBody>
      </p:sp>
      <p:sp>
        <p:nvSpPr>
          <p:cNvPr id="233" name="Line"/>
          <p:cNvSpPr/>
          <p:nvPr/>
        </p:nvSpPr>
        <p:spPr>
          <a:xfrm>
            <a:off x="3303825" y="7235244"/>
            <a:ext cx="1772501" cy="877843"/>
          </a:xfrm>
          <a:prstGeom prst="line">
            <a:avLst/>
          </a:prstGeom>
          <a:ln w="50800">
            <a:solidFill>
              <a:srgbClr val="7F0325"/>
            </a:solidFill>
            <a:miter lim="400000"/>
            <a:tailEnd type="triangle"/>
          </a:ln>
        </p:spPr>
        <p:txBody>
          <a:bodyPr lIns="50800" tIns="50800" rIns="50800" bIns="50800" anchor="ctr"/>
          <a:lstStyle/>
          <a:p>
            <a:pPr/>
          </a:p>
        </p:txBody>
      </p:sp>
      <p:sp>
        <p:nvSpPr>
          <p:cNvPr id="234" name="Line"/>
          <p:cNvSpPr/>
          <p:nvPr/>
        </p:nvSpPr>
        <p:spPr>
          <a:xfrm flipH="1">
            <a:off x="7087467" y="7215857"/>
            <a:ext cx="1691120" cy="846318"/>
          </a:xfrm>
          <a:prstGeom prst="line">
            <a:avLst/>
          </a:prstGeom>
          <a:ln w="50800">
            <a:solidFill>
              <a:srgbClr val="7F0325"/>
            </a:solidFill>
            <a:miter lim="400000"/>
            <a:tailEnd type="triangle"/>
          </a:ln>
        </p:spPr>
        <p:txBody>
          <a:bodyPr lIns="50800" tIns="50800" rIns="50800" bIns="50800" anchor="ctr"/>
          <a:lstStyle/>
          <a:p>
            <a:pPr/>
          </a:p>
        </p:txBody>
      </p:sp>
      <p:sp>
        <p:nvSpPr>
          <p:cNvPr id="235" name="Line"/>
          <p:cNvSpPr/>
          <p:nvPr/>
        </p:nvSpPr>
        <p:spPr>
          <a:xfrm>
            <a:off x="8960727" y="7178252"/>
            <a:ext cx="1" cy="956020"/>
          </a:xfrm>
          <a:prstGeom prst="line">
            <a:avLst/>
          </a:prstGeom>
          <a:ln w="50800">
            <a:solidFill>
              <a:srgbClr val="7F0325"/>
            </a:solidFill>
            <a:miter lim="400000"/>
            <a:tailEnd type="triangle"/>
          </a:ln>
        </p:spPr>
        <p:txBody>
          <a:bodyPr lIns="50800" tIns="50800" rIns="50800" bIns="50800" anchor="ctr"/>
          <a:lstStyle/>
          <a:p>
            <a:pPr/>
          </a:p>
        </p:txBody>
      </p:sp>
      <p:sp>
        <p:nvSpPr>
          <p:cNvPr id="236" name="Line"/>
          <p:cNvSpPr/>
          <p:nvPr/>
        </p:nvSpPr>
        <p:spPr>
          <a:xfrm>
            <a:off x="9262297" y="7235244"/>
            <a:ext cx="1772500" cy="877843"/>
          </a:xfrm>
          <a:prstGeom prst="line">
            <a:avLst/>
          </a:prstGeom>
          <a:ln w="50800">
            <a:solidFill>
              <a:srgbClr val="7F0325"/>
            </a:solidFill>
            <a:miter lim="400000"/>
            <a:tailEnd type="triangle"/>
          </a:ln>
        </p:spPr>
        <p:txBody>
          <a:bodyPr lIns="50800" tIns="50800" rIns="50800" bIns="50800" anchor="ctr"/>
          <a:lstStyle/>
          <a:p>
            <a:pPr/>
          </a:p>
        </p:txBody>
      </p:sp>
      <p:sp>
        <p:nvSpPr>
          <p:cNvPr id="237" name="Line"/>
          <p:cNvSpPr/>
          <p:nvPr/>
        </p:nvSpPr>
        <p:spPr>
          <a:xfrm flipH="1">
            <a:off x="13160744" y="7187254"/>
            <a:ext cx="1691120" cy="846318"/>
          </a:xfrm>
          <a:prstGeom prst="line">
            <a:avLst/>
          </a:prstGeom>
          <a:ln w="50800">
            <a:solidFill>
              <a:srgbClr val="7F0325"/>
            </a:solidFill>
            <a:miter lim="400000"/>
            <a:tailEnd type="triangle"/>
          </a:ln>
        </p:spPr>
        <p:txBody>
          <a:bodyPr lIns="50800" tIns="50800" rIns="50800" bIns="50800" anchor="ctr"/>
          <a:lstStyle/>
          <a:p>
            <a:pPr/>
          </a:p>
        </p:txBody>
      </p:sp>
      <p:sp>
        <p:nvSpPr>
          <p:cNvPr id="238" name="Line"/>
          <p:cNvSpPr/>
          <p:nvPr/>
        </p:nvSpPr>
        <p:spPr>
          <a:xfrm>
            <a:off x="15034004" y="7149650"/>
            <a:ext cx="1" cy="956019"/>
          </a:xfrm>
          <a:prstGeom prst="line">
            <a:avLst/>
          </a:prstGeom>
          <a:ln w="50800">
            <a:solidFill>
              <a:srgbClr val="7F0325"/>
            </a:solidFill>
            <a:miter lim="400000"/>
            <a:tailEnd type="triangle"/>
          </a:ln>
        </p:spPr>
        <p:txBody>
          <a:bodyPr lIns="50800" tIns="50800" rIns="50800" bIns="50800" anchor="ctr"/>
          <a:lstStyle/>
          <a:p>
            <a:pPr/>
          </a:p>
        </p:txBody>
      </p:sp>
      <p:sp>
        <p:nvSpPr>
          <p:cNvPr id="239" name="Line"/>
          <p:cNvSpPr/>
          <p:nvPr/>
        </p:nvSpPr>
        <p:spPr>
          <a:xfrm>
            <a:off x="15335573" y="7206642"/>
            <a:ext cx="1772501" cy="877842"/>
          </a:xfrm>
          <a:prstGeom prst="line">
            <a:avLst/>
          </a:prstGeom>
          <a:ln w="50800">
            <a:solidFill>
              <a:srgbClr val="7F0325"/>
            </a:solidFill>
            <a:miter lim="400000"/>
            <a:tailEnd type="triangle"/>
          </a:ln>
        </p:spPr>
        <p:txBody>
          <a:bodyPr lIns="50800" tIns="50800" rIns="50800" bIns="50800" anchor="ctr"/>
          <a:lstStyle/>
          <a:p>
            <a:pPr/>
          </a:p>
        </p:txBody>
      </p:sp>
      <p:sp>
        <p:nvSpPr>
          <p:cNvPr id="240" name="Line"/>
          <p:cNvSpPr/>
          <p:nvPr/>
        </p:nvSpPr>
        <p:spPr>
          <a:xfrm flipH="1">
            <a:off x="19303502" y="7196470"/>
            <a:ext cx="1691120" cy="846318"/>
          </a:xfrm>
          <a:prstGeom prst="line">
            <a:avLst/>
          </a:prstGeom>
          <a:ln w="50800">
            <a:solidFill>
              <a:srgbClr val="7F0325"/>
            </a:solidFill>
            <a:miter lim="400000"/>
            <a:tailEnd type="triangle"/>
          </a:ln>
        </p:spPr>
        <p:txBody>
          <a:bodyPr lIns="50800" tIns="50800" rIns="50800" bIns="50800" anchor="ctr"/>
          <a:lstStyle/>
          <a:p>
            <a:pPr/>
          </a:p>
        </p:txBody>
      </p:sp>
      <p:sp>
        <p:nvSpPr>
          <p:cNvPr id="241" name="Line"/>
          <p:cNvSpPr/>
          <p:nvPr/>
        </p:nvSpPr>
        <p:spPr>
          <a:xfrm>
            <a:off x="21176761" y="7158865"/>
            <a:ext cx="1" cy="956020"/>
          </a:xfrm>
          <a:prstGeom prst="line">
            <a:avLst/>
          </a:prstGeom>
          <a:ln w="50800">
            <a:solidFill>
              <a:srgbClr val="7F0325"/>
            </a:solidFill>
            <a:miter lim="400000"/>
            <a:tailEnd type="triangle"/>
          </a:ln>
        </p:spPr>
        <p:txBody>
          <a:bodyPr lIns="50800" tIns="50800" rIns="50800" bIns="50800" anchor="ctr"/>
          <a:lstStyle/>
          <a:p>
            <a:pPr/>
          </a:p>
        </p:txBody>
      </p:sp>
      <p:sp>
        <p:nvSpPr>
          <p:cNvPr id="242" name="Line"/>
          <p:cNvSpPr/>
          <p:nvPr/>
        </p:nvSpPr>
        <p:spPr>
          <a:xfrm>
            <a:off x="21478332" y="7215857"/>
            <a:ext cx="1772500" cy="877843"/>
          </a:xfrm>
          <a:prstGeom prst="line">
            <a:avLst/>
          </a:prstGeom>
          <a:ln w="50800">
            <a:solidFill>
              <a:srgbClr val="7F0325"/>
            </a:solidFill>
            <a:miter lim="400000"/>
            <a:tailEnd type="triangle"/>
          </a:ln>
        </p:spPr>
        <p:txBody>
          <a:bodyPr lIns="50800" tIns="50800" rIns="50800" bIns="50800" anchor="ctr"/>
          <a:lstStyle/>
          <a:p>
            <a:pPr/>
          </a:p>
        </p:txBody>
      </p:sp>
      <p:sp>
        <p:nvSpPr>
          <p:cNvPr id="243" name="Line"/>
          <p:cNvSpPr/>
          <p:nvPr/>
        </p:nvSpPr>
        <p:spPr>
          <a:xfrm flipH="1">
            <a:off x="768768" y="9631798"/>
            <a:ext cx="278708" cy="606805"/>
          </a:xfrm>
          <a:prstGeom prst="line">
            <a:avLst/>
          </a:prstGeom>
          <a:ln w="50800">
            <a:solidFill>
              <a:srgbClr val="7F0325"/>
            </a:solidFill>
            <a:miter lim="400000"/>
            <a:tailEnd type="triangle"/>
          </a:ln>
        </p:spPr>
        <p:txBody>
          <a:bodyPr lIns="50800" tIns="50800" rIns="50800" bIns="50800" anchor="ctr"/>
          <a:lstStyle/>
          <a:p>
            <a:pPr/>
          </a:p>
        </p:txBody>
      </p:sp>
      <p:sp>
        <p:nvSpPr>
          <p:cNvPr id="244" name="Line"/>
          <p:cNvSpPr/>
          <p:nvPr/>
        </p:nvSpPr>
        <p:spPr>
          <a:xfrm>
            <a:off x="1162957" y="9608489"/>
            <a:ext cx="284298" cy="646833"/>
          </a:xfrm>
          <a:prstGeom prst="line">
            <a:avLst/>
          </a:prstGeom>
          <a:ln w="50800">
            <a:solidFill>
              <a:srgbClr val="7F0325"/>
            </a:solidFill>
            <a:miter lim="400000"/>
            <a:tailEnd type="triangle"/>
          </a:ln>
        </p:spPr>
        <p:txBody>
          <a:bodyPr lIns="50800" tIns="50800" rIns="50800" bIns="50800" anchor="ctr"/>
          <a:lstStyle/>
          <a:p>
            <a:pPr/>
          </a:p>
        </p:txBody>
      </p:sp>
      <p:sp>
        <p:nvSpPr>
          <p:cNvPr id="245" name="Line"/>
          <p:cNvSpPr/>
          <p:nvPr/>
        </p:nvSpPr>
        <p:spPr>
          <a:xfrm flipH="1">
            <a:off x="2654050" y="9634903"/>
            <a:ext cx="278708" cy="606804"/>
          </a:xfrm>
          <a:prstGeom prst="line">
            <a:avLst/>
          </a:prstGeom>
          <a:ln w="50800">
            <a:solidFill>
              <a:srgbClr val="7F0325"/>
            </a:solidFill>
            <a:miter lim="400000"/>
            <a:tailEnd type="triangle"/>
          </a:ln>
        </p:spPr>
        <p:txBody>
          <a:bodyPr lIns="50800" tIns="50800" rIns="50800" bIns="50800" anchor="ctr"/>
          <a:lstStyle/>
          <a:p>
            <a:pPr/>
          </a:p>
        </p:txBody>
      </p:sp>
      <p:sp>
        <p:nvSpPr>
          <p:cNvPr id="246" name="Line"/>
          <p:cNvSpPr/>
          <p:nvPr/>
        </p:nvSpPr>
        <p:spPr>
          <a:xfrm>
            <a:off x="3048238" y="9611594"/>
            <a:ext cx="284299" cy="646832"/>
          </a:xfrm>
          <a:prstGeom prst="line">
            <a:avLst/>
          </a:prstGeom>
          <a:ln w="50800">
            <a:solidFill>
              <a:srgbClr val="7F0325"/>
            </a:solidFill>
            <a:miter lim="400000"/>
            <a:tailEnd type="triangle"/>
          </a:ln>
        </p:spPr>
        <p:txBody>
          <a:bodyPr lIns="50800" tIns="50800" rIns="50800" bIns="50800" anchor="ctr"/>
          <a:lstStyle/>
          <a:p>
            <a:pPr/>
          </a:p>
        </p:txBody>
      </p:sp>
      <p:sp>
        <p:nvSpPr>
          <p:cNvPr id="247" name="Line"/>
          <p:cNvSpPr/>
          <p:nvPr/>
        </p:nvSpPr>
        <p:spPr>
          <a:xfrm flipH="1">
            <a:off x="4617289" y="9634903"/>
            <a:ext cx="278708" cy="606804"/>
          </a:xfrm>
          <a:prstGeom prst="line">
            <a:avLst/>
          </a:prstGeom>
          <a:ln w="50800">
            <a:solidFill>
              <a:srgbClr val="7F0325"/>
            </a:solidFill>
            <a:miter lim="400000"/>
            <a:tailEnd type="triangle"/>
          </a:ln>
        </p:spPr>
        <p:txBody>
          <a:bodyPr lIns="50800" tIns="50800" rIns="50800" bIns="50800" anchor="ctr"/>
          <a:lstStyle/>
          <a:p>
            <a:pPr/>
          </a:p>
        </p:txBody>
      </p:sp>
      <p:sp>
        <p:nvSpPr>
          <p:cNvPr id="248" name="Line"/>
          <p:cNvSpPr/>
          <p:nvPr/>
        </p:nvSpPr>
        <p:spPr>
          <a:xfrm>
            <a:off x="5011477" y="9611594"/>
            <a:ext cx="284299" cy="646832"/>
          </a:xfrm>
          <a:prstGeom prst="line">
            <a:avLst/>
          </a:prstGeom>
          <a:ln w="50800">
            <a:solidFill>
              <a:srgbClr val="7F0325"/>
            </a:solidFill>
            <a:miter lim="400000"/>
            <a:tailEnd type="triangle"/>
          </a:ln>
        </p:spPr>
        <p:txBody>
          <a:bodyPr lIns="50800" tIns="50800" rIns="50800" bIns="50800" anchor="ctr"/>
          <a:lstStyle/>
          <a:p>
            <a:pPr/>
          </a:p>
        </p:txBody>
      </p:sp>
      <p:sp>
        <p:nvSpPr>
          <p:cNvPr id="249" name="Line"/>
          <p:cNvSpPr/>
          <p:nvPr/>
        </p:nvSpPr>
        <p:spPr>
          <a:xfrm flipH="1">
            <a:off x="6793098" y="9633323"/>
            <a:ext cx="278708" cy="606805"/>
          </a:xfrm>
          <a:prstGeom prst="line">
            <a:avLst/>
          </a:prstGeom>
          <a:ln w="50800">
            <a:solidFill>
              <a:srgbClr val="7F0325"/>
            </a:solidFill>
            <a:miter lim="400000"/>
            <a:tailEnd type="triangle"/>
          </a:ln>
        </p:spPr>
        <p:txBody>
          <a:bodyPr lIns="50800" tIns="50800" rIns="50800" bIns="50800" anchor="ctr"/>
          <a:lstStyle/>
          <a:p>
            <a:pPr/>
          </a:p>
        </p:txBody>
      </p:sp>
      <p:sp>
        <p:nvSpPr>
          <p:cNvPr id="250" name="Line"/>
          <p:cNvSpPr/>
          <p:nvPr/>
        </p:nvSpPr>
        <p:spPr>
          <a:xfrm>
            <a:off x="7187287" y="9610014"/>
            <a:ext cx="284298" cy="646832"/>
          </a:xfrm>
          <a:prstGeom prst="line">
            <a:avLst/>
          </a:prstGeom>
          <a:ln w="50800">
            <a:solidFill>
              <a:srgbClr val="7F0325"/>
            </a:solidFill>
            <a:miter lim="400000"/>
            <a:tailEnd type="triangle"/>
          </a:ln>
        </p:spPr>
        <p:txBody>
          <a:bodyPr lIns="50800" tIns="50800" rIns="50800" bIns="50800" anchor="ctr"/>
          <a:lstStyle/>
          <a:p>
            <a:pPr/>
          </a:p>
        </p:txBody>
      </p:sp>
      <p:sp>
        <p:nvSpPr>
          <p:cNvPr id="251" name="Line"/>
          <p:cNvSpPr/>
          <p:nvPr/>
        </p:nvSpPr>
        <p:spPr>
          <a:xfrm flipH="1">
            <a:off x="8678380" y="9636427"/>
            <a:ext cx="278708" cy="606805"/>
          </a:xfrm>
          <a:prstGeom prst="line">
            <a:avLst/>
          </a:prstGeom>
          <a:ln w="50800">
            <a:solidFill>
              <a:srgbClr val="7F0325"/>
            </a:solidFill>
            <a:miter lim="400000"/>
            <a:tailEnd type="triangle"/>
          </a:ln>
        </p:spPr>
        <p:txBody>
          <a:bodyPr lIns="50800" tIns="50800" rIns="50800" bIns="50800" anchor="ctr"/>
          <a:lstStyle/>
          <a:p>
            <a:pPr/>
          </a:p>
        </p:txBody>
      </p:sp>
      <p:sp>
        <p:nvSpPr>
          <p:cNvPr id="252" name="Line"/>
          <p:cNvSpPr/>
          <p:nvPr/>
        </p:nvSpPr>
        <p:spPr>
          <a:xfrm>
            <a:off x="9072569" y="9613118"/>
            <a:ext cx="284298" cy="646833"/>
          </a:xfrm>
          <a:prstGeom prst="line">
            <a:avLst/>
          </a:prstGeom>
          <a:ln w="50800">
            <a:solidFill>
              <a:srgbClr val="7F0325"/>
            </a:solidFill>
            <a:miter lim="400000"/>
            <a:tailEnd type="triangle"/>
          </a:ln>
        </p:spPr>
        <p:txBody>
          <a:bodyPr lIns="50800" tIns="50800" rIns="50800" bIns="50800" anchor="ctr"/>
          <a:lstStyle/>
          <a:p>
            <a:pPr/>
          </a:p>
        </p:txBody>
      </p:sp>
      <p:sp>
        <p:nvSpPr>
          <p:cNvPr id="253" name="Line"/>
          <p:cNvSpPr/>
          <p:nvPr/>
        </p:nvSpPr>
        <p:spPr>
          <a:xfrm flipH="1">
            <a:off x="10641619" y="9636427"/>
            <a:ext cx="278708" cy="606805"/>
          </a:xfrm>
          <a:prstGeom prst="line">
            <a:avLst/>
          </a:prstGeom>
          <a:ln w="50800">
            <a:solidFill>
              <a:srgbClr val="7F0325"/>
            </a:solidFill>
            <a:miter lim="400000"/>
            <a:tailEnd type="triangle"/>
          </a:ln>
        </p:spPr>
        <p:txBody>
          <a:bodyPr lIns="50800" tIns="50800" rIns="50800" bIns="50800" anchor="ctr"/>
          <a:lstStyle/>
          <a:p>
            <a:pPr/>
          </a:p>
        </p:txBody>
      </p:sp>
      <p:sp>
        <p:nvSpPr>
          <p:cNvPr id="254" name="Line"/>
          <p:cNvSpPr/>
          <p:nvPr/>
        </p:nvSpPr>
        <p:spPr>
          <a:xfrm>
            <a:off x="11035808" y="9613118"/>
            <a:ext cx="284298" cy="646833"/>
          </a:xfrm>
          <a:prstGeom prst="line">
            <a:avLst/>
          </a:prstGeom>
          <a:ln w="50800">
            <a:solidFill>
              <a:srgbClr val="7F0325"/>
            </a:solidFill>
            <a:miter lim="400000"/>
            <a:tailEnd type="triangle"/>
          </a:ln>
        </p:spPr>
        <p:txBody>
          <a:bodyPr lIns="50800" tIns="50800" rIns="50800" bIns="50800" anchor="ctr"/>
          <a:lstStyle/>
          <a:p>
            <a:pPr/>
          </a:p>
        </p:txBody>
      </p:sp>
      <p:sp>
        <p:nvSpPr>
          <p:cNvPr id="255" name="Line"/>
          <p:cNvSpPr/>
          <p:nvPr/>
        </p:nvSpPr>
        <p:spPr>
          <a:xfrm flipH="1">
            <a:off x="12899555" y="9633323"/>
            <a:ext cx="278708" cy="606805"/>
          </a:xfrm>
          <a:prstGeom prst="line">
            <a:avLst/>
          </a:prstGeom>
          <a:ln w="50800">
            <a:solidFill>
              <a:srgbClr val="7F0325"/>
            </a:solidFill>
            <a:miter lim="400000"/>
            <a:tailEnd type="triangle"/>
          </a:ln>
        </p:spPr>
        <p:txBody>
          <a:bodyPr lIns="50800" tIns="50800" rIns="50800" bIns="50800" anchor="ctr"/>
          <a:lstStyle/>
          <a:p>
            <a:pPr/>
          </a:p>
        </p:txBody>
      </p:sp>
      <p:sp>
        <p:nvSpPr>
          <p:cNvPr id="256" name="Line"/>
          <p:cNvSpPr/>
          <p:nvPr/>
        </p:nvSpPr>
        <p:spPr>
          <a:xfrm>
            <a:off x="13293744" y="9610014"/>
            <a:ext cx="284298" cy="646832"/>
          </a:xfrm>
          <a:prstGeom prst="line">
            <a:avLst/>
          </a:prstGeom>
          <a:ln w="50800">
            <a:solidFill>
              <a:srgbClr val="7F0325"/>
            </a:solidFill>
            <a:miter lim="400000"/>
            <a:tailEnd type="triangle"/>
          </a:ln>
        </p:spPr>
        <p:txBody>
          <a:bodyPr lIns="50800" tIns="50800" rIns="50800" bIns="50800" anchor="ctr"/>
          <a:lstStyle/>
          <a:p>
            <a:pPr/>
          </a:p>
        </p:txBody>
      </p:sp>
      <p:sp>
        <p:nvSpPr>
          <p:cNvPr id="257" name="Line"/>
          <p:cNvSpPr/>
          <p:nvPr/>
        </p:nvSpPr>
        <p:spPr>
          <a:xfrm flipH="1">
            <a:off x="14784837" y="9636427"/>
            <a:ext cx="278708" cy="606805"/>
          </a:xfrm>
          <a:prstGeom prst="line">
            <a:avLst/>
          </a:prstGeom>
          <a:ln w="50800">
            <a:solidFill>
              <a:srgbClr val="7F0325"/>
            </a:solidFill>
            <a:miter lim="400000"/>
            <a:tailEnd type="triangle"/>
          </a:ln>
        </p:spPr>
        <p:txBody>
          <a:bodyPr lIns="50800" tIns="50800" rIns="50800" bIns="50800" anchor="ctr"/>
          <a:lstStyle/>
          <a:p>
            <a:pPr/>
          </a:p>
        </p:txBody>
      </p:sp>
      <p:sp>
        <p:nvSpPr>
          <p:cNvPr id="258" name="Line"/>
          <p:cNvSpPr/>
          <p:nvPr/>
        </p:nvSpPr>
        <p:spPr>
          <a:xfrm>
            <a:off x="15179026" y="9613118"/>
            <a:ext cx="284298" cy="646833"/>
          </a:xfrm>
          <a:prstGeom prst="line">
            <a:avLst/>
          </a:prstGeom>
          <a:ln w="50800">
            <a:solidFill>
              <a:srgbClr val="7F0325"/>
            </a:solidFill>
            <a:miter lim="400000"/>
            <a:tailEnd type="triangle"/>
          </a:ln>
        </p:spPr>
        <p:txBody>
          <a:bodyPr lIns="50800" tIns="50800" rIns="50800" bIns="50800" anchor="ctr"/>
          <a:lstStyle/>
          <a:p>
            <a:pPr/>
          </a:p>
        </p:txBody>
      </p:sp>
      <p:sp>
        <p:nvSpPr>
          <p:cNvPr id="259" name="Line"/>
          <p:cNvSpPr/>
          <p:nvPr/>
        </p:nvSpPr>
        <p:spPr>
          <a:xfrm flipH="1">
            <a:off x="16748076" y="9636427"/>
            <a:ext cx="278708" cy="606805"/>
          </a:xfrm>
          <a:prstGeom prst="line">
            <a:avLst/>
          </a:prstGeom>
          <a:ln w="50800">
            <a:solidFill>
              <a:srgbClr val="7F0325"/>
            </a:solidFill>
            <a:miter lim="400000"/>
            <a:tailEnd type="triangle"/>
          </a:ln>
        </p:spPr>
        <p:txBody>
          <a:bodyPr lIns="50800" tIns="50800" rIns="50800" bIns="50800" anchor="ctr"/>
          <a:lstStyle/>
          <a:p>
            <a:pPr/>
          </a:p>
        </p:txBody>
      </p:sp>
      <p:sp>
        <p:nvSpPr>
          <p:cNvPr id="260" name="Line"/>
          <p:cNvSpPr/>
          <p:nvPr/>
        </p:nvSpPr>
        <p:spPr>
          <a:xfrm>
            <a:off x="17142266" y="9613118"/>
            <a:ext cx="284298" cy="646833"/>
          </a:xfrm>
          <a:prstGeom prst="line">
            <a:avLst/>
          </a:prstGeom>
          <a:ln w="50800">
            <a:solidFill>
              <a:srgbClr val="7F0325"/>
            </a:solidFill>
            <a:miter lim="400000"/>
            <a:tailEnd type="triangle"/>
          </a:ln>
        </p:spPr>
        <p:txBody>
          <a:bodyPr lIns="50800" tIns="50800" rIns="50800" bIns="50800" anchor="ctr"/>
          <a:lstStyle/>
          <a:p>
            <a:pPr/>
          </a:p>
        </p:txBody>
      </p:sp>
      <p:sp>
        <p:nvSpPr>
          <p:cNvPr id="261" name="Line"/>
          <p:cNvSpPr/>
          <p:nvPr/>
        </p:nvSpPr>
        <p:spPr>
          <a:xfrm flipH="1">
            <a:off x="18923886" y="9634848"/>
            <a:ext cx="278708" cy="606804"/>
          </a:xfrm>
          <a:prstGeom prst="line">
            <a:avLst/>
          </a:prstGeom>
          <a:ln w="50800">
            <a:solidFill>
              <a:srgbClr val="7F0325"/>
            </a:solidFill>
            <a:miter lim="400000"/>
            <a:tailEnd type="triangle"/>
          </a:ln>
        </p:spPr>
        <p:txBody>
          <a:bodyPr lIns="50800" tIns="50800" rIns="50800" bIns="50800" anchor="ctr"/>
          <a:lstStyle/>
          <a:p>
            <a:pPr/>
          </a:p>
        </p:txBody>
      </p:sp>
      <p:sp>
        <p:nvSpPr>
          <p:cNvPr id="262" name="Line"/>
          <p:cNvSpPr/>
          <p:nvPr/>
        </p:nvSpPr>
        <p:spPr>
          <a:xfrm>
            <a:off x="19318075" y="9611539"/>
            <a:ext cx="284299" cy="646832"/>
          </a:xfrm>
          <a:prstGeom prst="line">
            <a:avLst/>
          </a:prstGeom>
          <a:ln w="50800">
            <a:solidFill>
              <a:srgbClr val="7F0325"/>
            </a:solidFill>
            <a:miter lim="400000"/>
            <a:tailEnd type="triangle"/>
          </a:ln>
        </p:spPr>
        <p:txBody>
          <a:bodyPr lIns="50800" tIns="50800" rIns="50800" bIns="50800" anchor="ctr"/>
          <a:lstStyle/>
          <a:p>
            <a:pPr/>
          </a:p>
        </p:txBody>
      </p:sp>
      <p:sp>
        <p:nvSpPr>
          <p:cNvPr id="263" name="Line"/>
          <p:cNvSpPr/>
          <p:nvPr/>
        </p:nvSpPr>
        <p:spPr>
          <a:xfrm flipH="1">
            <a:off x="20809167" y="9637952"/>
            <a:ext cx="278708" cy="606805"/>
          </a:xfrm>
          <a:prstGeom prst="line">
            <a:avLst/>
          </a:prstGeom>
          <a:ln w="50800">
            <a:solidFill>
              <a:srgbClr val="7F0325"/>
            </a:solidFill>
            <a:miter lim="400000"/>
            <a:tailEnd type="triangle"/>
          </a:ln>
        </p:spPr>
        <p:txBody>
          <a:bodyPr lIns="50800" tIns="50800" rIns="50800" bIns="50800" anchor="ctr"/>
          <a:lstStyle/>
          <a:p>
            <a:pPr/>
          </a:p>
        </p:txBody>
      </p:sp>
      <p:sp>
        <p:nvSpPr>
          <p:cNvPr id="264" name="Line"/>
          <p:cNvSpPr/>
          <p:nvPr/>
        </p:nvSpPr>
        <p:spPr>
          <a:xfrm>
            <a:off x="21203357" y="9614643"/>
            <a:ext cx="284298" cy="646833"/>
          </a:xfrm>
          <a:prstGeom prst="line">
            <a:avLst/>
          </a:prstGeom>
          <a:ln w="50800">
            <a:solidFill>
              <a:srgbClr val="7F0325"/>
            </a:solidFill>
            <a:miter lim="400000"/>
            <a:tailEnd type="triangle"/>
          </a:ln>
        </p:spPr>
        <p:txBody>
          <a:bodyPr lIns="50800" tIns="50800" rIns="50800" bIns="50800" anchor="ctr"/>
          <a:lstStyle/>
          <a:p>
            <a:pPr/>
          </a:p>
        </p:txBody>
      </p:sp>
      <p:sp>
        <p:nvSpPr>
          <p:cNvPr id="265" name="Line"/>
          <p:cNvSpPr/>
          <p:nvPr/>
        </p:nvSpPr>
        <p:spPr>
          <a:xfrm flipH="1">
            <a:off x="22772407" y="9637952"/>
            <a:ext cx="278708" cy="606805"/>
          </a:xfrm>
          <a:prstGeom prst="line">
            <a:avLst/>
          </a:prstGeom>
          <a:ln w="50800">
            <a:solidFill>
              <a:srgbClr val="7F0325"/>
            </a:solidFill>
            <a:miter lim="400000"/>
            <a:tailEnd type="triangle"/>
          </a:ln>
        </p:spPr>
        <p:txBody>
          <a:bodyPr lIns="50800" tIns="50800" rIns="50800" bIns="50800" anchor="ctr"/>
          <a:lstStyle/>
          <a:p>
            <a:pPr/>
          </a:p>
        </p:txBody>
      </p:sp>
      <p:sp>
        <p:nvSpPr>
          <p:cNvPr id="266" name="Line"/>
          <p:cNvSpPr/>
          <p:nvPr/>
        </p:nvSpPr>
        <p:spPr>
          <a:xfrm>
            <a:off x="23166596" y="9614643"/>
            <a:ext cx="284298" cy="646833"/>
          </a:xfrm>
          <a:prstGeom prst="line">
            <a:avLst/>
          </a:prstGeom>
          <a:ln w="50800">
            <a:solidFill>
              <a:srgbClr val="7F0325"/>
            </a:solidFill>
            <a:miter lim="400000"/>
            <a:tailEnd type="triangle"/>
          </a:ln>
        </p:spPr>
        <p:txBody>
          <a:bodyPr lIns="50800" tIns="50800" rIns="50800" bIns="50800" anchor="ctr"/>
          <a:lstStyle/>
          <a:p>
            <a:pPr/>
          </a:p>
        </p:txBody>
      </p:sp>
      <p:sp>
        <p:nvSpPr>
          <p:cNvPr id="267" name="rt"/>
          <p:cNvSpPr/>
          <p:nvPr/>
        </p:nvSpPr>
        <p:spPr>
          <a:xfrm>
            <a:off x="532363" y="8089600"/>
            <a:ext cx="1220987" cy="1524588"/>
          </a:xfrm>
          <a:prstGeom prst="roundRect">
            <a:avLst>
              <a:gd name="adj" fmla="val 15864"/>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rt</a:t>
            </a:r>
          </a:p>
        </p:txBody>
      </p:sp>
      <p:sp>
        <p:nvSpPr>
          <p:cNvPr id="268" name="at"/>
          <p:cNvSpPr/>
          <p:nvPr/>
        </p:nvSpPr>
        <p:spPr>
          <a:xfrm>
            <a:off x="2440181" y="8089600"/>
            <a:ext cx="1220988" cy="1524588"/>
          </a:xfrm>
          <a:prstGeom prst="roundRect">
            <a:avLst>
              <a:gd name="adj" fmla="val 15864"/>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at</a:t>
            </a:r>
          </a:p>
        </p:txBody>
      </p:sp>
      <p:sp>
        <p:nvSpPr>
          <p:cNvPr id="269" name="ar"/>
          <p:cNvSpPr/>
          <p:nvPr/>
        </p:nvSpPr>
        <p:spPr>
          <a:xfrm>
            <a:off x="4348000" y="8089600"/>
            <a:ext cx="1220987" cy="1524588"/>
          </a:xfrm>
          <a:prstGeom prst="roundRect">
            <a:avLst>
              <a:gd name="adj" fmla="val 15864"/>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ar</a:t>
            </a:r>
          </a:p>
        </p:txBody>
      </p:sp>
      <p:sp>
        <p:nvSpPr>
          <p:cNvPr id="270" name="rt"/>
          <p:cNvSpPr/>
          <p:nvPr/>
        </p:nvSpPr>
        <p:spPr>
          <a:xfrm>
            <a:off x="6542820" y="8089600"/>
            <a:ext cx="1220988" cy="1524588"/>
          </a:xfrm>
          <a:prstGeom prst="roundRect">
            <a:avLst>
              <a:gd name="adj" fmla="val 15864"/>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rt</a:t>
            </a:r>
          </a:p>
        </p:txBody>
      </p:sp>
      <p:sp>
        <p:nvSpPr>
          <p:cNvPr id="271" name="ct"/>
          <p:cNvSpPr/>
          <p:nvPr/>
        </p:nvSpPr>
        <p:spPr>
          <a:xfrm>
            <a:off x="8450639" y="8089600"/>
            <a:ext cx="1220987" cy="1524588"/>
          </a:xfrm>
          <a:prstGeom prst="roundRect">
            <a:avLst>
              <a:gd name="adj" fmla="val 15864"/>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ct</a:t>
            </a:r>
          </a:p>
        </p:txBody>
      </p:sp>
      <p:sp>
        <p:nvSpPr>
          <p:cNvPr id="272" name="cr"/>
          <p:cNvSpPr/>
          <p:nvPr/>
        </p:nvSpPr>
        <p:spPr>
          <a:xfrm>
            <a:off x="10358456" y="8089600"/>
            <a:ext cx="1220988" cy="1524588"/>
          </a:xfrm>
          <a:prstGeom prst="roundRect">
            <a:avLst>
              <a:gd name="adj" fmla="val 15864"/>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cr</a:t>
            </a:r>
          </a:p>
        </p:txBody>
      </p:sp>
      <p:sp>
        <p:nvSpPr>
          <p:cNvPr id="273" name="ct"/>
          <p:cNvSpPr/>
          <p:nvPr/>
        </p:nvSpPr>
        <p:spPr>
          <a:xfrm>
            <a:off x="14461097" y="8089600"/>
            <a:ext cx="1220987" cy="1524588"/>
          </a:xfrm>
          <a:prstGeom prst="roundRect">
            <a:avLst>
              <a:gd name="adj" fmla="val 15864"/>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ct</a:t>
            </a:r>
          </a:p>
        </p:txBody>
      </p:sp>
      <p:sp>
        <p:nvSpPr>
          <p:cNvPr id="274" name="at"/>
          <p:cNvSpPr/>
          <p:nvPr/>
        </p:nvSpPr>
        <p:spPr>
          <a:xfrm>
            <a:off x="12409776" y="8089600"/>
            <a:ext cx="1220987" cy="1524588"/>
          </a:xfrm>
          <a:prstGeom prst="roundRect">
            <a:avLst>
              <a:gd name="adj" fmla="val 15864"/>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at</a:t>
            </a:r>
          </a:p>
        </p:txBody>
      </p:sp>
      <p:sp>
        <p:nvSpPr>
          <p:cNvPr id="275" name="ca"/>
          <p:cNvSpPr/>
          <p:nvPr/>
        </p:nvSpPr>
        <p:spPr>
          <a:xfrm>
            <a:off x="22379373" y="8089600"/>
            <a:ext cx="1472264" cy="1524588"/>
          </a:xfrm>
          <a:prstGeom prst="roundRect">
            <a:avLst>
              <a:gd name="adj" fmla="val 1315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ca</a:t>
            </a:r>
          </a:p>
        </p:txBody>
      </p:sp>
      <p:sp>
        <p:nvSpPr>
          <p:cNvPr id="276" name="cr"/>
          <p:cNvSpPr/>
          <p:nvPr/>
        </p:nvSpPr>
        <p:spPr>
          <a:xfrm>
            <a:off x="20597192" y="8089600"/>
            <a:ext cx="1220988" cy="1524588"/>
          </a:xfrm>
          <a:prstGeom prst="roundRect">
            <a:avLst>
              <a:gd name="adj" fmla="val 15864"/>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cr</a:t>
            </a:r>
          </a:p>
        </p:txBody>
      </p:sp>
      <p:sp>
        <p:nvSpPr>
          <p:cNvPr id="277" name="ar"/>
          <p:cNvSpPr/>
          <p:nvPr/>
        </p:nvSpPr>
        <p:spPr>
          <a:xfrm>
            <a:off x="18828965" y="8089600"/>
            <a:ext cx="1220987" cy="1524588"/>
          </a:xfrm>
          <a:prstGeom prst="roundRect">
            <a:avLst>
              <a:gd name="adj" fmla="val 15864"/>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ar</a:t>
            </a:r>
          </a:p>
        </p:txBody>
      </p:sp>
      <p:sp>
        <p:nvSpPr>
          <p:cNvPr id="278" name="ca"/>
          <p:cNvSpPr/>
          <p:nvPr/>
        </p:nvSpPr>
        <p:spPr>
          <a:xfrm>
            <a:off x="16377846" y="8089600"/>
            <a:ext cx="1472265" cy="1524588"/>
          </a:xfrm>
          <a:prstGeom prst="roundRect">
            <a:avLst>
              <a:gd name="adj" fmla="val 1315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ca</a:t>
            </a:r>
          </a:p>
        </p:txBody>
      </p:sp>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80" name="Tree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Trees</a:t>
            </a:r>
          </a:p>
        </p:txBody>
      </p:sp>
      <p:sp>
        <p:nvSpPr>
          <p:cNvPr id="281" name="You've coded trees for recursive assignments!"/>
          <p:cNvSpPr txBox="1"/>
          <p:nvPr/>
        </p:nvSpPr>
        <p:spPr>
          <a:xfrm>
            <a:off x="4611243" y="2040267"/>
            <a:ext cx="15161515" cy="1006598"/>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6000"/>
            </a:lvl1pPr>
          </a:lstStyle>
          <a:p>
            <a:pPr/>
            <a:r>
              <a:t>You've coded trees for recursive assignments!</a:t>
            </a:r>
          </a:p>
        </p:txBody>
      </p:sp>
      <p:pic>
        <p:nvPicPr>
          <p:cNvPr id="282" name="image20.png" descr="image20.png"/>
          <p:cNvPicPr>
            <a:picLocks noChangeAspect="1"/>
          </p:cNvPicPr>
          <p:nvPr/>
        </p:nvPicPr>
        <p:blipFill>
          <a:blip r:embed="rId2">
            <a:extLst/>
          </a:blip>
          <a:srcRect l="6979" t="152" r="6468" b="0"/>
          <a:stretch>
            <a:fillRect/>
          </a:stretch>
        </p:blipFill>
        <p:spPr>
          <a:xfrm>
            <a:off x="3744118" y="3418818"/>
            <a:ext cx="16895953" cy="9619905"/>
          </a:xfrm>
          <a:prstGeom prst="rect">
            <a:avLst/>
          </a:prstGeom>
          <a:ln w="12700">
            <a:miter lim="400000"/>
          </a:ln>
        </p:spPr>
      </p:pic>
    </p:spTree>
  </p:cSld>
  <p:clrMapOvr>
    <a:masterClrMapping/>
  </p:clrMapOvr>
  <p:transition xmlns:p14="http://schemas.microsoft.com/office/powerpoint/2010/main" spd="med" advClick="1"/>
</p:sld>
</file>

<file path=ppt/slides/slide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grpSp>
        <p:nvGrpSpPr>
          <p:cNvPr id="286" name="Group"/>
          <p:cNvGrpSpPr/>
          <p:nvPr/>
        </p:nvGrpSpPr>
        <p:grpSpPr>
          <a:xfrm>
            <a:off x="10770771" y="2079961"/>
            <a:ext cx="4175142" cy="1329474"/>
            <a:chOff x="0" y="0"/>
            <a:chExt cx="4175140" cy="1329472"/>
          </a:xfrm>
        </p:grpSpPr>
        <p:sp>
          <p:nvSpPr>
            <p:cNvPr id="284" name="Oval"/>
            <p:cNvSpPr/>
            <p:nvPr/>
          </p:nvSpPr>
          <p:spPr>
            <a:xfrm>
              <a:off x="-1" y="-1"/>
              <a:ext cx="4175142" cy="1329474"/>
            </a:xfrm>
            <a:prstGeom prst="ellipse">
              <a:avLst/>
            </a:prstGeom>
            <a:noFill/>
            <a:ln w="76200" cap="flat">
              <a:solidFill>
                <a:srgbClr val="000000"/>
              </a:solidFill>
              <a:prstDash val="solid"/>
              <a:round/>
            </a:ln>
            <a:effectLst/>
          </p:spPr>
          <p:txBody>
            <a:bodyPr wrap="square" lIns="91439" tIns="91439" rIns="91439" bIns="91439" numCol="1" anchor="ctr">
              <a:noAutofit/>
            </a:bodyPr>
            <a:lstStyle/>
            <a:p>
              <a:pPr defTabSz="1828800">
                <a:defRPr sz="4800">
                  <a:latin typeface="Courier"/>
                  <a:ea typeface="Courier"/>
                  <a:cs typeface="Courier"/>
                  <a:sym typeface="Courier"/>
                </a:defRPr>
              </a:pPr>
            </a:p>
          </p:txBody>
        </p:sp>
        <p:sp>
          <p:nvSpPr>
            <p:cNvPr id="285" name="world"/>
            <p:cNvSpPr txBox="1"/>
            <p:nvPr/>
          </p:nvSpPr>
          <p:spPr>
            <a:xfrm>
              <a:off x="611435" y="204995"/>
              <a:ext cx="2952270" cy="91948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39" tIns="91439" rIns="91439" bIns="91439" numCol="1" anchor="ctr">
              <a:spAutoFit/>
            </a:bodyPr>
            <a:lstStyle>
              <a:lvl1pPr defTabSz="1828800">
                <a:defRPr sz="4800">
                  <a:latin typeface="Courier"/>
                  <a:ea typeface="Courier"/>
                  <a:cs typeface="Courier"/>
                  <a:sym typeface="Courier"/>
                </a:defRPr>
              </a:lvl1pPr>
            </a:lstStyle>
            <a:p>
              <a:pPr/>
              <a:r>
                <a:t>world</a:t>
              </a:r>
            </a:p>
          </p:txBody>
        </p:sp>
      </p:grpSp>
      <p:grpSp>
        <p:nvGrpSpPr>
          <p:cNvPr id="289" name="Group"/>
          <p:cNvGrpSpPr/>
          <p:nvPr/>
        </p:nvGrpSpPr>
        <p:grpSpPr>
          <a:xfrm>
            <a:off x="11282785" y="5173164"/>
            <a:ext cx="2584549" cy="1933789"/>
            <a:chOff x="0" y="0"/>
            <a:chExt cx="2584548" cy="1933787"/>
          </a:xfrm>
        </p:grpSpPr>
        <p:sp>
          <p:nvSpPr>
            <p:cNvPr id="287" name="Oval"/>
            <p:cNvSpPr/>
            <p:nvPr/>
          </p:nvSpPr>
          <p:spPr>
            <a:xfrm>
              <a:off x="-1" y="0"/>
              <a:ext cx="2584550" cy="1933788"/>
            </a:xfrm>
            <a:prstGeom prst="ellipse">
              <a:avLst/>
            </a:prstGeom>
            <a:noFill/>
            <a:ln w="76200" cap="flat">
              <a:solidFill>
                <a:srgbClr val="000000"/>
              </a:solidFill>
              <a:prstDash val="solid"/>
              <a:round/>
            </a:ln>
            <a:effectLst/>
          </p:spPr>
          <p:txBody>
            <a:bodyPr wrap="square" lIns="91439" tIns="91439" rIns="91439" bIns="91439" numCol="1" anchor="ctr">
              <a:noAutofit/>
            </a:bodyPr>
            <a:lstStyle/>
            <a:p>
              <a:pPr defTabSz="1828800">
                <a:defRPr sz="4800">
                  <a:latin typeface="Courier"/>
                  <a:ea typeface="Courier"/>
                  <a:cs typeface="Courier"/>
                  <a:sym typeface="Courier"/>
                </a:defRPr>
              </a:pPr>
            </a:p>
          </p:txBody>
        </p:sp>
        <p:sp>
          <p:nvSpPr>
            <p:cNvPr id="288" name="USA"/>
            <p:cNvSpPr txBox="1"/>
            <p:nvPr/>
          </p:nvSpPr>
          <p:spPr>
            <a:xfrm>
              <a:off x="378497" y="507153"/>
              <a:ext cx="1827554" cy="91948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39" tIns="91439" rIns="91439" bIns="91439" numCol="1" anchor="ctr">
              <a:spAutoFit/>
            </a:bodyPr>
            <a:lstStyle>
              <a:lvl1pPr defTabSz="1828800">
                <a:defRPr sz="4800">
                  <a:latin typeface="Courier"/>
                  <a:ea typeface="Courier"/>
                  <a:cs typeface="Courier"/>
                  <a:sym typeface="Courier"/>
                </a:defRPr>
              </a:lvl1pPr>
            </a:lstStyle>
            <a:p>
              <a:pPr/>
              <a:r>
                <a:t>USA</a:t>
              </a:r>
            </a:p>
          </p:txBody>
        </p:sp>
      </p:grpSp>
      <p:grpSp>
        <p:nvGrpSpPr>
          <p:cNvPr id="292" name="Group"/>
          <p:cNvGrpSpPr/>
          <p:nvPr/>
        </p:nvGrpSpPr>
        <p:grpSpPr>
          <a:xfrm>
            <a:off x="8415900" y="8676330"/>
            <a:ext cx="4435385" cy="1447593"/>
            <a:chOff x="0" y="0"/>
            <a:chExt cx="4435383" cy="1447592"/>
          </a:xfrm>
        </p:grpSpPr>
        <p:sp>
          <p:nvSpPr>
            <p:cNvPr id="290" name="Oval"/>
            <p:cNvSpPr/>
            <p:nvPr/>
          </p:nvSpPr>
          <p:spPr>
            <a:xfrm>
              <a:off x="0" y="-1"/>
              <a:ext cx="4435384" cy="1447594"/>
            </a:xfrm>
            <a:prstGeom prst="ellipse">
              <a:avLst/>
            </a:prstGeom>
            <a:noFill/>
            <a:ln w="76200" cap="flat">
              <a:solidFill>
                <a:srgbClr val="000000"/>
              </a:solidFill>
              <a:prstDash val="solid"/>
              <a:round/>
            </a:ln>
            <a:effectLst/>
          </p:spPr>
          <p:txBody>
            <a:bodyPr wrap="square" lIns="91439" tIns="91439" rIns="91439" bIns="91439" numCol="1" anchor="ctr">
              <a:noAutofit/>
            </a:bodyPr>
            <a:lstStyle/>
            <a:p>
              <a:pPr defTabSz="1828800">
                <a:defRPr sz="3600">
                  <a:latin typeface="Courier"/>
                  <a:ea typeface="Courier"/>
                  <a:cs typeface="Courier"/>
                  <a:sym typeface="Courier"/>
                </a:defRPr>
              </a:pPr>
            </a:p>
          </p:txBody>
        </p:sp>
        <p:sp>
          <p:nvSpPr>
            <p:cNvPr id="291" name="California"/>
            <p:cNvSpPr txBox="1"/>
            <p:nvPr/>
          </p:nvSpPr>
          <p:spPr>
            <a:xfrm>
              <a:off x="649545" y="359305"/>
              <a:ext cx="3136294" cy="72898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39" tIns="91439" rIns="91439" bIns="91439" numCol="1" anchor="ctr">
              <a:spAutoFit/>
            </a:bodyPr>
            <a:lstStyle>
              <a:lvl1pPr defTabSz="1828800">
                <a:defRPr sz="3600">
                  <a:latin typeface="Courier"/>
                  <a:ea typeface="Courier"/>
                  <a:cs typeface="Courier"/>
                  <a:sym typeface="Courier"/>
                </a:defRPr>
              </a:lvl1pPr>
            </a:lstStyle>
            <a:p>
              <a:pPr/>
              <a:r>
                <a:t>California</a:t>
              </a:r>
            </a:p>
          </p:txBody>
        </p:sp>
      </p:grpSp>
      <p:sp>
        <p:nvSpPr>
          <p:cNvPr id="293" name="Line"/>
          <p:cNvSpPr/>
          <p:nvPr/>
        </p:nvSpPr>
        <p:spPr>
          <a:xfrm flipH="1">
            <a:off x="7848169" y="3103936"/>
            <a:ext cx="3023888" cy="1105670"/>
          </a:xfrm>
          <a:prstGeom prst="line">
            <a:avLst/>
          </a:prstGeom>
          <a:ln w="76200">
            <a:solidFill>
              <a:srgbClr val="000000"/>
            </a:solidFill>
            <a:tailEnd type="triangle"/>
          </a:ln>
        </p:spPr>
        <p:txBody>
          <a:bodyPr tIns="91439" bIns="91439"/>
          <a:lstStyle/>
          <a:p>
            <a:pPr algn="l" defTabSz="914400">
              <a:defRPr sz="3600">
                <a:latin typeface="Calibri"/>
                <a:ea typeface="Calibri"/>
                <a:cs typeface="Calibri"/>
                <a:sym typeface="Calibri"/>
              </a:defRPr>
            </a:pPr>
          </a:p>
        </p:txBody>
      </p:sp>
      <p:sp>
        <p:nvSpPr>
          <p:cNvPr id="294" name="Line"/>
          <p:cNvSpPr/>
          <p:nvPr/>
        </p:nvSpPr>
        <p:spPr>
          <a:xfrm>
            <a:off x="14985105" y="3159272"/>
            <a:ext cx="1596075" cy="1119913"/>
          </a:xfrm>
          <a:prstGeom prst="line">
            <a:avLst/>
          </a:prstGeom>
          <a:ln w="76200">
            <a:solidFill>
              <a:srgbClr val="000000"/>
            </a:solidFill>
            <a:tailEnd type="triangle"/>
          </a:ln>
        </p:spPr>
        <p:txBody>
          <a:bodyPr tIns="91439" bIns="91439"/>
          <a:lstStyle/>
          <a:p>
            <a:pPr algn="l" defTabSz="914400">
              <a:defRPr sz="3600">
                <a:latin typeface="Calibri"/>
                <a:ea typeface="Calibri"/>
                <a:cs typeface="Calibri"/>
                <a:sym typeface="Calibri"/>
              </a:defRPr>
            </a:pPr>
          </a:p>
        </p:txBody>
      </p:sp>
      <p:sp>
        <p:nvSpPr>
          <p:cNvPr id="295" name="Line"/>
          <p:cNvSpPr/>
          <p:nvPr/>
        </p:nvSpPr>
        <p:spPr>
          <a:xfrm flipH="1">
            <a:off x="11006287" y="7170455"/>
            <a:ext cx="1080599" cy="1112895"/>
          </a:xfrm>
          <a:prstGeom prst="line">
            <a:avLst/>
          </a:prstGeom>
          <a:ln w="76200">
            <a:solidFill>
              <a:srgbClr val="000000"/>
            </a:solidFill>
            <a:tailEnd type="triangle"/>
          </a:ln>
        </p:spPr>
        <p:txBody>
          <a:bodyPr tIns="91439" bIns="91439"/>
          <a:lstStyle/>
          <a:p>
            <a:pPr algn="l" defTabSz="914400">
              <a:defRPr sz="3600">
                <a:latin typeface="Calibri"/>
                <a:ea typeface="Calibri"/>
                <a:cs typeface="Calibri"/>
                <a:sym typeface="Calibri"/>
              </a:defRPr>
            </a:pPr>
          </a:p>
        </p:txBody>
      </p:sp>
      <p:grpSp>
        <p:nvGrpSpPr>
          <p:cNvPr id="298" name="Group"/>
          <p:cNvGrpSpPr/>
          <p:nvPr/>
        </p:nvGrpSpPr>
        <p:grpSpPr>
          <a:xfrm>
            <a:off x="4601014" y="4266439"/>
            <a:ext cx="4001181" cy="1933789"/>
            <a:chOff x="0" y="0"/>
            <a:chExt cx="4001180" cy="1933787"/>
          </a:xfrm>
        </p:grpSpPr>
        <p:sp>
          <p:nvSpPr>
            <p:cNvPr id="296" name="Oval"/>
            <p:cNvSpPr/>
            <p:nvPr/>
          </p:nvSpPr>
          <p:spPr>
            <a:xfrm>
              <a:off x="-1" y="0"/>
              <a:ext cx="4001182" cy="1933788"/>
            </a:xfrm>
            <a:prstGeom prst="ellipse">
              <a:avLst/>
            </a:prstGeom>
            <a:noFill/>
            <a:ln w="76200" cap="flat">
              <a:solidFill>
                <a:srgbClr val="000000"/>
              </a:solidFill>
              <a:prstDash val="solid"/>
              <a:round/>
            </a:ln>
            <a:effectLst/>
          </p:spPr>
          <p:txBody>
            <a:bodyPr wrap="square" lIns="91439" tIns="91439" rIns="91439" bIns="91439" numCol="1" anchor="ctr">
              <a:noAutofit/>
            </a:bodyPr>
            <a:lstStyle/>
            <a:p>
              <a:pPr defTabSz="1828800">
                <a:defRPr sz="4800">
                  <a:latin typeface="Courier"/>
                  <a:ea typeface="Courier"/>
                  <a:cs typeface="Courier"/>
                  <a:sym typeface="Courier"/>
                </a:defRPr>
              </a:pPr>
            </a:p>
          </p:txBody>
        </p:sp>
        <p:sp>
          <p:nvSpPr>
            <p:cNvPr id="297" name="China"/>
            <p:cNvSpPr txBox="1"/>
            <p:nvPr/>
          </p:nvSpPr>
          <p:spPr>
            <a:xfrm>
              <a:off x="585959" y="507153"/>
              <a:ext cx="2829262" cy="91948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39" tIns="91439" rIns="91439" bIns="91439" numCol="1" anchor="ctr">
              <a:spAutoFit/>
            </a:bodyPr>
            <a:lstStyle>
              <a:lvl1pPr defTabSz="1828800">
                <a:defRPr sz="4800">
                  <a:latin typeface="Courier"/>
                  <a:ea typeface="Courier"/>
                  <a:cs typeface="Courier"/>
                  <a:sym typeface="Courier"/>
                </a:defRPr>
              </a:lvl1pPr>
            </a:lstStyle>
            <a:p>
              <a:pPr/>
              <a:r>
                <a:t>China</a:t>
              </a:r>
            </a:p>
          </p:txBody>
        </p:sp>
      </p:grpSp>
      <p:grpSp>
        <p:nvGrpSpPr>
          <p:cNvPr id="301" name="Group"/>
          <p:cNvGrpSpPr/>
          <p:nvPr/>
        </p:nvGrpSpPr>
        <p:grpSpPr>
          <a:xfrm>
            <a:off x="16094076" y="4286794"/>
            <a:ext cx="4662245" cy="1933789"/>
            <a:chOff x="0" y="0"/>
            <a:chExt cx="4662244" cy="1933787"/>
          </a:xfrm>
        </p:grpSpPr>
        <p:sp>
          <p:nvSpPr>
            <p:cNvPr id="299" name="Oval"/>
            <p:cNvSpPr/>
            <p:nvPr/>
          </p:nvSpPr>
          <p:spPr>
            <a:xfrm>
              <a:off x="-1" y="0"/>
              <a:ext cx="4662246" cy="1933788"/>
            </a:xfrm>
            <a:prstGeom prst="ellipse">
              <a:avLst/>
            </a:prstGeom>
            <a:noFill/>
            <a:ln w="76200" cap="flat">
              <a:solidFill>
                <a:srgbClr val="000000"/>
              </a:solidFill>
              <a:prstDash val="solid"/>
              <a:round/>
            </a:ln>
            <a:effectLst/>
          </p:spPr>
          <p:txBody>
            <a:bodyPr wrap="square" lIns="91439" tIns="91439" rIns="91439" bIns="91439" numCol="1" anchor="ctr">
              <a:noAutofit/>
            </a:bodyPr>
            <a:lstStyle/>
            <a:p>
              <a:pPr defTabSz="1828800">
                <a:defRPr sz="4800">
                  <a:latin typeface="Courier"/>
                  <a:ea typeface="Courier"/>
                  <a:cs typeface="Courier"/>
                  <a:sym typeface="Courier"/>
                </a:defRPr>
              </a:pPr>
            </a:p>
          </p:txBody>
        </p:sp>
        <p:sp>
          <p:nvSpPr>
            <p:cNvPr id="300" name="Honduras"/>
            <p:cNvSpPr txBox="1"/>
            <p:nvPr/>
          </p:nvSpPr>
          <p:spPr>
            <a:xfrm>
              <a:off x="682769" y="507153"/>
              <a:ext cx="3296706" cy="91948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39" tIns="91439" rIns="91439" bIns="91439" numCol="1" anchor="ctr">
              <a:spAutoFit/>
            </a:bodyPr>
            <a:lstStyle>
              <a:lvl1pPr defTabSz="1828800">
                <a:defRPr sz="4800">
                  <a:latin typeface="Courier"/>
                  <a:ea typeface="Courier"/>
                  <a:cs typeface="Courier"/>
                  <a:sym typeface="Courier"/>
                </a:defRPr>
              </a:lvl1pPr>
            </a:lstStyle>
            <a:p>
              <a:pPr/>
              <a:r>
                <a:t>Honduras</a:t>
              </a:r>
            </a:p>
          </p:txBody>
        </p:sp>
      </p:grpSp>
      <p:sp>
        <p:nvSpPr>
          <p:cNvPr id="302" name="Line"/>
          <p:cNvSpPr/>
          <p:nvPr/>
        </p:nvSpPr>
        <p:spPr>
          <a:xfrm flipH="1">
            <a:off x="12575061" y="3603232"/>
            <a:ext cx="174967" cy="1569933"/>
          </a:xfrm>
          <a:prstGeom prst="line">
            <a:avLst/>
          </a:prstGeom>
          <a:ln w="76200">
            <a:solidFill>
              <a:srgbClr val="000000"/>
            </a:solidFill>
            <a:tailEnd type="triangle"/>
          </a:ln>
        </p:spPr>
        <p:txBody>
          <a:bodyPr tIns="91439" bIns="91439"/>
          <a:lstStyle/>
          <a:p>
            <a:pPr algn="l" defTabSz="914400">
              <a:defRPr sz="3600">
                <a:latin typeface="Calibri"/>
                <a:ea typeface="Calibri"/>
                <a:cs typeface="Calibri"/>
                <a:sym typeface="Calibri"/>
              </a:defRPr>
            </a:pPr>
          </a:p>
        </p:txBody>
      </p:sp>
      <p:grpSp>
        <p:nvGrpSpPr>
          <p:cNvPr id="305" name="Group"/>
          <p:cNvGrpSpPr/>
          <p:nvPr/>
        </p:nvGrpSpPr>
        <p:grpSpPr>
          <a:xfrm>
            <a:off x="16274564" y="7519944"/>
            <a:ext cx="4383905" cy="1003633"/>
            <a:chOff x="0" y="0"/>
            <a:chExt cx="4383904" cy="1003632"/>
          </a:xfrm>
        </p:grpSpPr>
        <p:sp>
          <p:nvSpPr>
            <p:cNvPr id="303" name="Oval"/>
            <p:cNvSpPr/>
            <p:nvPr/>
          </p:nvSpPr>
          <p:spPr>
            <a:xfrm>
              <a:off x="-1" y="-1"/>
              <a:ext cx="4383906" cy="1003634"/>
            </a:xfrm>
            <a:prstGeom prst="ellipse">
              <a:avLst/>
            </a:prstGeom>
            <a:noFill/>
            <a:ln w="76200" cap="flat">
              <a:solidFill>
                <a:srgbClr val="000000"/>
              </a:solidFill>
              <a:prstDash val="solid"/>
              <a:round/>
            </a:ln>
            <a:effectLst/>
          </p:spPr>
          <p:txBody>
            <a:bodyPr wrap="square" lIns="91439" tIns="91439" rIns="91439" bIns="91439" numCol="1" anchor="ctr">
              <a:noAutofit/>
            </a:bodyPr>
            <a:lstStyle/>
            <a:p>
              <a:pPr defTabSz="914400">
                <a:defRPr sz="3600">
                  <a:latin typeface="Courier"/>
                  <a:ea typeface="Courier"/>
                  <a:cs typeface="Courier"/>
                  <a:sym typeface="Courier"/>
                </a:defRPr>
              </a:pPr>
            </a:p>
          </p:txBody>
        </p:sp>
        <p:sp>
          <p:nvSpPr>
            <p:cNvPr id="304" name="Tegucigalpa"/>
            <p:cNvSpPr txBox="1"/>
            <p:nvPr/>
          </p:nvSpPr>
          <p:spPr>
            <a:xfrm>
              <a:off x="642007" y="130975"/>
              <a:ext cx="3099890" cy="74168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39" tIns="91439" rIns="91439" bIns="91439" numCol="1" anchor="ctr">
              <a:spAutoFit/>
            </a:bodyPr>
            <a:lstStyle>
              <a:lvl1pPr defTabSz="914400">
                <a:defRPr sz="3600">
                  <a:latin typeface="Calibri"/>
                  <a:ea typeface="Calibri"/>
                  <a:cs typeface="Calibri"/>
                  <a:sym typeface="Calibri"/>
                </a:defRPr>
              </a:lvl1pPr>
            </a:lstStyle>
            <a:p>
              <a:pPr/>
              <a:r>
                <a:t>Tegucigalpa</a:t>
              </a:r>
            </a:p>
          </p:txBody>
        </p:sp>
      </p:grpSp>
      <p:sp>
        <p:nvSpPr>
          <p:cNvPr id="306" name="Line"/>
          <p:cNvSpPr/>
          <p:nvPr/>
        </p:nvSpPr>
        <p:spPr>
          <a:xfrm>
            <a:off x="13321304" y="7255461"/>
            <a:ext cx="754789" cy="1302905"/>
          </a:xfrm>
          <a:prstGeom prst="line">
            <a:avLst/>
          </a:prstGeom>
          <a:ln w="76200">
            <a:solidFill>
              <a:srgbClr val="000000"/>
            </a:solidFill>
            <a:tailEnd type="triangle"/>
          </a:ln>
        </p:spPr>
        <p:txBody>
          <a:bodyPr tIns="91439" bIns="91439"/>
          <a:lstStyle/>
          <a:p>
            <a:pPr algn="l" defTabSz="914400">
              <a:defRPr sz="3600">
                <a:latin typeface="Calibri"/>
                <a:ea typeface="Calibri"/>
                <a:cs typeface="Calibri"/>
                <a:sym typeface="Calibri"/>
              </a:defRPr>
            </a:pPr>
          </a:p>
        </p:txBody>
      </p:sp>
      <p:grpSp>
        <p:nvGrpSpPr>
          <p:cNvPr id="309" name="Group"/>
          <p:cNvGrpSpPr/>
          <p:nvPr/>
        </p:nvGrpSpPr>
        <p:grpSpPr>
          <a:xfrm>
            <a:off x="8639164" y="11131990"/>
            <a:ext cx="2043017" cy="1447593"/>
            <a:chOff x="0" y="0"/>
            <a:chExt cx="2043015" cy="1447592"/>
          </a:xfrm>
        </p:grpSpPr>
        <p:sp>
          <p:nvSpPr>
            <p:cNvPr id="307" name="Oval"/>
            <p:cNvSpPr/>
            <p:nvPr/>
          </p:nvSpPr>
          <p:spPr>
            <a:xfrm>
              <a:off x="0" y="-1"/>
              <a:ext cx="2043016" cy="1447594"/>
            </a:xfrm>
            <a:prstGeom prst="ellipse">
              <a:avLst/>
            </a:prstGeom>
            <a:noFill/>
            <a:ln w="76200" cap="flat">
              <a:solidFill>
                <a:srgbClr val="000000"/>
              </a:solidFill>
              <a:prstDash val="solid"/>
              <a:round/>
            </a:ln>
            <a:effectLst/>
          </p:spPr>
          <p:txBody>
            <a:bodyPr wrap="square" lIns="91439" tIns="91439" rIns="91439" bIns="91439" numCol="1" anchor="ctr">
              <a:noAutofit/>
            </a:bodyPr>
            <a:lstStyle/>
            <a:p>
              <a:pPr defTabSz="1828800">
                <a:defRPr sz="3600">
                  <a:latin typeface="Courier"/>
                  <a:ea typeface="Courier"/>
                  <a:cs typeface="Courier"/>
                  <a:sym typeface="Courier"/>
                </a:defRPr>
              </a:pPr>
            </a:p>
          </p:txBody>
        </p:sp>
        <p:sp>
          <p:nvSpPr>
            <p:cNvPr id="308" name="SF"/>
            <p:cNvSpPr txBox="1"/>
            <p:nvPr/>
          </p:nvSpPr>
          <p:spPr>
            <a:xfrm>
              <a:off x="299191" y="359305"/>
              <a:ext cx="1444632" cy="72898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39" tIns="91439" rIns="91439" bIns="91439" numCol="1" anchor="ctr">
              <a:spAutoFit/>
            </a:bodyPr>
            <a:lstStyle>
              <a:lvl1pPr defTabSz="1828800">
                <a:defRPr sz="3600">
                  <a:latin typeface="Courier"/>
                  <a:ea typeface="Courier"/>
                  <a:cs typeface="Courier"/>
                  <a:sym typeface="Courier"/>
                </a:defRPr>
              </a:lvl1pPr>
            </a:lstStyle>
            <a:p>
              <a:pPr/>
              <a:r>
                <a:t>SF</a:t>
              </a:r>
            </a:p>
          </p:txBody>
        </p:sp>
      </p:grpSp>
      <p:grpSp>
        <p:nvGrpSpPr>
          <p:cNvPr id="312" name="Group"/>
          <p:cNvGrpSpPr/>
          <p:nvPr/>
        </p:nvGrpSpPr>
        <p:grpSpPr>
          <a:xfrm>
            <a:off x="11480579" y="11371695"/>
            <a:ext cx="2043017" cy="1447593"/>
            <a:chOff x="0" y="0"/>
            <a:chExt cx="2043015" cy="1447592"/>
          </a:xfrm>
        </p:grpSpPr>
        <p:sp>
          <p:nvSpPr>
            <p:cNvPr id="310" name="Oval"/>
            <p:cNvSpPr/>
            <p:nvPr/>
          </p:nvSpPr>
          <p:spPr>
            <a:xfrm>
              <a:off x="0" y="-1"/>
              <a:ext cx="2043016" cy="1447594"/>
            </a:xfrm>
            <a:prstGeom prst="ellipse">
              <a:avLst/>
            </a:prstGeom>
            <a:noFill/>
            <a:ln w="76200" cap="flat">
              <a:solidFill>
                <a:srgbClr val="000000"/>
              </a:solidFill>
              <a:prstDash val="solid"/>
              <a:round/>
            </a:ln>
            <a:effectLst/>
          </p:spPr>
          <p:txBody>
            <a:bodyPr wrap="square" lIns="91439" tIns="91439" rIns="91439" bIns="91439" numCol="1" anchor="ctr">
              <a:noAutofit/>
            </a:bodyPr>
            <a:lstStyle/>
            <a:p>
              <a:pPr defTabSz="1828800">
                <a:defRPr sz="3600">
                  <a:latin typeface="Courier"/>
                  <a:ea typeface="Courier"/>
                  <a:cs typeface="Courier"/>
                  <a:sym typeface="Courier"/>
                </a:defRPr>
              </a:pPr>
            </a:p>
          </p:txBody>
        </p:sp>
        <p:sp>
          <p:nvSpPr>
            <p:cNvPr id="311" name="LA"/>
            <p:cNvSpPr txBox="1"/>
            <p:nvPr/>
          </p:nvSpPr>
          <p:spPr>
            <a:xfrm>
              <a:off x="299191" y="359305"/>
              <a:ext cx="1444632" cy="72898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39" tIns="91439" rIns="91439" bIns="91439" numCol="1" anchor="ctr">
              <a:spAutoFit/>
            </a:bodyPr>
            <a:lstStyle>
              <a:lvl1pPr defTabSz="1828800">
                <a:defRPr sz="3600">
                  <a:latin typeface="Courier"/>
                  <a:ea typeface="Courier"/>
                  <a:cs typeface="Courier"/>
                  <a:sym typeface="Courier"/>
                </a:defRPr>
              </a:lvl1pPr>
            </a:lstStyle>
            <a:p>
              <a:pPr/>
              <a:r>
                <a:t>LA</a:t>
              </a:r>
            </a:p>
          </p:txBody>
        </p:sp>
      </p:grpSp>
      <p:sp>
        <p:nvSpPr>
          <p:cNvPr id="313" name="Line"/>
          <p:cNvSpPr/>
          <p:nvPr/>
        </p:nvSpPr>
        <p:spPr>
          <a:xfrm>
            <a:off x="12012784" y="9993927"/>
            <a:ext cx="206438" cy="1137265"/>
          </a:xfrm>
          <a:prstGeom prst="line">
            <a:avLst/>
          </a:prstGeom>
          <a:ln w="76200">
            <a:solidFill>
              <a:srgbClr val="000000"/>
            </a:solidFill>
            <a:tailEnd type="triangle"/>
          </a:ln>
        </p:spPr>
        <p:txBody>
          <a:bodyPr tIns="91439" bIns="91439"/>
          <a:lstStyle/>
          <a:p>
            <a:pPr algn="l" defTabSz="914400">
              <a:defRPr sz="3600">
                <a:latin typeface="Calibri"/>
                <a:ea typeface="Calibri"/>
                <a:cs typeface="Calibri"/>
                <a:sym typeface="Calibri"/>
              </a:defRPr>
            </a:pPr>
          </a:p>
        </p:txBody>
      </p:sp>
      <p:sp>
        <p:nvSpPr>
          <p:cNvPr id="314" name="Line"/>
          <p:cNvSpPr/>
          <p:nvPr/>
        </p:nvSpPr>
        <p:spPr>
          <a:xfrm flipH="1">
            <a:off x="9866838" y="10277416"/>
            <a:ext cx="582843" cy="644955"/>
          </a:xfrm>
          <a:prstGeom prst="line">
            <a:avLst/>
          </a:prstGeom>
          <a:ln w="76200">
            <a:solidFill>
              <a:srgbClr val="000000"/>
            </a:solidFill>
            <a:tailEnd type="triangle"/>
          </a:ln>
        </p:spPr>
        <p:txBody>
          <a:bodyPr tIns="91439" bIns="91439"/>
          <a:lstStyle/>
          <a:p>
            <a:pPr algn="l" defTabSz="914400">
              <a:defRPr sz="3600">
                <a:latin typeface="Calibri"/>
                <a:ea typeface="Calibri"/>
                <a:cs typeface="Calibri"/>
                <a:sym typeface="Calibri"/>
              </a:defRPr>
            </a:pPr>
          </a:p>
        </p:txBody>
      </p:sp>
      <p:grpSp>
        <p:nvGrpSpPr>
          <p:cNvPr id="317" name="Group"/>
          <p:cNvGrpSpPr/>
          <p:nvPr/>
        </p:nvGrpSpPr>
        <p:grpSpPr>
          <a:xfrm>
            <a:off x="16816689" y="11383839"/>
            <a:ext cx="2637097" cy="1447594"/>
            <a:chOff x="0" y="0"/>
            <a:chExt cx="2637096" cy="1447592"/>
          </a:xfrm>
        </p:grpSpPr>
        <p:sp>
          <p:nvSpPr>
            <p:cNvPr id="315" name="Oval"/>
            <p:cNvSpPr/>
            <p:nvPr/>
          </p:nvSpPr>
          <p:spPr>
            <a:xfrm>
              <a:off x="-1" y="-1"/>
              <a:ext cx="2637098" cy="1447594"/>
            </a:xfrm>
            <a:prstGeom prst="ellipse">
              <a:avLst/>
            </a:prstGeom>
            <a:noFill/>
            <a:ln w="76200" cap="flat">
              <a:solidFill>
                <a:srgbClr val="000000"/>
              </a:solidFill>
              <a:prstDash val="solid"/>
              <a:round/>
            </a:ln>
            <a:effectLst/>
          </p:spPr>
          <p:txBody>
            <a:bodyPr wrap="square" lIns="91439" tIns="91439" rIns="91439" bIns="91439" numCol="1" anchor="ctr">
              <a:noAutofit/>
            </a:bodyPr>
            <a:lstStyle/>
            <a:p>
              <a:pPr defTabSz="1828800">
                <a:defRPr sz="3600">
                  <a:latin typeface="Courier"/>
                  <a:ea typeface="Courier"/>
                  <a:cs typeface="Courier"/>
                  <a:sym typeface="Courier"/>
                </a:defRPr>
              </a:pPr>
            </a:p>
          </p:txBody>
        </p:sp>
        <p:sp>
          <p:nvSpPr>
            <p:cNvPr id="316" name="Kent"/>
            <p:cNvSpPr txBox="1"/>
            <p:nvPr/>
          </p:nvSpPr>
          <p:spPr>
            <a:xfrm>
              <a:off x="386193" y="359305"/>
              <a:ext cx="1864710" cy="72898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39" tIns="91439" rIns="91439" bIns="91439" numCol="1" anchor="ctr">
              <a:spAutoFit/>
            </a:bodyPr>
            <a:lstStyle>
              <a:lvl1pPr defTabSz="1828800">
                <a:defRPr sz="3600">
                  <a:latin typeface="Courier"/>
                  <a:ea typeface="Courier"/>
                  <a:cs typeface="Courier"/>
                  <a:sym typeface="Courier"/>
                </a:defRPr>
              </a:lvl1pPr>
            </a:lstStyle>
            <a:p>
              <a:pPr/>
              <a:r>
                <a:t>Kent</a:t>
              </a:r>
            </a:p>
          </p:txBody>
        </p:sp>
      </p:grpSp>
      <p:grpSp>
        <p:nvGrpSpPr>
          <p:cNvPr id="320" name="Group"/>
          <p:cNvGrpSpPr/>
          <p:nvPr/>
        </p:nvGrpSpPr>
        <p:grpSpPr>
          <a:xfrm>
            <a:off x="13114396" y="8776331"/>
            <a:ext cx="3644917" cy="1447593"/>
            <a:chOff x="0" y="0"/>
            <a:chExt cx="3644915" cy="1447592"/>
          </a:xfrm>
        </p:grpSpPr>
        <p:sp>
          <p:nvSpPr>
            <p:cNvPr id="318" name="Oval"/>
            <p:cNvSpPr/>
            <p:nvPr/>
          </p:nvSpPr>
          <p:spPr>
            <a:xfrm>
              <a:off x="0" y="-1"/>
              <a:ext cx="3644916" cy="1447594"/>
            </a:xfrm>
            <a:prstGeom prst="ellipse">
              <a:avLst/>
            </a:prstGeom>
            <a:noFill/>
            <a:ln w="76200" cap="flat">
              <a:solidFill>
                <a:srgbClr val="000000"/>
              </a:solidFill>
              <a:prstDash val="solid"/>
              <a:round/>
            </a:ln>
            <a:effectLst/>
          </p:spPr>
          <p:txBody>
            <a:bodyPr wrap="square" lIns="91439" tIns="91439" rIns="91439" bIns="91439" numCol="1" anchor="ctr">
              <a:noAutofit/>
            </a:bodyPr>
            <a:lstStyle/>
            <a:p>
              <a:pPr defTabSz="1828800">
                <a:defRPr sz="3600">
                  <a:latin typeface="Courier"/>
                  <a:ea typeface="Courier"/>
                  <a:cs typeface="Courier"/>
                  <a:sym typeface="Courier"/>
                </a:defRPr>
              </a:pPr>
            </a:p>
          </p:txBody>
        </p:sp>
        <p:sp>
          <p:nvSpPr>
            <p:cNvPr id="319" name="Ohio"/>
            <p:cNvSpPr txBox="1"/>
            <p:nvPr/>
          </p:nvSpPr>
          <p:spPr>
            <a:xfrm>
              <a:off x="533785" y="359305"/>
              <a:ext cx="2577346" cy="72898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39" tIns="91439" rIns="91439" bIns="91439" numCol="1" anchor="ctr">
              <a:spAutoFit/>
            </a:bodyPr>
            <a:lstStyle>
              <a:lvl1pPr defTabSz="1828800">
                <a:defRPr sz="3600">
                  <a:latin typeface="Courier"/>
                  <a:ea typeface="Courier"/>
                  <a:cs typeface="Courier"/>
                  <a:sym typeface="Courier"/>
                </a:defRPr>
              </a:lvl1pPr>
            </a:lstStyle>
            <a:p>
              <a:pPr/>
              <a:r>
                <a:t>Ohio</a:t>
              </a:r>
            </a:p>
          </p:txBody>
        </p:sp>
      </p:grpSp>
      <p:sp>
        <p:nvSpPr>
          <p:cNvPr id="321" name="Line"/>
          <p:cNvSpPr/>
          <p:nvPr/>
        </p:nvSpPr>
        <p:spPr>
          <a:xfrm>
            <a:off x="18373923" y="6278283"/>
            <a:ext cx="92595" cy="1241663"/>
          </a:xfrm>
          <a:prstGeom prst="line">
            <a:avLst/>
          </a:prstGeom>
          <a:ln w="76200">
            <a:solidFill>
              <a:srgbClr val="000000"/>
            </a:solidFill>
            <a:tailEnd type="triangle"/>
          </a:ln>
        </p:spPr>
        <p:txBody>
          <a:bodyPr tIns="91439" bIns="91439"/>
          <a:lstStyle/>
          <a:p>
            <a:pPr algn="l" defTabSz="914400">
              <a:defRPr sz="3600">
                <a:latin typeface="Calibri"/>
                <a:ea typeface="Calibri"/>
                <a:cs typeface="Calibri"/>
                <a:sym typeface="Calibri"/>
              </a:defRPr>
            </a:pPr>
          </a:p>
        </p:txBody>
      </p:sp>
      <p:sp>
        <p:nvSpPr>
          <p:cNvPr id="322" name="Line"/>
          <p:cNvSpPr/>
          <p:nvPr/>
        </p:nvSpPr>
        <p:spPr>
          <a:xfrm>
            <a:off x="16142451" y="10147964"/>
            <a:ext cx="1125283" cy="1128713"/>
          </a:xfrm>
          <a:prstGeom prst="line">
            <a:avLst/>
          </a:prstGeom>
          <a:ln w="76200">
            <a:solidFill>
              <a:srgbClr val="000000"/>
            </a:solidFill>
            <a:tailEnd type="triangle"/>
          </a:ln>
        </p:spPr>
        <p:txBody>
          <a:bodyPr tIns="91439" bIns="91439"/>
          <a:lstStyle/>
          <a:p>
            <a:pPr algn="l" defTabSz="914400">
              <a:defRPr sz="3600">
                <a:latin typeface="Calibri"/>
                <a:ea typeface="Calibri"/>
                <a:cs typeface="Calibri"/>
                <a:sym typeface="Calibri"/>
              </a:defRPr>
            </a:pPr>
          </a:p>
        </p:txBody>
      </p:sp>
      <p:grpSp>
        <p:nvGrpSpPr>
          <p:cNvPr id="325" name="Group"/>
          <p:cNvGrpSpPr/>
          <p:nvPr/>
        </p:nvGrpSpPr>
        <p:grpSpPr>
          <a:xfrm>
            <a:off x="3338429" y="7115886"/>
            <a:ext cx="3137569" cy="2302558"/>
            <a:chOff x="0" y="0"/>
            <a:chExt cx="3137568" cy="2302556"/>
          </a:xfrm>
        </p:grpSpPr>
        <p:sp>
          <p:nvSpPr>
            <p:cNvPr id="323" name="Oval"/>
            <p:cNvSpPr/>
            <p:nvPr/>
          </p:nvSpPr>
          <p:spPr>
            <a:xfrm rot="1166669">
              <a:off x="160632" y="427482"/>
              <a:ext cx="2816305" cy="1447593"/>
            </a:xfrm>
            <a:prstGeom prst="ellipse">
              <a:avLst/>
            </a:prstGeom>
            <a:noFill/>
            <a:ln w="76200" cap="flat">
              <a:solidFill>
                <a:srgbClr val="000000"/>
              </a:solidFill>
              <a:prstDash val="solid"/>
              <a:round/>
            </a:ln>
            <a:effectLst/>
          </p:spPr>
          <p:txBody>
            <a:bodyPr wrap="square" lIns="91439" tIns="91439" rIns="91439" bIns="91439" numCol="1" anchor="ctr">
              <a:noAutofit/>
            </a:bodyPr>
            <a:lstStyle/>
            <a:p>
              <a:pPr defTabSz="1828800">
                <a:defRPr sz="3600">
                  <a:latin typeface="Courier"/>
                  <a:ea typeface="Courier"/>
                  <a:cs typeface="Courier"/>
                  <a:sym typeface="Courier"/>
                </a:defRPr>
              </a:pPr>
            </a:p>
          </p:txBody>
        </p:sp>
        <p:sp>
          <p:nvSpPr>
            <p:cNvPr id="324" name="Hunan"/>
            <p:cNvSpPr txBox="1"/>
            <p:nvPr/>
          </p:nvSpPr>
          <p:spPr>
            <a:xfrm rot="1166669">
              <a:off x="573070" y="786788"/>
              <a:ext cx="1991427" cy="72898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39" tIns="91439" rIns="91439" bIns="91439" numCol="1" anchor="ctr">
              <a:spAutoFit/>
            </a:bodyPr>
            <a:lstStyle>
              <a:lvl1pPr defTabSz="1828800">
                <a:defRPr sz="3600">
                  <a:latin typeface="Courier"/>
                  <a:ea typeface="Courier"/>
                  <a:cs typeface="Courier"/>
                  <a:sym typeface="Courier"/>
                </a:defRPr>
              </a:lvl1pPr>
            </a:lstStyle>
            <a:p>
              <a:pPr/>
              <a:r>
                <a:t>Hunan</a:t>
              </a:r>
            </a:p>
          </p:txBody>
        </p:sp>
      </p:grpSp>
      <p:grpSp>
        <p:nvGrpSpPr>
          <p:cNvPr id="328" name="Group"/>
          <p:cNvGrpSpPr/>
          <p:nvPr/>
        </p:nvGrpSpPr>
        <p:grpSpPr>
          <a:xfrm>
            <a:off x="6380288" y="6527650"/>
            <a:ext cx="3904196" cy="2616723"/>
            <a:chOff x="0" y="0"/>
            <a:chExt cx="3904194" cy="2616721"/>
          </a:xfrm>
        </p:grpSpPr>
        <p:sp>
          <p:nvSpPr>
            <p:cNvPr id="326" name="Oval"/>
            <p:cNvSpPr/>
            <p:nvPr/>
          </p:nvSpPr>
          <p:spPr>
            <a:xfrm rot="20381265">
              <a:off x="138475" y="584564"/>
              <a:ext cx="3627245" cy="1447593"/>
            </a:xfrm>
            <a:prstGeom prst="ellipse">
              <a:avLst/>
            </a:prstGeom>
            <a:noFill/>
            <a:ln w="76200" cap="flat">
              <a:solidFill>
                <a:srgbClr val="000000"/>
              </a:solidFill>
              <a:prstDash val="solid"/>
              <a:round/>
            </a:ln>
            <a:effectLst/>
          </p:spPr>
          <p:txBody>
            <a:bodyPr wrap="square" lIns="91439" tIns="91439" rIns="91439" bIns="91439" numCol="1" anchor="ctr">
              <a:noAutofit/>
            </a:bodyPr>
            <a:lstStyle/>
            <a:p>
              <a:pPr defTabSz="1828800">
                <a:defRPr sz="3600">
                  <a:latin typeface="Courier"/>
                  <a:ea typeface="Courier"/>
                  <a:cs typeface="Courier"/>
                  <a:sym typeface="Courier"/>
                </a:defRPr>
              </a:pPr>
            </a:p>
          </p:txBody>
        </p:sp>
        <p:sp>
          <p:nvSpPr>
            <p:cNvPr id="327" name="Shanghai"/>
            <p:cNvSpPr txBox="1"/>
            <p:nvPr/>
          </p:nvSpPr>
          <p:spPr>
            <a:xfrm rot="20381265">
              <a:off x="669673" y="943870"/>
              <a:ext cx="2564847" cy="72898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39" tIns="91439" rIns="91439" bIns="91439" numCol="1" anchor="ctr">
              <a:spAutoFit/>
            </a:bodyPr>
            <a:lstStyle>
              <a:lvl1pPr defTabSz="1828800">
                <a:defRPr sz="3600">
                  <a:latin typeface="Courier"/>
                  <a:ea typeface="Courier"/>
                  <a:cs typeface="Courier"/>
                  <a:sym typeface="Courier"/>
                </a:defRPr>
              </a:lvl1pPr>
            </a:lstStyle>
            <a:p>
              <a:pPr/>
              <a:r>
                <a:t>Shanghai</a:t>
              </a:r>
            </a:p>
          </p:txBody>
        </p:sp>
      </p:grpSp>
      <p:sp>
        <p:nvSpPr>
          <p:cNvPr id="329" name="Line"/>
          <p:cNvSpPr/>
          <p:nvPr/>
        </p:nvSpPr>
        <p:spPr>
          <a:xfrm>
            <a:off x="7264028" y="6159579"/>
            <a:ext cx="508068" cy="986273"/>
          </a:xfrm>
          <a:prstGeom prst="line">
            <a:avLst/>
          </a:prstGeom>
          <a:ln w="76200">
            <a:solidFill>
              <a:srgbClr val="000000"/>
            </a:solidFill>
            <a:tailEnd type="triangle"/>
          </a:ln>
        </p:spPr>
        <p:txBody>
          <a:bodyPr tIns="91439" bIns="91439"/>
          <a:lstStyle/>
          <a:p>
            <a:pPr algn="l" defTabSz="914400">
              <a:defRPr sz="3600">
                <a:latin typeface="Calibri"/>
                <a:ea typeface="Calibri"/>
                <a:cs typeface="Calibri"/>
                <a:sym typeface="Calibri"/>
              </a:defRPr>
            </a:pPr>
          </a:p>
        </p:txBody>
      </p:sp>
      <p:sp>
        <p:nvSpPr>
          <p:cNvPr id="330" name="Line"/>
          <p:cNvSpPr/>
          <p:nvPr/>
        </p:nvSpPr>
        <p:spPr>
          <a:xfrm flipH="1">
            <a:off x="5067708" y="6311977"/>
            <a:ext cx="1080599" cy="1112895"/>
          </a:xfrm>
          <a:prstGeom prst="line">
            <a:avLst/>
          </a:prstGeom>
          <a:ln w="76200">
            <a:solidFill>
              <a:srgbClr val="000000"/>
            </a:solidFill>
            <a:tailEnd type="triangle"/>
          </a:ln>
        </p:spPr>
        <p:txBody>
          <a:bodyPr tIns="91439" bIns="91439"/>
          <a:lstStyle/>
          <a:p>
            <a:pPr algn="l" defTabSz="914400">
              <a:defRPr sz="3600">
                <a:latin typeface="Calibri"/>
                <a:ea typeface="Calibri"/>
                <a:cs typeface="Calibri"/>
                <a:sym typeface="Calibri"/>
              </a:defRPr>
            </a:pPr>
          </a:p>
        </p:txBody>
      </p:sp>
      <p:grpSp>
        <p:nvGrpSpPr>
          <p:cNvPr id="333" name="Group"/>
          <p:cNvGrpSpPr/>
          <p:nvPr/>
        </p:nvGrpSpPr>
        <p:grpSpPr>
          <a:xfrm>
            <a:off x="3785306" y="10394515"/>
            <a:ext cx="3654445" cy="1447593"/>
            <a:chOff x="0" y="0"/>
            <a:chExt cx="3654443" cy="1447592"/>
          </a:xfrm>
        </p:grpSpPr>
        <p:sp>
          <p:nvSpPr>
            <p:cNvPr id="331" name="Oval"/>
            <p:cNvSpPr/>
            <p:nvPr/>
          </p:nvSpPr>
          <p:spPr>
            <a:xfrm>
              <a:off x="0" y="-1"/>
              <a:ext cx="3654444" cy="1447594"/>
            </a:xfrm>
            <a:prstGeom prst="ellipse">
              <a:avLst/>
            </a:prstGeom>
            <a:noFill/>
            <a:ln w="76200" cap="flat">
              <a:solidFill>
                <a:srgbClr val="000000"/>
              </a:solidFill>
              <a:prstDash val="solid"/>
              <a:round/>
            </a:ln>
            <a:effectLst/>
          </p:spPr>
          <p:txBody>
            <a:bodyPr wrap="square" lIns="91439" tIns="91439" rIns="91439" bIns="91439" numCol="1" anchor="ctr">
              <a:noAutofit/>
            </a:bodyPr>
            <a:lstStyle/>
            <a:p>
              <a:pPr defTabSz="1828800">
                <a:defRPr sz="3600">
                  <a:latin typeface="Courier"/>
                  <a:ea typeface="Courier"/>
                  <a:cs typeface="Courier"/>
                  <a:sym typeface="Courier"/>
                </a:defRPr>
              </a:pPr>
            </a:p>
          </p:txBody>
        </p:sp>
        <p:sp>
          <p:nvSpPr>
            <p:cNvPr id="332" name="Changsha"/>
            <p:cNvSpPr txBox="1"/>
            <p:nvPr/>
          </p:nvSpPr>
          <p:spPr>
            <a:xfrm>
              <a:off x="535179" y="359305"/>
              <a:ext cx="2584086" cy="72898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39" tIns="91439" rIns="91439" bIns="91439" numCol="1" anchor="ctr">
              <a:spAutoFit/>
            </a:bodyPr>
            <a:lstStyle>
              <a:lvl1pPr defTabSz="1828800">
                <a:defRPr sz="3600">
                  <a:latin typeface="Courier"/>
                  <a:ea typeface="Courier"/>
                  <a:cs typeface="Courier"/>
                  <a:sym typeface="Courier"/>
                </a:defRPr>
              </a:lvl1pPr>
            </a:lstStyle>
            <a:p>
              <a:pPr/>
              <a:r>
                <a:t>Changsha</a:t>
              </a:r>
            </a:p>
          </p:txBody>
        </p:sp>
      </p:grpSp>
      <p:sp>
        <p:nvSpPr>
          <p:cNvPr id="334" name="Line"/>
          <p:cNvSpPr/>
          <p:nvPr/>
        </p:nvSpPr>
        <p:spPr>
          <a:xfrm>
            <a:off x="4985077" y="9079645"/>
            <a:ext cx="128243" cy="1223677"/>
          </a:xfrm>
          <a:prstGeom prst="line">
            <a:avLst/>
          </a:prstGeom>
          <a:ln w="76200">
            <a:solidFill>
              <a:srgbClr val="000000"/>
            </a:solidFill>
            <a:tailEnd type="triangle"/>
          </a:ln>
        </p:spPr>
        <p:txBody>
          <a:bodyPr tIns="91439" bIns="91439"/>
          <a:lstStyle/>
          <a:p>
            <a:pPr algn="l" defTabSz="914400">
              <a:defRPr sz="3600">
                <a:latin typeface="Calibri"/>
                <a:ea typeface="Calibri"/>
                <a:cs typeface="Calibri"/>
                <a:sym typeface="Calibri"/>
              </a:defRPr>
            </a:pPr>
          </a:p>
        </p:txBody>
      </p:sp>
      <p:sp>
        <p:nvSpPr>
          <p:cNvPr id="335" name="Trees Can Describe Hierarchie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Trees Can Describe Hierarchies</a:t>
            </a:r>
          </a:p>
        </p:txBody>
      </p:sp>
    </p:spTree>
  </p:cSld>
  <p:clrMapOvr>
    <a:masterClrMapping/>
  </p:clrMapOvr>
  <p:transition xmlns:p14="http://schemas.microsoft.com/office/powerpoint/2010/main" spd="med" advClick="1"/>
</p:sld>
</file>

<file path=ppt/slides/slide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337" name="image23.png" descr="image23.png"/>
          <p:cNvPicPr>
            <a:picLocks noChangeAspect="1"/>
          </p:cNvPicPr>
          <p:nvPr/>
        </p:nvPicPr>
        <p:blipFill>
          <a:blip r:embed="rId2">
            <a:extLst/>
          </a:blip>
          <a:stretch>
            <a:fillRect/>
          </a:stretch>
        </p:blipFill>
        <p:spPr>
          <a:xfrm>
            <a:off x="4226366" y="2336800"/>
            <a:ext cx="15621001" cy="11379200"/>
          </a:xfrm>
          <a:prstGeom prst="rect">
            <a:avLst/>
          </a:prstGeom>
          <a:ln w="12700">
            <a:miter lim="400000"/>
          </a:ln>
        </p:spPr>
      </p:pic>
      <p:sp>
        <p:nvSpPr>
          <p:cNvPr id="338" name="Trees Can Describe Websites (HTML)"/>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Trees Can Describe Websites (HTML)</a:t>
            </a:r>
          </a:p>
        </p:txBody>
      </p:sp>
    </p:spTree>
  </p:cSld>
  <p:clrMapOvr>
    <a:masterClrMapping/>
  </p:clrMapOvr>
  <p:transition xmlns:p14="http://schemas.microsoft.com/office/powerpoint/2010/main" spd="med" advClick="1"/>
</p:sld>
</file>

<file path=ppt/slides/slide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340" name="image24.tif" descr="image24.tif"/>
          <p:cNvPicPr>
            <a:picLocks noChangeAspect="1"/>
          </p:cNvPicPr>
          <p:nvPr/>
        </p:nvPicPr>
        <p:blipFill>
          <a:blip r:embed="rId2">
            <a:extLst/>
          </a:blip>
          <a:stretch>
            <a:fillRect/>
          </a:stretch>
        </p:blipFill>
        <p:spPr>
          <a:xfrm>
            <a:off x="1469572" y="2868199"/>
            <a:ext cx="22000028" cy="8949374"/>
          </a:xfrm>
          <a:prstGeom prst="rect">
            <a:avLst/>
          </a:prstGeom>
          <a:ln w="12700">
            <a:miter lim="400000"/>
          </a:ln>
        </p:spPr>
      </p:pic>
      <p:sp>
        <p:nvSpPr>
          <p:cNvPr id="341" name="Rectangle"/>
          <p:cNvSpPr/>
          <p:nvPr/>
        </p:nvSpPr>
        <p:spPr>
          <a:xfrm>
            <a:off x="16753113" y="2677885"/>
            <a:ext cx="3755573" cy="1763487"/>
          </a:xfrm>
          <a:prstGeom prst="rect">
            <a:avLst/>
          </a:prstGeom>
          <a:solidFill>
            <a:srgbClr val="FFFFFF"/>
          </a:solidFill>
          <a:ln w="12700">
            <a:miter lim="400000"/>
          </a:ln>
        </p:spPr>
        <p:txBody>
          <a:bodyPr tIns="91439" bIns="91439" anchor="ctr"/>
          <a:lstStyle/>
          <a:p>
            <a:pPr defTabSz="914400">
              <a:defRPr sz="3600">
                <a:solidFill>
                  <a:srgbClr val="FFFFFF"/>
                </a:solidFill>
                <a:latin typeface="Calibri"/>
                <a:ea typeface="Calibri"/>
                <a:cs typeface="Calibri"/>
                <a:sym typeface="Calibri"/>
              </a:defRPr>
            </a:pPr>
          </a:p>
        </p:txBody>
      </p:sp>
      <p:sp>
        <p:nvSpPr>
          <p:cNvPr id="342" name="* This is a figure in an academic paper written by a recent CS106 student!"/>
          <p:cNvSpPr txBox="1"/>
          <p:nvPr/>
        </p:nvSpPr>
        <p:spPr>
          <a:xfrm>
            <a:off x="1404259" y="12344402"/>
            <a:ext cx="21327041" cy="1046481"/>
          </a:xfrm>
          <a:prstGeom prst="rect">
            <a:avLst/>
          </a:prstGeom>
          <a:ln w="12700">
            <a:miter lim="400000"/>
          </a:ln>
          <a:extLst>
            <a:ext uri="{C572A759-6A51-4108-AA02-DFA0A04FC94B}">
              <ma14:wrappingTextBoxFlag xmlns:ma14="http://schemas.microsoft.com/office/mac/drawingml/2011/main" val="1"/>
            </a:ext>
          </a:extLst>
        </p:spPr>
        <p:txBody>
          <a:bodyPr wrap="none" tIns="91439" bIns="91439">
            <a:spAutoFit/>
          </a:bodyPr>
          <a:lstStyle>
            <a:lvl1pPr algn="l" defTabSz="914400">
              <a:defRPr sz="5600">
                <a:latin typeface="Calibri"/>
                <a:ea typeface="Calibri"/>
                <a:cs typeface="Calibri"/>
                <a:sym typeface="Calibri"/>
              </a:defRPr>
            </a:lvl1pPr>
          </a:lstStyle>
          <a:p>
            <a:pPr/>
            <a:r>
              <a:t>* This is a figure in an academic paper written by a recent CS106 student!</a:t>
            </a:r>
          </a:p>
        </p:txBody>
      </p:sp>
      <p:sp>
        <p:nvSpPr>
          <p:cNvPr id="343" name="Trees Can Describe Program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Trees Can Describe Programs</a:t>
            </a:r>
          </a:p>
        </p:txBody>
      </p:sp>
    </p:spTree>
  </p:cSld>
  <p:clrMapOvr>
    <a:masterClrMapping/>
  </p:clrMapOvr>
  <p:transition xmlns:p14="http://schemas.microsoft.com/office/powerpoint/2010/main" spd="med" advClick="1"/>
</p:sld>
</file>

<file path=ppt/slides/slide1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45" name="Rectangle"/>
          <p:cNvSpPr/>
          <p:nvPr/>
        </p:nvSpPr>
        <p:spPr>
          <a:xfrm>
            <a:off x="16753113" y="2677885"/>
            <a:ext cx="3755573" cy="1763487"/>
          </a:xfrm>
          <a:prstGeom prst="rect">
            <a:avLst/>
          </a:prstGeom>
          <a:solidFill>
            <a:srgbClr val="FFFFFF"/>
          </a:solidFill>
          <a:ln w="12700">
            <a:miter lim="400000"/>
          </a:ln>
        </p:spPr>
        <p:txBody>
          <a:bodyPr tIns="91439" bIns="91439" anchor="ctr"/>
          <a:lstStyle/>
          <a:p>
            <a:pPr defTabSz="914400">
              <a:defRPr sz="3600">
                <a:solidFill>
                  <a:srgbClr val="FFFFFF"/>
                </a:solidFill>
                <a:latin typeface="Calibri"/>
                <a:ea typeface="Calibri"/>
                <a:cs typeface="Calibri"/>
                <a:sym typeface="Calibri"/>
              </a:defRPr>
            </a:pPr>
          </a:p>
        </p:txBody>
      </p:sp>
      <p:sp>
        <p:nvSpPr>
          <p:cNvPr id="346" name="Trees are inherently recursiv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Trees are inherently recursive</a:t>
            </a:r>
          </a:p>
        </p:txBody>
      </p:sp>
      <p:grpSp>
        <p:nvGrpSpPr>
          <p:cNvPr id="396" name="Group"/>
          <p:cNvGrpSpPr/>
          <p:nvPr/>
        </p:nvGrpSpPr>
        <p:grpSpPr>
          <a:xfrm>
            <a:off x="5637088" y="5227582"/>
            <a:ext cx="13244290" cy="6422934"/>
            <a:chOff x="0" y="-36705"/>
            <a:chExt cx="13244289" cy="6422933"/>
          </a:xfrm>
        </p:grpSpPr>
        <p:sp>
          <p:nvSpPr>
            <p:cNvPr id="347" name="Line"/>
            <p:cNvSpPr/>
            <p:nvPr/>
          </p:nvSpPr>
          <p:spPr>
            <a:xfrm flipV="1">
              <a:off x="6530905" y="4609645"/>
              <a:ext cx="500692" cy="1412384"/>
            </a:xfrm>
            <a:prstGeom prst="line">
              <a:avLst/>
            </a:prstGeom>
            <a:noFill/>
            <a:ln w="38100" cap="flat">
              <a:solidFill>
                <a:srgbClr val="7F0325"/>
              </a:solidFill>
              <a:prstDash val="solid"/>
              <a:round/>
            </a:ln>
            <a:effectLst/>
          </p:spPr>
          <p:txBody>
            <a:bodyPr wrap="square" lIns="68579" tIns="68579" rIns="68579" bIns="68579" numCol="1" anchor="t">
              <a:noAutofit/>
            </a:bodyPr>
            <a:lstStyle/>
            <a:p>
              <a:pPr algn="l" defTabSz="685800">
                <a:defRPr sz="1800">
                  <a:latin typeface="Helvetica"/>
                  <a:ea typeface="Helvetica"/>
                  <a:cs typeface="Helvetica"/>
                  <a:sym typeface="Helvetica"/>
                </a:defRPr>
              </a:pPr>
            </a:p>
          </p:txBody>
        </p:sp>
        <p:sp>
          <p:nvSpPr>
            <p:cNvPr id="348" name="Line"/>
            <p:cNvSpPr/>
            <p:nvPr/>
          </p:nvSpPr>
          <p:spPr>
            <a:xfrm flipH="1" flipV="1">
              <a:off x="7138351" y="4613760"/>
              <a:ext cx="763997" cy="1084077"/>
            </a:xfrm>
            <a:prstGeom prst="line">
              <a:avLst/>
            </a:prstGeom>
            <a:noFill/>
            <a:ln w="38100" cap="flat">
              <a:solidFill>
                <a:srgbClr val="7F0325"/>
              </a:solidFill>
              <a:prstDash val="solid"/>
              <a:round/>
            </a:ln>
            <a:effectLst/>
          </p:spPr>
          <p:txBody>
            <a:bodyPr wrap="square" lIns="68579" tIns="68579" rIns="68579" bIns="68579" numCol="1" anchor="t">
              <a:noAutofit/>
            </a:bodyPr>
            <a:lstStyle/>
            <a:p>
              <a:pPr algn="l" defTabSz="685800">
                <a:defRPr sz="1800">
                  <a:latin typeface="Helvetica"/>
                  <a:ea typeface="Helvetica"/>
                  <a:cs typeface="Helvetica"/>
                  <a:sym typeface="Helvetica"/>
                </a:defRPr>
              </a:pPr>
            </a:p>
          </p:txBody>
        </p:sp>
        <p:sp>
          <p:nvSpPr>
            <p:cNvPr id="349" name="Line"/>
            <p:cNvSpPr/>
            <p:nvPr/>
          </p:nvSpPr>
          <p:spPr>
            <a:xfrm flipV="1">
              <a:off x="3949552" y="3060457"/>
              <a:ext cx="500692" cy="1412384"/>
            </a:xfrm>
            <a:prstGeom prst="line">
              <a:avLst/>
            </a:prstGeom>
            <a:noFill/>
            <a:ln w="38100" cap="flat">
              <a:solidFill>
                <a:srgbClr val="7F0325"/>
              </a:solidFill>
              <a:prstDash val="solid"/>
              <a:round/>
            </a:ln>
            <a:effectLst/>
          </p:spPr>
          <p:txBody>
            <a:bodyPr wrap="square" lIns="68579" tIns="68579" rIns="68579" bIns="68579" numCol="1" anchor="t">
              <a:noAutofit/>
            </a:bodyPr>
            <a:lstStyle/>
            <a:p>
              <a:pPr algn="l" defTabSz="685800">
                <a:defRPr sz="1800">
                  <a:latin typeface="Helvetica"/>
                  <a:ea typeface="Helvetica"/>
                  <a:cs typeface="Helvetica"/>
                  <a:sym typeface="Helvetica"/>
                </a:defRPr>
              </a:pPr>
            </a:p>
          </p:txBody>
        </p:sp>
        <p:sp>
          <p:nvSpPr>
            <p:cNvPr id="350" name="Line"/>
            <p:cNvSpPr/>
            <p:nvPr/>
          </p:nvSpPr>
          <p:spPr>
            <a:xfrm flipV="1">
              <a:off x="5895853" y="3060457"/>
              <a:ext cx="500692" cy="1412384"/>
            </a:xfrm>
            <a:prstGeom prst="line">
              <a:avLst/>
            </a:prstGeom>
            <a:noFill/>
            <a:ln w="38100" cap="flat">
              <a:solidFill>
                <a:srgbClr val="7F0325"/>
              </a:solidFill>
              <a:prstDash val="solid"/>
              <a:round/>
            </a:ln>
            <a:effectLst/>
          </p:spPr>
          <p:txBody>
            <a:bodyPr wrap="square" lIns="68579" tIns="68579" rIns="68579" bIns="68579" numCol="1" anchor="t">
              <a:noAutofit/>
            </a:bodyPr>
            <a:lstStyle/>
            <a:p>
              <a:pPr algn="l" defTabSz="685800">
                <a:defRPr sz="1800">
                  <a:latin typeface="Helvetica"/>
                  <a:ea typeface="Helvetica"/>
                  <a:cs typeface="Helvetica"/>
                  <a:sym typeface="Helvetica"/>
                </a:defRPr>
              </a:pPr>
            </a:p>
          </p:txBody>
        </p:sp>
        <p:sp>
          <p:nvSpPr>
            <p:cNvPr id="351" name="Line"/>
            <p:cNvSpPr/>
            <p:nvPr/>
          </p:nvSpPr>
          <p:spPr>
            <a:xfrm flipH="1" flipV="1">
              <a:off x="6392662" y="3060457"/>
              <a:ext cx="629734" cy="1412384"/>
            </a:xfrm>
            <a:prstGeom prst="line">
              <a:avLst/>
            </a:prstGeom>
            <a:noFill/>
            <a:ln w="38100" cap="flat">
              <a:solidFill>
                <a:srgbClr val="7F0325"/>
              </a:solidFill>
              <a:prstDash val="solid"/>
              <a:round/>
            </a:ln>
            <a:effectLst/>
          </p:spPr>
          <p:txBody>
            <a:bodyPr wrap="square" lIns="68579" tIns="68579" rIns="68579" bIns="68579" numCol="1" anchor="t">
              <a:noAutofit/>
            </a:bodyPr>
            <a:lstStyle/>
            <a:p>
              <a:pPr algn="l" defTabSz="685800">
                <a:defRPr sz="1800">
                  <a:latin typeface="Helvetica"/>
                  <a:ea typeface="Helvetica"/>
                  <a:cs typeface="Helvetica"/>
                  <a:sym typeface="Helvetica"/>
                </a:defRPr>
              </a:pPr>
            </a:p>
          </p:txBody>
        </p:sp>
        <p:sp>
          <p:nvSpPr>
            <p:cNvPr id="352" name="Line"/>
            <p:cNvSpPr/>
            <p:nvPr/>
          </p:nvSpPr>
          <p:spPr>
            <a:xfrm flipV="1">
              <a:off x="8373489" y="2927107"/>
              <a:ext cx="1" cy="1679084"/>
            </a:xfrm>
            <a:prstGeom prst="line">
              <a:avLst/>
            </a:prstGeom>
            <a:noFill/>
            <a:ln w="38100" cap="flat">
              <a:solidFill>
                <a:srgbClr val="7F0325"/>
              </a:solidFill>
              <a:prstDash val="solid"/>
              <a:round/>
            </a:ln>
            <a:effectLst/>
          </p:spPr>
          <p:txBody>
            <a:bodyPr wrap="square" lIns="68579" tIns="68579" rIns="68579" bIns="68579" numCol="1" anchor="t">
              <a:noAutofit/>
            </a:bodyPr>
            <a:lstStyle/>
            <a:p>
              <a:pPr algn="l" defTabSz="685800">
                <a:defRPr sz="1800">
                  <a:latin typeface="Helvetica"/>
                  <a:ea typeface="Helvetica"/>
                  <a:cs typeface="Helvetica"/>
                  <a:sym typeface="Helvetica"/>
                </a:defRPr>
              </a:pPr>
            </a:p>
          </p:txBody>
        </p:sp>
        <p:sp>
          <p:nvSpPr>
            <p:cNvPr id="353" name="Line"/>
            <p:cNvSpPr/>
            <p:nvPr/>
          </p:nvSpPr>
          <p:spPr>
            <a:xfrm flipH="1" flipV="1">
              <a:off x="8278862" y="3060457"/>
              <a:ext cx="1412384" cy="1412384"/>
            </a:xfrm>
            <a:prstGeom prst="line">
              <a:avLst/>
            </a:prstGeom>
            <a:noFill/>
            <a:ln w="38100" cap="flat">
              <a:solidFill>
                <a:srgbClr val="7F0325"/>
              </a:solidFill>
              <a:prstDash val="solid"/>
              <a:round/>
            </a:ln>
            <a:effectLst/>
          </p:spPr>
          <p:txBody>
            <a:bodyPr wrap="square" lIns="68579" tIns="68579" rIns="68579" bIns="68579" numCol="1" anchor="t">
              <a:noAutofit/>
            </a:bodyPr>
            <a:lstStyle/>
            <a:p>
              <a:pPr algn="l" defTabSz="685800">
                <a:defRPr sz="1800">
                  <a:latin typeface="Helvetica"/>
                  <a:ea typeface="Helvetica"/>
                  <a:cs typeface="Helvetica"/>
                  <a:sym typeface="Helvetica"/>
                </a:defRPr>
              </a:pPr>
            </a:p>
          </p:txBody>
        </p:sp>
        <p:sp>
          <p:nvSpPr>
            <p:cNvPr id="354" name="Line"/>
            <p:cNvSpPr/>
            <p:nvPr/>
          </p:nvSpPr>
          <p:spPr>
            <a:xfrm flipH="1" flipV="1">
              <a:off x="8382486" y="3060457"/>
              <a:ext cx="3051568" cy="1412384"/>
            </a:xfrm>
            <a:prstGeom prst="line">
              <a:avLst/>
            </a:prstGeom>
            <a:noFill/>
            <a:ln w="38100" cap="flat">
              <a:solidFill>
                <a:srgbClr val="7F0325"/>
              </a:solidFill>
              <a:prstDash val="solid"/>
              <a:round/>
            </a:ln>
            <a:effectLst/>
          </p:spPr>
          <p:txBody>
            <a:bodyPr wrap="square" lIns="68579" tIns="68579" rIns="68579" bIns="68579" numCol="1" anchor="t">
              <a:noAutofit/>
            </a:bodyPr>
            <a:lstStyle/>
            <a:p>
              <a:pPr algn="l" defTabSz="685800">
                <a:defRPr sz="1800">
                  <a:latin typeface="Helvetica"/>
                  <a:ea typeface="Helvetica"/>
                  <a:cs typeface="Helvetica"/>
                  <a:sym typeface="Helvetica"/>
                </a:defRPr>
              </a:pPr>
            </a:p>
          </p:txBody>
        </p:sp>
        <p:sp>
          <p:nvSpPr>
            <p:cNvPr id="355" name="Line"/>
            <p:cNvSpPr/>
            <p:nvPr/>
          </p:nvSpPr>
          <p:spPr>
            <a:xfrm flipH="1" flipV="1">
              <a:off x="12314406" y="3060457"/>
              <a:ext cx="432090" cy="1412384"/>
            </a:xfrm>
            <a:prstGeom prst="line">
              <a:avLst/>
            </a:prstGeom>
            <a:noFill/>
            <a:ln w="38100" cap="flat">
              <a:solidFill>
                <a:srgbClr val="7F0325"/>
              </a:solidFill>
              <a:prstDash val="solid"/>
              <a:round/>
            </a:ln>
            <a:effectLst/>
          </p:spPr>
          <p:txBody>
            <a:bodyPr wrap="square" lIns="68579" tIns="68579" rIns="68579" bIns="68579" numCol="1" anchor="t">
              <a:noAutofit/>
            </a:bodyPr>
            <a:lstStyle/>
            <a:p>
              <a:pPr algn="l" defTabSz="685800">
                <a:defRPr sz="1800">
                  <a:latin typeface="Helvetica"/>
                  <a:ea typeface="Helvetica"/>
                  <a:cs typeface="Helvetica"/>
                  <a:sym typeface="Helvetica"/>
                </a:defRPr>
              </a:pPr>
            </a:p>
          </p:txBody>
        </p:sp>
        <p:sp>
          <p:nvSpPr>
            <p:cNvPr id="356" name="Line"/>
            <p:cNvSpPr/>
            <p:nvPr/>
          </p:nvSpPr>
          <p:spPr>
            <a:xfrm flipV="1">
              <a:off x="624073" y="1025204"/>
              <a:ext cx="6001845" cy="1566045"/>
            </a:xfrm>
            <a:prstGeom prst="line">
              <a:avLst/>
            </a:prstGeom>
            <a:noFill/>
            <a:ln w="38100" cap="flat">
              <a:solidFill>
                <a:srgbClr val="7F0325"/>
              </a:solidFill>
              <a:prstDash val="solid"/>
              <a:round/>
            </a:ln>
            <a:effectLst/>
          </p:spPr>
          <p:txBody>
            <a:bodyPr wrap="square" lIns="68579" tIns="68579" rIns="68579" bIns="68579" numCol="1" anchor="t">
              <a:noAutofit/>
            </a:bodyPr>
            <a:lstStyle/>
            <a:p>
              <a:pPr algn="l" defTabSz="685800">
                <a:defRPr sz="1800">
                  <a:latin typeface="Helvetica"/>
                  <a:ea typeface="Helvetica"/>
                  <a:cs typeface="Helvetica"/>
                  <a:sym typeface="Helvetica"/>
                </a:defRPr>
              </a:pPr>
            </a:p>
          </p:txBody>
        </p:sp>
        <p:sp>
          <p:nvSpPr>
            <p:cNvPr id="357" name="Line"/>
            <p:cNvSpPr/>
            <p:nvPr/>
          </p:nvSpPr>
          <p:spPr>
            <a:xfrm flipV="1">
              <a:off x="2488726" y="1061667"/>
              <a:ext cx="3919627" cy="1851125"/>
            </a:xfrm>
            <a:prstGeom prst="line">
              <a:avLst/>
            </a:prstGeom>
            <a:noFill/>
            <a:ln w="38100" cap="flat">
              <a:solidFill>
                <a:srgbClr val="7F0325"/>
              </a:solidFill>
              <a:prstDash val="solid"/>
              <a:round/>
            </a:ln>
            <a:effectLst/>
          </p:spPr>
          <p:txBody>
            <a:bodyPr wrap="square" lIns="68579" tIns="68579" rIns="68579" bIns="68579" numCol="1" anchor="t">
              <a:noAutofit/>
            </a:bodyPr>
            <a:lstStyle/>
            <a:p>
              <a:pPr algn="l" defTabSz="685800">
                <a:defRPr sz="1800">
                  <a:latin typeface="Helvetica"/>
                  <a:ea typeface="Helvetica"/>
                  <a:cs typeface="Helvetica"/>
                  <a:sym typeface="Helvetica"/>
                </a:defRPr>
              </a:pPr>
            </a:p>
          </p:txBody>
        </p:sp>
        <p:sp>
          <p:nvSpPr>
            <p:cNvPr id="358" name="Line"/>
            <p:cNvSpPr/>
            <p:nvPr/>
          </p:nvSpPr>
          <p:spPr>
            <a:xfrm flipV="1">
              <a:off x="4458114" y="1179241"/>
              <a:ext cx="1946812" cy="1615977"/>
            </a:xfrm>
            <a:prstGeom prst="line">
              <a:avLst/>
            </a:prstGeom>
            <a:noFill/>
            <a:ln w="38100" cap="flat">
              <a:solidFill>
                <a:srgbClr val="7F0325"/>
              </a:solidFill>
              <a:prstDash val="solid"/>
              <a:round/>
            </a:ln>
            <a:effectLst/>
          </p:spPr>
          <p:txBody>
            <a:bodyPr wrap="square" lIns="68579" tIns="68579" rIns="68579" bIns="68579" numCol="1" anchor="t">
              <a:noAutofit/>
            </a:bodyPr>
            <a:lstStyle/>
            <a:p>
              <a:pPr algn="l" defTabSz="685800">
                <a:defRPr sz="1800">
                  <a:latin typeface="Helvetica"/>
                  <a:ea typeface="Helvetica"/>
                  <a:cs typeface="Helvetica"/>
                  <a:sym typeface="Helvetica"/>
                </a:defRPr>
              </a:pPr>
            </a:p>
          </p:txBody>
        </p:sp>
        <p:sp>
          <p:nvSpPr>
            <p:cNvPr id="359" name="Line"/>
            <p:cNvSpPr/>
            <p:nvPr/>
          </p:nvSpPr>
          <p:spPr>
            <a:xfrm flipV="1">
              <a:off x="6533815" y="1179241"/>
              <a:ext cx="76870" cy="1615977"/>
            </a:xfrm>
            <a:prstGeom prst="line">
              <a:avLst/>
            </a:prstGeom>
            <a:noFill/>
            <a:ln w="38100" cap="flat">
              <a:solidFill>
                <a:srgbClr val="7F0325"/>
              </a:solidFill>
              <a:prstDash val="solid"/>
              <a:round/>
            </a:ln>
            <a:effectLst/>
          </p:spPr>
          <p:txBody>
            <a:bodyPr wrap="square" lIns="68579" tIns="68579" rIns="68579" bIns="68579" numCol="1" anchor="t">
              <a:noAutofit/>
            </a:bodyPr>
            <a:lstStyle/>
            <a:p>
              <a:pPr algn="l" defTabSz="685800">
                <a:defRPr sz="1800">
                  <a:latin typeface="Helvetica"/>
                  <a:ea typeface="Helvetica"/>
                  <a:cs typeface="Helvetica"/>
                  <a:sym typeface="Helvetica"/>
                </a:defRPr>
              </a:pPr>
            </a:p>
          </p:txBody>
        </p:sp>
        <p:sp>
          <p:nvSpPr>
            <p:cNvPr id="360" name="Line"/>
            <p:cNvSpPr/>
            <p:nvPr/>
          </p:nvSpPr>
          <p:spPr>
            <a:xfrm flipH="1" flipV="1">
              <a:off x="6644543" y="1218011"/>
              <a:ext cx="1753228" cy="1833075"/>
            </a:xfrm>
            <a:prstGeom prst="line">
              <a:avLst/>
            </a:prstGeom>
            <a:noFill/>
            <a:ln w="38100" cap="flat">
              <a:solidFill>
                <a:srgbClr val="7F0325"/>
              </a:solidFill>
              <a:prstDash val="solid"/>
              <a:round/>
            </a:ln>
            <a:effectLst/>
          </p:spPr>
          <p:txBody>
            <a:bodyPr wrap="square" lIns="68579" tIns="68579" rIns="68579" bIns="68579" numCol="1" anchor="t">
              <a:noAutofit/>
            </a:bodyPr>
            <a:lstStyle/>
            <a:p>
              <a:pPr algn="l" defTabSz="685800">
                <a:defRPr sz="1800">
                  <a:latin typeface="Helvetica"/>
                  <a:ea typeface="Helvetica"/>
                  <a:cs typeface="Helvetica"/>
                  <a:sym typeface="Helvetica"/>
                </a:defRPr>
              </a:pPr>
            </a:p>
          </p:txBody>
        </p:sp>
        <p:sp>
          <p:nvSpPr>
            <p:cNvPr id="361" name="Line"/>
            <p:cNvSpPr/>
            <p:nvPr/>
          </p:nvSpPr>
          <p:spPr>
            <a:xfrm flipH="1" flipV="1">
              <a:off x="6578793" y="1232107"/>
              <a:ext cx="5614776" cy="1642508"/>
            </a:xfrm>
            <a:prstGeom prst="line">
              <a:avLst/>
            </a:prstGeom>
            <a:noFill/>
            <a:ln w="38100" cap="flat">
              <a:solidFill>
                <a:srgbClr val="7F0325"/>
              </a:solidFill>
              <a:prstDash val="solid"/>
              <a:round/>
            </a:ln>
            <a:effectLst/>
          </p:spPr>
          <p:txBody>
            <a:bodyPr wrap="square" lIns="68579" tIns="68579" rIns="68579" bIns="68579" numCol="1" anchor="t">
              <a:noAutofit/>
            </a:bodyPr>
            <a:lstStyle/>
            <a:p>
              <a:pPr algn="l" defTabSz="685800">
                <a:defRPr sz="1800">
                  <a:latin typeface="Helvetica"/>
                  <a:ea typeface="Helvetica"/>
                  <a:cs typeface="Helvetica"/>
                  <a:sym typeface="Helvetica"/>
                </a:defRPr>
              </a:pPr>
            </a:p>
          </p:txBody>
        </p:sp>
        <p:sp>
          <p:nvSpPr>
            <p:cNvPr id="362" name="Circle"/>
            <p:cNvSpPr/>
            <p:nvPr/>
          </p:nvSpPr>
          <p:spPr>
            <a:xfrm>
              <a:off x="6057900" y="586868"/>
              <a:ext cx="1033240" cy="1033240"/>
            </a:xfrm>
            <a:prstGeom prst="ellipse">
              <a:avLst/>
            </a:prstGeom>
            <a:solidFill>
              <a:srgbClr val="FFFFFF"/>
            </a:solidFill>
            <a:ln w="38100" cap="flat">
              <a:solidFill>
                <a:srgbClr val="7F0325"/>
              </a:solidFill>
              <a:prstDash val="solid"/>
              <a:round/>
            </a:ln>
            <a:effectLst/>
          </p:spPr>
          <p:txBody>
            <a:bodyPr wrap="square" lIns="68579" tIns="68579" rIns="68579" bIns="68579" numCol="1" anchor="ctr">
              <a:noAutofit/>
            </a:bodyPr>
            <a:lstStyle/>
            <a:p>
              <a:pPr defTabSz="1371600">
                <a:defRPr b="1" baseline="-16363" sz="4400">
                  <a:uFill>
                    <a:solidFill>
                      <a:srgbClr val="000000"/>
                    </a:solidFill>
                  </a:uFill>
                  <a:latin typeface="Verdana"/>
                  <a:ea typeface="Verdana"/>
                  <a:cs typeface="Verdana"/>
                  <a:sym typeface="Verdana"/>
                </a:defRPr>
              </a:pPr>
            </a:p>
          </p:txBody>
        </p:sp>
        <p:sp>
          <p:nvSpPr>
            <p:cNvPr id="363" name="A"/>
            <p:cNvSpPr txBox="1"/>
            <p:nvPr/>
          </p:nvSpPr>
          <p:spPr>
            <a:xfrm>
              <a:off x="6308965" y="405926"/>
              <a:ext cx="531109" cy="108407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68579" tIns="68579" rIns="68579" bIns="68579" numCol="1" anchor="ctr">
              <a:spAutoFit/>
            </a:bodyPr>
            <a:lstStyle>
              <a:lvl1pPr defTabSz="1371600">
                <a:defRPr b="1" baseline="-13862" sz="5800">
                  <a:uFill>
                    <a:solidFill>
                      <a:srgbClr val="000000"/>
                    </a:solidFill>
                  </a:uFill>
                  <a:latin typeface="Verdana"/>
                  <a:ea typeface="Verdana"/>
                  <a:cs typeface="Verdana"/>
                  <a:sym typeface="Verdana"/>
                </a:defRPr>
              </a:lvl1pPr>
            </a:lstStyle>
            <a:p>
              <a:pPr/>
              <a:r>
                <a:t>A</a:t>
              </a:r>
            </a:p>
          </p:txBody>
        </p:sp>
        <p:sp>
          <p:nvSpPr>
            <p:cNvPr id="364" name="Circle"/>
            <p:cNvSpPr/>
            <p:nvPr/>
          </p:nvSpPr>
          <p:spPr>
            <a:xfrm>
              <a:off x="0" y="2434718"/>
              <a:ext cx="1033240" cy="1033240"/>
            </a:xfrm>
            <a:prstGeom prst="ellipse">
              <a:avLst/>
            </a:prstGeom>
            <a:solidFill>
              <a:srgbClr val="FFFFFF"/>
            </a:solidFill>
            <a:ln w="38100" cap="flat">
              <a:solidFill>
                <a:srgbClr val="7F0325"/>
              </a:solidFill>
              <a:prstDash val="solid"/>
              <a:round/>
            </a:ln>
            <a:effectLst/>
          </p:spPr>
          <p:txBody>
            <a:bodyPr wrap="square" lIns="68579" tIns="68579" rIns="68579" bIns="68579" numCol="1" anchor="ctr">
              <a:noAutofit/>
            </a:bodyPr>
            <a:lstStyle/>
            <a:p>
              <a:pPr defTabSz="1371600">
                <a:defRPr b="1" baseline="-16363" sz="4400">
                  <a:uFill>
                    <a:solidFill>
                      <a:srgbClr val="000000"/>
                    </a:solidFill>
                  </a:uFill>
                  <a:latin typeface="Verdana"/>
                  <a:ea typeface="Verdana"/>
                  <a:cs typeface="Verdana"/>
                  <a:sym typeface="Verdana"/>
                </a:defRPr>
              </a:pPr>
            </a:p>
          </p:txBody>
        </p:sp>
        <p:sp>
          <p:nvSpPr>
            <p:cNvPr id="365" name="B"/>
            <p:cNvSpPr txBox="1"/>
            <p:nvPr/>
          </p:nvSpPr>
          <p:spPr>
            <a:xfrm>
              <a:off x="254662" y="2253776"/>
              <a:ext cx="523915" cy="108407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68579" tIns="68579" rIns="68579" bIns="68579" numCol="1" anchor="ctr">
              <a:spAutoFit/>
            </a:bodyPr>
            <a:lstStyle>
              <a:lvl1pPr defTabSz="1371600">
                <a:defRPr b="1" baseline="-13862" sz="5800">
                  <a:uFill>
                    <a:solidFill>
                      <a:srgbClr val="000000"/>
                    </a:solidFill>
                  </a:uFill>
                  <a:latin typeface="Verdana"/>
                  <a:ea typeface="Verdana"/>
                  <a:cs typeface="Verdana"/>
                  <a:sym typeface="Verdana"/>
                </a:defRPr>
              </a:lvl1pPr>
            </a:lstStyle>
            <a:p>
              <a:pPr/>
              <a:r>
                <a:t>B</a:t>
              </a:r>
            </a:p>
          </p:txBody>
        </p:sp>
        <p:sp>
          <p:nvSpPr>
            <p:cNvPr id="366" name="Circle"/>
            <p:cNvSpPr/>
            <p:nvPr/>
          </p:nvSpPr>
          <p:spPr>
            <a:xfrm>
              <a:off x="1965959" y="2434718"/>
              <a:ext cx="1033241" cy="1033240"/>
            </a:xfrm>
            <a:prstGeom prst="ellipse">
              <a:avLst/>
            </a:prstGeom>
            <a:solidFill>
              <a:srgbClr val="FFFFFF"/>
            </a:solidFill>
            <a:ln w="38100" cap="flat">
              <a:solidFill>
                <a:srgbClr val="7F0325"/>
              </a:solidFill>
              <a:prstDash val="solid"/>
              <a:round/>
            </a:ln>
            <a:effectLst/>
          </p:spPr>
          <p:txBody>
            <a:bodyPr wrap="square" lIns="68579" tIns="68579" rIns="68579" bIns="68579" numCol="1" anchor="ctr">
              <a:noAutofit/>
            </a:bodyPr>
            <a:lstStyle/>
            <a:p>
              <a:pPr defTabSz="1371600">
                <a:defRPr b="1" baseline="-16363" sz="4400">
                  <a:uFill>
                    <a:solidFill>
                      <a:srgbClr val="000000"/>
                    </a:solidFill>
                  </a:uFill>
                  <a:latin typeface="Verdana"/>
                  <a:ea typeface="Verdana"/>
                  <a:cs typeface="Verdana"/>
                  <a:sym typeface="Verdana"/>
                </a:defRPr>
              </a:pPr>
            </a:p>
          </p:txBody>
        </p:sp>
        <p:sp>
          <p:nvSpPr>
            <p:cNvPr id="367" name="C"/>
            <p:cNvSpPr txBox="1"/>
            <p:nvPr/>
          </p:nvSpPr>
          <p:spPr>
            <a:xfrm>
              <a:off x="2229973" y="2253776"/>
              <a:ext cx="505213" cy="108407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68579" tIns="68579" rIns="68579" bIns="68579" numCol="1" anchor="ctr">
              <a:spAutoFit/>
            </a:bodyPr>
            <a:lstStyle>
              <a:lvl1pPr defTabSz="1371600">
                <a:defRPr b="1" baseline="-13862" sz="5800">
                  <a:uFill>
                    <a:solidFill>
                      <a:srgbClr val="000000"/>
                    </a:solidFill>
                  </a:uFill>
                  <a:latin typeface="Verdana"/>
                  <a:ea typeface="Verdana"/>
                  <a:cs typeface="Verdana"/>
                  <a:sym typeface="Verdana"/>
                </a:defRPr>
              </a:lvl1pPr>
            </a:lstStyle>
            <a:p>
              <a:pPr/>
              <a:r>
                <a:t>C</a:t>
              </a:r>
            </a:p>
          </p:txBody>
        </p:sp>
        <p:sp>
          <p:nvSpPr>
            <p:cNvPr id="368" name="Circle"/>
            <p:cNvSpPr/>
            <p:nvPr/>
          </p:nvSpPr>
          <p:spPr>
            <a:xfrm>
              <a:off x="3931919" y="2434718"/>
              <a:ext cx="1033240" cy="1033240"/>
            </a:xfrm>
            <a:prstGeom prst="ellipse">
              <a:avLst/>
            </a:prstGeom>
            <a:solidFill>
              <a:srgbClr val="FFFFFF"/>
            </a:solidFill>
            <a:ln w="38100" cap="flat">
              <a:solidFill>
                <a:srgbClr val="7F0325"/>
              </a:solidFill>
              <a:prstDash val="solid"/>
              <a:round/>
            </a:ln>
            <a:effectLst/>
          </p:spPr>
          <p:txBody>
            <a:bodyPr wrap="square" lIns="68579" tIns="68579" rIns="68579" bIns="68579" numCol="1" anchor="ctr">
              <a:noAutofit/>
            </a:bodyPr>
            <a:lstStyle/>
            <a:p>
              <a:pPr defTabSz="1371600">
                <a:defRPr b="1" baseline="-16363" sz="4400">
                  <a:uFill>
                    <a:solidFill>
                      <a:srgbClr val="000000"/>
                    </a:solidFill>
                  </a:uFill>
                  <a:latin typeface="Verdana"/>
                  <a:ea typeface="Verdana"/>
                  <a:cs typeface="Verdana"/>
                  <a:sym typeface="Verdana"/>
                </a:defRPr>
              </a:pPr>
            </a:p>
          </p:txBody>
        </p:sp>
        <p:sp>
          <p:nvSpPr>
            <p:cNvPr id="369" name="D"/>
            <p:cNvSpPr txBox="1"/>
            <p:nvPr/>
          </p:nvSpPr>
          <p:spPr>
            <a:xfrm>
              <a:off x="4169797" y="2253776"/>
              <a:ext cx="557485" cy="108407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68579" tIns="68579" rIns="68579" bIns="68579" numCol="1" anchor="ctr">
              <a:spAutoFit/>
            </a:bodyPr>
            <a:lstStyle>
              <a:lvl1pPr defTabSz="1371600">
                <a:defRPr b="1" baseline="-13862" sz="5800">
                  <a:uFill>
                    <a:solidFill>
                      <a:srgbClr val="000000"/>
                    </a:solidFill>
                  </a:uFill>
                  <a:latin typeface="Verdana"/>
                  <a:ea typeface="Verdana"/>
                  <a:cs typeface="Verdana"/>
                  <a:sym typeface="Verdana"/>
                </a:defRPr>
              </a:lvl1pPr>
            </a:lstStyle>
            <a:p>
              <a:pPr/>
              <a:r>
                <a:t>D</a:t>
              </a:r>
            </a:p>
          </p:txBody>
        </p:sp>
        <p:sp>
          <p:nvSpPr>
            <p:cNvPr id="370" name="Circle"/>
            <p:cNvSpPr/>
            <p:nvPr/>
          </p:nvSpPr>
          <p:spPr>
            <a:xfrm>
              <a:off x="6055630" y="5352987"/>
              <a:ext cx="1033240" cy="1033241"/>
            </a:xfrm>
            <a:prstGeom prst="ellipse">
              <a:avLst/>
            </a:prstGeom>
            <a:solidFill>
              <a:srgbClr val="FFFFFF"/>
            </a:solidFill>
            <a:ln w="38100" cap="flat">
              <a:solidFill>
                <a:srgbClr val="7F0325"/>
              </a:solidFill>
              <a:prstDash val="solid"/>
              <a:round/>
            </a:ln>
            <a:effectLst/>
          </p:spPr>
          <p:txBody>
            <a:bodyPr wrap="square" lIns="68579" tIns="68579" rIns="68579" bIns="68579" numCol="1" anchor="ctr">
              <a:noAutofit/>
            </a:bodyPr>
            <a:lstStyle/>
            <a:p>
              <a:pPr defTabSz="1371600">
                <a:defRPr b="1" baseline="-16363" sz="4400">
                  <a:uFill>
                    <a:solidFill>
                      <a:srgbClr val="000000"/>
                    </a:solidFill>
                  </a:uFill>
                  <a:latin typeface="Verdana"/>
                  <a:ea typeface="Verdana"/>
                  <a:cs typeface="Verdana"/>
                  <a:sym typeface="Verdana"/>
                </a:defRPr>
              </a:pPr>
            </a:p>
          </p:txBody>
        </p:sp>
        <p:sp>
          <p:nvSpPr>
            <p:cNvPr id="371" name="O"/>
            <p:cNvSpPr txBox="1"/>
            <p:nvPr/>
          </p:nvSpPr>
          <p:spPr>
            <a:xfrm>
              <a:off x="6288592" y="5172046"/>
              <a:ext cx="567316" cy="108407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68579" tIns="68579" rIns="68579" bIns="68579" numCol="1" anchor="ctr">
              <a:spAutoFit/>
            </a:bodyPr>
            <a:lstStyle>
              <a:lvl1pPr defTabSz="1371600">
                <a:defRPr b="1" baseline="-13862" sz="5800">
                  <a:uFill>
                    <a:solidFill>
                      <a:srgbClr val="000000"/>
                    </a:solidFill>
                  </a:uFill>
                  <a:latin typeface="Verdana"/>
                  <a:ea typeface="Verdana"/>
                  <a:cs typeface="Verdana"/>
                  <a:sym typeface="Verdana"/>
                </a:defRPr>
              </a:lvl1pPr>
            </a:lstStyle>
            <a:p>
              <a:pPr/>
              <a:r>
                <a:t>O</a:t>
              </a:r>
            </a:p>
          </p:txBody>
        </p:sp>
        <p:sp>
          <p:nvSpPr>
            <p:cNvPr id="372" name="Circle"/>
            <p:cNvSpPr/>
            <p:nvPr/>
          </p:nvSpPr>
          <p:spPr>
            <a:xfrm>
              <a:off x="10801350" y="3977768"/>
              <a:ext cx="1033240" cy="1033240"/>
            </a:xfrm>
            <a:prstGeom prst="ellipse">
              <a:avLst/>
            </a:prstGeom>
            <a:solidFill>
              <a:srgbClr val="FFFFFF"/>
            </a:solidFill>
            <a:ln w="38100" cap="flat">
              <a:solidFill>
                <a:srgbClr val="7F0325"/>
              </a:solidFill>
              <a:prstDash val="solid"/>
              <a:round/>
            </a:ln>
            <a:effectLst/>
          </p:spPr>
          <p:txBody>
            <a:bodyPr wrap="square" lIns="68579" tIns="68579" rIns="68579" bIns="68579" numCol="1" anchor="ctr">
              <a:noAutofit/>
            </a:bodyPr>
            <a:lstStyle/>
            <a:p>
              <a:pPr defTabSz="1371600">
                <a:defRPr b="1" baseline="-16363" sz="4400">
                  <a:uFill>
                    <a:solidFill>
                      <a:srgbClr val="000000"/>
                    </a:solidFill>
                  </a:uFill>
                  <a:latin typeface="Verdana"/>
                  <a:ea typeface="Verdana"/>
                  <a:cs typeface="Verdana"/>
                  <a:sym typeface="Verdana"/>
                </a:defRPr>
              </a:pPr>
            </a:p>
          </p:txBody>
        </p:sp>
        <p:sp>
          <p:nvSpPr>
            <p:cNvPr id="373" name="M"/>
            <p:cNvSpPr txBox="1"/>
            <p:nvPr/>
          </p:nvSpPr>
          <p:spPr>
            <a:xfrm>
              <a:off x="11010334" y="3796826"/>
              <a:ext cx="615271" cy="108407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68579" tIns="68579" rIns="68579" bIns="68579" numCol="1" anchor="ctr">
              <a:spAutoFit/>
            </a:bodyPr>
            <a:lstStyle>
              <a:lvl1pPr defTabSz="1371600">
                <a:defRPr b="1" baseline="-13862" sz="5800">
                  <a:uFill>
                    <a:solidFill>
                      <a:srgbClr val="000000"/>
                    </a:solidFill>
                  </a:uFill>
                  <a:latin typeface="Verdana"/>
                  <a:ea typeface="Verdana"/>
                  <a:cs typeface="Verdana"/>
                  <a:sym typeface="Verdana"/>
                </a:defRPr>
              </a:lvl1pPr>
            </a:lstStyle>
            <a:p>
              <a:pPr/>
              <a:r>
                <a:t>M</a:t>
              </a:r>
            </a:p>
          </p:txBody>
        </p:sp>
        <p:sp>
          <p:nvSpPr>
            <p:cNvPr id="374" name="Circle"/>
            <p:cNvSpPr/>
            <p:nvPr/>
          </p:nvSpPr>
          <p:spPr>
            <a:xfrm>
              <a:off x="7981950" y="3977768"/>
              <a:ext cx="1033240" cy="1033240"/>
            </a:xfrm>
            <a:prstGeom prst="ellipse">
              <a:avLst/>
            </a:prstGeom>
            <a:solidFill>
              <a:srgbClr val="FFFFFF"/>
            </a:solidFill>
            <a:ln w="38100" cap="flat">
              <a:solidFill>
                <a:srgbClr val="7F0325"/>
              </a:solidFill>
              <a:prstDash val="solid"/>
              <a:round/>
            </a:ln>
            <a:effectLst/>
          </p:spPr>
          <p:txBody>
            <a:bodyPr wrap="square" lIns="68579" tIns="68579" rIns="68579" bIns="68579" numCol="1" anchor="ctr">
              <a:noAutofit/>
            </a:bodyPr>
            <a:lstStyle/>
            <a:p>
              <a:pPr defTabSz="1371600">
                <a:defRPr b="1" baseline="-16363" sz="4400">
                  <a:uFill>
                    <a:solidFill>
                      <a:srgbClr val="000000"/>
                    </a:solidFill>
                  </a:uFill>
                  <a:latin typeface="Verdana"/>
                  <a:ea typeface="Verdana"/>
                  <a:cs typeface="Verdana"/>
                  <a:sym typeface="Verdana"/>
                </a:defRPr>
              </a:pPr>
            </a:p>
          </p:txBody>
        </p:sp>
        <p:sp>
          <p:nvSpPr>
            <p:cNvPr id="375" name="K"/>
            <p:cNvSpPr txBox="1"/>
            <p:nvPr/>
          </p:nvSpPr>
          <p:spPr>
            <a:xfrm>
              <a:off x="8234334" y="3796826"/>
              <a:ext cx="528471" cy="108407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68579" tIns="68579" rIns="68579" bIns="68579" numCol="1" anchor="ctr">
              <a:spAutoFit/>
            </a:bodyPr>
            <a:lstStyle>
              <a:lvl1pPr defTabSz="1371600">
                <a:defRPr b="1" baseline="-13862" sz="5800">
                  <a:uFill>
                    <a:solidFill>
                      <a:srgbClr val="000000"/>
                    </a:solidFill>
                  </a:uFill>
                  <a:latin typeface="Verdana"/>
                  <a:ea typeface="Verdana"/>
                  <a:cs typeface="Verdana"/>
                  <a:sym typeface="Verdana"/>
                </a:defRPr>
              </a:lvl1pPr>
            </a:lstStyle>
            <a:p>
              <a:pPr/>
              <a:r>
                <a:t>K</a:t>
              </a:r>
            </a:p>
          </p:txBody>
        </p:sp>
        <p:sp>
          <p:nvSpPr>
            <p:cNvPr id="376" name="Circle"/>
            <p:cNvSpPr/>
            <p:nvPr/>
          </p:nvSpPr>
          <p:spPr>
            <a:xfrm>
              <a:off x="3352800" y="3977768"/>
              <a:ext cx="1033240" cy="1033240"/>
            </a:xfrm>
            <a:prstGeom prst="ellipse">
              <a:avLst/>
            </a:prstGeom>
            <a:solidFill>
              <a:srgbClr val="FFFFFF"/>
            </a:solidFill>
            <a:ln w="38100" cap="flat">
              <a:solidFill>
                <a:srgbClr val="7F0325"/>
              </a:solidFill>
              <a:prstDash val="solid"/>
              <a:round/>
            </a:ln>
            <a:effectLst/>
          </p:spPr>
          <p:txBody>
            <a:bodyPr wrap="square" lIns="68579" tIns="68579" rIns="68579" bIns="68579" numCol="1" anchor="ctr">
              <a:noAutofit/>
            </a:bodyPr>
            <a:lstStyle/>
            <a:p>
              <a:pPr defTabSz="1371600">
                <a:defRPr b="1" baseline="-16363" sz="4400">
                  <a:uFill>
                    <a:solidFill>
                      <a:srgbClr val="000000"/>
                    </a:solidFill>
                  </a:uFill>
                  <a:latin typeface="Verdana"/>
                  <a:ea typeface="Verdana"/>
                  <a:cs typeface="Verdana"/>
                  <a:sym typeface="Verdana"/>
                </a:defRPr>
              </a:pPr>
            </a:p>
          </p:txBody>
        </p:sp>
        <p:sp>
          <p:nvSpPr>
            <p:cNvPr id="377" name="H"/>
            <p:cNvSpPr txBox="1"/>
            <p:nvPr/>
          </p:nvSpPr>
          <p:spPr>
            <a:xfrm>
              <a:off x="3588879" y="3796826"/>
              <a:ext cx="561081" cy="108407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68579" tIns="68579" rIns="68579" bIns="68579" numCol="1" anchor="ctr">
              <a:spAutoFit/>
            </a:bodyPr>
            <a:lstStyle>
              <a:lvl1pPr defTabSz="1371600">
                <a:defRPr b="1" baseline="-13862" sz="5800">
                  <a:uFill>
                    <a:solidFill>
                      <a:srgbClr val="000000"/>
                    </a:solidFill>
                  </a:uFill>
                  <a:latin typeface="Verdana"/>
                  <a:ea typeface="Verdana"/>
                  <a:cs typeface="Verdana"/>
                  <a:sym typeface="Verdana"/>
                </a:defRPr>
              </a:lvl1pPr>
            </a:lstStyle>
            <a:p>
              <a:pPr/>
              <a:r>
                <a:t>H</a:t>
              </a:r>
            </a:p>
          </p:txBody>
        </p:sp>
        <p:sp>
          <p:nvSpPr>
            <p:cNvPr id="378" name="Circle"/>
            <p:cNvSpPr/>
            <p:nvPr/>
          </p:nvSpPr>
          <p:spPr>
            <a:xfrm>
              <a:off x="7863839" y="2434718"/>
              <a:ext cx="1033240" cy="1033240"/>
            </a:xfrm>
            <a:prstGeom prst="ellipse">
              <a:avLst/>
            </a:prstGeom>
            <a:solidFill>
              <a:srgbClr val="FFFFFF"/>
            </a:solidFill>
            <a:ln w="38100" cap="flat">
              <a:solidFill>
                <a:srgbClr val="7F0325"/>
              </a:solidFill>
              <a:prstDash val="solid"/>
              <a:round/>
            </a:ln>
            <a:effectLst/>
          </p:spPr>
          <p:txBody>
            <a:bodyPr wrap="square" lIns="68579" tIns="68579" rIns="68579" bIns="68579" numCol="1" anchor="ctr">
              <a:noAutofit/>
            </a:bodyPr>
            <a:lstStyle/>
            <a:p>
              <a:pPr defTabSz="1371600">
                <a:defRPr b="1" baseline="-16363" sz="4400">
                  <a:uFill>
                    <a:solidFill>
                      <a:srgbClr val="000000"/>
                    </a:solidFill>
                  </a:uFill>
                  <a:latin typeface="Verdana"/>
                  <a:ea typeface="Verdana"/>
                  <a:cs typeface="Verdana"/>
                  <a:sym typeface="Verdana"/>
                </a:defRPr>
              </a:pPr>
            </a:p>
          </p:txBody>
        </p:sp>
        <p:sp>
          <p:nvSpPr>
            <p:cNvPr id="379" name="F"/>
            <p:cNvSpPr txBox="1"/>
            <p:nvPr/>
          </p:nvSpPr>
          <p:spPr>
            <a:xfrm>
              <a:off x="8145836" y="2253776"/>
              <a:ext cx="469246" cy="108407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68579" tIns="68579" rIns="68579" bIns="68579" numCol="1" anchor="ctr">
              <a:spAutoFit/>
            </a:bodyPr>
            <a:lstStyle>
              <a:lvl1pPr defTabSz="1371600">
                <a:defRPr b="1" baseline="-13862" sz="5800">
                  <a:uFill>
                    <a:solidFill>
                      <a:srgbClr val="000000"/>
                    </a:solidFill>
                  </a:uFill>
                  <a:latin typeface="Verdana"/>
                  <a:ea typeface="Verdana"/>
                  <a:cs typeface="Verdana"/>
                  <a:sym typeface="Verdana"/>
                </a:defRPr>
              </a:lvl1pPr>
            </a:lstStyle>
            <a:p>
              <a:pPr/>
              <a:r>
                <a:t>F</a:t>
              </a:r>
            </a:p>
          </p:txBody>
        </p:sp>
        <p:sp>
          <p:nvSpPr>
            <p:cNvPr id="380" name="Circle"/>
            <p:cNvSpPr/>
            <p:nvPr/>
          </p:nvSpPr>
          <p:spPr>
            <a:xfrm>
              <a:off x="9391650" y="3977768"/>
              <a:ext cx="1033240" cy="1033240"/>
            </a:xfrm>
            <a:prstGeom prst="ellipse">
              <a:avLst/>
            </a:prstGeom>
            <a:solidFill>
              <a:srgbClr val="FFFFFF"/>
            </a:solidFill>
            <a:ln w="38100" cap="flat">
              <a:solidFill>
                <a:srgbClr val="7F0325"/>
              </a:solidFill>
              <a:prstDash val="solid"/>
              <a:round/>
            </a:ln>
            <a:effectLst/>
          </p:spPr>
          <p:txBody>
            <a:bodyPr wrap="square" lIns="68579" tIns="68579" rIns="68579" bIns="68579" numCol="1" anchor="ctr">
              <a:noAutofit/>
            </a:bodyPr>
            <a:lstStyle/>
            <a:p>
              <a:pPr defTabSz="1371600">
                <a:defRPr b="1" baseline="-16363" sz="4400">
                  <a:uFill>
                    <a:solidFill>
                      <a:srgbClr val="000000"/>
                    </a:solidFill>
                  </a:uFill>
                  <a:latin typeface="Verdana"/>
                  <a:ea typeface="Verdana"/>
                  <a:cs typeface="Verdana"/>
                  <a:sym typeface="Verdana"/>
                </a:defRPr>
              </a:pPr>
            </a:p>
          </p:txBody>
        </p:sp>
        <p:sp>
          <p:nvSpPr>
            <p:cNvPr id="381" name="L"/>
            <p:cNvSpPr txBox="1"/>
            <p:nvPr/>
          </p:nvSpPr>
          <p:spPr>
            <a:xfrm>
              <a:off x="9676884" y="3796826"/>
              <a:ext cx="462772" cy="108407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68579" tIns="68579" rIns="68579" bIns="68579" numCol="1" anchor="ctr">
              <a:spAutoFit/>
            </a:bodyPr>
            <a:lstStyle>
              <a:lvl1pPr defTabSz="1371600">
                <a:defRPr b="1" baseline="-13862" sz="5800">
                  <a:uFill>
                    <a:solidFill>
                      <a:srgbClr val="000000"/>
                    </a:solidFill>
                  </a:uFill>
                  <a:latin typeface="Verdana"/>
                  <a:ea typeface="Verdana"/>
                  <a:cs typeface="Verdana"/>
                  <a:sym typeface="Verdana"/>
                </a:defRPr>
              </a:lvl1pPr>
            </a:lstStyle>
            <a:p>
              <a:pPr/>
              <a:r>
                <a:t>L</a:t>
              </a:r>
            </a:p>
          </p:txBody>
        </p:sp>
        <p:sp>
          <p:nvSpPr>
            <p:cNvPr id="382" name="Circle"/>
            <p:cNvSpPr/>
            <p:nvPr/>
          </p:nvSpPr>
          <p:spPr>
            <a:xfrm>
              <a:off x="5219700" y="3977768"/>
              <a:ext cx="1033240" cy="1033240"/>
            </a:xfrm>
            <a:prstGeom prst="ellipse">
              <a:avLst/>
            </a:prstGeom>
            <a:solidFill>
              <a:srgbClr val="FFFFFF"/>
            </a:solidFill>
            <a:ln w="38100" cap="flat">
              <a:solidFill>
                <a:srgbClr val="7F0325"/>
              </a:solidFill>
              <a:prstDash val="solid"/>
              <a:round/>
            </a:ln>
            <a:effectLst/>
          </p:spPr>
          <p:txBody>
            <a:bodyPr wrap="square" lIns="68579" tIns="68579" rIns="68579" bIns="68579" numCol="1" anchor="ctr">
              <a:noAutofit/>
            </a:bodyPr>
            <a:lstStyle/>
            <a:p>
              <a:pPr defTabSz="1371600">
                <a:defRPr b="1" baseline="-16363" sz="4400">
                  <a:uFill>
                    <a:solidFill>
                      <a:srgbClr val="000000"/>
                    </a:solidFill>
                  </a:uFill>
                  <a:latin typeface="Verdana"/>
                  <a:ea typeface="Verdana"/>
                  <a:cs typeface="Verdana"/>
                  <a:sym typeface="Verdana"/>
                </a:defRPr>
              </a:pPr>
            </a:p>
          </p:txBody>
        </p:sp>
        <p:sp>
          <p:nvSpPr>
            <p:cNvPr id="383" name="I"/>
            <p:cNvSpPr txBox="1"/>
            <p:nvPr/>
          </p:nvSpPr>
          <p:spPr>
            <a:xfrm>
              <a:off x="5527353" y="3796826"/>
              <a:ext cx="417933" cy="108407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68579" tIns="68579" rIns="68579" bIns="68579" numCol="1" anchor="ctr">
              <a:spAutoFit/>
            </a:bodyPr>
            <a:lstStyle>
              <a:lvl1pPr defTabSz="1371600">
                <a:defRPr b="1" baseline="-13862" sz="5800">
                  <a:uFill>
                    <a:solidFill>
                      <a:srgbClr val="000000"/>
                    </a:solidFill>
                  </a:uFill>
                  <a:latin typeface="Verdana"/>
                  <a:ea typeface="Verdana"/>
                  <a:cs typeface="Verdana"/>
                  <a:sym typeface="Verdana"/>
                </a:defRPr>
              </a:lvl1pPr>
            </a:lstStyle>
            <a:p>
              <a:pPr/>
              <a:r>
                <a:t>I</a:t>
              </a:r>
            </a:p>
          </p:txBody>
        </p:sp>
        <p:sp>
          <p:nvSpPr>
            <p:cNvPr id="384" name="Circle"/>
            <p:cNvSpPr/>
            <p:nvPr/>
          </p:nvSpPr>
          <p:spPr>
            <a:xfrm>
              <a:off x="11717170" y="2426271"/>
              <a:ext cx="1033240" cy="1033240"/>
            </a:xfrm>
            <a:prstGeom prst="ellipse">
              <a:avLst/>
            </a:prstGeom>
            <a:solidFill>
              <a:srgbClr val="FFFFFF"/>
            </a:solidFill>
            <a:ln w="38100" cap="flat">
              <a:solidFill>
                <a:srgbClr val="7F0325"/>
              </a:solidFill>
              <a:prstDash val="solid"/>
              <a:round/>
            </a:ln>
            <a:effectLst/>
          </p:spPr>
          <p:txBody>
            <a:bodyPr wrap="square" lIns="68579" tIns="68579" rIns="68579" bIns="68579" numCol="1" anchor="ctr">
              <a:noAutofit/>
            </a:bodyPr>
            <a:lstStyle/>
            <a:p>
              <a:pPr defTabSz="1371600">
                <a:defRPr b="1" baseline="-16363" sz="4400">
                  <a:uFill>
                    <a:solidFill>
                      <a:srgbClr val="000000"/>
                    </a:solidFill>
                  </a:uFill>
                  <a:latin typeface="Verdana"/>
                  <a:ea typeface="Verdana"/>
                  <a:cs typeface="Verdana"/>
                  <a:sym typeface="Verdana"/>
                </a:defRPr>
              </a:pPr>
            </a:p>
          </p:txBody>
        </p:sp>
        <p:sp>
          <p:nvSpPr>
            <p:cNvPr id="385" name="G"/>
            <p:cNvSpPr txBox="1"/>
            <p:nvPr/>
          </p:nvSpPr>
          <p:spPr>
            <a:xfrm>
              <a:off x="11959723" y="2245329"/>
              <a:ext cx="548133" cy="108407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68579" tIns="68579" rIns="68579" bIns="68579" numCol="1" anchor="ctr">
              <a:spAutoFit/>
            </a:bodyPr>
            <a:lstStyle>
              <a:lvl1pPr defTabSz="1371600">
                <a:defRPr b="1" baseline="-13862" sz="5800">
                  <a:uFill>
                    <a:solidFill>
                      <a:srgbClr val="000000"/>
                    </a:solidFill>
                  </a:uFill>
                  <a:latin typeface="Verdana"/>
                  <a:ea typeface="Verdana"/>
                  <a:cs typeface="Verdana"/>
                  <a:sym typeface="Verdana"/>
                </a:defRPr>
              </a:lvl1pPr>
            </a:lstStyle>
            <a:p>
              <a:pPr/>
              <a:r>
                <a:t>G</a:t>
              </a:r>
            </a:p>
          </p:txBody>
        </p:sp>
        <p:sp>
          <p:nvSpPr>
            <p:cNvPr id="386" name="Circle"/>
            <p:cNvSpPr/>
            <p:nvPr/>
          </p:nvSpPr>
          <p:spPr>
            <a:xfrm>
              <a:off x="5897880" y="2434718"/>
              <a:ext cx="1033240" cy="1033240"/>
            </a:xfrm>
            <a:prstGeom prst="ellipse">
              <a:avLst/>
            </a:prstGeom>
            <a:solidFill>
              <a:srgbClr val="FFFFFF"/>
            </a:solidFill>
            <a:ln w="38100" cap="flat">
              <a:solidFill>
                <a:srgbClr val="7F0325"/>
              </a:solidFill>
              <a:prstDash val="solid"/>
              <a:round/>
            </a:ln>
            <a:effectLst/>
          </p:spPr>
          <p:txBody>
            <a:bodyPr wrap="square" lIns="68579" tIns="68579" rIns="68579" bIns="68579" numCol="1" anchor="ctr">
              <a:noAutofit/>
            </a:bodyPr>
            <a:lstStyle/>
            <a:p>
              <a:pPr defTabSz="1371600">
                <a:defRPr b="1" baseline="-16363" sz="4400">
                  <a:uFill>
                    <a:solidFill>
                      <a:srgbClr val="000000"/>
                    </a:solidFill>
                  </a:uFill>
                  <a:latin typeface="Verdana"/>
                  <a:ea typeface="Verdana"/>
                  <a:cs typeface="Verdana"/>
                  <a:sym typeface="Verdana"/>
                </a:defRPr>
              </a:pPr>
            </a:p>
          </p:txBody>
        </p:sp>
        <p:sp>
          <p:nvSpPr>
            <p:cNvPr id="387" name="E"/>
            <p:cNvSpPr txBox="1"/>
            <p:nvPr/>
          </p:nvSpPr>
          <p:spPr>
            <a:xfrm>
              <a:off x="6171844" y="2253776"/>
              <a:ext cx="485312" cy="108407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68579" tIns="68579" rIns="68579" bIns="68579" numCol="1" anchor="ctr">
              <a:spAutoFit/>
            </a:bodyPr>
            <a:lstStyle>
              <a:lvl1pPr defTabSz="1371600">
                <a:defRPr b="1" baseline="-13862" sz="5800">
                  <a:uFill>
                    <a:solidFill>
                      <a:srgbClr val="000000"/>
                    </a:solidFill>
                  </a:uFill>
                  <a:latin typeface="Verdana"/>
                  <a:ea typeface="Verdana"/>
                  <a:cs typeface="Verdana"/>
                  <a:sym typeface="Verdana"/>
                </a:defRPr>
              </a:lvl1pPr>
            </a:lstStyle>
            <a:p>
              <a:pPr/>
              <a:r>
                <a:t>E</a:t>
              </a:r>
            </a:p>
          </p:txBody>
        </p:sp>
        <p:sp>
          <p:nvSpPr>
            <p:cNvPr id="388" name="Circle"/>
            <p:cNvSpPr/>
            <p:nvPr/>
          </p:nvSpPr>
          <p:spPr>
            <a:xfrm>
              <a:off x="12211050" y="3977768"/>
              <a:ext cx="1033240" cy="1033240"/>
            </a:xfrm>
            <a:prstGeom prst="ellipse">
              <a:avLst/>
            </a:prstGeom>
            <a:solidFill>
              <a:srgbClr val="FFFFFF"/>
            </a:solidFill>
            <a:ln w="38100" cap="flat">
              <a:solidFill>
                <a:srgbClr val="7F0325"/>
              </a:solidFill>
              <a:prstDash val="solid"/>
              <a:round/>
            </a:ln>
            <a:effectLst/>
          </p:spPr>
          <p:txBody>
            <a:bodyPr wrap="square" lIns="68579" tIns="68579" rIns="68579" bIns="68579" numCol="1" anchor="ctr">
              <a:noAutofit/>
            </a:bodyPr>
            <a:lstStyle/>
            <a:p>
              <a:pPr defTabSz="1371600">
                <a:defRPr b="1" baseline="-16363" sz="4400">
                  <a:uFill>
                    <a:solidFill>
                      <a:srgbClr val="000000"/>
                    </a:solidFill>
                  </a:uFill>
                  <a:latin typeface="Verdana"/>
                  <a:ea typeface="Verdana"/>
                  <a:cs typeface="Verdana"/>
                  <a:sym typeface="Verdana"/>
                </a:defRPr>
              </a:pPr>
            </a:p>
          </p:txBody>
        </p:sp>
        <p:sp>
          <p:nvSpPr>
            <p:cNvPr id="389" name="N"/>
            <p:cNvSpPr txBox="1"/>
            <p:nvPr/>
          </p:nvSpPr>
          <p:spPr>
            <a:xfrm>
              <a:off x="12444851" y="3796826"/>
              <a:ext cx="565637" cy="108407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68579" tIns="68579" rIns="68579" bIns="68579" numCol="1" anchor="ctr">
              <a:spAutoFit/>
            </a:bodyPr>
            <a:lstStyle>
              <a:lvl1pPr defTabSz="1371600">
                <a:defRPr b="1" baseline="-13862" sz="5800">
                  <a:uFill>
                    <a:solidFill>
                      <a:srgbClr val="000000"/>
                    </a:solidFill>
                  </a:uFill>
                  <a:latin typeface="Verdana"/>
                  <a:ea typeface="Verdana"/>
                  <a:cs typeface="Verdana"/>
                  <a:sym typeface="Verdana"/>
                </a:defRPr>
              </a:lvl1pPr>
            </a:lstStyle>
            <a:p>
              <a:pPr/>
              <a:r>
                <a:t>N</a:t>
              </a:r>
            </a:p>
          </p:txBody>
        </p:sp>
        <p:sp>
          <p:nvSpPr>
            <p:cNvPr id="390" name="Circle"/>
            <p:cNvSpPr/>
            <p:nvPr/>
          </p:nvSpPr>
          <p:spPr>
            <a:xfrm>
              <a:off x="7391400" y="5352987"/>
              <a:ext cx="1033240" cy="1033241"/>
            </a:xfrm>
            <a:prstGeom prst="ellipse">
              <a:avLst/>
            </a:prstGeom>
            <a:solidFill>
              <a:srgbClr val="FFFFFF"/>
            </a:solidFill>
            <a:ln w="38100" cap="flat">
              <a:solidFill>
                <a:srgbClr val="7F0325"/>
              </a:solidFill>
              <a:prstDash val="solid"/>
              <a:round/>
            </a:ln>
            <a:effectLst/>
          </p:spPr>
          <p:txBody>
            <a:bodyPr wrap="square" lIns="68579" tIns="68579" rIns="68579" bIns="68579" numCol="1" anchor="ctr">
              <a:noAutofit/>
            </a:bodyPr>
            <a:lstStyle/>
            <a:p>
              <a:pPr defTabSz="1371600">
                <a:defRPr b="1" baseline="-16363" sz="4400">
                  <a:uFill>
                    <a:solidFill>
                      <a:srgbClr val="000000"/>
                    </a:solidFill>
                  </a:uFill>
                  <a:latin typeface="Verdana"/>
                  <a:ea typeface="Verdana"/>
                  <a:cs typeface="Verdana"/>
                  <a:sym typeface="Verdana"/>
                </a:defRPr>
              </a:pPr>
            </a:p>
          </p:txBody>
        </p:sp>
        <p:sp>
          <p:nvSpPr>
            <p:cNvPr id="391" name="P"/>
            <p:cNvSpPr txBox="1"/>
            <p:nvPr/>
          </p:nvSpPr>
          <p:spPr>
            <a:xfrm>
              <a:off x="7653135" y="5172046"/>
              <a:ext cx="509769" cy="108407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68579" tIns="68579" rIns="68579" bIns="68579" numCol="1" anchor="ctr">
              <a:spAutoFit/>
            </a:bodyPr>
            <a:lstStyle>
              <a:lvl1pPr defTabSz="1371600">
                <a:defRPr b="1" baseline="-13862" sz="5800">
                  <a:uFill>
                    <a:solidFill>
                      <a:srgbClr val="000000"/>
                    </a:solidFill>
                  </a:uFill>
                  <a:latin typeface="Verdana"/>
                  <a:ea typeface="Verdana"/>
                  <a:cs typeface="Verdana"/>
                  <a:sym typeface="Verdana"/>
                </a:defRPr>
              </a:lvl1pPr>
            </a:lstStyle>
            <a:p>
              <a:pPr/>
              <a:r>
                <a:t>P</a:t>
              </a:r>
            </a:p>
          </p:txBody>
        </p:sp>
        <p:sp>
          <p:nvSpPr>
            <p:cNvPr id="392" name="Circle"/>
            <p:cNvSpPr/>
            <p:nvPr/>
          </p:nvSpPr>
          <p:spPr>
            <a:xfrm>
              <a:off x="6572250" y="3977768"/>
              <a:ext cx="1033240" cy="1033240"/>
            </a:xfrm>
            <a:prstGeom prst="ellipse">
              <a:avLst/>
            </a:prstGeom>
            <a:solidFill>
              <a:srgbClr val="FFFFFF"/>
            </a:solidFill>
            <a:ln w="38100" cap="flat">
              <a:solidFill>
                <a:srgbClr val="7F0325"/>
              </a:solidFill>
              <a:prstDash val="solid"/>
              <a:round/>
            </a:ln>
            <a:effectLst/>
          </p:spPr>
          <p:txBody>
            <a:bodyPr wrap="square" lIns="68579" tIns="68579" rIns="68579" bIns="68579" numCol="1" anchor="ctr">
              <a:noAutofit/>
            </a:bodyPr>
            <a:lstStyle/>
            <a:p>
              <a:pPr defTabSz="1371600">
                <a:defRPr b="1" baseline="-16363" sz="4400">
                  <a:uFill>
                    <a:solidFill>
                      <a:srgbClr val="000000"/>
                    </a:solidFill>
                  </a:uFill>
                  <a:latin typeface="Verdana"/>
                  <a:ea typeface="Verdana"/>
                  <a:cs typeface="Verdana"/>
                  <a:sym typeface="Verdana"/>
                </a:defRPr>
              </a:pPr>
            </a:p>
          </p:txBody>
        </p:sp>
        <p:sp>
          <p:nvSpPr>
            <p:cNvPr id="393" name="J"/>
            <p:cNvSpPr txBox="1"/>
            <p:nvPr/>
          </p:nvSpPr>
          <p:spPr>
            <a:xfrm>
              <a:off x="6877625" y="3796826"/>
              <a:ext cx="422489" cy="108407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68579" tIns="68579" rIns="68579" bIns="68579" numCol="1" anchor="ctr">
              <a:spAutoFit/>
            </a:bodyPr>
            <a:lstStyle>
              <a:lvl1pPr defTabSz="1371600">
                <a:defRPr b="1" baseline="-13862" sz="5800">
                  <a:uFill>
                    <a:solidFill>
                      <a:srgbClr val="000000"/>
                    </a:solidFill>
                  </a:uFill>
                  <a:latin typeface="Verdana"/>
                  <a:ea typeface="Verdana"/>
                  <a:cs typeface="Verdana"/>
                  <a:sym typeface="Verdana"/>
                </a:defRPr>
              </a:lvl1pPr>
            </a:lstStyle>
            <a:p>
              <a:pPr/>
              <a:r>
                <a:t>J</a:t>
              </a:r>
            </a:p>
          </p:txBody>
        </p:sp>
        <p:sp>
          <p:nvSpPr>
            <p:cNvPr id="394" name="A is the root"/>
            <p:cNvSpPr txBox="1"/>
            <p:nvPr/>
          </p:nvSpPr>
          <p:spPr>
            <a:xfrm>
              <a:off x="8224662" y="-36706"/>
              <a:ext cx="3805999" cy="95707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68579" tIns="68579" rIns="68579" bIns="68579" numCol="1" anchor="t">
              <a:spAutoFit/>
            </a:bodyPr>
            <a:lstStyle>
              <a:lvl1pPr algn="l" defTabSz="1371600">
                <a:defRPr b="1" baseline="-15119">
                  <a:solidFill>
                    <a:srgbClr val="0433FF"/>
                  </a:solidFill>
                  <a:uFill>
                    <a:solidFill>
                      <a:srgbClr val="000000"/>
                    </a:solidFill>
                  </a:uFill>
                  <a:latin typeface="Verdana"/>
                  <a:ea typeface="Verdana"/>
                  <a:cs typeface="Verdana"/>
                  <a:sym typeface="Verdana"/>
                </a:defRPr>
              </a:lvl1pPr>
            </a:lstStyle>
            <a:p>
              <a:pPr/>
              <a:r>
                <a:t>A is the root</a:t>
              </a:r>
            </a:p>
          </p:txBody>
        </p:sp>
        <p:sp>
          <p:nvSpPr>
            <p:cNvPr id="395" name="Arrow"/>
            <p:cNvSpPr/>
            <p:nvPr/>
          </p:nvSpPr>
          <p:spPr>
            <a:xfrm rot="20380847">
              <a:off x="7153885" y="711511"/>
              <a:ext cx="978571" cy="33994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1871" y="14256"/>
                  </a:moveTo>
                  <a:lnTo>
                    <a:pt x="11871" y="21600"/>
                  </a:lnTo>
                  <a:lnTo>
                    <a:pt x="0" y="10800"/>
                  </a:lnTo>
                  <a:lnTo>
                    <a:pt x="11871" y="0"/>
                  </a:lnTo>
                  <a:lnTo>
                    <a:pt x="11871" y="7344"/>
                  </a:lnTo>
                  <a:lnTo>
                    <a:pt x="21600" y="7344"/>
                  </a:lnTo>
                  <a:lnTo>
                    <a:pt x="21600" y="14256"/>
                  </a:lnTo>
                  <a:close/>
                </a:path>
              </a:pathLst>
            </a:custGeom>
            <a:solidFill>
              <a:srgbClr val="FFFFFF"/>
            </a:solidFill>
            <a:ln w="38100" cap="flat">
              <a:solidFill>
                <a:srgbClr val="7F0325"/>
              </a:solidFill>
              <a:prstDash val="solid"/>
              <a:round/>
            </a:ln>
            <a:effectLst/>
          </p:spPr>
          <p:txBody>
            <a:bodyPr wrap="square" lIns="68579" tIns="68579" rIns="68579" bIns="68579" numCol="1" anchor="t">
              <a:noAutofit/>
            </a:bodyPr>
            <a:lstStyle/>
            <a:p>
              <a:pPr algn="l" defTabSz="1371600">
                <a:defRPr baseline="-18666" sz="3600">
                  <a:uFill>
                    <a:solidFill>
                      <a:srgbClr val="000000"/>
                    </a:solidFill>
                  </a:uFill>
                  <a:latin typeface="Verdana"/>
                  <a:ea typeface="Verdana"/>
                  <a:cs typeface="Verdana"/>
                  <a:sym typeface="Verdana"/>
                </a:defRPr>
              </a:pPr>
            </a:p>
          </p:txBody>
        </p:sp>
      </p:grpSp>
      <p:sp>
        <p:nvSpPr>
          <p:cNvPr id="397" name="What is a Tree (in Computer Science)?…"/>
          <p:cNvSpPr txBox="1"/>
          <p:nvPr>
            <p:ph type="title"/>
          </p:nvPr>
        </p:nvSpPr>
        <p:spPr>
          <a:xfrm>
            <a:off x="1035464" y="2050995"/>
            <a:ext cx="22447537" cy="4911941"/>
          </a:xfrm>
          <a:prstGeom prst="rect">
            <a:avLst/>
          </a:prstGeom>
        </p:spPr>
        <p:txBody>
          <a:bodyPr lIns="50800" tIns="50800" rIns="50800" bIns="50800" anchor="t">
            <a:noAutofit/>
          </a:bodyPr>
          <a:lstStyle/>
          <a:p>
            <a:pPr marL="382905" algn="l" defTabSz="546100">
              <a:lnSpc>
                <a:spcPct val="90000"/>
              </a:lnSpc>
              <a:defRPr sz="4700">
                <a:latin typeface="+mn-lt"/>
                <a:ea typeface="+mn-ea"/>
                <a:cs typeface="+mn-cs"/>
                <a:sym typeface="Helvetica Neue Light"/>
              </a:defRPr>
            </a:pPr>
            <a:r>
              <a:t>What is a Tree (in Computer Science)?</a:t>
            </a:r>
          </a:p>
          <a:p>
            <a:pPr marL="382905" algn="l" defTabSz="546100">
              <a:lnSpc>
                <a:spcPct val="90000"/>
              </a:lnSpc>
              <a:defRPr sz="4700">
                <a:latin typeface="+mn-lt"/>
                <a:ea typeface="+mn-ea"/>
                <a:cs typeface="+mn-cs"/>
                <a:sym typeface="Helvetica Neue Light"/>
              </a:defRPr>
            </a:pPr>
          </a:p>
          <a:p>
            <a:pPr marL="901488" indent="-518583" algn="l" defTabSz="546100">
              <a:lnSpc>
                <a:spcPct val="90000"/>
              </a:lnSpc>
              <a:buClr>
                <a:srgbClr val="777775"/>
              </a:buClr>
              <a:buSzPct val="115000"/>
              <a:buFont typeface="Helvetica Neue"/>
              <a:defRPr sz="4200">
                <a:latin typeface="+mn-lt"/>
                <a:ea typeface="+mn-ea"/>
                <a:cs typeface="+mn-cs"/>
                <a:sym typeface="Helvetica Neue Light"/>
              </a:defRPr>
            </a:pPr>
            <a:r>
              <a:t>A tree is a collection of </a:t>
            </a:r>
            <a:r>
              <a:rPr b="1">
                <a:solidFill>
                  <a:srgbClr val="0433FF"/>
                </a:solidFill>
                <a:latin typeface="Helvetica Neue"/>
                <a:ea typeface="Helvetica Neue"/>
                <a:cs typeface="Helvetica Neue"/>
                <a:sym typeface="Helvetica Neue"/>
              </a:rPr>
              <a:t>nodes</a:t>
            </a:r>
            <a:r>
              <a:t>, which can be empty. If it is not empty, there is a “root” node, </a:t>
            </a:r>
            <a:r>
              <a:rPr b="1" i="1">
                <a:latin typeface="Helvetica Neue"/>
                <a:ea typeface="Helvetica Neue"/>
                <a:cs typeface="Helvetica Neue"/>
                <a:sym typeface="Helvetica Neue"/>
              </a:rPr>
              <a:t>r</a:t>
            </a:r>
            <a:r>
              <a:t>, and </a:t>
            </a:r>
            <a:r>
              <a:rPr b="1" i="1">
                <a:solidFill>
                  <a:srgbClr val="0433FF"/>
                </a:solidFill>
                <a:latin typeface="Helvetica Neue"/>
                <a:ea typeface="Helvetica Neue"/>
                <a:cs typeface="Helvetica Neue"/>
                <a:sym typeface="Helvetica Neue"/>
              </a:rPr>
              <a:t>zero or more non-empty subtrees</a:t>
            </a:r>
            <a:r>
              <a:t>, </a:t>
            </a:r>
            <a:r>
              <a:rPr b="1" i="1">
                <a:latin typeface="Helvetica Neue"/>
                <a:ea typeface="Helvetica Neue"/>
                <a:cs typeface="Helvetica Neue"/>
                <a:sym typeface="Helvetica Neue"/>
              </a:rPr>
              <a:t>T</a:t>
            </a:r>
            <a:r>
              <a:rPr b="1" baseline="-5999" i="1">
                <a:latin typeface="Helvetica Neue"/>
                <a:ea typeface="Helvetica Neue"/>
                <a:cs typeface="Helvetica Neue"/>
                <a:sym typeface="Helvetica Neue"/>
              </a:rPr>
              <a:t>1</a:t>
            </a:r>
            <a:r>
              <a:t>, </a:t>
            </a:r>
            <a:r>
              <a:rPr b="1" i="1">
                <a:latin typeface="Helvetica Neue"/>
                <a:ea typeface="Helvetica Neue"/>
                <a:cs typeface="Helvetica Neue"/>
                <a:sym typeface="Helvetica Neue"/>
              </a:rPr>
              <a:t>T</a:t>
            </a:r>
            <a:r>
              <a:rPr b="1" baseline="-5999" i="1">
                <a:latin typeface="Helvetica Neue"/>
                <a:ea typeface="Helvetica Neue"/>
                <a:cs typeface="Helvetica Neue"/>
                <a:sym typeface="Helvetica Neue"/>
              </a:rPr>
              <a:t>2</a:t>
            </a:r>
            <a:r>
              <a:t>, …, </a:t>
            </a:r>
            <a:r>
              <a:rPr b="1" i="1">
                <a:latin typeface="Helvetica Neue"/>
                <a:ea typeface="Helvetica Neue"/>
                <a:cs typeface="Helvetica Neue"/>
                <a:sym typeface="Helvetica Neue"/>
              </a:rPr>
              <a:t>T</a:t>
            </a:r>
            <a:r>
              <a:rPr b="1" baseline="-5999" i="1">
                <a:latin typeface="Helvetica Neue"/>
                <a:ea typeface="Helvetica Neue"/>
                <a:cs typeface="Helvetica Neue"/>
                <a:sym typeface="Helvetica Neue"/>
              </a:rPr>
              <a:t>k</a:t>
            </a:r>
            <a:r>
              <a:t>, whose roots are connected by a directed edge from </a:t>
            </a:r>
            <a:r>
              <a:rPr b="1" i="1">
                <a:latin typeface="Helvetica Neue"/>
                <a:ea typeface="Helvetica Neue"/>
                <a:cs typeface="Helvetica Neue"/>
                <a:sym typeface="Helvetica Neue"/>
              </a:rPr>
              <a:t>r</a:t>
            </a:r>
            <a:r>
              <a:t>. </a:t>
            </a:r>
          </a:p>
        </p:txBody>
      </p:sp>
    </p:spTree>
  </p:cSld>
  <p:clrMapOvr>
    <a:masterClrMapping/>
  </p:clrMapOvr>
  <p:transition xmlns:p14="http://schemas.microsoft.com/office/powerpoint/2010/main" spd="med" advClick="1"/>
</p:sld>
</file>

<file path=ppt/slides/slide1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99" name="Rectangle"/>
          <p:cNvSpPr/>
          <p:nvPr/>
        </p:nvSpPr>
        <p:spPr>
          <a:xfrm>
            <a:off x="16753113" y="2677885"/>
            <a:ext cx="3755573" cy="1763487"/>
          </a:xfrm>
          <a:prstGeom prst="rect">
            <a:avLst/>
          </a:prstGeom>
          <a:solidFill>
            <a:srgbClr val="FFFFFF"/>
          </a:solidFill>
          <a:ln w="12700">
            <a:miter lim="400000"/>
          </a:ln>
        </p:spPr>
        <p:txBody>
          <a:bodyPr tIns="91439" bIns="91439" anchor="ctr"/>
          <a:lstStyle/>
          <a:p>
            <a:pPr defTabSz="914400">
              <a:defRPr sz="3600">
                <a:solidFill>
                  <a:srgbClr val="FFFFFF"/>
                </a:solidFill>
                <a:latin typeface="Calibri"/>
                <a:ea typeface="Calibri"/>
                <a:cs typeface="Calibri"/>
                <a:sym typeface="Calibri"/>
              </a:defRPr>
            </a:pPr>
          </a:p>
        </p:txBody>
      </p:sp>
      <p:sp>
        <p:nvSpPr>
          <p:cNvPr id="400" name="Tree Terminology"/>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Tree Terminology</a:t>
            </a:r>
          </a:p>
        </p:txBody>
      </p:sp>
      <p:grpSp>
        <p:nvGrpSpPr>
          <p:cNvPr id="450" name="Group"/>
          <p:cNvGrpSpPr/>
          <p:nvPr/>
        </p:nvGrpSpPr>
        <p:grpSpPr>
          <a:xfrm>
            <a:off x="5637088" y="5227582"/>
            <a:ext cx="13244290" cy="6422934"/>
            <a:chOff x="0" y="-36705"/>
            <a:chExt cx="13244289" cy="6422933"/>
          </a:xfrm>
        </p:grpSpPr>
        <p:sp>
          <p:nvSpPr>
            <p:cNvPr id="401" name="Line"/>
            <p:cNvSpPr/>
            <p:nvPr/>
          </p:nvSpPr>
          <p:spPr>
            <a:xfrm flipV="1">
              <a:off x="6530905" y="4609645"/>
              <a:ext cx="500692" cy="1412384"/>
            </a:xfrm>
            <a:prstGeom prst="line">
              <a:avLst/>
            </a:prstGeom>
            <a:noFill/>
            <a:ln w="38100" cap="flat">
              <a:solidFill>
                <a:srgbClr val="7F0325"/>
              </a:solidFill>
              <a:prstDash val="solid"/>
              <a:round/>
            </a:ln>
            <a:effectLst/>
          </p:spPr>
          <p:txBody>
            <a:bodyPr wrap="square" lIns="68579" tIns="68579" rIns="68579" bIns="68579" numCol="1" anchor="t">
              <a:noAutofit/>
            </a:bodyPr>
            <a:lstStyle/>
            <a:p>
              <a:pPr algn="l" defTabSz="685800">
                <a:defRPr sz="1800">
                  <a:latin typeface="Helvetica"/>
                  <a:ea typeface="Helvetica"/>
                  <a:cs typeface="Helvetica"/>
                  <a:sym typeface="Helvetica"/>
                </a:defRPr>
              </a:pPr>
            </a:p>
          </p:txBody>
        </p:sp>
        <p:sp>
          <p:nvSpPr>
            <p:cNvPr id="402" name="Line"/>
            <p:cNvSpPr/>
            <p:nvPr/>
          </p:nvSpPr>
          <p:spPr>
            <a:xfrm flipH="1" flipV="1">
              <a:off x="7138351" y="4613760"/>
              <a:ext cx="763997" cy="1084077"/>
            </a:xfrm>
            <a:prstGeom prst="line">
              <a:avLst/>
            </a:prstGeom>
            <a:noFill/>
            <a:ln w="38100" cap="flat">
              <a:solidFill>
                <a:srgbClr val="7F0325"/>
              </a:solidFill>
              <a:prstDash val="solid"/>
              <a:round/>
            </a:ln>
            <a:effectLst/>
          </p:spPr>
          <p:txBody>
            <a:bodyPr wrap="square" lIns="68579" tIns="68579" rIns="68579" bIns="68579" numCol="1" anchor="t">
              <a:noAutofit/>
            </a:bodyPr>
            <a:lstStyle/>
            <a:p>
              <a:pPr algn="l" defTabSz="685800">
                <a:defRPr sz="1800">
                  <a:latin typeface="Helvetica"/>
                  <a:ea typeface="Helvetica"/>
                  <a:cs typeface="Helvetica"/>
                  <a:sym typeface="Helvetica"/>
                </a:defRPr>
              </a:pPr>
            </a:p>
          </p:txBody>
        </p:sp>
        <p:sp>
          <p:nvSpPr>
            <p:cNvPr id="403" name="Line"/>
            <p:cNvSpPr/>
            <p:nvPr/>
          </p:nvSpPr>
          <p:spPr>
            <a:xfrm flipV="1">
              <a:off x="3949552" y="3060457"/>
              <a:ext cx="500692" cy="1412384"/>
            </a:xfrm>
            <a:prstGeom prst="line">
              <a:avLst/>
            </a:prstGeom>
            <a:noFill/>
            <a:ln w="38100" cap="flat">
              <a:solidFill>
                <a:srgbClr val="7F0325"/>
              </a:solidFill>
              <a:prstDash val="solid"/>
              <a:round/>
            </a:ln>
            <a:effectLst/>
          </p:spPr>
          <p:txBody>
            <a:bodyPr wrap="square" lIns="68579" tIns="68579" rIns="68579" bIns="68579" numCol="1" anchor="t">
              <a:noAutofit/>
            </a:bodyPr>
            <a:lstStyle/>
            <a:p>
              <a:pPr algn="l" defTabSz="685800">
                <a:defRPr sz="1800">
                  <a:latin typeface="Helvetica"/>
                  <a:ea typeface="Helvetica"/>
                  <a:cs typeface="Helvetica"/>
                  <a:sym typeface="Helvetica"/>
                </a:defRPr>
              </a:pPr>
            </a:p>
          </p:txBody>
        </p:sp>
        <p:sp>
          <p:nvSpPr>
            <p:cNvPr id="404" name="Line"/>
            <p:cNvSpPr/>
            <p:nvPr/>
          </p:nvSpPr>
          <p:spPr>
            <a:xfrm flipV="1">
              <a:off x="5895853" y="3060457"/>
              <a:ext cx="500692" cy="1412384"/>
            </a:xfrm>
            <a:prstGeom prst="line">
              <a:avLst/>
            </a:prstGeom>
            <a:noFill/>
            <a:ln w="38100" cap="flat">
              <a:solidFill>
                <a:srgbClr val="7F0325"/>
              </a:solidFill>
              <a:prstDash val="solid"/>
              <a:round/>
            </a:ln>
            <a:effectLst/>
          </p:spPr>
          <p:txBody>
            <a:bodyPr wrap="square" lIns="68579" tIns="68579" rIns="68579" bIns="68579" numCol="1" anchor="t">
              <a:noAutofit/>
            </a:bodyPr>
            <a:lstStyle/>
            <a:p>
              <a:pPr algn="l" defTabSz="685800">
                <a:defRPr sz="1800">
                  <a:latin typeface="Helvetica"/>
                  <a:ea typeface="Helvetica"/>
                  <a:cs typeface="Helvetica"/>
                  <a:sym typeface="Helvetica"/>
                </a:defRPr>
              </a:pPr>
            </a:p>
          </p:txBody>
        </p:sp>
        <p:sp>
          <p:nvSpPr>
            <p:cNvPr id="405" name="Line"/>
            <p:cNvSpPr/>
            <p:nvPr/>
          </p:nvSpPr>
          <p:spPr>
            <a:xfrm flipH="1" flipV="1">
              <a:off x="6392662" y="3060457"/>
              <a:ext cx="629734" cy="1412384"/>
            </a:xfrm>
            <a:prstGeom prst="line">
              <a:avLst/>
            </a:prstGeom>
            <a:noFill/>
            <a:ln w="38100" cap="flat">
              <a:solidFill>
                <a:srgbClr val="7F0325"/>
              </a:solidFill>
              <a:prstDash val="solid"/>
              <a:round/>
            </a:ln>
            <a:effectLst/>
          </p:spPr>
          <p:txBody>
            <a:bodyPr wrap="square" lIns="68579" tIns="68579" rIns="68579" bIns="68579" numCol="1" anchor="t">
              <a:noAutofit/>
            </a:bodyPr>
            <a:lstStyle/>
            <a:p>
              <a:pPr algn="l" defTabSz="685800">
                <a:defRPr sz="1800">
                  <a:latin typeface="Helvetica"/>
                  <a:ea typeface="Helvetica"/>
                  <a:cs typeface="Helvetica"/>
                  <a:sym typeface="Helvetica"/>
                </a:defRPr>
              </a:pPr>
            </a:p>
          </p:txBody>
        </p:sp>
        <p:sp>
          <p:nvSpPr>
            <p:cNvPr id="406" name="Line"/>
            <p:cNvSpPr/>
            <p:nvPr/>
          </p:nvSpPr>
          <p:spPr>
            <a:xfrm flipV="1">
              <a:off x="8373489" y="2927107"/>
              <a:ext cx="1" cy="1679084"/>
            </a:xfrm>
            <a:prstGeom prst="line">
              <a:avLst/>
            </a:prstGeom>
            <a:noFill/>
            <a:ln w="38100" cap="flat">
              <a:solidFill>
                <a:srgbClr val="7F0325"/>
              </a:solidFill>
              <a:prstDash val="solid"/>
              <a:round/>
            </a:ln>
            <a:effectLst/>
          </p:spPr>
          <p:txBody>
            <a:bodyPr wrap="square" lIns="68579" tIns="68579" rIns="68579" bIns="68579" numCol="1" anchor="t">
              <a:noAutofit/>
            </a:bodyPr>
            <a:lstStyle/>
            <a:p>
              <a:pPr algn="l" defTabSz="685800">
                <a:defRPr sz="1800">
                  <a:latin typeface="Helvetica"/>
                  <a:ea typeface="Helvetica"/>
                  <a:cs typeface="Helvetica"/>
                  <a:sym typeface="Helvetica"/>
                </a:defRPr>
              </a:pPr>
            </a:p>
          </p:txBody>
        </p:sp>
        <p:sp>
          <p:nvSpPr>
            <p:cNvPr id="407" name="Line"/>
            <p:cNvSpPr/>
            <p:nvPr/>
          </p:nvSpPr>
          <p:spPr>
            <a:xfrm flipH="1" flipV="1">
              <a:off x="8278862" y="3060457"/>
              <a:ext cx="1412384" cy="1412384"/>
            </a:xfrm>
            <a:prstGeom prst="line">
              <a:avLst/>
            </a:prstGeom>
            <a:noFill/>
            <a:ln w="38100" cap="flat">
              <a:solidFill>
                <a:srgbClr val="7F0325"/>
              </a:solidFill>
              <a:prstDash val="solid"/>
              <a:round/>
            </a:ln>
            <a:effectLst/>
          </p:spPr>
          <p:txBody>
            <a:bodyPr wrap="square" lIns="68579" tIns="68579" rIns="68579" bIns="68579" numCol="1" anchor="t">
              <a:noAutofit/>
            </a:bodyPr>
            <a:lstStyle/>
            <a:p>
              <a:pPr algn="l" defTabSz="685800">
                <a:defRPr sz="1800">
                  <a:latin typeface="Helvetica"/>
                  <a:ea typeface="Helvetica"/>
                  <a:cs typeface="Helvetica"/>
                  <a:sym typeface="Helvetica"/>
                </a:defRPr>
              </a:pPr>
            </a:p>
          </p:txBody>
        </p:sp>
        <p:sp>
          <p:nvSpPr>
            <p:cNvPr id="408" name="Line"/>
            <p:cNvSpPr/>
            <p:nvPr/>
          </p:nvSpPr>
          <p:spPr>
            <a:xfrm flipH="1" flipV="1">
              <a:off x="8382486" y="3060457"/>
              <a:ext cx="3051568" cy="1412384"/>
            </a:xfrm>
            <a:prstGeom prst="line">
              <a:avLst/>
            </a:prstGeom>
            <a:noFill/>
            <a:ln w="38100" cap="flat">
              <a:solidFill>
                <a:srgbClr val="7F0325"/>
              </a:solidFill>
              <a:prstDash val="solid"/>
              <a:round/>
            </a:ln>
            <a:effectLst/>
          </p:spPr>
          <p:txBody>
            <a:bodyPr wrap="square" lIns="68579" tIns="68579" rIns="68579" bIns="68579" numCol="1" anchor="t">
              <a:noAutofit/>
            </a:bodyPr>
            <a:lstStyle/>
            <a:p>
              <a:pPr algn="l" defTabSz="685800">
                <a:defRPr sz="1800">
                  <a:latin typeface="Helvetica"/>
                  <a:ea typeface="Helvetica"/>
                  <a:cs typeface="Helvetica"/>
                  <a:sym typeface="Helvetica"/>
                </a:defRPr>
              </a:pPr>
            </a:p>
          </p:txBody>
        </p:sp>
        <p:sp>
          <p:nvSpPr>
            <p:cNvPr id="409" name="Line"/>
            <p:cNvSpPr/>
            <p:nvPr/>
          </p:nvSpPr>
          <p:spPr>
            <a:xfrm flipH="1" flipV="1">
              <a:off x="12314406" y="3060457"/>
              <a:ext cx="432090" cy="1412384"/>
            </a:xfrm>
            <a:prstGeom prst="line">
              <a:avLst/>
            </a:prstGeom>
            <a:noFill/>
            <a:ln w="38100" cap="flat">
              <a:solidFill>
                <a:srgbClr val="7F0325"/>
              </a:solidFill>
              <a:prstDash val="solid"/>
              <a:round/>
            </a:ln>
            <a:effectLst/>
          </p:spPr>
          <p:txBody>
            <a:bodyPr wrap="square" lIns="68579" tIns="68579" rIns="68579" bIns="68579" numCol="1" anchor="t">
              <a:noAutofit/>
            </a:bodyPr>
            <a:lstStyle/>
            <a:p>
              <a:pPr algn="l" defTabSz="685800">
                <a:defRPr sz="1800">
                  <a:latin typeface="Helvetica"/>
                  <a:ea typeface="Helvetica"/>
                  <a:cs typeface="Helvetica"/>
                  <a:sym typeface="Helvetica"/>
                </a:defRPr>
              </a:pPr>
            </a:p>
          </p:txBody>
        </p:sp>
        <p:sp>
          <p:nvSpPr>
            <p:cNvPr id="410" name="Line"/>
            <p:cNvSpPr/>
            <p:nvPr/>
          </p:nvSpPr>
          <p:spPr>
            <a:xfrm flipV="1">
              <a:off x="624073" y="1025204"/>
              <a:ext cx="6001845" cy="1566045"/>
            </a:xfrm>
            <a:prstGeom prst="line">
              <a:avLst/>
            </a:prstGeom>
            <a:noFill/>
            <a:ln w="38100" cap="flat">
              <a:solidFill>
                <a:srgbClr val="7F0325"/>
              </a:solidFill>
              <a:prstDash val="solid"/>
              <a:round/>
            </a:ln>
            <a:effectLst/>
          </p:spPr>
          <p:txBody>
            <a:bodyPr wrap="square" lIns="68579" tIns="68579" rIns="68579" bIns="68579" numCol="1" anchor="t">
              <a:noAutofit/>
            </a:bodyPr>
            <a:lstStyle/>
            <a:p>
              <a:pPr algn="l" defTabSz="685800">
                <a:defRPr sz="1800">
                  <a:latin typeface="Helvetica"/>
                  <a:ea typeface="Helvetica"/>
                  <a:cs typeface="Helvetica"/>
                  <a:sym typeface="Helvetica"/>
                </a:defRPr>
              </a:pPr>
            </a:p>
          </p:txBody>
        </p:sp>
        <p:sp>
          <p:nvSpPr>
            <p:cNvPr id="411" name="Line"/>
            <p:cNvSpPr/>
            <p:nvPr/>
          </p:nvSpPr>
          <p:spPr>
            <a:xfrm flipV="1">
              <a:off x="2488726" y="1061667"/>
              <a:ext cx="3919627" cy="1851125"/>
            </a:xfrm>
            <a:prstGeom prst="line">
              <a:avLst/>
            </a:prstGeom>
            <a:noFill/>
            <a:ln w="38100" cap="flat">
              <a:solidFill>
                <a:srgbClr val="7F0325"/>
              </a:solidFill>
              <a:prstDash val="solid"/>
              <a:round/>
            </a:ln>
            <a:effectLst/>
          </p:spPr>
          <p:txBody>
            <a:bodyPr wrap="square" lIns="68579" tIns="68579" rIns="68579" bIns="68579" numCol="1" anchor="t">
              <a:noAutofit/>
            </a:bodyPr>
            <a:lstStyle/>
            <a:p>
              <a:pPr algn="l" defTabSz="685800">
                <a:defRPr sz="1800">
                  <a:latin typeface="Helvetica"/>
                  <a:ea typeface="Helvetica"/>
                  <a:cs typeface="Helvetica"/>
                  <a:sym typeface="Helvetica"/>
                </a:defRPr>
              </a:pPr>
            </a:p>
          </p:txBody>
        </p:sp>
        <p:sp>
          <p:nvSpPr>
            <p:cNvPr id="412" name="Line"/>
            <p:cNvSpPr/>
            <p:nvPr/>
          </p:nvSpPr>
          <p:spPr>
            <a:xfrm flipV="1">
              <a:off x="4458114" y="1179241"/>
              <a:ext cx="1946812" cy="1615977"/>
            </a:xfrm>
            <a:prstGeom prst="line">
              <a:avLst/>
            </a:prstGeom>
            <a:noFill/>
            <a:ln w="38100" cap="flat">
              <a:solidFill>
                <a:srgbClr val="7F0325"/>
              </a:solidFill>
              <a:prstDash val="solid"/>
              <a:round/>
            </a:ln>
            <a:effectLst/>
          </p:spPr>
          <p:txBody>
            <a:bodyPr wrap="square" lIns="68579" tIns="68579" rIns="68579" bIns="68579" numCol="1" anchor="t">
              <a:noAutofit/>
            </a:bodyPr>
            <a:lstStyle/>
            <a:p>
              <a:pPr algn="l" defTabSz="685800">
                <a:defRPr sz="1800">
                  <a:latin typeface="Helvetica"/>
                  <a:ea typeface="Helvetica"/>
                  <a:cs typeface="Helvetica"/>
                  <a:sym typeface="Helvetica"/>
                </a:defRPr>
              </a:pPr>
            </a:p>
          </p:txBody>
        </p:sp>
        <p:sp>
          <p:nvSpPr>
            <p:cNvPr id="413" name="Line"/>
            <p:cNvSpPr/>
            <p:nvPr/>
          </p:nvSpPr>
          <p:spPr>
            <a:xfrm flipV="1">
              <a:off x="6533815" y="1179241"/>
              <a:ext cx="76870" cy="1615977"/>
            </a:xfrm>
            <a:prstGeom prst="line">
              <a:avLst/>
            </a:prstGeom>
            <a:noFill/>
            <a:ln w="38100" cap="flat">
              <a:solidFill>
                <a:srgbClr val="7F0325"/>
              </a:solidFill>
              <a:prstDash val="solid"/>
              <a:round/>
            </a:ln>
            <a:effectLst/>
          </p:spPr>
          <p:txBody>
            <a:bodyPr wrap="square" lIns="68579" tIns="68579" rIns="68579" bIns="68579" numCol="1" anchor="t">
              <a:noAutofit/>
            </a:bodyPr>
            <a:lstStyle/>
            <a:p>
              <a:pPr algn="l" defTabSz="685800">
                <a:defRPr sz="1800">
                  <a:latin typeface="Helvetica"/>
                  <a:ea typeface="Helvetica"/>
                  <a:cs typeface="Helvetica"/>
                  <a:sym typeface="Helvetica"/>
                </a:defRPr>
              </a:pPr>
            </a:p>
          </p:txBody>
        </p:sp>
        <p:sp>
          <p:nvSpPr>
            <p:cNvPr id="414" name="Line"/>
            <p:cNvSpPr/>
            <p:nvPr/>
          </p:nvSpPr>
          <p:spPr>
            <a:xfrm flipH="1" flipV="1">
              <a:off x="6644543" y="1218011"/>
              <a:ext cx="1753228" cy="1833075"/>
            </a:xfrm>
            <a:prstGeom prst="line">
              <a:avLst/>
            </a:prstGeom>
            <a:noFill/>
            <a:ln w="38100" cap="flat">
              <a:solidFill>
                <a:srgbClr val="7F0325"/>
              </a:solidFill>
              <a:prstDash val="solid"/>
              <a:round/>
            </a:ln>
            <a:effectLst/>
          </p:spPr>
          <p:txBody>
            <a:bodyPr wrap="square" lIns="68579" tIns="68579" rIns="68579" bIns="68579" numCol="1" anchor="t">
              <a:noAutofit/>
            </a:bodyPr>
            <a:lstStyle/>
            <a:p>
              <a:pPr algn="l" defTabSz="685800">
                <a:defRPr sz="1800">
                  <a:latin typeface="Helvetica"/>
                  <a:ea typeface="Helvetica"/>
                  <a:cs typeface="Helvetica"/>
                  <a:sym typeface="Helvetica"/>
                </a:defRPr>
              </a:pPr>
            </a:p>
          </p:txBody>
        </p:sp>
        <p:sp>
          <p:nvSpPr>
            <p:cNvPr id="415" name="Line"/>
            <p:cNvSpPr/>
            <p:nvPr/>
          </p:nvSpPr>
          <p:spPr>
            <a:xfrm flipH="1" flipV="1">
              <a:off x="6578793" y="1232107"/>
              <a:ext cx="5614776" cy="1642508"/>
            </a:xfrm>
            <a:prstGeom prst="line">
              <a:avLst/>
            </a:prstGeom>
            <a:noFill/>
            <a:ln w="38100" cap="flat">
              <a:solidFill>
                <a:srgbClr val="7F0325"/>
              </a:solidFill>
              <a:prstDash val="solid"/>
              <a:round/>
            </a:ln>
            <a:effectLst/>
          </p:spPr>
          <p:txBody>
            <a:bodyPr wrap="square" lIns="68579" tIns="68579" rIns="68579" bIns="68579" numCol="1" anchor="t">
              <a:noAutofit/>
            </a:bodyPr>
            <a:lstStyle/>
            <a:p>
              <a:pPr algn="l" defTabSz="685800">
                <a:defRPr sz="1800">
                  <a:latin typeface="Helvetica"/>
                  <a:ea typeface="Helvetica"/>
                  <a:cs typeface="Helvetica"/>
                  <a:sym typeface="Helvetica"/>
                </a:defRPr>
              </a:pPr>
            </a:p>
          </p:txBody>
        </p:sp>
        <p:sp>
          <p:nvSpPr>
            <p:cNvPr id="416" name="Circle"/>
            <p:cNvSpPr/>
            <p:nvPr/>
          </p:nvSpPr>
          <p:spPr>
            <a:xfrm>
              <a:off x="6057900" y="586868"/>
              <a:ext cx="1033240" cy="1033240"/>
            </a:xfrm>
            <a:prstGeom prst="ellipse">
              <a:avLst/>
            </a:prstGeom>
            <a:solidFill>
              <a:srgbClr val="FFFFFF"/>
            </a:solidFill>
            <a:ln w="38100" cap="flat">
              <a:solidFill>
                <a:srgbClr val="7F0325"/>
              </a:solidFill>
              <a:prstDash val="solid"/>
              <a:round/>
            </a:ln>
            <a:effectLst/>
          </p:spPr>
          <p:txBody>
            <a:bodyPr wrap="square" lIns="68579" tIns="68579" rIns="68579" bIns="68579" numCol="1" anchor="ctr">
              <a:noAutofit/>
            </a:bodyPr>
            <a:lstStyle/>
            <a:p>
              <a:pPr defTabSz="1371600">
                <a:defRPr b="1" baseline="-16363" sz="4400">
                  <a:uFill>
                    <a:solidFill>
                      <a:srgbClr val="000000"/>
                    </a:solidFill>
                  </a:uFill>
                  <a:latin typeface="Verdana"/>
                  <a:ea typeface="Verdana"/>
                  <a:cs typeface="Verdana"/>
                  <a:sym typeface="Verdana"/>
                </a:defRPr>
              </a:pPr>
            </a:p>
          </p:txBody>
        </p:sp>
        <p:sp>
          <p:nvSpPr>
            <p:cNvPr id="417" name="A"/>
            <p:cNvSpPr txBox="1"/>
            <p:nvPr/>
          </p:nvSpPr>
          <p:spPr>
            <a:xfrm>
              <a:off x="6308965" y="405926"/>
              <a:ext cx="531109" cy="108407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68579" tIns="68579" rIns="68579" bIns="68579" numCol="1" anchor="ctr">
              <a:spAutoFit/>
            </a:bodyPr>
            <a:lstStyle>
              <a:lvl1pPr defTabSz="1371600">
                <a:defRPr b="1" baseline="-13862" sz="5800">
                  <a:uFill>
                    <a:solidFill>
                      <a:srgbClr val="000000"/>
                    </a:solidFill>
                  </a:uFill>
                  <a:latin typeface="Verdana"/>
                  <a:ea typeface="Verdana"/>
                  <a:cs typeface="Verdana"/>
                  <a:sym typeface="Verdana"/>
                </a:defRPr>
              </a:lvl1pPr>
            </a:lstStyle>
            <a:p>
              <a:pPr/>
              <a:r>
                <a:t>A</a:t>
              </a:r>
            </a:p>
          </p:txBody>
        </p:sp>
        <p:sp>
          <p:nvSpPr>
            <p:cNvPr id="418" name="Circle"/>
            <p:cNvSpPr/>
            <p:nvPr/>
          </p:nvSpPr>
          <p:spPr>
            <a:xfrm>
              <a:off x="0" y="2434718"/>
              <a:ext cx="1033240" cy="1033240"/>
            </a:xfrm>
            <a:prstGeom prst="ellipse">
              <a:avLst/>
            </a:prstGeom>
            <a:solidFill>
              <a:srgbClr val="FFFFFF"/>
            </a:solidFill>
            <a:ln w="38100" cap="flat">
              <a:solidFill>
                <a:srgbClr val="7F0325"/>
              </a:solidFill>
              <a:prstDash val="solid"/>
              <a:round/>
            </a:ln>
            <a:effectLst/>
          </p:spPr>
          <p:txBody>
            <a:bodyPr wrap="square" lIns="68579" tIns="68579" rIns="68579" bIns="68579" numCol="1" anchor="ctr">
              <a:noAutofit/>
            </a:bodyPr>
            <a:lstStyle/>
            <a:p>
              <a:pPr defTabSz="1371600">
                <a:defRPr b="1" baseline="-16363" sz="4400">
                  <a:uFill>
                    <a:solidFill>
                      <a:srgbClr val="000000"/>
                    </a:solidFill>
                  </a:uFill>
                  <a:latin typeface="Verdana"/>
                  <a:ea typeface="Verdana"/>
                  <a:cs typeface="Verdana"/>
                  <a:sym typeface="Verdana"/>
                </a:defRPr>
              </a:pPr>
            </a:p>
          </p:txBody>
        </p:sp>
        <p:sp>
          <p:nvSpPr>
            <p:cNvPr id="419" name="B"/>
            <p:cNvSpPr txBox="1"/>
            <p:nvPr/>
          </p:nvSpPr>
          <p:spPr>
            <a:xfrm>
              <a:off x="254662" y="2253776"/>
              <a:ext cx="523915" cy="108407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68579" tIns="68579" rIns="68579" bIns="68579" numCol="1" anchor="ctr">
              <a:spAutoFit/>
            </a:bodyPr>
            <a:lstStyle>
              <a:lvl1pPr defTabSz="1371600">
                <a:defRPr b="1" baseline="-13862" sz="5800">
                  <a:uFill>
                    <a:solidFill>
                      <a:srgbClr val="000000"/>
                    </a:solidFill>
                  </a:uFill>
                  <a:latin typeface="Verdana"/>
                  <a:ea typeface="Verdana"/>
                  <a:cs typeface="Verdana"/>
                  <a:sym typeface="Verdana"/>
                </a:defRPr>
              </a:lvl1pPr>
            </a:lstStyle>
            <a:p>
              <a:pPr/>
              <a:r>
                <a:t>B</a:t>
              </a:r>
            </a:p>
          </p:txBody>
        </p:sp>
        <p:sp>
          <p:nvSpPr>
            <p:cNvPr id="420" name="Circle"/>
            <p:cNvSpPr/>
            <p:nvPr/>
          </p:nvSpPr>
          <p:spPr>
            <a:xfrm>
              <a:off x="1965959" y="2434718"/>
              <a:ext cx="1033241" cy="1033240"/>
            </a:xfrm>
            <a:prstGeom prst="ellipse">
              <a:avLst/>
            </a:prstGeom>
            <a:solidFill>
              <a:srgbClr val="FFFFFF"/>
            </a:solidFill>
            <a:ln w="38100" cap="flat">
              <a:solidFill>
                <a:srgbClr val="7F0325"/>
              </a:solidFill>
              <a:prstDash val="solid"/>
              <a:round/>
            </a:ln>
            <a:effectLst/>
          </p:spPr>
          <p:txBody>
            <a:bodyPr wrap="square" lIns="68579" tIns="68579" rIns="68579" bIns="68579" numCol="1" anchor="ctr">
              <a:noAutofit/>
            </a:bodyPr>
            <a:lstStyle/>
            <a:p>
              <a:pPr defTabSz="1371600">
                <a:defRPr b="1" baseline="-16363" sz="4400">
                  <a:uFill>
                    <a:solidFill>
                      <a:srgbClr val="000000"/>
                    </a:solidFill>
                  </a:uFill>
                  <a:latin typeface="Verdana"/>
                  <a:ea typeface="Verdana"/>
                  <a:cs typeface="Verdana"/>
                  <a:sym typeface="Verdana"/>
                </a:defRPr>
              </a:pPr>
            </a:p>
          </p:txBody>
        </p:sp>
        <p:sp>
          <p:nvSpPr>
            <p:cNvPr id="421" name="C"/>
            <p:cNvSpPr txBox="1"/>
            <p:nvPr/>
          </p:nvSpPr>
          <p:spPr>
            <a:xfrm>
              <a:off x="2229973" y="2253776"/>
              <a:ext cx="505213" cy="108407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68579" tIns="68579" rIns="68579" bIns="68579" numCol="1" anchor="ctr">
              <a:spAutoFit/>
            </a:bodyPr>
            <a:lstStyle>
              <a:lvl1pPr defTabSz="1371600">
                <a:defRPr b="1" baseline="-13862" sz="5800">
                  <a:uFill>
                    <a:solidFill>
                      <a:srgbClr val="000000"/>
                    </a:solidFill>
                  </a:uFill>
                  <a:latin typeface="Verdana"/>
                  <a:ea typeface="Verdana"/>
                  <a:cs typeface="Verdana"/>
                  <a:sym typeface="Verdana"/>
                </a:defRPr>
              </a:lvl1pPr>
            </a:lstStyle>
            <a:p>
              <a:pPr/>
              <a:r>
                <a:t>C</a:t>
              </a:r>
            </a:p>
          </p:txBody>
        </p:sp>
        <p:sp>
          <p:nvSpPr>
            <p:cNvPr id="422" name="Circle"/>
            <p:cNvSpPr/>
            <p:nvPr/>
          </p:nvSpPr>
          <p:spPr>
            <a:xfrm>
              <a:off x="3931919" y="2434718"/>
              <a:ext cx="1033240" cy="1033240"/>
            </a:xfrm>
            <a:prstGeom prst="ellipse">
              <a:avLst/>
            </a:prstGeom>
            <a:solidFill>
              <a:srgbClr val="FFFFFF"/>
            </a:solidFill>
            <a:ln w="38100" cap="flat">
              <a:solidFill>
                <a:srgbClr val="7F0325"/>
              </a:solidFill>
              <a:prstDash val="solid"/>
              <a:round/>
            </a:ln>
            <a:effectLst/>
          </p:spPr>
          <p:txBody>
            <a:bodyPr wrap="square" lIns="68579" tIns="68579" rIns="68579" bIns="68579" numCol="1" anchor="ctr">
              <a:noAutofit/>
            </a:bodyPr>
            <a:lstStyle/>
            <a:p>
              <a:pPr defTabSz="1371600">
                <a:defRPr b="1" baseline="-16363" sz="4400">
                  <a:uFill>
                    <a:solidFill>
                      <a:srgbClr val="000000"/>
                    </a:solidFill>
                  </a:uFill>
                  <a:latin typeface="Verdana"/>
                  <a:ea typeface="Verdana"/>
                  <a:cs typeface="Verdana"/>
                  <a:sym typeface="Verdana"/>
                </a:defRPr>
              </a:pPr>
            </a:p>
          </p:txBody>
        </p:sp>
        <p:sp>
          <p:nvSpPr>
            <p:cNvPr id="423" name="D"/>
            <p:cNvSpPr txBox="1"/>
            <p:nvPr/>
          </p:nvSpPr>
          <p:spPr>
            <a:xfrm>
              <a:off x="4169797" y="2253776"/>
              <a:ext cx="557485" cy="108407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68579" tIns="68579" rIns="68579" bIns="68579" numCol="1" anchor="ctr">
              <a:spAutoFit/>
            </a:bodyPr>
            <a:lstStyle>
              <a:lvl1pPr defTabSz="1371600">
                <a:defRPr b="1" baseline="-13862" sz="5800">
                  <a:uFill>
                    <a:solidFill>
                      <a:srgbClr val="000000"/>
                    </a:solidFill>
                  </a:uFill>
                  <a:latin typeface="Verdana"/>
                  <a:ea typeface="Verdana"/>
                  <a:cs typeface="Verdana"/>
                  <a:sym typeface="Verdana"/>
                </a:defRPr>
              </a:lvl1pPr>
            </a:lstStyle>
            <a:p>
              <a:pPr/>
              <a:r>
                <a:t>D</a:t>
              </a:r>
            </a:p>
          </p:txBody>
        </p:sp>
        <p:sp>
          <p:nvSpPr>
            <p:cNvPr id="424" name="Circle"/>
            <p:cNvSpPr/>
            <p:nvPr/>
          </p:nvSpPr>
          <p:spPr>
            <a:xfrm>
              <a:off x="6055630" y="5352987"/>
              <a:ext cx="1033240" cy="1033241"/>
            </a:xfrm>
            <a:prstGeom prst="ellipse">
              <a:avLst/>
            </a:prstGeom>
            <a:solidFill>
              <a:srgbClr val="FFFFFF"/>
            </a:solidFill>
            <a:ln w="38100" cap="flat">
              <a:solidFill>
                <a:srgbClr val="7F0325"/>
              </a:solidFill>
              <a:prstDash val="solid"/>
              <a:round/>
            </a:ln>
            <a:effectLst/>
          </p:spPr>
          <p:txBody>
            <a:bodyPr wrap="square" lIns="68579" tIns="68579" rIns="68579" bIns="68579" numCol="1" anchor="ctr">
              <a:noAutofit/>
            </a:bodyPr>
            <a:lstStyle/>
            <a:p>
              <a:pPr defTabSz="1371600">
                <a:defRPr b="1" baseline="-16363" sz="4400">
                  <a:uFill>
                    <a:solidFill>
                      <a:srgbClr val="000000"/>
                    </a:solidFill>
                  </a:uFill>
                  <a:latin typeface="Verdana"/>
                  <a:ea typeface="Verdana"/>
                  <a:cs typeface="Verdana"/>
                  <a:sym typeface="Verdana"/>
                </a:defRPr>
              </a:pPr>
            </a:p>
          </p:txBody>
        </p:sp>
        <p:sp>
          <p:nvSpPr>
            <p:cNvPr id="425" name="O"/>
            <p:cNvSpPr txBox="1"/>
            <p:nvPr/>
          </p:nvSpPr>
          <p:spPr>
            <a:xfrm>
              <a:off x="6288592" y="5172046"/>
              <a:ext cx="567316" cy="108407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68579" tIns="68579" rIns="68579" bIns="68579" numCol="1" anchor="ctr">
              <a:spAutoFit/>
            </a:bodyPr>
            <a:lstStyle>
              <a:lvl1pPr defTabSz="1371600">
                <a:defRPr b="1" baseline="-13862" sz="5800">
                  <a:uFill>
                    <a:solidFill>
                      <a:srgbClr val="000000"/>
                    </a:solidFill>
                  </a:uFill>
                  <a:latin typeface="Verdana"/>
                  <a:ea typeface="Verdana"/>
                  <a:cs typeface="Verdana"/>
                  <a:sym typeface="Verdana"/>
                </a:defRPr>
              </a:lvl1pPr>
            </a:lstStyle>
            <a:p>
              <a:pPr/>
              <a:r>
                <a:t>O</a:t>
              </a:r>
            </a:p>
          </p:txBody>
        </p:sp>
        <p:sp>
          <p:nvSpPr>
            <p:cNvPr id="426" name="Circle"/>
            <p:cNvSpPr/>
            <p:nvPr/>
          </p:nvSpPr>
          <p:spPr>
            <a:xfrm>
              <a:off x="10801350" y="3977768"/>
              <a:ext cx="1033240" cy="1033240"/>
            </a:xfrm>
            <a:prstGeom prst="ellipse">
              <a:avLst/>
            </a:prstGeom>
            <a:solidFill>
              <a:srgbClr val="FFFFFF"/>
            </a:solidFill>
            <a:ln w="38100" cap="flat">
              <a:solidFill>
                <a:srgbClr val="7F0325"/>
              </a:solidFill>
              <a:prstDash val="solid"/>
              <a:round/>
            </a:ln>
            <a:effectLst/>
          </p:spPr>
          <p:txBody>
            <a:bodyPr wrap="square" lIns="68579" tIns="68579" rIns="68579" bIns="68579" numCol="1" anchor="ctr">
              <a:noAutofit/>
            </a:bodyPr>
            <a:lstStyle/>
            <a:p>
              <a:pPr defTabSz="1371600">
                <a:defRPr b="1" baseline="-16363" sz="4400">
                  <a:uFill>
                    <a:solidFill>
                      <a:srgbClr val="000000"/>
                    </a:solidFill>
                  </a:uFill>
                  <a:latin typeface="Verdana"/>
                  <a:ea typeface="Verdana"/>
                  <a:cs typeface="Verdana"/>
                  <a:sym typeface="Verdana"/>
                </a:defRPr>
              </a:pPr>
            </a:p>
          </p:txBody>
        </p:sp>
        <p:sp>
          <p:nvSpPr>
            <p:cNvPr id="427" name="M"/>
            <p:cNvSpPr txBox="1"/>
            <p:nvPr/>
          </p:nvSpPr>
          <p:spPr>
            <a:xfrm>
              <a:off x="11010334" y="3796826"/>
              <a:ext cx="615271" cy="108407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68579" tIns="68579" rIns="68579" bIns="68579" numCol="1" anchor="ctr">
              <a:spAutoFit/>
            </a:bodyPr>
            <a:lstStyle>
              <a:lvl1pPr defTabSz="1371600">
                <a:defRPr b="1" baseline="-13862" sz="5800">
                  <a:uFill>
                    <a:solidFill>
                      <a:srgbClr val="000000"/>
                    </a:solidFill>
                  </a:uFill>
                  <a:latin typeface="Verdana"/>
                  <a:ea typeface="Verdana"/>
                  <a:cs typeface="Verdana"/>
                  <a:sym typeface="Verdana"/>
                </a:defRPr>
              </a:lvl1pPr>
            </a:lstStyle>
            <a:p>
              <a:pPr/>
              <a:r>
                <a:t>M</a:t>
              </a:r>
            </a:p>
          </p:txBody>
        </p:sp>
        <p:sp>
          <p:nvSpPr>
            <p:cNvPr id="428" name="Circle"/>
            <p:cNvSpPr/>
            <p:nvPr/>
          </p:nvSpPr>
          <p:spPr>
            <a:xfrm>
              <a:off x="7981950" y="3977768"/>
              <a:ext cx="1033240" cy="1033240"/>
            </a:xfrm>
            <a:prstGeom prst="ellipse">
              <a:avLst/>
            </a:prstGeom>
            <a:solidFill>
              <a:srgbClr val="FFFFFF"/>
            </a:solidFill>
            <a:ln w="38100" cap="flat">
              <a:solidFill>
                <a:srgbClr val="7F0325"/>
              </a:solidFill>
              <a:prstDash val="solid"/>
              <a:round/>
            </a:ln>
            <a:effectLst/>
          </p:spPr>
          <p:txBody>
            <a:bodyPr wrap="square" lIns="68579" tIns="68579" rIns="68579" bIns="68579" numCol="1" anchor="ctr">
              <a:noAutofit/>
            </a:bodyPr>
            <a:lstStyle/>
            <a:p>
              <a:pPr defTabSz="1371600">
                <a:defRPr b="1" baseline="-16363" sz="4400">
                  <a:uFill>
                    <a:solidFill>
                      <a:srgbClr val="000000"/>
                    </a:solidFill>
                  </a:uFill>
                  <a:latin typeface="Verdana"/>
                  <a:ea typeface="Verdana"/>
                  <a:cs typeface="Verdana"/>
                  <a:sym typeface="Verdana"/>
                </a:defRPr>
              </a:pPr>
            </a:p>
          </p:txBody>
        </p:sp>
        <p:sp>
          <p:nvSpPr>
            <p:cNvPr id="429" name="K"/>
            <p:cNvSpPr txBox="1"/>
            <p:nvPr/>
          </p:nvSpPr>
          <p:spPr>
            <a:xfrm>
              <a:off x="8234334" y="3796826"/>
              <a:ext cx="528471" cy="108407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68579" tIns="68579" rIns="68579" bIns="68579" numCol="1" anchor="ctr">
              <a:spAutoFit/>
            </a:bodyPr>
            <a:lstStyle>
              <a:lvl1pPr defTabSz="1371600">
                <a:defRPr b="1" baseline="-13862" sz="5800">
                  <a:uFill>
                    <a:solidFill>
                      <a:srgbClr val="000000"/>
                    </a:solidFill>
                  </a:uFill>
                  <a:latin typeface="Verdana"/>
                  <a:ea typeface="Verdana"/>
                  <a:cs typeface="Verdana"/>
                  <a:sym typeface="Verdana"/>
                </a:defRPr>
              </a:lvl1pPr>
            </a:lstStyle>
            <a:p>
              <a:pPr/>
              <a:r>
                <a:t>K</a:t>
              </a:r>
            </a:p>
          </p:txBody>
        </p:sp>
        <p:sp>
          <p:nvSpPr>
            <p:cNvPr id="430" name="Circle"/>
            <p:cNvSpPr/>
            <p:nvPr/>
          </p:nvSpPr>
          <p:spPr>
            <a:xfrm>
              <a:off x="3352800" y="3977768"/>
              <a:ext cx="1033240" cy="1033240"/>
            </a:xfrm>
            <a:prstGeom prst="ellipse">
              <a:avLst/>
            </a:prstGeom>
            <a:solidFill>
              <a:srgbClr val="FFFFFF"/>
            </a:solidFill>
            <a:ln w="38100" cap="flat">
              <a:solidFill>
                <a:srgbClr val="7F0325"/>
              </a:solidFill>
              <a:prstDash val="solid"/>
              <a:round/>
            </a:ln>
            <a:effectLst/>
          </p:spPr>
          <p:txBody>
            <a:bodyPr wrap="square" lIns="68579" tIns="68579" rIns="68579" bIns="68579" numCol="1" anchor="ctr">
              <a:noAutofit/>
            </a:bodyPr>
            <a:lstStyle/>
            <a:p>
              <a:pPr defTabSz="1371600">
                <a:defRPr b="1" baseline="-16363" sz="4400">
                  <a:uFill>
                    <a:solidFill>
                      <a:srgbClr val="000000"/>
                    </a:solidFill>
                  </a:uFill>
                  <a:latin typeface="Verdana"/>
                  <a:ea typeface="Verdana"/>
                  <a:cs typeface="Verdana"/>
                  <a:sym typeface="Verdana"/>
                </a:defRPr>
              </a:pPr>
            </a:p>
          </p:txBody>
        </p:sp>
        <p:sp>
          <p:nvSpPr>
            <p:cNvPr id="431" name="H"/>
            <p:cNvSpPr txBox="1"/>
            <p:nvPr/>
          </p:nvSpPr>
          <p:spPr>
            <a:xfrm>
              <a:off x="3588879" y="3796826"/>
              <a:ext cx="561081" cy="108407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68579" tIns="68579" rIns="68579" bIns="68579" numCol="1" anchor="ctr">
              <a:spAutoFit/>
            </a:bodyPr>
            <a:lstStyle>
              <a:lvl1pPr defTabSz="1371600">
                <a:defRPr b="1" baseline="-13862" sz="5800">
                  <a:uFill>
                    <a:solidFill>
                      <a:srgbClr val="000000"/>
                    </a:solidFill>
                  </a:uFill>
                  <a:latin typeface="Verdana"/>
                  <a:ea typeface="Verdana"/>
                  <a:cs typeface="Verdana"/>
                  <a:sym typeface="Verdana"/>
                </a:defRPr>
              </a:lvl1pPr>
            </a:lstStyle>
            <a:p>
              <a:pPr/>
              <a:r>
                <a:t>H</a:t>
              </a:r>
            </a:p>
          </p:txBody>
        </p:sp>
        <p:sp>
          <p:nvSpPr>
            <p:cNvPr id="432" name="Circle"/>
            <p:cNvSpPr/>
            <p:nvPr/>
          </p:nvSpPr>
          <p:spPr>
            <a:xfrm>
              <a:off x="7863839" y="2434718"/>
              <a:ext cx="1033240" cy="1033240"/>
            </a:xfrm>
            <a:prstGeom prst="ellipse">
              <a:avLst/>
            </a:prstGeom>
            <a:solidFill>
              <a:srgbClr val="FFFFFF"/>
            </a:solidFill>
            <a:ln w="38100" cap="flat">
              <a:solidFill>
                <a:srgbClr val="7F0325"/>
              </a:solidFill>
              <a:prstDash val="solid"/>
              <a:round/>
            </a:ln>
            <a:effectLst/>
          </p:spPr>
          <p:txBody>
            <a:bodyPr wrap="square" lIns="68579" tIns="68579" rIns="68579" bIns="68579" numCol="1" anchor="ctr">
              <a:noAutofit/>
            </a:bodyPr>
            <a:lstStyle/>
            <a:p>
              <a:pPr defTabSz="1371600">
                <a:defRPr b="1" baseline="-16363" sz="4400">
                  <a:uFill>
                    <a:solidFill>
                      <a:srgbClr val="000000"/>
                    </a:solidFill>
                  </a:uFill>
                  <a:latin typeface="Verdana"/>
                  <a:ea typeface="Verdana"/>
                  <a:cs typeface="Verdana"/>
                  <a:sym typeface="Verdana"/>
                </a:defRPr>
              </a:pPr>
            </a:p>
          </p:txBody>
        </p:sp>
        <p:sp>
          <p:nvSpPr>
            <p:cNvPr id="433" name="F"/>
            <p:cNvSpPr txBox="1"/>
            <p:nvPr/>
          </p:nvSpPr>
          <p:spPr>
            <a:xfrm>
              <a:off x="8145836" y="2253776"/>
              <a:ext cx="469246" cy="108407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68579" tIns="68579" rIns="68579" bIns="68579" numCol="1" anchor="ctr">
              <a:spAutoFit/>
            </a:bodyPr>
            <a:lstStyle>
              <a:lvl1pPr defTabSz="1371600">
                <a:defRPr b="1" baseline="-13862" sz="5800">
                  <a:uFill>
                    <a:solidFill>
                      <a:srgbClr val="000000"/>
                    </a:solidFill>
                  </a:uFill>
                  <a:latin typeface="Verdana"/>
                  <a:ea typeface="Verdana"/>
                  <a:cs typeface="Verdana"/>
                  <a:sym typeface="Verdana"/>
                </a:defRPr>
              </a:lvl1pPr>
            </a:lstStyle>
            <a:p>
              <a:pPr/>
              <a:r>
                <a:t>F</a:t>
              </a:r>
            </a:p>
          </p:txBody>
        </p:sp>
        <p:sp>
          <p:nvSpPr>
            <p:cNvPr id="434" name="Circle"/>
            <p:cNvSpPr/>
            <p:nvPr/>
          </p:nvSpPr>
          <p:spPr>
            <a:xfrm>
              <a:off x="9391650" y="3977768"/>
              <a:ext cx="1033240" cy="1033240"/>
            </a:xfrm>
            <a:prstGeom prst="ellipse">
              <a:avLst/>
            </a:prstGeom>
            <a:solidFill>
              <a:srgbClr val="FFFFFF"/>
            </a:solidFill>
            <a:ln w="38100" cap="flat">
              <a:solidFill>
                <a:srgbClr val="7F0325"/>
              </a:solidFill>
              <a:prstDash val="solid"/>
              <a:round/>
            </a:ln>
            <a:effectLst/>
          </p:spPr>
          <p:txBody>
            <a:bodyPr wrap="square" lIns="68579" tIns="68579" rIns="68579" bIns="68579" numCol="1" anchor="ctr">
              <a:noAutofit/>
            </a:bodyPr>
            <a:lstStyle/>
            <a:p>
              <a:pPr defTabSz="1371600">
                <a:defRPr b="1" baseline="-16363" sz="4400">
                  <a:uFill>
                    <a:solidFill>
                      <a:srgbClr val="000000"/>
                    </a:solidFill>
                  </a:uFill>
                  <a:latin typeface="Verdana"/>
                  <a:ea typeface="Verdana"/>
                  <a:cs typeface="Verdana"/>
                  <a:sym typeface="Verdana"/>
                </a:defRPr>
              </a:pPr>
            </a:p>
          </p:txBody>
        </p:sp>
        <p:sp>
          <p:nvSpPr>
            <p:cNvPr id="435" name="L"/>
            <p:cNvSpPr txBox="1"/>
            <p:nvPr/>
          </p:nvSpPr>
          <p:spPr>
            <a:xfrm>
              <a:off x="9676884" y="3796826"/>
              <a:ext cx="462772" cy="108407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68579" tIns="68579" rIns="68579" bIns="68579" numCol="1" anchor="ctr">
              <a:spAutoFit/>
            </a:bodyPr>
            <a:lstStyle>
              <a:lvl1pPr defTabSz="1371600">
                <a:defRPr b="1" baseline="-13862" sz="5800">
                  <a:uFill>
                    <a:solidFill>
                      <a:srgbClr val="000000"/>
                    </a:solidFill>
                  </a:uFill>
                  <a:latin typeface="Verdana"/>
                  <a:ea typeface="Verdana"/>
                  <a:cs typeface="Verdana"/>
                  <a:sym typeface="Verdana"/>
                </a:defRPr>
              </a:lvl1pPr>
            </a:lstStyle>
            <a:p>
              <a:pPr/>
              <a:r>
                <a:t>L</a:t>
              </a:r>
            </a:p>
          </p:txBody>
        </p:sp>
        <p:sp>
          <p:nvSpPr>
            <p:cNvPr id="436" name="Circle"/>
            <p:cNvSpPr/>
            <p:nvPr/>
          </p:nvSpPr>
          <p:spPr>
            <a:xfrm>
              <a:off x="5219700" y="3977768"/>
              <a:ext cx="1033240" cy="1033240"/>
            </a:xfrm>
            <a:prstGeom prst="ellipse">
              <a:avLst/>
            </a:prstGeom>
            <a:solidFill>
              <a:srgbClr val="FFFFFF"/>
            </a:solidFill>
            <a:ln w="38100" cap="flat">
              <a:solidFill>
                <a:srgbClr val="7F0325"/>
              </a:solidFill>
              <a:prstDash val="solid"/>
              <a:round/>
            </a:ln>
            <a:effectLst/>
          </p:spPr>
          <p:txBody>
            <a:bodyPr wrap="square" lIns="68579" tIns="68579" rIns="68579" bIns="68579" numCol="1" anchor="ctr">
              <a:noAutofit/>
            </a:bodyPr>
            <a:lstStyle/>
            <a:p>
              <a:pPr defTabSz="1371600">
                <a:defRPr b="1" baseline="-16363" sz="4400">
                  <a:uFill>
                    <a:solidFill>
                      <a:srgbClr val="000000"/>
                    </a:solidFill>
                  </a:uFill>
                  <a:latin typeface="Verdana"/>
                  <a:ea typeface="Verdana"/>
                  <a:cs typeface="Verdana"/>
                  <a:sym typeface="Verdana"/>
                </a:defRPr>
              </a:pPr>
            </a:p>
          </p:txBody>
        </p:sp>
        <p:sp>
          <p:nvSpPr>
            <p:cNvPr id="437" name="I"/>
            <p:cNvSpPr txBox="1"/>
            <p:nvPr/>
          </p:nvSpPr>
          <p:spPr>
            <a:xfrm>
              <a:off x="5527353" y="3796826"/>
              <a:ext cx="417933" cy="108407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68579" tIns="68579" rIns="68579" bIns="68579" numCol="1" anchor="ctr">
              <a:spAutoFit/>
            </a:bodyPr>
            <a:lstStyle>
              <a:lvl1pPr defTabSz="1371600">
                <a:defRPr b="1" baseline="-13862" sz="5800">
                  <a:uFill>
                    <a:solidFill>
                      <a:srgbClr val="000000"/>
                    </a:solidFill>
                  </a:uFill>
                  <a:latin typeface="Verdana"/>
                  <a:ea typeface="Verdana"/>
                  <a:cs typeface="Verdana"/>
                  <a:sym typeface="Verdana"/>
                </a:defRPr>
              </a:lvl1pPr>
            </a:lstStyle>
            <a:p>
              <a:pPr/>
              <a:r>
                <a:t>I</a:t>
              </a:r>
            </a:p>
          </p:txBody>
        </p:sp>
        <p:sp>
          <p:nvSpPr>
            <p:cNvPr id="438" name="Circle"/>
            <p:cNvSpPr/>
            <p:nvPr/>
          </p:nvSpPr>
          <p:spPr>
            <a:xfrm>
              <a:off x="11717170" y="2426271"/>
              <a:ext cx="1033240" cy="1033240"/>
            </a:xfrm>
            <a:prstGeom prst="ellipse">
              <a:avLst/>
            </a:prstGeom>
            <a:solidFill>
              <a:srgbClr val="FFFFFF"/>
            </a:solidFill>
            <a:ln w="38100" cap="flat">
              <a:solidFill>
                <a:srgbClr val="7F0325"/>
              </a:solidFill>
              <a:prstDash val="solid"/>
              <a:round/>
            </a:ln>
            <a:effectLst/>
          </p:spPr>
          <p:txBody>
            <a:bodyPr wrap="square" lIns="68579" tIns="68579" rIns="68579" bIns="68579" numCol="1" anchor="ctr">
              <a:noAutofit/>
            </a:bodyPr>
            <a:lstStyle/>
            <a:p>
              <a:pPr defTabSz="1371600">
                <a:defRPr b="1" baseline="-16363" sz="4400">
                  <a:uFill>
                    <a:solidFill>
                      <a:srgbClr val="000000"/>
                    </a:solidFill>
                  </a:uFill>
                  <a:latin typeface="Verdana"/>
                  <a:ea typeface="Verdana"/>
                  <a:cs typeface="Verdana"/>
                  <a:sym typeface="Verdana"/>
                </a:defRPr>
              </a:pPr>
            </a:p>
          </p:txBody>
        </p:sp>
        <p:sp>
          <p:nvSpPr>
            <p:cNvPr id="439" name="G"/>
            <p:cNvSpPr txBox="1"/>
            <p:nvPr/>
          </p:nvSpPr>
          <p:spPr>
            <a:xfrm>
              <a:off x="11959723" y="2245329"/>
              <a:ext cx="548133" cy="108407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68579" tIns="68579" rIns="68579" bIns="68579" numCol="1" anchor="ctr">
              <a:spAutoFit/>
            </a:bodyPr>
            <a:lstStyle>
              <a:lvl1pPr defTabSz="1371600">
                <a:defRPr b="1" baseline="-13862" sz="5800">
                  <a:uFill>
                    <a:solidFill>
                      <a:srgbClr val="000000"/>
                    </a:solidFill>
                  </a:uFill>
                  <a:latin typeface="Verdana"/>
                  <a:ea typeface="Verdana"/>
                  <a:cs typeface="Verdana"/>
                  <a:sym typeface="Verdana"/>
                </a:defRPr>
              </a:lvl1pPr>
            </a:lstStyle>
            <a:p>
              <a:pPr/>
              <a:r>
                <a:t>G</a:t>
              </a:r>
            </a:p>
          </p:txBody>
        </p:sp>
        <p:sp>
          <p:nvSpPr>
            <p:cNvPr id="440" name="Circle"/>
            <p:cNvSpPr/>
            <p:nvPr/>
          </p:nvSpPr>
          <p:spPr>
            <a:xfrm>
              <a:off x="5897880" y="2434718"/>
              <a:ext cx="1033240" cy="1033240"/>
            </a:xfrm>
            <a:prstGeom prst="ellipse">
              <a:avLst/>
            </a:prstGeom>
            <a:solidFill>
              <a:srgbClr val="FFFFFF"/>
            </a:solidFill>
            <a:ln w="38100" cap="flat">
              <a:solidFill>
                <a:srgbClr val="7F0325"/>
              </a:solidFill>
              <a:prstDash val="solid"/>
              <a:round/>
            </a:ln>
            <a:effectLst/>
          </p:spPr>
          <p:txBody>
            <a:bodyPr wrap="square" lIns="68579" tIns="68579" rIns="68579" bIns="68579" numCol="1" anchor="ctr">
              <a:noAutofit/>
            </a:bodyPr>
            <a:lstStyle/>
            <a:p>
              <a:pPr defTabSz="1371600">
                <a:defRPr b="1" baseline="-16363" sz="4400">
                  <a:uFill>
                    <a:solidFill>
                      <a:srgbClr val="000000"/>
                    </a:solidFill>
                  </a:uFill>
                  <a:latin typeface="Verdana"/>
                  <a:ea typeface="Verdana"/>
                  <a:cs typeface="Verdana"/>
                  <a:sym typeface="Verdana"/>
                </a:defRPr>
              </a:pPr>
            </a:p>
          </p:txBody>
        </p:sp>
        <p:sp>
          <p:nvSpPr>
            <p:cNvPr id="441" name="E"/>
            <p:cNvSpPr txBox="1"/>
            <p:nvPr/>
          </p:nvSpPr>
          <p:spPr>
            <a:xfrm>
              <a:off x="6171844" y="2253776"/>
              <a:ext cx="485312" cy="108407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68579" tIns="68579" rIns="68579" bIns="68579" numCol="1" anchor="ctr">
              <a:spAutoFit/>
            </a:bodyPr>
            <a:lstStyle>
              <a:lvl1pPr defTabSz="1371600">
                <a:defRPr b="1" baseline="-13862" sz="5800">
                  <a:uFill>
                    <a:solidFill>
                      <a:srgbClr val="000000"/>
                    </a:solidFill>
                  </a:uFill>
                  <a:latin typeface="Verdana"/>
                  <a:ea typeface="Verdana"/>
                  <a:cs typeface="Verdana"/>
                  <a:sym typeface="Verdana"/>
                </a:defRPr>
              </a:lvl1pPr>
            </a:lstStyle>
            <a:p>
              <a:pPr/>
              <a:r>
                <a:t>E</a:t>
              </a:r>
            </a:p>
          </p:txBody>
        </p:sp>
        <p:sp>
          <p:nvSpPr>
            <p:cNvPr id="442" name="Circle"/>
            <p:cNvSpPr/>
            <p:nvPr/>
          </p:nvSpPr>
          <p:spPr>
            <a:xfrm>
              <a:off x="12211050" y="3977768"/>
              <a:ext cx="1033240" cy="1033240"/>
            </a:xfrm>
            <a:prstGeom prst="ellipse">
              <a:avLst/>
            </a:prstGeom>
            <a:solidFill>
              <a:srgbClr val="FFFFFF"/>
            </a:solidFill>
            <a:ln w="38100" cap="flat">
              <a:solidFill>
                <a:srgbClr val="7F0325"/>
              </a:solidFill>
              <a:prstDash val="solid"/>
              <a:round/>
            </a:ln>
            <a:effectLst/>
          </p:spPr>
          <p:txBody>
            <a:bodyPr wrap="square" lIns="68579" tIns="68579" rIns="68579" bIns="68579" numCol="1" anchor="ctr">
              <a:noAutofit/>
            </a:bodyPr>
            <a:lstStyle/>
            <a:p>
              <a:pPr defTabSz="1371600">
                <a:defRPr b="1" baseline="-16363" sz="4400">
                  <a:uFill>
                    <a:solidFill>
                      <a:srgbClr val="000000"/>
                    </a:solidFill>
                  </a:uFill>
                  <a:latin typeface="Verdana"/>
                  <a:ea typeface="Verdana"/>
                  <a:cs typeface="Verdana"/>
                  <a:sym typeface="Verdana"/>
                </a:defRPr>
              </a:pPr>
            </a:p>
          </p:txBody>
        </p:sp>
        <p:sp>
          <p:nvSpPr>
            <p:cNvPr id="443" name="N"/>
            <p:cNvSpPr txBox="1"/>
            <p:nvPr/>
          </p:nvSpPr>
          <p:spPr>
            <a:xfrm>
              <a:off x="12444851" y="3796826"/>
              <a:ext cx="565637" cy="108407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68579" tIns="68579" rIns="68579" bIns="68579" numCol="1" anchor="ctr">
              <a:spAutoFit/>
            </a:bodyPr>
            <a:lstStyle>
              <a:lvl1pPr defTabSz="1371600">
                <a:defRPr b="1" baseline="-13862" sz="5800">
                  <a:uFill>
                    <a:solidFill>
                      <a:srgbClr val="000000"/>
                    </a:solidFill>
                  </a:uFill>
                  <a:latin typeface="Verdana"/>
                  <a:ea typeface="Verdana"/>
                  <a:cs typeface="Verdana"/>
                  <a:sym typeface="Verdana"/>
                </a:defRPr>
              </a:lvl1pPr>
            </a:lstStyle>
            <a:p>
              <a:pPr/>
              <a:r>
                <a:t>N</a:t>
              </a:r>
            </a:p>
          </p:txBody>
        </p:sp>
        <p:sp>
          <p:nvSpPr>
            <p:cNvPr id="444" name="Circle"/>
            <p:cNvSpPr/>
            <p:nvPr/>
          </p:nvSpPr>
          <p:spPr>
            <a:xfrm>
              <a:off x="7391400" y="5352987"/>
              <a:ext cx="1033240" cy="1033241"/>
            </a:xfrm>
            <a:prstGeom prst="ellipse">
              <a:avLst/>
            </a:prstGeom>
            <a:solidFill>
              <a:srgbClr val="FFFFFF"/>
            </a:solidFill>
            <a:ln w="38100" cap="flat">
              <a:solidFill>
                <a:srgbClr val="7F0325"/>
              </a:solidFill>
              <a:prstDash val="solid"/>
              <a:round/>
            </a:ln>
            <a:effectLst/>
          </p:spPr>
          <p:txBody>
            <a:bodyPr wrap="square" lIns="68579" tIns="68579" rIns="68579" bIns="68579" numCol="1" anchor="ctr">
              <a:noAutofit/>
            </a:bodyPr>
            <a:lstStyle/>
            <a:p>
              <a:pPr defTabSz="1371600">
                <a:defRPr b="1" baseline="-16363" sz="4400">
                  <a:uFill>
                    <a:solidFill>
                      <a:srgbClr val="000000"/>
                    </a:solidFill>
                  </a:uFill>
                  <a:latin typeface="Verdana"/>
                  <a:ea typeface="Verdana"/>
                  <a:cs typeface="Verdana"/>
                  <a:sym typeface="Verdana"/>
                </a:defRPr>
              </a:pPr>
            </a:p>
          </p:txBody>
        </p:sp>
        <p:sp>
          <p:nvSpPr>
            <p:cNvPr id="445" name="P"/>
            <p:cNvSpPr txBox="1"/>
            <p:nvPr/>
          </p:nvSpPr>
          <p:spPr>
            <a:xfrm>
              <a:off x="7653135" y="5172046"/>
              <a:ext cx="509769" cy="108407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68579" tIns="68579" rIns="68579" bIns="68579" numCol="1" anchor="ctr">
              <a:spAutoFit/>
            </a:bodyPr>
            <a:lstStyle>
              <a:lvl1pPr defTabSz="1371600">
                <a:defRPr b="1" baseline="-13862" sz="5800">
                  <a:uFill>
                    <a:solidFill>
                      <a:srgbClr val="000000"/>
                    </a:solidFill>
                  </a:uFill>
                  <a:latin typeface="Verdana"/>
                  <a:ea typeface="Verdana"/>
                  <a:cs typeface="Verdana"/>
                  <a:sym typeface="Verdana"/>
                </a:defRPr>
              </a:lvl1pPr>
            </a:lstStyle>
            <a:p>
              <a:pPr/>
              <a:r>
                <a:t>P</a:t>
              </a:r>
            </a:p>
          </p:txBody>
        </p:sp>
        <p:sp>
          <p:nvSpPr>
            <p:cNvPr id="446" name="Circle"/>
            <p:cNvSpPr/>
            <p:nvPr/>
          </p:nvSpPr>
          <p:spPr>
            <a:xfrm>
              <a:off x="6572250" y="3977768"/>
              <a:ext cx="1033240" cy="1033240"/>
            </a:xfrm>
            <a:prstGeom prst="ellipse">
              <a:avLst/>
            </a:prstGeom>
            <a:solidFill>
              <a:srgbClr val="FFFFFF"/>
            </a:solidFill>
            <a:ln w="38100" cap="flat">
              <a:solidFill>
                <a:srgbClr val="7F0325"/>
              </a:solidFill>
              <a:prstDash val="solid"/>
              <a:round/>
            </a:ln>
            <a:effectLst/>
          </p:spPr>
          <p:txBody>
            <a:bodyPr wrap="square" lIns="68579" tIns="68579" rIns="68579" bIns="68579" numCol="1" anchor="ctr">
              <a:noAutofit/>
            </a:bodyPr>
            <a:lstStyle/>
            <a:p>
              <a:pPr defTabSz="1371600">
                <a:defRPr b="1" baseline="-16363" sz="4400">
                  <a:uFill>
                    <a:solidFill>
                      <a:srgbClr val="000000"/>
                    </a:solidFill>
                  </a:uFill>
                  <a:latin typeface="Verdana"/>
                  <a:ea typeface="Verdana"/>
                  <a:cs typeface="Verdana"/>
                  <a:sym typeface="Verdana"/>
                </a:defRPr>
              </a:pPr>
            </a:p>
          </p:txBody>
        </p:sp>
        <p:sp>
          <p:nvSpPr>
            <p:cNvPr id="447" name="J"/>
            <p:cNvSpPr txBox="1"/>
            <p:nvPr/>
          </p:nvSpPr>
          <p:spPr>
            <a:xfrm>
              <a:off x="6877625" y="3796826"/>
              <a:ext cx="422489" cy="108407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68579" tIns="68579" rIns="68579" bIns="68579" numCol="1" anchor="ctr">
              <a:spAutoFit/>
            </a:bodyPr>
            <a:lstStyle>
              <a:lvl1pPr defTabSz="1371600">
                <a:defRPr b="1" baseline="-13862" sz="5800">
                  <a:uFill>
                    <a:solidFill>
                      <a:srgbClr val="000000"/>
                    </a:solidFill>
                  </a:uFill>
                  <a:latin typeface="Verdana"/>
                  <a:ea typeface="Verdana"/>
                  <a:cs typeface="Verdana"/>
                  <a:sym typeface="Verdana"/>
                </a:defRPr>
              </a:lvl1pPr>
            </a:lstStyle>
            <a:p>
              <a:pPr/>
              <a:r>
                <a:t>J</a:t>
              </a:r>
            </a:p>
          </p:txBody>
        </p:sp>
        <p:sp>
          <p:nvSpPr>
            <p:cNvPr id="448" name="A is the root"/>
            <p:cNvSpPr txBox="1"/>
            <p:nvPr/>
          </p:nvSpPr>
          <p:spPr>
            <a:xfrm>
              <a:off x="8224662" y="-36706"/>
              <a:ext cx="3805999" cy="95707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68579" tIns="68579" rIns="68579" bIns="68579" numCol="1" anchor="t">
              <a:spAutoFit/>
            </a:bodyPr>
            <a:lstStyle>
              <a:lvl1pPr algn="l" defTabSz="1371600">
                <a:defRPr b="1" baseline="-15119">
                  <a:solidFill>
                    <a:srgbClr val="0433FF"/>
                  </a:solidFill>
                  <a:uFill>
                    <a:solidFill>
                      <a:srgbClr val="000000"/>
                    </a:solidFill>
                  </a:uFill>
                  <a:latin typeface="Verdana"/>
                  <a:ea typeface="Verdana"/>
                  <a:cs typeface="Verdana"/>
                  <a:sym typeface="Verdana"/>
                </a:defRPr>
              </a:lvl1pPr>
            </a:lstStyle>
            <a:p>
              <a:pPr/>
              <a:r>
                <a:t>A is the root</a:t>
              </a:r>
            </a:p>
          </p:txBody>
        </p:sp>
        <p:sp>
          <p:nvSpPr>
            <p:cNvPr id="449" name="Arrow"/>
            <p:cNvSpPr/>
            <p:nvPr/>
          </p:nvSpPr>
          <p:spPr>
            <a:xfrm rot="20380847">
              <a:off x="7153885" y="711511"/>
              <a:ext cx="978571" cy="33994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1871" y="14256"/>
                  </a:moveTo>
                  <a:lnTo>
                    <a:pt x="11871" y="21600"/>
                  </a:lnTo>
                  <a:lnTo>
                    <a:pt x="0" y="10800"/>
                  </a:lnTo>
                  <a:lnTo>
                    <a:pt x="11871" y="0"/>
                  </a:lnTo>
                  <a:lnTo>
                    <a:pt x="11871" y="7344"/>
                  </a:lnTo>
                  <a:lnTo>
                    <a:pt x="21600" y="7344"/>
                  </a:lnTo>
                  <a:lnTo>
                    <a:pt x="21600" y="14256"/>
                  </a:lnTo>
                  <a:close/>
                </a:path>
              </a:pathLst>
            </a:custGeom>
            <a:solidFill>
              <a:srgbClr val="FFFFFF"/>
            </a:solidFill>
            <a:ln w="38100" cap="flat">
              <a:solidFill>
                <a:srgbClr val="7F0325"/>
              </a:solidFill>
              <a:prstDash val="solid"/>
              <a:round/>
            </a:ln>
            <a:effectLst/>
          </p:spPr>
          <p:txBody>
            <a:bodyPr wrap="square" lIns="68579" tIns="68579" rIns="68579" bIns="68579" numCol="1" anchor="t">
              <a:noAutofit/>
            </a:bodyPr>
            <a:lstStyle/>
            <a:p>
              <a:pPr algn="l" defTabSz="1371600">
                <a:defRPr baseline="-18666" sz="3600">
                  <a:uFill>
                    <a:solidFill>
                      <a:srgbClr val="000000"/>
                    </a:solidFill>
                  </a:uFill>
                  <a:latin typeface="Verdana"/>
                  <a:ea typeface="Verdana"/>
                  <a:cs typeface="Verdana"/>
                  <a:sym typeface="Verdana"/>
                </a:defRPr>
              </a:pPr>
            </a:p>
          </p:txBody>
        </p:sp>
      </p:grpSp>
      <p:sp>
        <p:nvSpPr>
          <p:cNvPr id="451" name="B is a…"/>
          <p:cNvSpPr txBox="1"/>
          <p:nvPr/>
        </p:nvSpPr>
        <p:spPr>
          <a:xfrm>
            <a:off x="4837009" y="8364872"/>
            <a:ext cx="1616144" cy="959359"/>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p>
            <a:pPr algn="l" defTabSz="914400">
              <a:lnSpc>
                <a:spcPct val="50000"/>
              </a:lnSpc>
              <a:defRPr b="1" baseline="-19411" sz="3400">
                <a:solidFill>
                  <a:srgbClr val="7F0325"/>
                </a:solidFill>
                <a:uFill>
                  <a:solidFill>
                    <a:srgbClr val="000000"/>
                  </a:solidFill>
                </a:uFill>
                <a:latin typeface="Verdana"/>
                <a:ea typeface="Verdana"/>
                <a:cs typeface="Verdana"/>
                <a:sym typeface="Verdana"/>
              </a:defRPr>
            </a:pPr>
            <a:r>
              <a:t>B is a </a:t>
            </a:r>
          </a:p>
          <a:p>
            <a:pPr algn="l" defTabSz="914400">
              <a:lnSpc>
                <a:spcPct val="50000"/>
              </a:lnSpc>
              <a:defRPr b="1" baseline="-19411" sz="3400">
                <a:solidFill>
                  <a:srgbClr val="7F0325"/>
                </a:solidFill>
                <a:uFill>
                  <a:solidFill>
                    <a:srgbClr val="000000"/>
                  </a:solidFill>
                </a:uFill>
                <a:latin typeface="Verdana"/>
                <a:ea typeface="Verdana"/>
                <a:cs typeface="Verdana"/>
                <a:sym typeface="Verdana"/>
              </a:defRPr>
            </a:pPr>
            <a:r>
              <a:rPr i="1"/>
              <a:t>child</a:t>
            </a:r>
            <a:r>
              <a:t> of A</a:t>
            </a:r>
          </a:p>
        </p:txBody>
      </p:sp>
      <p:sp>
        <p:nvSpPr>
          <p:cNvPr id="452" name="F is a…"/>
          <p:cNvSpPr txBox="1"/>
          <p:nvPr/>
        </p:nvSpPr>
        <p:spPr>
          <a:xfrm>
            <a:off x="14682260" y="7496243"/>
            <a:ext cx="1957758" cy="118872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lgn="l" defTabSz="914400">
              <a:lnSpc>
                <a:spcPct val="50000"/>
              </a:lnSpc>
              <a:defRPr b="1" baseline="-24240" sz="2500">
                <a:solidFill>
                  <a:srgbClr val="7F0325"/>
                </a:solidFill>
                <a:uFill>
                  <a:solidFill>
                    <a:srgbClr val="000000"/>
                  </a:solidFill>
                </a:uFill>
                <a:latin typeface="Verdana"/>
                <a:ea typeface="Verdana"/>
                <a:cs typeface="Verdana"/>
                <a:sym typeface="Verdana"/>
              </a:defRPr>
            </a:pPr>
            <a:r>
              <a:t>F is a </a:t>
            </a:r>
          </a:p>
          <a:p>
            <a:pPr algn="l" defTabSz="914400">
              <a:lnSpc>
                <a:spcPct val="50000"/>
              </a:lnSpc>
              <a:defRPr b="1" baseline="-24240" sz="2500">
                <a:solidFill>
                  <a:srgbClr val="7F0325"/>
                </a:solidFill>
                <a:uFill>
                  <a:solidFill>
                    <a:srgbClr val="000000"/>
                  </a:solidFill>
                </a:uFill>
                <a:latin typeface="Verdana"/>
                <a:ea typeface="Verdana"/>
                <a:cs typeface="Verdana"/>
                <a:sym typeface="Verdana"/>
              </a:defRPr>
            </a:pPr>
            <a:r>
              <a:rPr i="1"/>
              <a:t>child</a:t>
            </a:r>
            <a:r>
              <a:t> of A</a:t>
            </a:r>
          </a:p>
          <a:p>
            <a:pPr algn="l" defTabSz="914400">
              <a:lnSpc>
                <a:spcPct val="50000"/>
              </a:lnSpc>
              <a:defRPr b="1" baseline="-24240" sz="2500">
                <a:solidFill>
                  <a:srgbClr val="7F0325"/>
                </a:solidFill>
                <a:uFill>
                  <a:solidFill>
                    <a:srgbClr val="000000"/>
                  </a:solidFill>
                </a:uFill>
                <a:latin typeface="Verdana"/>
                <a:ea typeface="Verdana"/>
                <a:cs typeface="Verdana"/>
                <a:sym typeface="Verdana"/>
              </a:defRPr>
            </a:pPr>
            <a:r>
              <a:t>and a </a:t>
            </a:r>
            <a:r>
              <a:rPr i="1"/>
              <a:t>parent</a:t>
            </a:r>
          </a:p>
          <a:p>
            <a:pPr algn="l" defTabSz="914400">
              <a:lnSpc>
                <a:spcPct val="50000"/>
              </a:lnSpc>
              <a:defRPr b="1" baseline="-24240" sz="2500">
                <a:solidFill>
                  <a:srgbClr val="7F0325"/>
                </a:solidFill>
                <a:uFill>
                  <a:solidFill>
                    <a:srgbClr val="000000"/>
                  </a:solidFill>
                </a:uFill>
                <a:latin typeface="Verdana"/>
                <a:ea typeface="Verdana"/>
                <a:cs typeface="Verdana"/>
                <a:sym typeface="Verdana"/>
              </a:defRPr>
            </a:pPr>
            <a:r>
              <a:t>of K,L,M</a:t>
            </a:r>
          </a:p>
        </p:txBody>
      </p:sp>
      <p:sp>
        <p:nvSpPr>
          <p:cNvPr id="453" name="Note: there are…"/>
          <p:cNvSpPr txBox="1"/>
          <p:nvPr/>
        </p:nvSpPr>
        <p:spPr>
          <a:xfrm>
            <a:off x="7421196" y="10191609"/>
            <a:ext cx="2765362" cy="1248665"/>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p>
            <a:pPr algn="l" defTabSz="914400">
              <a:lnSpc>
                <a:spcPct val="50000"/>
              </a:lnSpc>
              <a:defRPr b="1" baseline="-19411" sz="3400">
                <a:solidFill>
                  <a:srgbClr val="7F0325"/>
                </a:solidFill>
                <a:uFill>
                  <a:solidFill>
                    <a:srgbClr val="000000"/>
                  </a:solidFill>
                </a:uFill>
                <a:latin typeface="Verdana"/>
                <a:ea typeface="Verdana"/>
                <a:cs typeface="Verdana"/>
                <a:sym typeface="Verdana"/>
              </a:defRPr>
            </a:pPr>
            <a:r>
              <a:t>Note: there are </a:t>
            </a:r>
          </a:p>
          <a:p>
            <a:pPr algn="l" defTabSz="914400">
              <a:lnSpc>
                <a:spcPct val="50000"/>
              </a:lnSpc>
              <a:defRPr b="1" baseline="-19411" sz="3400">
                <a:solidFill>
                  <a:srgbClr val="7F0325"/>
                </a:solidFill>
                <a:uFill>
                  <a:solidFill>
                    <a:srgbClr val="000000"/>
                  </a:solidFill>
                </a:uFill>
                <a:latin typeface="Verdana"/>
                <a:ea typeface="Verdana"/>
                <a:cs typeface="Verdana"/>
                <a:sym typeface="Verdana"/>
              </a:defRPr>
            </a:pPr>
            <a:r>
              <a:t>N nodes and </a:t>
            </a:r>
          </a:p>
          <a:p>
            <a:pPr algn="l" defTabSz="914400">
              <a:lnSpc>
                <a:spcPct val="50000"/>
              </a:lnSpc>
              <a:defRPr b="1" baseline="-19411" sz="3400">
                <a:solidFill>
                  <a:srgbClr val="7F0325"/>
                </a:solidFill>
                <a:uFill>
                  <a:solidFill>
                    <a:srgbClr val="000000"/>
                  </a:solidFill>
                </a:uFill>
                <a:latin typeface="Verdana"/>
                <a:ea typeface="Verdana"/>
                <a:cs typeface="Verdana"/>
                <a:sym typeface="Verdana"/>
              </a:defRPr>
            </a:pPr>
            <a:r>
              <a:t>N-1 edges</a:t>
            </a:r>
          </a:p>
        </p:txBody>
      </p:sp>
      <p:sp>
        <p:nvSpPr>
          <p:cNvPr id="454" name="What is a Tree (in Computer Science)?…"/>
          <p:cNvSpPr txBox="1"/>
          <p:nvPr>
            <p:ph type="title"/>
          </p:nvPr>
        </p:nvSpPr>
        <p:spPr>
          <a:xfrm>
            <a:off x="1035464" y="2050995"/>
            <a:ext cx="22447537" cy="4911941"/>
          </a:xfrm>
          <a:prstGeom prst="rect">
            <a:avLst/>
          </a:prstGeom>
        </p:spPr>
        <p:txBody>
          <a:bodyPr lIns="50800" tIns="50800" rIns="50800" bIns="50800" anchor="t">
            <a:noAutofit/>
          </a:bodyPr>
          <a:lstStyle/>
          <a:p>
            <a:pPr marL="382905" algn="l" defTabSz="546100">
              <a:lnSpc>
                <a:spcPct val="90000"/>
              </a:lnSpc>
              <a:defRPr sz="4700">
                <a:latin typeface="+mn-lt"/>
                <a:ea typeface="+mn-ea"/>
                <a:cs typeface="+mn-cs"/>
                <a:sym typeface="Helvetica Neue Light"/>
              </a:defRPr>
            </a:pPr>
            <a:r>
              <a:t>What is a Tree (in Computer Science)?</a:t>
            </a:r>
          </a:p>
          <a:p>
            <a:pPr marL="382905" algn="l" defTabSz="546100">
              <a:lnSpc>
                <a:spcPct val="90000"/>
              </a:lnSpc>
              <a:defRPr sz="4700">
                <a:latin typeface="+mn-lt"/>
                <a:ea typeface="+mn-ea"/>
                <a:cs typeface="+mn-cs"/>
                <a:sym typeface="Helvetica Neue Light"/>
              </a:defRPr>
            </a:pPr>
          </a:p>
          <a:p>
            <a:pPr marL="901488" indent="-518583" algn="l" defTabSz="546100">
              <a:lnSpc>
                <a:spcPct val="90000"/>
              </a:lnSpc>
              <a:buClr>
                <a:srgbClr val="777775"/>
              </a:buClr>
              <a:buSzPct val="115000"/>
              <a:buFont typeface="Helvetica Neue"/>
              <a:defRPr sz="4200">
                <a:latin typeface="+mn-lt"/>
                <a:ea typeface="+mn-ea"/>
                <a:cs typeface="+mn-cs"/>
                <a:sym typeface="Helvetica Neue Light"/>
              </a:defRPr>
            </a:pPr>
            <a:r>
              <a:t>A tree is a collection of </a:t>
            </a:r>
            <a:r>
              <a:rPr b="1">
                <a:solidFill>
                  <a:srgbClr val="0433FF"/>
                </a:solidFill>
                <a:latin typeface="Helvetica Neue"/>
                <a:ea typeface="Helvetica Neue"/>
                <a:cs typeface="Helvetica Neue"/>
                <a:sym typeface="Helvetica Neue"/>
              </a:rPr>
              <a:t>nodes</a:t>
            </a:r>
            <a:r>
              <a:t>, which can be empty. If it is not empty, there is a “root” node, </a:t>
            </a:r>
            <a:r>
              <a:rPr b="1" i="1">
                <a:latin typeface="Helvetica Neue"/>
                <a:ea typeface="Helvetica Neue"/>
                <a:cs typeface="Helvetica Neue"/>
                <a:sym typeface="Helvetica Neue"/>
              </a:rPr>
              <a:t>r</a:t>
            </a:r>
            <a:r>
              <a:t>, and </a:t>
            </a:r>
            <a:r>
              <a:rPr b="1" i="1">
                <a:solidFill>
                  <a:srgbClr val="0433FF"/>
                </a:solidFill>
                <a:latin typeface="Helvetica Neue"/>
                <a:ea typeface="Helvetica Neue"/>
                <a:cs typeface="Helvetica Neue"/>
                <a:sym typeface="Helvetica Neue"/>
              </a:rPr>
              <a:t>zero or more non-empty subtrees</a:t>
            </a:r>
            <a:r>
              <a:t>, </a:t>
            </a:r>
            <a:r>
              <a:rPr b="1" i="1">
                <a:latin typeface="Helvetica Neue"/>
                <a:ea typeface="Helvetica Neue"/>
                <a:cs typeface="Helvetica Neue"/>
                <a:sym typeface="Helvetica Neue"/>
              </a:rPr>
              <a:t>T</a:t>
            </a:r>
            <a:r>
              <a:rPr b="1" baseline="-5999" i="1">
                <a:latin typeface="Helvetica Neue"/>
                <a:ea typeface="Helvetica Neue"/>
                <a:cs typeface="Helvetica Neue"/>
                <a:sym typeface="Helvetica Neue"/>
              </a:rPr>
              <a:t>1</a:t>
            </a:r>
            <a:r>
              <a:t>, </a:t>
            </a:r>
            <a:r>
              <a:rPr b="1" i="1">
                <a:latin typeface="Helvetica Neue"/>
                <a:ea typeface="Helvetica Neue"/>
                <a:cs typeface="Helvetica Neue"/>
                <a:sym typeface="Helvetica Neue"/>
              </a:rPr>
              <a:t>T</a:t>
            </a:r>
            <a:r>
              <a:rPr b="1" baseline="-5999" i="1">
                <a:latin typeface="Helvetica Neue"/>
                <a:ea typeface="Helvetica Neue"/>
                <a:cs typeface="Helvetica Neue"/>
                <a:sym typeface="Helvetica Neue"/>
              </a:rPr>
              <a:t>2</a:t>
            </a:r>
            <a:r>
              <a:t>, …, </a:t>
            </a:r>
            <a:r>
              <a:rPr b="1" i="1">
                <a:latin typeface="Helvetica Neue"/>
                <a:ea typeface="Helvetica Neue"/>
                <a:cs typeface="Helvetica Neue"/>
                <a:sym typeface="Helvetica Neue"/>
              </a:rPr>
              <a:t>T</a:t>
            </a:r>
            <a:r>
              <a:rPr b="1" baseline="-5999" i="1">
                <a:latin typeface="Helvetica Neue"/>
                <a:ea typeface="Helvetica Neue"/>
                <a:cs typeface="Helvetica Neue"/>
                <a:sym typeface="Helvetica Neue"/>
              </a:rPr>
              <a:t>k</a:t>
            </a:r>
            <a:r>
              <a:t>, whose roots are connected by a directed edge from </a:t>
            </a:r>
            <a:r>
              <a:rPr b="1" i="1">
                <a:latin typeface="Helvetica Neue"/>
                <a:ea typeface="Helvetica Neue"/>
                <a:cs typeface="Helvetica Neue"/>
                <a:sym typeface="Helvetica Neue"/>
              </a:rPr>
              <a:t>r</a:t>
            </a:r>
            <a:r>
              <a:t>. </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45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Class="entr" nodeType="clickEffect" presetSubtype="0" presetID="1" grpId="2" fill="hold">
                                  <p:stCondLst>
                                    <p:cond delay="0"/>
                                  </p:stCondLst>
                                  <p:iterate type="el" backwards="0">
                                    <p:tmAbs val="0"/>
                                  </p:iterate>
                                  <p:childTnLst>
                                    <p:set>
                                      <p:cBhvr>
                                        <p:cTn id="10" fill="hold"/>
                                        <p:tgtEl>
                                          <p:spTgt spid="45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452" grpId="1"/>
      <p:bldP build="whole" bldLvl="1" animBg="1" rev="0" advAuto="0" spid="453" grpId="2"/>
    </p:bldLst>
  </p:timing>
</p:sld>
</file>

<file path=ppt/slides/slide1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56" name="Rectangle"/>
          <p:cNvSpPr/>
          <p:nvPr/>
        </p:nvSpPr>
        <p:spPr>
          <a:xfrm>
            <a:off x="16753113" y="2677885"/>
            <a:ext cx="3755573" cy="1763487"/>
          </a:xfrm>
          <a:prstGeom prst="rect">
            <a:avLst/>
          </a:prstGeom>
          <a:solidFill>
            <a:srgbClr val="FFFFFF"/>
          </a:solidFill>
          <a:ln w="12700">
            <a:miter lim="400000"/>
          </a:ln>
        </p:spPr>
        <p:txBody>
          <a:bodyPr tIns="91439" bIns="91439" anchor="ctr"/>
          <a:lstStyle/>
          <a:p>
            <a:pPr defTabSz="914400">
              <a:defRPr sz="3600">
                <a:solidFill>
                  <a:srgbClr val="FFFFFF"/>
                </a:solidFill>
                <a:latin typeface="Calibri"/>
                <a:ea typeface="Calibri"/>
                <a:cs typeface="Calibri"/>
                <a:sym typeface="Calibri"/>
              </a:defRPr>
            </a:pPr>
          </a:p>
        </p:txBody>
      </p:sp>
      <p:sp>
        <p:nvSpPr>
          <p:cNvPr id="457" name="What is a Tree (in Computer Science)?…"/>
          <p:cNvSpPr txBox="1"/>
          <p:nvPr>
            <p:ph type="title"/>
          </p:nvPr>
        </p:nvSpPr>
        <p:spPr>
          <a:xfrm>
            <a:off x="1035464" y="2050995"/>
            <a:ext cx="22447537" cy="4911941"/>
          </a:xfrm>
          <a:prstGeom prst="rect">
            <a:avLst/>
          </a:prstGeom>
        </p:spPr>
        <p:txBody>
          <a:bodyPr lIns="50800" tIns="50800" rIns="50800" bIns="50800" anchor="t">
            <a:noAutofit/>
          </a:bodyPr>
          <a:lstStyle/>
          <a:p>
            <a:pPr marL="382905" algn="l" defTabSz="546100">
              <a:lnSpc>
                <a:spcPct val="90000"/>
              </a:lnSpc>
              <a:defRPr sz="4700">
                <a:latin typeface="+mn-lt"/>
                <a:ea typeface="+mn-ea"/>
                <a:cs typeface="+mn-cs"/>
                <a:sym typeface="Helvetica Neue Light"/>
              </a:defRPr>
            </a:pPr>
            <a:r>
              <a:t>What is a Tree (in Computer Science)?</a:t>
            </a:r>
          </a:p>
          <a:p>
            <a:pPr marL="382905" algn="l" defTabSz="546100">
              <a:lnSpc>
                <a:spcPct val="90000"/>
              </a:lnSpc>
              <a:defRPr sz="4700">
                <a:latin typeface="+mn-lt"/>
                <a:ea typeface="+mn-ea"/>
                <a:cs typeface="+mn-cs"/>
                <a:sym typeface="Helvetica Neue Light"/>
              </a:defRPr>
            </a:pPr>
          </a:p>
          <a:p>
            <a:pPr marL="901488" indent="-518583" algn="l" defTabSz="546100">
              <a:lnSpc>
                <a:spcPct val="90000"/>
              </a:lnSpc>
              <a:buClr>
                <a:srgbClr val="777775"/>
              </a:buClr>
              <a:buSzPct val="115000"/>
              <a:buFont typeface="Helvetica Neue"/>
              <a:defRPr sz="4200">
                <a:latin typeface="+mn-lt"/>
                <a:ea typeface="+mn-ea"/>
                <a:cs typeface="+mn-cs"/>
                <a:sym typeface="Helvetica Neue Light"/>
              </a:defRPr>
            </a:pPr>
            <a:r>
              <a:t>A tree is a collection of </a:t>
            </a:r>
            <a:r>
              <a:rPr b="1">
                <a:solidFill>
                  <a:srgbClr val="0433FF"/>
                </a:solidFill>
                <a:latin typeface="Helvetica Neue"/>
                <a:ea typeface="Helvetica Neue"/>
                <a:cs typeface="Helvetica Neue"/>
                <a:sym typeface="Helvetica Neue"/>
              </a:rPr>
              <a:t>nodes</a:t>
            </a:r>
            <a:r>
              <a:t>, which can be empty. If it is not empty, there is a “root” node, </a:t>
            </a:r>
            <a:r>
              <a:rPr b="1" i="1">
                <a:latin typeface="Helvetica Neue"/>
                <a:ea typeface="Helvetica Neue"/>
                <a:cs typeface="Helvetica Neue"/>
                <a:sym typeface="Helvetica Neue"/>
              </a:rPr>
              <a:t>r</a:t>
            </a:r>
            <a:r>
              <a:t>, and </a:t>
            </a:r>
            <a:r>
              <a:rPr b="1" i="1">
                <a:solidFill>
                  <a:srgbClr val="0433FF"/>
                </a:solidFill>
                <a:latin typeface="Helvetica Neue"/>
                <a:ea typeface="Helvetica Neue"/>
                <a:cs typeface="Helvetica Neue"/>
                <a:sym typeface="Helvetica Neue"/>
              </a:rPr>
              <a:t>zero or more non-empty subtrees</a:t>
            </a:r>
            <a:r>
              <a:t>, </a:t>
            </a:r>
            <a:r>
              <a:rPr b="1" i="1">
                <a:latin typeface="Helvetica Neue"/>
                <a:ea typeface="Helvetica Neue"/>
                <a:cs typeface="Helvetica Neue"/>
                <a:sym typeface="Helvetica Neue"/>
              </a:rPr>
              <a:t>T</a:t>
            </a:r>
            <a:r>
              <a:rPr b="1" baseline="-5999" i="1">
                <a:latin typeface="Helvetica Neue"/>
                <a:ea typeface="Helvetica Neue"/>
                <a:cs typeface="Helvetica Neue"/>
                <a:sym typeface="Helvetica Neue"/>
              </a:rPr>
              <a:t>1</a:t>
            </a:r>
            <a:r>
              <a:t>, </a:t>
            </a:r>
            <a:r>
              <a:rPr b="1" i="1">
                <a:latin typeface="Helvetica Neue"/>
                <a:ea typeface="Helvetica Neue"/>
                <a:cs typeface="Helvetica Neue"/>
                <a:sym typeface="Helvetica Neue"/>
              </a:rPr>
              <a:t>T</a:t>
            </a:r>
            <a:r>
              <a:rPr b="1" baseline="-5999" i="1">
                <a:latin typeface="Helvetica Neue"/>
                <a:ea typeface="Helvetica Neue"/>
                <a:cs typeface="Helvetica Neue"/>
                <a:sym typeface="Helvetica Neue"/>
              </a:rPr>
              <a:t>2</a:t>
            </a:r>
            <a:r>
              <a:t>, …, </a:t>
            </a:r>
            <a:r>
              <a:rPr b="1" i="1">
                <a:latin typeface="Helvetica Neue"/>
                <a:ea typeface="Helvetica Neue"/>
                <a:cs typeface="Helvetica Neue"/>
                <a:sym typeface="Helvetica Neue"/>
              </a:rPr>
              <a:t>T</a:t>
            </a:r>
            <a:r>
              <a:rPr b="1" baseline="-5999" i="1">
                <a:latin typeface="Helvetica Neue"/>
                <a:ea typeface="Helvetica Neue"/>
                <a:cs typeface="Helvetica Neue"/>
                <a:sym typeface="Helvetica Neue"/>
              </a:rPr>
              <a:t>k</a:t>
            </a:r>
            <a:r>
              <a:t>, whose roots are connected by a directed edge from </a:t>
            </a:r>
            <a:r>
              <a:rPr b="1" i="1">
                <a:latin typeface="Helvetica Neue"/>
                <a:ea typeface="Helvetica Neue"/>
                <a:cs typeface="Helvetica Neue"/>
                <a:sym typeface="Helvetica Neue"/>
              </a:rPr>
              <a:t>r</a:t>
            </a:r>
            <a:r>
              <a:t>. </a:t>
            </a:r>
          </a:p>
        </p:txBody>
      </p:sp>
      <p:grpSp>
        <p:nvGrpSpPr>
          <p:cNvPr id="507" name="Group"/>
          <p:cNvGrpSpPr/>
          <p:nvPr/>
        </p:nvGrpSpPr>
        <p:grpSpPr>
          <a:xfrm>
            <a:off x="5637088" y="5227582"/>
            <a:ext cx="13244290" cy="6422934"/>
            <a:chOff x="0" y="-36705"/>
            <a:chExt cx="13244289" cy="6422933"/>
          </a:xfrm>
        </p:grpSpPr>
        <p:sp>
          <p:nvSpPr>
            <p:cNvPr id="458" name="Line"/>
            <p:cNvSpPr/>
            <p:nvPr/>
          </p:nvSpPr>
          <p:spPr>
            <a:xfrm flipV="1">
              <a:off x="6530905" y="4609645"/>
              <a:ext cx="500692" cy="1412384"/>
            </a:xfrm>
            <a:prstGeom prst="line">
              <a:avLst/>
            </a:prstGeom>
            <a:noFill/>
            <a:ln w="38100" cap="flat">
              <a:solidFill>
                <a:srgbClr val="7F0325"/>
              </a:solidFill>
              <a:prstDash val="solid"/>
              <a:round/>
            </a:ln>
            <a:effectLst/>
          </p:spPr>
          <p:txBody>
            <a:bodyPr wrap="square" lIns="68579" tIns="68579" rIns="68579" bIns="68579" numCol="1" anchor="t">
              <a:noAutofit/>
            </a:bodyPr>
            <a:lstStyle/>
            <a:p>
              <a:pPr algn="l" defTabSz="685800">
                <a:defRPr sz="1800">
                  <a:latin typeface="Helvetica"/>
                  <a:ea typeface="Helvetica"/>
                  <a:cs typeface="Helvetica"/>
                  <a:sym typeface="Helvetica"/>
                </a:defRPr>
              </a:pPr>
            </a:p>
          </p:txBody>
        </p:sp>
        <p:sp>
          <p:nvSpPr>
            <p:cNvPr id="459" name="Line"/>
            <p:cNvSpPr/>
            <p:nvPr/>
          </p:nvSpPr>
          <p:spPr>
            <a:xfrm flipH="1" flipV="1">
              <a:off x="7138351" y="4613760"/>
              <a:ext cx="763997" cy="1084077"/>
            </a:xfrm>
            <a:prstGeom prst="line">
              <a:avLst/>
            </a:prstGeom>
            <a:noFill/>
            <a:ln w="38100" cap="flat">
              <a:solidFill>
                <a:srgbClr val="7F0325"/>
              </a:solidFill>
              <a:prstDash val="solid"/>
              <a:round/>
            </a:ln>
            <a:effectLst/>
          </p:spPr>
          <p:txBody>
            <a:bodyPr wrap="square" lIns="68579" tIns="68579" rIns="68579" bIns="68579" numCol="1" anchor="t">
              <a:noAutofit/>
            </a:bodyPr>
            <a:lstStyle/>
            <a:p>
              <a:pPr algn="l" defTabSz="685800">
                <a:defRPr sz="1800">
                  <a:latin typeface="Helvetica"/>
                  <a:ea typeface="Helvetica"/>
                  <a:cs typeface="Helvetica"/>
                  <a:sym typeface="Helvetica"/>
                </a:defRPr>
              </a:pPr>
            </a:p>
          </p:txBody>
        </p:sp>
        <p:sp>
          <p:nvSpPr>
            <p:cNvPr id="460" name="Line"/>
            <p:cNvSpPr/>
            <p:nvPr/>
          </p:nvSpPr>
          <p:spPr>
            <a:xfrm flipV="1">
              <a:off x="3949552" y="3060457"/>
              <a:ext cx="500692" cy="1412384"/>
            </a:xfrm>
            <a:prstGeom prst="line">
              <a:avLst/>
            </a:prstGeom>
            <a:noFill/>
            <a:ln w="38100" cap="flat">
              <a:solidFill>
                <a:srgbClr val="7F0325"/>
              </a:solidFill>
              <a:prstDash val="solid"/>
              <a:round/>
            </a:ln>
            <a:effectLst/>
          </p:spPr>
          <p:txBody>
            <a:bodyPr wrap="square" lIns="68579" tIns="68579" rIns="68579" bIns="68579" numCol="1" anchor="t">
              <a:noAutofit/>
            </a:bodyPr>
            <a:lstStyle/>
            <a:p>
              <a:pPr algn="l" defTabSz="685800">
                <a:defRPr sz="1800">
                  <a:latin typeface="Helvetica"/>
                  <a:ea typeface="Helvetica"/>
                  <a:cs typeface="Helvetica"/>
                  <a:sym typeface="Helvetica"/>
                </a:defRPr>
              </a:pPr>
            </a:p>
          </p:txBody>
        </p:sp>
        <p:sp>
          <p:nvSpPr>
            <p:cNvPr id="461" name="Line"/>
            <p:cNvSpPr/>
            <p:nvPr/>
          </p:nvSpPr>
          <p:spPr>
            <a:xfrm flipV="1">
              <a:off x="5895853" y="3060457"/>
              <a:ext cx="500692" cy="1412384"/>
            </a:xfrm>
            <a:prstGeom prst="line">
              <a:avLst/>
            </a:prstGeom>
            <a:noFill/>
            <a:ln w="38100" cap="flat">
              <a:solidFill>
                <a:srgbClr val="7F0325"/>
              </a:solidFill>
              <a:prstDash val="solid"/>
              <a:round/>
            </a:ln>
            <a:effectLst/>
          </p:spPr>
          <p:txBody>
            <a:bodyPr wrap="square" lIns="68579" tIns="68579" rIns="68579" bIns="68579" numCol="1" anchor="t">
              <a:noAutofit/>
            </a:bodyPr>
            <a:lstStyle/>
            <a:p>
              <a:pPr algn="l" defTabSz="685800">
                <a:defRPr sz="1800">
                  <a:latin typeface="Helvetica"/>
                  <a:ea typeface="Helvetica"/>
                  <a:cs typeface="Helvetica"/>
                  <a:sym typeface="Helvetica"/>
                </a:defRPr>
              </a:pPr>
            </a:p>
          </p:txBody>
        </p:sp>
        <p:sp>
          <p:nvSpPr>
            <p:cNvPr id="462" name="Line"/>
            <p:cNvSpPr/>
            <p:nvPr/>
          </p:nvSpPr>
          <p:spPr>
            <a:xfrm flipH="1" flipV="1">
              <a:off x="6392662" y="3060457"/>
              <a:ext cx="629734" cy="1412384"/>
            </a:xfrm>
            <a:prstGeom prst="line">
              <a:avLst/>
            </a:prstGeom>
            <a:noFill/>
            <a:ln w="38100" cap="flat">
              <a:solidFill>
                <a:srgbClr val="7F0325"/>
              </a:solidFill>
              <a:prstDash val="solid"/>
              <a:round/>
            </a:ln>
            <a:effectLst/>
          </p:spPr>
          <p:txBody>
            <a:bodyPr wrap="square" lIns="68579" tIns="68579" rIns="68579" bIns="68579" numCol="1" anchor="t">
              <a:noAutofit/>
            </a:bodyPr>
            <a:lstStyle/>
            <a:p>
              <a:pPr algn="l" defTabSz="685800">
                <a:defRPr sz="1800">
                  <a:latin typeface="Helvetica"/>
                  <a:ea typeface="Helvetica"/>
                  <a:cs typeface="Helvetica"/>
                  <a:sym typeface="Helvetica"/>
                </a:defRPr>
              </a:pPr>
            </a:p>
          </p:txBody>
        </p:sp>
        <p:sp>
          <p:nvSpPr>
            <p:cNvPr id="463" name="Line"/>
            <p:cNvSpPr/>
            <p:nvPr/>
          </p:nvSpPr>
          <p:spPr>
            <a:xfrm flipV="1">
              <a:off x="8373489" y="2927107"/>
              <a:ext cx="1" cy="1679084"/>
            </a:xfrm>
            <a:prstGeom prst="line">
              <a:avLst/>
            </a:prstGeom>
            <a:noFill/>
            <a:ln w="38100" cap="flat">
              <a:solidFill>
                <a:srgbClr val="7F0325"/>
              </a:solidFill>
              <a:prstDash val="solid"/>
              <a:round/>
            </a:ln>
            <a:effectLst/>
          </p:spPr>
          <p:txBody>
            <a:bodyPr wrap="square" lIns="68579" tIns="68579" rIns="68579" bIns="68579" numCol="1" anchor="t">
              <a:noAutofit/>
            </a:bodyPr>
            <a:lstStyle/>
            <a:p>
              <a:pPr algn="l" defTabSz="685800">
                <a:defRPr sz="1800">
                  <a:latin typeface="Helvetica"/>
                  <a:ea typeface="Helvetica"/>
                  <a:cs typeface="Helvetica"/>
                  <a:sym typeface="Helvetica"/>
                </a:defRPr>
              </a:pPr>
            </a:p>
          </p:txBody>
        </p:sp>
        <p:sp>
          <p:nvSpPr>
            <p:cNvPr id="464" name="Line"/>
            <p:cNvSpPr/>
            <p:nvPr/>
          </p:nvSpPr>
          <p:spPr>
            <a:xfrm flipH="1" flipV="1">
              <a:off x="8278862" y="3060457"/>
              <a:ext cx="1412384" cy="1412384"/>
            </a:xfrm>
            <a:prstGeom prst="line">
              <a:avLst/>
            </a:prstGeom>
            <a:noFill/>
            <a:ln w="38100" cap="flat">
              <a:solidFill>
                <a:srgbClr val="7F0325"/>
              </a:solidFill>
              <a:prstDash val="solid"/>
              <a:round/>
            </a:ln>
            <a:effectLst/>
          </p:spPr>
          <p:txBody>
            <a:bodyPr wrap="square" lIns="68579" tIns="68579" rIns="68579" bIns="68579" numCol="1" anchor="t">
              <a:noAutofit/>
            </a:bodyPr>
            <a:lstStyle/>
            <a:p>
              <a:pPr algn="l" defTabSz="685800">
                <a:defRPr sz="1800">
                  <a:latin typeface="Helvetica"/>
                  <a:ea typeface="Helvetica"/>
                  <a:cs typeface="Helvetica"/>
                  <a:sym typeface="Helvetica"/>
                </a:defRPr>
              </a:pPr>
            </a:p>
          </p:txBody>
        </p:sp>
        <p:sp>
          <p:nvSpPr>
            <p:cNvPr id="465" name="Line"/>
            <p:cNvSpPr/>
            <p:nvPr/>
          </p:nvSpPr>
          <p:spPr>
            <a:xfrm flipH="1" flipV="1">
              <a:off x="8382486" y="3060457"/>
              <a:ext cx="3051568" cy="1412384"/>
            </a:xfrm>
            <a:prstGeom prst="line">
              <a:avLst/>
            </a:prstGeom>
            <a:noFill/>
            <a:ln w="38100" cap="flat">
              <a:solidFill>
                <a:srgbClr val="7F0325"/>
              </a:solidFill>
              <a:prstDash val="solid"/>
              <a:round/>
            </a:ln>
            <a:effectLst/>
          </p:spPr>
          <p:txBody>
            <a:bodyPr wrap="square" lIns="68579" tIns="68579" rIns="68579" bIns="68579" numCol="1" anchor="t">
              <a:noAutofit/>
            </a:bodyPr>
            <a:lstStyle/>
            <a:p>
              <a:pPr algn="l" defTabSz="685800">
                <a:defRPr sz="1800">
                  <a:latin typeface="Helvetica"/>
                  <a:ea typeface="Helvetica"/>
                  <a:cs typeface="Helvetica"/>
                  <a:sym typeface="Helvetica"/>
                </a:defRPr>
              </a:pPr>
            </a:p>
          </p:txBody>
        </p:sp>
        <p:sp>
          <p:nvSpPr>
            <p:cNvPr id="466" name="Line"/>
            <p:cNvSpPr/>
            <p:nvPr/>
          </p:nvSpPr>
          <p:spPr>
            <a:xfrm flipH="1" flipV="1">
              <a:off x="12314406" y="3060457"/>
              <a:ext cx="432090" cy="1412384"/>
            </a:xfrm>
            <a:prstGeom prst="line">
              <a:avLst/>
            </a:prstGeom>
            <a:noFill/>
            <a:ln w="38100" cap="flat">
              <a:solidFill>
                <a:srgbClr val="7F0325"/>
              </a:solidFill>
              <a:prstDash val="solid"/>
              <a:round/>
            </a:ln>
            <a:effectLst/>
          </p:spPr>
          <p:txBody>
            <a:bodyPr wrap="square" lIns="68579" tIns="68579" rIns="68579" bIns="68579" numCol="1" anchor="t">
              <a:noAutofit/>
            </a:bodyPr>
            <a:lstStyle/>
            <a:p>
              <a:pPr algn="l" defTabSz="685800">
                <a:defRPr sz="1800">
                  <a:latin typeface="Helvetica"/>
                  <a:ea typeface="Helvetica"/>
                  <a:cs typeface="Helvetica"/>
                  <a:sym typeface="Helvetica"/>
                </a:defRPr>
              </a:pPr>
            </a:p>
          </p:txBody>
        </p:sp>
        <p:sp>
          <p:nvSpPr>
            <p:cNvPr id="467" name="Line"/>
            <p:cNvSpPr/>
            <p:nvPr/>
          </p:nvSpPr>
          <p:spPr>
            <a:xfrm flipV="1">
              <a:off x="624073" y="1025204"/>
              <a:ext cx="6001845" cy="1566045"/>
            </a:xfrm>
            <a:prstGeom prst="line">
              <a:avLst/>
            </a:prstGeom>
            <a:noFill/>
            <a:ln w="38100" cap="flat">
              <a:solidFill>
                <a:srgbClr val="7F0325"/>
              </a:solidFill>
              <a:prstDash val="solid"/>
              <a:round/>
            </a:ln>
            <a:effectLst/>
          </p:spPr>
          <p:txBody>
            <a:bodyPr wrap="square" lIns="68579" tIns="68579" rIns="68579" bIns="68579" numCol="1" anchor="t">
              <a:noAutofit/>
            </a:bodyPr>
            <a:lstStyle/>
            <a:p>
              <a:pPr algn="l" defTabSz="685800">
                <a:defRPr sz="1800">
                  <a:latin typeface="Helvetica"/>
                  <a:ea typeface="Helvetica"/>
                  <a:cs typeface="Helvetica"/>
                  <a:sym typeface="Helvetica"/>
                </a:defRPr>
              </a:pPr>
            </a:p>
          </p:txBody>
        </p:sp>
        <p:sp>
          <p:nvSpPr>
            <p:cNvPr id="468" name="Line"/>
            <p:cNvSpPr/>
            <p:nvPr/>
          </p:nvSpPr>
          <p:spPr>
            <a:xfrm flipV="1">
              <a:off x="2488726" y="1061667"/>
              <a:ext cx="3919627" cy="1851125"/>
            </a:xfrm>
            <a:prstGeom prst="line">
              <a:avLst/>
            </a:prstGeom>
            <a:noFill/>
            <a:ln w="38100" cap="flat">
              <a:solidFill>
                <a:srgbClr val="7F0325"/>
              </a:solidFill>
              <a:prstDash val="solid"/>
              <a:round/>
            </a:ln>
            <a:effectLst/>
          </p:spPr>
          <p:txBody>
            <a:bodyPr wrap="square" lIns="68579" tIns="68579" rIns="68579" bIns="68579" numCol="1" anchor="t">
              <a:noAutofit/>
            </a:bodyPr>
            <a:lstStyle/>
            <a:p>
              <a:pPr algn="l" defTabSz="685800">
                <a:defRPr sz="1800">
                  <a:latin typeface="Helvetica"/>
                  <a:ea typeface="Helvetica"/>
                  <a:cs typeface="Helvetica"/>
                  <a:sym typeface="Helvetica"/>
                </a:defRPr>
              </a:pPr>
            </a:p>
          </p:txBody>
        </p:sp>
        <p:sp>
          <p:nvSpPr>
            <p:cNvPr id="469" name="Line"/>
            <p:cNvSpPr/>
            <p:nvPr/>
          </p:nvSpPr>
          <p:spPr>
            <a:xfrm flipV="1">
              <a:off x="4458114" y="1179241"/>
              <a:ext cx="1946812" cy="1615977"/>
            </a:xfrm>
            <a:prstGeom prst="line">
              <a:avLst/>
            </a:prstGeom>
            <a:noFill/>
            <a:ln w="38100" cap="flat">
              <a:solidFill>
                <a:srgbClr val="7F0325"/>
              </a:solidFill>
              <a:prstDash val="solid"/>
              <a:round/>
            </a:ln>
            <a:effectLst/>
          </p:spPr>
          <p:txBody>
            <a:bodyPr wrap="square" lIns="68579" tIns="68579" rIns="68579" bIns="68579" numCol="1" anchor="t">
              <a:noAutofit/>
            </a:bodyPr>
            <a:lstStyle/>
            <a:p>
              <a:pPr algn="l" defTabSz="685800">
                <a:defRPr sz="1800">
                  <a:latin typeface="Helvetica"/>
                  <a:ea typeface="Helvetica"/>
                  <a:cs typeface="Helvetica"/>
                  <a:sym typeface="Helvetica"/>
                </a:defRPr>
              </a:pPr>
            </a:p>
          </p:txBody>
        </p:sp>
        <p:sp>
          <p:nvSpPr>
            <p:cNvPr id="470" name="Line"/>
            <p:cNvSpPr/>
            <p:nvPr/>
          </p:nvSpPr>
          <p:spPr>
            <a:xfrm flipV="1">
              <a:off x="6533815" y="1179241"/>
              <a:ext cx="76870" cy="1615977"/>
            </a:xfrm>
            <a:prstGeom prst="line">
              <a:avLst/>
            </a:prstGeom>
            <a:noFill/>
            <a:ln w="38100" cap="flat">
              <a:solidFill>
                <a:srgbClr val="7F0325"/>
              </a:solidFill>
              <a:prstDash val="solid"/>
              <a:round/>
            </a:ln>
            <a:effectLst/>
          </p:spPr>
          <p:txBody>
            <a:bodyPr wrap="square" lIns="68579" tIns="68579" rIns="68579" bIns="68579" numCol="1" anchor="t">
              <a:noAutofit/>
            </a:bodyPr>
            <a:lstStyle/>
            <a:p>
              <a:pPr algn="l" defTabSz="685800">
                <a:defRPr sz="1800">
                  <a:latin typeface="Helvetica"/>
                  <a:ea typeface="Helvetica"/>
                  <a:cs typeface="Helvetica"/>
                  <a:sym typeface="Helvetica"/>
                </a:defRPr>
              </a:pPr>
            </a:p>
          </p:txBody>
        </p:sp>
        <p:sp>
          <p:nvSpPr>
            <p:cNvPr id="471" name="Line"/>
            <p:cNvSpPr/>
            <p:nvPr/>
          </p:nvSpPr>
          <p:spPr>
            <a:xfrm flipH="1" flipV="1">
              <a:off x="6644543" y="1218011"/>
              <a:ext cx="1753228" cy="1833075"/>
            </a:xfrm>
            <a:prstGeom prst="line">
              <a:avLst/>
            </a:prstGeom>
            <a:noFill/>
            <a:ln w="38100" cap="flat">
              <a:solidFill>
                <a:srgbClr val="7F0325"/>
              </a:solidFill>
              <a:prstDash val="solid"/>
              <a:round/>
            </a:ln>
            <a:effectLst/>
          </p:spPr>
          <p:txBody>
            <a:bodyPr wrap="square" lIns="68579" tIns="68579" rIns="68579" bIns="68579" numCol="1" anchor="t">
              <a:noAutofit/>
            </a:bodyPr>
            <a:lstStyle/>
            <a:p>
              <a:pPr algn="l" defTabSz="685800">
                <a:defRPr sz="1800">
                  <a:latin typeface="Helvetica"/>
                  <a:ea typeface="Helvetica"/>
                  <a:cs typeface="Helvetica"/>
                  <a:sym typeface="Helvetica"/>
                </a:defRPr>
              </a:pPr>
            </a:p>
          </p:txBody>
        </p:sp>
        <p:sp>
          <p:nvSpPr>
            <p:cNvPr id="472" name="Line"/>
            <p:cNvSpPr/>
            <p:nvPr/>
          </p:nvSpPr>
          <p:spPr>
            <a:xfrm flipH="1" flipV="1">
              <a:off x="6578793" y="1232107"/>
              <a:ext cx="5614776" cy="1642508"/>
            </a:xfrm>
            <a:prstGeom prst="line">
              <a:avLst/>
            </a:prstGeom>
            <a:noFill/>
            <a:ln w="38100" cap="flat">
              <a:solidFill>
                <a:srgbClr val="7F0325"/>
              </a:solidFill>
              <a:prstDash val="solid"/>
              <a:round/>
            </a:ln>
            <a:effectLst/>
          </p:spPr>
          <p:txBody>
            <a:bodyPr wrap="square" lIns="68579" tIns="68579" rIns="68579" bIns="68579" numCol="1" anchor="t">
              <a:noAutofit/>
            </a:bodyPr>
            <a:lstStyle/>
            <a:p>
              <a:pPr algn="l" defTabSz="685800">
                <a:defRPr sz="1800">
                  <a:latin typeface="Helvetica"/>
                  <a:ea typeface="Helvetica"/>
                  <a:cs typeface="Helvetica"/>
                  <a:sym typeface="Helvetica"/>
                </a:defRPr>
              </a:pPr>
            </a:p>
          </p:txBody>
        </p:sp>
        <p:sp>
          <p:nvSpPr>
            <p:cNvPr id="473" name="Circle"/>
            <p:cNvSpPr/>
            <p:nvPr/>
          </p:nvSpPr>
          <p:spPr>
            <a:xfrm>
              <a:off x="6057900" y="586868"/>
              <a:ext cx="1033240" cy="1033240"/>
            </a:xfrm>
            <a:prstGeom prst="ellipse">
              <a:avLst/>
            </a:prstGeom>
            <a:solidFill>
              <a:srgbClr val="FFFFFF"/>
            </a:solidFill>
            <a:ln w="38100" cap="flat">
              <a:solidFill>
                <a:srgbClr val="7F0325"/>
              </a:solidFill>
              <a:prstDash val="solid"/>
              <a:round/>
            </a:ln>
            <a:effectLst/>
          </p:spPr>
          <p:txBody>
            <a:bodyPr wrap="square" lIns="68579" tIns="68579" rIns="68579" bIns="68579" numCol="1" anchor="ctr">
              <a:noAutofit/>
            </a:bodyPr>
            <a:lstStyle/>
            <a:p>
              <a:pPr defTabSz="1371600">
                <a:defRPr b="1" baseline="-16363" sz="4400">
                  <a:uFill>
                    <a:solidFill>
                      <a:srgbClr val="000000"/>
                    </a:solidFill>
                  </a:uFill>
                  <a:latin typeface="Verdana"/>
                  <a:ea typeface="Verdana"/>
                  <a:cs typeface="Verdana"/>
                  <a:sym typeface="Verdana"/>
                </a:defRPr>
              </a:pPr>
            </a:p>
          </p:txBody>
        </p:sp>
        <p:sp>
          <p:nvSpPr>
            <p:cNvPr id="474" name="A"/>
            <p:cNvSpPr txBox="1"/>
            <p:nvPr/>
          </p:nvSpPr>
          <p:spPr>
            <a:xfrm>
              <a:off x="6308965" y="405926"/>
              <a:ext cx="531109" cy="108407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68579" tIns="68579" rIns="68579" bIns="68579" numCol="1" anchor="ctr">
              <a:spAutoFit/>
            </a:bodyPr>
            <a:lstStyle>
              <a:lvl1pPr defTabSz="1371600">
                <a:defRPr b="1" baseline="-13862" sz="5800">
                  <a:uFill>
                    <a:solidFill>
                      <a:srgbClr val="000000"/>
                    </a:solidFill>
                  </a:uFill>
                  <a:latin typeface="Verdana"/>
                  <a:ea typeface="Verdana"/>
                  <a:cs typeface="Verdana"/>
                  <a:sym typeface="Verdana"/>
                </a:defRPr>
              </a:lvl1pPr>
            </a:lstStyle>
            <a:p>
              <a:pPr/>
              <a:r>
                <a:t>A</a:t>
              </a:r>
            </a:p>
          </p:txBody>
        </p:sp>
        <p:sp>
          <p:nvSpPr>
            <p:cNvPr id="475" name="Circle"/>
            <p:cNvSpPr/>
            <p:nvPr/>
          </p:nvSpPr>
          <p:spPr>
            <a:xfrm>
              <a:off x="0" y="2434718"/>
              <a:ext cx="1033240" cy="1033240"/>
            </a:xfrm>
            <a:prstGeom prst="ellipse">
              <a:avLst/>
            </a:prstGeom>
            <a:solidFill>
              <a:srgbClr val="00F900"/>
            </a:solidFill>
            <a:ln w="38100" cap="flat">
              <a:solidFill>
                <a:srgbClr val="7F0325"/>
              </a:solidFill>
              <a:prstDash val="solid"/>
              <a:round/>
            </a:ln>
            <a:effectLst/>
          </p:spPr>
          <p:txBody>
            <a:bodyPr wrap="square" lIns="68579" tIns="68579" rIns="68579" bIns="68579" numCol="1" anchor="ctr">
              <a:noAutofit/>
            </a:bodyPr>
            <a:lstStyle/>
            <a:p>
              <a:pPr defTabSz="1371600">
                <a:defRPr b="1" baseline="-16363" sz="4400">
                  <a:uFill>
                    <a:solidFill>
                      <a:srgbClr val="000000"/>
                    </a:solidFill>
                  </a:uFill>
                  <a:latin typeface="Verdana"/>
                  <a:ea typeface="Verdana"/>
                  <a:cs typeface="Verdana"/>
                  <a:sym typeface="Verdana"/>
                </a:defRPr>
              </a:pPr>
            </a:p>
          </p:txBody>
        </p:sp>
        <p:sp>
          <p:nvSpPr>
            <p:cNvPr id="476" name="B"/>
            <p:cNvSpPr txBox="1"/>
            <p:nvPr/>
          </p:nvSpPr>
          <p:spPr>
            <a:xfrm>
              <a:off x="254662" y="2253776"/>
              <a:ext cx="523915" cy="108407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68579" tIns="68579" rIns="68579" bIns="68579" numCol="1" anchor="ctr">
              <a:spAutoFit/>
            </a:bodyPr>
            <a:lstStyle>
              <a:lvl1pPr defTabSz="1371600">
                <a:defRPr b="1" baseline="-13862" sz="5800">
                  <a:uFill>
                    <a:solidFill>
                      <a:srgbClr val="000000"/>
                    </a:solidFill>
                  </a:uFill>
                  <a:latin typeface="Verdana"/>
                  <a:ea typeface="Verdana"/>
                  <a:cs typeface="Verdana"/>
                  <a:sym typeface="Verdana"/>
                </a:defRPr>
              </a:lvl1pPr>
            </a:lstStyle>
            <a:p>
              <a:pPr/>
              <a:r>
                <a:t>B</a:t>
              </a:r>
            </a:p>
          </p:txBody>
        </p:sp>
        <p:sp>
          <p:nvSpPr>
            <p:cNvPr id="477" name="Circle"/>
            <p:cNvSpPr/>
            <p:nvPr/>
          </p:nvSpPr>
          <p:spPr>
            <a:xfrm>
              <a:off x="1965959" y="2434718"/>
              <a:ext cx="1033241" cy="1033240"/>
            </a:xfrm>
            <a:prstGeom prst="ellipse">
              <a:avLst/>
            </a:prstGeom>
            <a:solidFill>
              <a:srgbClr val="00F900"/>
            </a:solidFill>
            <a:ln w="38100" cap="flat">
              <a:solidFill>
                <a:srgbClr val="7F0325"/>
              </a:solidFill>
              <a:prstDash val="solid"/>
              <a:round/>
            </a:ln>
            <a:effectLst/>
          </p:spPr>
          <p:txBody>
            <a:bodyPr wrap="square" lIns="68579" tIns="68579" rIns="68579" bIns="68579" numCol="1" anchor="ctr">
              <a:noAutofit/>
            </a:bodyPr>
            <a:lstStyle/>
            <a:p>
              <a:pPr defTabSz="1371600">
                <a:defRPr b="1" baseline="-16363" sz="4400">
                  <a:uFill>
                    <a:solidFill>
                      <a:srgbClr val="000000"/>
                    </a:solidFill>
                  </a:uFill>
                  <a:latin typeface="Verdana"/>
                  <a:ea typeface="Verdana"/>
                  <a:cs typeface="Verdana"/>
                  <a:sym typeface="Verdana"/>
                </a:defRPr>
              </a:pPr>
            </a:p>
          </p:txBody>
        </p:sp>
        <p:sp>
          <p:nvSpPr>
            <p:cNvPr id="478" name="C"/>
            <p:cNvSpPr txBox="1"/>
            <p:nvPr/>
          </p:nvSpPr>
          <p:spPr>
            <a:xfrm>
              <a:off x="2229973" y="2253776"/>
              <a:ext cx="505213" cy="108407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68579" tIns="68579" rIns="68579" bIns="68579" numCol="1" anchor="ctr">
              <a:spAutoFit/>
            </a:bodyPr>
            <a:lstStyle>
              <a:lvl1pPr defTabSz="1371600">
                <a:defRPr b="1" baseline="-13862" sz="5800">
                  <a:uFill>
                    <a:solidFill>
                      <a:srgbClr val="000000"/>
                    </a:solidFill>
                  </a:uFill>
                  <a:latin typeface="Verdana"/>
                  <a:ea typeface="Verdana"/>
                  <a:cs typeface="Verdana"/>
                  <a:sym typeface="Verdana"/>
                </a:defRPr>
              </a:lvl1pPr>
            </a:lstStyle>
            <a:p>
              <a:pPr/>
              <a:r>
                <a:t>C</a:t>
              </a:r>
            </a:p>
          </p:txBody>
        </p:sp>
        <p:sp>
          <p:nvSpPr>
            <p:cNvPr id="479" name="Circle"/>
            <p:cNvSpPr/>
            <p:nvPr/>
          </p:nvSpPr>
          <p:spPr>
            <a:xfrm>
              <a:off x="3931919" y="2434718"/>
              <a:ext cx="1033240" cy="1033240"/>
            </a:xfrm>
            <a:prstGeom prst="ellipse">
              <a:avLst/>
            </a:prstGeom>
            <a:solidFill>
              <a:srgbClr val="FFFFFF"/>
            </a:solidFill>
            <a:ln w="38100" cap="flat">
              <a:solidFill>
                <a:srgbClr val="7F0325"/>
              </a:solidFill>
              <a:prstDash val="solid"/>
              <a:round/>
            </a:ln>
            <a:effectLst/>
          </p:spPr>
          <p:txBody>
            <a:bodyPr wrap="square" lIns="68579" tIns="68579" rIns="68579" bIns="68579" numCol="1" anchor="ctr">
              <a:noAutofit/>
            </a:bodyPr>
            <a:lstStyle/>
            <a:p>
              <a:pPr defTabSz="1371600">
                <a:defRPr b="1" baseline="-16363" sz="4400">
                  <a:uFill>
                    <a:solidFill>
                      <a:srgbClr val="000000"/>
                    </a:solidFill>
                  </a:uFill>
                  <a:latin typeface="Verdana"/>
                  <a:ea typeface="Verdana"/>
                  <a:cs typeface="Verdana"/>
                  <a:sym typeface="Verdana"/>
                </a:defRPr>
              </a:pPr>
            </a:p>
          </p:txBody>
        </p:sp>
        <p:sp>
          <p:nvSpPr>
            <p:cNvPr id="480" name="D"/>
            <p:cNvSpPr txBox="1"/>
            <p:nvPr/>
          </p:nvSpPr>
          <p:spPr>
            <a:xfrm>
              <a:off x="4169797" y="2253776"/>
              <a:ext cx="557485" cy="108407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68579" tIns="68579" rIns="68579" bIns="68579" numCol="1" anchor="ctr">
              <a:spAutoFit/>
            </a:bodyPr>
            <a:lstStyle>
              <a:lvl1pPr defTabSz="1371600">
                <a:defRPr b="1" baseline="-13862" sz="5800">
                  <a:uFill>
                    <a:solidFill>
                      <a:srgbClr val="000000"/>
                    </a:solidFill>
                  </a:uFill>
                  <a:latin typeface="Verdana"/>
                  <a:ea typeface="Verdana"/>
                  <a:cs typeface="Verdana"/>
                  <a:sym typeface="Verdana"/>
                </a:defRPr>
              </a:lvl1pPr>
            </a:lstStyle>
            <a:p>
              <a:pPr/>
              <a:r>
                <a:t>D</a:t>
              </a:r>
            </a:p>
          </p:txBody>
        </p:sp>
        <p:sp>
          <p:nvSpPr>
            <p:cNvPr id="481" name="Circle"/>
            <p:cNvSpPr/>
            <p:nvPr/>
          </p:nvSpPr>
          <p:spPr>
            <a:xfrm>
              <a:off x="6055630" y="5352987"/>
              <a:ext cx="1033240" cy="1033241"/>
            </a:xfrm>
            <a:prstGeom prst="ellipse">
              <a:avLst/>
            </a:prstGeom>
            <a:solidFill>
              <a:srgbClr val="00F900"/>
            </a:solidFill>
            <a:ln w="38100" cap="flat">
              <a:solidFill>
                <a:srgbClr val="7F0325"/>
              </a:solidFill>
              <a:prstDash val="solid"/>
              <a:round/>
            </a:ln>
            <a:effectLst/>
          </p:spPr>
          <p:txBody>
            <a:bodyPr wrap="square" lIns="68579" tIns="68579" rIns="68579" bIns="68579" numCol="1" anchor="ctr">
              <a:noAutofit/>
            </a:bodyPr>
            <a:lstStyle/>
            <a:p>
              <a:pPr defTabSz="1371600">
                <a:defRPr b="1" baseline="-16363" sz="4400">
                  <a:uFill>
                    <a:solidFill>
                      <a:srgbClr val="000000"/>
                    </a:solidFill>
                  </a:uFill>
                  <a:latin typeface="Verdana"/>
                  <a:ea typeface="Verdana"/>
                  <a:cs typeface="Verdana"/>
                  <a:sym typeface="Verdana"/>
                </a:defRPr>
              </a:pPr>
            </a:p>
          </p:txBody>
        </p:sp>
        <p:sp>
          <p:nvSpPr>
            <p:cNvPr id="482" name="O"/>
            <p:cNvSpPr txBox="1"/>
            <p:nvPr/>
          </p:nvSpPr>
          <p:spPr>
            <a:xfrm>
              <a:off x="6288592" y="5172046"/>
              <a:ext cx="567316" cy="108407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68579" tIns="68579" rIns="68579" bIns="68579" numCol="1" anchor="ctr">
              <a:spAutoFit/>
            </a:bodyPr>
            <a:lstStyle>
              <a:lvl1pPr defTabSz="1371600">
                <a:defRPr b="1" baseline="-13862" sz="5800">
                  <a:uFill>
                    <a:solidFill>
                      <a:srgbClr val="000000"/>
                    </a:solidFill>
                  </a:uFill>
                  <a:latin typeface="Verdana"/>
                  <a:ea typeface="Verdana"/>
                  <a:cs typeface="Verdana"/>
                  <a:sym typeface="Verdana"/>
                </a:defRPr>
              </a:lvl1pPr>
            </a:lstStyle>
            <a:p>
              <a:pPr/>
              <a:r>
                <a:t>O</a:t>
              </a:r>
            </a:p>
          </p:txBody>
        </p:sp>
        <p:sp>
          <p:nvSpPr>
            <p:cNvPr id="483" name="Circle"/>
            <p:cNvSpPr/>
            <p:nvPr/>
          </p:nvSpPr>
          <p:spPr>
            <a:xfrm>
              <a:off x="10801350" y="3977768"/>
              <a:ext cx="1033240" cy="1033240"/>
            </a:xfrm>
            <a:prstGeom prst="ellipse">
              <a:avLst/>
            </a:prstGeom>
            <a:solidFill>
              <a:srgbClr val="00F900"/>
            </a:solidFill>
            <a:ln w="38100" cap="flat">
              <a:solidFill>
                <a:srgbClr val="7F0325"/>
              </a:solidFill>
              <a:prstDash val="solid"/>
              <a:round/>
            </a:ln>
            <a:effectLst/>
          </p:spPr>
          <p:txBody>
            <a:bodyPr wrap="square" lIns="68579" tIns="68579" rIns="68579" bIns="68579" numCol="1" anchor="ctr">
              <a:noAutofit/>
            </a:bodyPr>
            <a:lstStyle/>
            <a:p>
              <a:pPr defTabSz="1371600">
                <a:defRPr b="1" baseline="-16363" sz="4400">
                  <a:uFill>
                    <a:solidFill>
                      <a:srgbClr val="000000"/>
                    </a:solidFill>
                  </a:uFill>
                  <a:latin typeface="Verdana"/>
                  <a:ea typeface="Verdana"/>
                  <a:cs typeface="Verdana"/>
                  <a:sym typeface="Verdana"/>
                </a:defRPr>
              </a:pPr>
            </a:p>
          </p:txBody>
        </p:sp>
        <p:sp>
          <p:nvSpPr>
            <p:cNvPr id="484" name="M"/>
            <p:cNvSpPr txBox="1"/>
            <p:nvPr/>
          </p:nvSpPr>
          <p:spPr>
            <a:xfrm>
              <a:off x="11010334" y="3796826"/>
              <a:ext cx="615271" cy="108407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68579" tIns="68579" rIns="68579" bIns="68579" numCol="1" anchor="ctr">
              <a:spAutoFit/>
            </a:bodyPr>
            <a:lstStyle>
              <a:lvl1pPr defTabSz="1371600">
                <a:defRPr b="1" baseline="-13862" sz="5800">
                  <a:uFill>
                    <a:solidFill>
                      <a:srgbClr val="000000"/>
                    </a:solidFill>
                  </a:uFill>
                  <a:latin typeface="Verdana"/>
                  <a:ea typeface="Verdana"/>
                  <a:cs typeface="Verdana"/>
                  <a:sym typeface="Verdana"/>
                </a:defRPr>
              </a:lvl1pPr>
            </a:lstStyle>
            <a:p>
              <a:pPr/>
              <a:r>
                <a:t>M</a:t>
              </a:r>
            </a:p>
          </p:txBody>
        </p:sp>
        <p:sp>
          <p:nvSpPr>
            <p:cNvPr id="485" name="Circle"/>
            <p:cNvSpPr/>
            <p:nvPr/>
          </p:nvSpPr>
          <p:spPr>
            <a:xfrm>
              <a:off x="7981950" y="3977768"/>
              <a:ext cx="1033240" cy="1033240"/>
            </a:xfrm>
            <a:prstGeom prst="ellipse">
              <a:avLst/>
            </a:prstGeom>
            <a:solidFill>
              <a:srgbClr val="00F900"/>
            </a:solidFill>
            <a:ln w="38100" cap="flat">
              <a:solidFill>
                <a:srgbClr val="7F0325"/>
              </a:solidFill>
              <a:prstDash val="solid"/>
              <a:round/>
            </a:ln>
            <a:effectLst/>
          </p:spPr>
          <p:txBody>
            <a:bodyPr wrap="square" lIns="68579" tIns="68579" rIns="68579" bIns="68579" numCol="1" anchor="ctr">
              <a:noAutofit/>
            </a:bodyPr>
            <a:lstStyle/>
            <a:p>
              <a:pPr defTabSz="1371600">
                <a:defRPr b="1" baseline="-16363" sz="4400">
                  <a:uFill>
                    <a:solidFill>
                      <a:srgbClr val="000000"/>
                    </a:solidFill>
                  </a:uFill>
                  <a:latin typeface="Verdana"/>
                  <a:ea typeface="Verdana"/>
                  <a:cs typeface="Verdana"/>
                  <a:sym typeface="Verdana"/>
                </a:defRPr>
              </a:pPr>
            </a:p>
          </p:txBody>
        </p:sp>
        <p:sp>
          <p:nvSpPr>
            <p:cNvPr id="486" name="K"/>
            <p:cNvSpPr txBox="1"/>
            <p:nvPr/>
          </p:nvSpPr>
          <p:spPr>
            <a:xfrm>
              <a:off x="8234334" y="3796826"/>
              <a:ext cx="528471" cy="108407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68579" tIns="68579" rIns="68579" bIns="68579" numCol="1" anchor="ctr">
              <a:spAutoFit/>
            </a:bodyPr>
            <a:lstStyle>
              <a:lvl1pPr defTabSz="1371600">
                <a:defRPr b="1" baseline="-13862" sz="5800">
                  <a:uFill>
                    <a:solidFill>
                      <a:srgbClr val="000000"/>
                    </a:solidFill>
                  </a:uFill>
                  <a:latin typeface="Verdana"/>
                  <a:ea typeface="Verdana"/>
                  <a:cs typeface="Verdana"/>
                  <a:sym typeface="Verdana"/>
                </a:defRPr>
              </a:lvl1pPr>
            </a:lstStyle>
            <a:p>
              <a:pPr/>
              <a:r>
                <a:t>K</a:t>
              </a:r>
            </a:p>
          </p:txBody>
        </p:sp>
        <p:sp>
          <p:nvSpPr>
            <p:cNvPr id="487" name="Circle"/>
            <p:cNvSpPr/>
            <p:nvPr/>
          </p:nvSpPr>
          <p:spPr>
            <a:xfrm>
              <a:off x="3352800" y="3977768"/>
              <a:ext cx="1033240" cy="1033240"/>
            </a:xfrm>
            <a:prstGeom prst="ellipse">
              <a:avLst/>
            </a:prstGeom>
            <a:solidFill>
              <a:srgbClr val="00F900"/>
            </a:solidFill>
            <a:ln w="38100" cap="flat">
              <a:solidFill>
                <a:srgbClr val="7F0325"/>
              </a:solidFill>
              <a:prstDash val="solid"/>
              <a:round/>
            </a:ln>
            <a:effectLst/>
          </p:spPr>
          <p:txBody>
            <a:bodyPr wrap="square" lIns="68579" tIns="68579" rIns="68579" bIns="68579" numCol="1" anchor="ctr">
              <a:noAutofit/>
            </a:bodyPr>
            <a:lstStyle/>
            <a:p>
              <a:pPr defTabSz="1371600">
                <a:defRPr b="1" baseline="-16363" sz="4400">
                  <a:uFill>
                    <a:solidFill>
                      <a:srgbClr val="000000"/>
                    </a:solidFill>
                  </a:uFill>
                  <a:latin typeface="Verdana"/>
                  <a:ea typeface="Verdana"/>
                  <a:cs typeface="Verdana"/>
                  <a:sym typeface="Verdana"/>
                </a:defRPr>
              </a:pPr>
            </a:p>
          </p:txBody>
        </p:sp>
        <p:sp>
          <p:nvSpPr>
            <p:cNvPr id="488" name="H"/>
            <p:cNvSpPr txBox="1"/>
            <p:nvPr/>
          </p:nvSpPr>
          <p:spPr>
            <a:xfrm>
              <a:off x="3588879" y="3796826"/>
              <a:ext cx="561081" cy="108407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68579" tIns="68579" rIns="68579" bIns="68579" numCol="1" anchor="ctr">
              <a:spAutoFit/>
            </a:bodyPr>
            <a:lstStyle>
              <a:lvl1pPr defTabSz="1371600">
                <a:defRPr b="1" baseline="-13862" sz="5800">
                  <a:uFill>
                    <a:solidFill>
                      <a:srgbClr val="000000"/>
                    </a:solidFill>
                  </a:uFill>
                  <a:latin typeface="Verdana"/>
                  <a:ea typeface="Verdana"/>
                  <a:cs typeface="Verdana"/>
                  <a:sym typeface="Verdana"/>
                </a:defRPr>
              </a:lvl1pPr>
            </a:lstStyle>
            <a:p>
              <a:pPr/>
              <a:r>
                <a:t>H</a:t>
              </a:r>
            </a:p>
          </p:txBody>
        </p:sp>
        <p:sp>
          <p:nvSpPr>
            <p:cNvPr id="489" name="Circle"/>
            <p:cNvSpPr/>
            <p:nvPr/>
          </p:nvSpPr>
          <p:spPr>
            <a:xfrm>
              <a:off x="7863839" y="2434718"/>
              <a:ext cx="1033240" cy="1033240"/>
            </a:xfrm>
            <a:prstGeom prst="ellipse">
              <a:avLst/>
            </a:prstGeom>
            <a:solidFill>
              <a:srgbClr val="FFFFFF"/>
            </a:solidFill>
            <a:ln w="38100" cap="flat">
              <a:solidFill>
                <a:srgbClr val="7F0325"/>
              </a:solidFill>
              <a:prstDash val="solid"/>
              <a:round/>
            </a:ln>
            <a:effectLst/>
          </p:spPr>
          <p:txBody>
            <a:bodyPr wrap="square" lIns="68579" tIns="68579" rIns="68579" bIns="68579" numCol="1" anchor="ctr">
              <a:noAutofit/>
            </a:bodyPr>
            <a:lstStyle/>
            <a:p>
              <a:pPr defTabSz="1371600">
                <a:defRPr b="1" baseline="-16363" sz="4400">
                  <a:uFill>
                    <a:solidFill>
                      <a:srgbClr val="000000"/>
                    </a:solidFill>
                  </a:uFill>
                  <a:latin typeface="Verdana"/>
                  <a:ea typeface="Verdana"/>
                  <a:cs typeface="Verdana"/>
                  <a:sym typeface="Verdana"/>
                </a:defRPr>
              </a:pPr>
            </a:p>
          </p:txBody>
        </p:sp>
        <p:sp>
          <p:nvSpPr>
            <p:cNvPr id="490" name="F"/>
            <p:cNvSpPr txBox="1"/>
            <p:nvPr/>
          </p:nvSpPr>
          <p:spPr>
            <a:xfrm>
              <a:off x="8145836" y="2253776"/>
              <a:ext cx="469246" cy="108407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68579" tIns="68579" rIns="68579" bIns="68579" numCol="1" anchor="ctr">
              <a:spAutoFit/>
            </a:bodyPr>
            <a:lstStyle>
              <a:lvl1pPr defTabSz="1371600">
                <a:defRPr b="1" baseline="-13862" sz="5800">
                  <a:uFill>
                    <a:solidFill>
                      <a:srgbClr val="000000"/>
                    </a:solidFill>
                  </a:uFill>
                  <a:latin typeface="Verdana"/>
                  <a:ea typeface="Verdana"/>
                  <a:cs typeface="Verdana"/>
                  <a:sym typeface="Verdana"/>
                </a:defRPr>
              </a:lvl1pPr>
            </a:lstStyle>
            <a:p>
              <a:pPr/>
              <a:r>
                <a:t>F</a:t>
              </a:r>
            </a:p>
          </p:txBody>
        </p:sp>
        <p:sp>
          <p:nvSpPr>
            <p:cNvPr id="491" name="Circle"/>
            <p:cNvSpPr/>
            <p:nvPr/>
          </p:nvSpPr>
          <p:spPr>
            <a:xfrm>
              <a:off x="9391650" y="3977768"/>
              <a:ext cx="1033240" cy="1033240"/>
            </a:xfrm>
            <a:prstGeom prst="ellipse">
              <a:avLst/>
            </a:prstGeom>
            <a:solidFill>
              <a:srgbClr val="00F900"/>
            </a:solidFill>
            <a:ln w="38100" cap="flat">
              <a:solidFill>
                <a:srgbClr val="7F0325"/>
              </a:solidFill>
              <a:prstDash val="solid"/>
              <a:round/>
            </a:ln>
            <a:effectLst/>
          </p:spPr>
          <p:txBody>
            <a:bodyPr wrap="square" lIns="68579" tIns="68579" rIns="68579" bIns="68579" numCol="1" anchor="ctr">
              <a:noAutofit/>
            </a:bodyPr>
            <a:lstStyle/>
            <a:p>
              <a:pPr defTabSz="1371600">
                <a:defRPr b="1" baseline="-16363" sz="4400">
                  <a:uFill>
                    <a:solidFill>
                      <a:srgbClr val="000000"/>
                    </a:solidFill>
                  </a:uFill>
                  <a:latin typeface="Verdana"/>
                  <a:ea typeface="Verdana"/>
                  <a:cs typeface="Verdana"/>
                  <a:sym typeface="Verdana"/>
                </a:defRPr>
              </a:pPr>
            </a:p>
          </p:txBody>
        </p:sp>
        <p:sp>
          <p:nvSpPr>
            <p:cNvPr id="492" name="L"/>
            <p:cNvSpPr txBox="1"/>
            <p:nvPr/>
          </p:nvSpPr>
          <p:spPr>
            <a:xfrm>
              <a:off x="9676884" y="3796826"/>
              <a:ext cx="462772" cy="108407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68579" tIns="68579" rIns="68579" bIns="68579" numCol="1" anchor="ctr">
              <a:spAutoFit/>
            </a:bodyPr>
            <a:lstStyle>
              <a:lvl1pPr defTabSz="1371600">
                <a:defRPr b="1" baseline="-13862" sz="5800">
                  <a:uFill>
                    <a:solidFill>
                      <a:srgbClr val="000000"/>
                    </a:solidFill>
                  </a:uFill>
                  <a:latin typeface="Verdana"/>
                  <a:ea typeface="Verdana"/>
                  <a:cs typeface="Verdana"/>
                  <a:sym typeface="Verdana"/>
                </a:defRPr>
              </a:lvl1pPr>
            </a:lstStyle>
            <a:p>
              <a:pPr/>
              <a:r>
                <a:t>L</a:t>
              </a:r>
            </a:p>
          </p:txBody>
        </p:sp>
        <p:sp>
          <p:nvSpPr>
            <p:cNvPr id="493" name="Circle"/>
            <p:cNvSpPr/>
            <p:nvPr/>
          </p:nvSpPr>
          <p:spPr>
            <a:xfrm>
              <a:off x="5219700" y="3977768"/>
              <a:ext cx="1033240" cy="1033240"/>
            </a:xfrm>
            <a:prstGeom prst="ellipse">
              <a:avLst/>
            </a:prstGeom>
            <a:solidFill>
              <a:srgbClr val="00F900"/>
            </a:solidFill>
            <a:ln w="38100" cap="flat">
              <a:solidFill>
                <a:srgbClr val="7F0325"/>
              </a:solidFill>
              <a:prstDash val="solid"/>
              <a:round/>
            </a:ln>
            <a:effectLst/>
          </p:spPr>
          <p:txBody>
            <a:bodyPr wrap="square" lIns="68579" tIns="68579" rIns="68579" bIns="68579" numCol="1" anchor="ctr">
              <a:noAutofit/>
            </a:bodyPr>
            <a:lstStyle/>
            <a:p>
              <a:pPr defTabSz="1371600">
                <a:defRPr b="1" baseline="-16363" sz="4400">
                  <a:uFill>
                    <a:solidFill>
                      <a:srgbClr val="000000"/>
                    </a:solidFill>
                  </a:uFill>
                  <a:latin typeface="Verdana"/>
                  <a:ea typeface="Verdana"/>
                  <a:cs typeface="Verdana"/>
                  <a:sym typeface="Verdana"/>
                </a:defRPr>
              </a:pPr>
            </a:p>
          </p:txBody>
        </p:sp>
        <p:sp>
          <p:nvSpPr>
            <p:cNvPr id="494" name="I"/>
            <p:cNvSpPr txBox="1"/>
            <p:nvPr/>
          </p:nvSpPr>
          <p:spPr>
            <a:xfrm>
              <a:off x="5527353" y="3796826"/>
              <a:ext cx="417933" cy="108407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68579" tIns="68579" rIns="68579" bIns="68579" numCol="1" anchor="ctr">
              <a:spAutoFit/>
            </a:bodyPr>
            <a:lstStyle>
              <a:lvl1pPr defTabSz="1371600">
                <a:defRPr b="1" baseline="-13862" sz="5800">
                  <a:uFill>
                    <a:solidFill>
                      <a:srgbClr val="000000"/>
                    </a:solidFill>
                  </a:uFill>
                  <a:latin typeface="Verdana"/>
                  <a:ea typeface="Verdana"/>
                  <a:cs typeface="Verdana"/>
                  <a:sym typeface="Verdana"/>
                </a:defRPr>
              </a:lvl1pPr>
            </a:lstStyle>
            <a:p>
              <a:pPr/>
              <a:r>
                <a:t>I</a:t>
              </a:r>
            </a:p>
          </p:txBody>
        </p:sp>
        <p:sp>
          <p:nvSpPr>
            <p:cNvPr id="495" name="Circle"/>
            <p:cNvSpPr/>
            <p:nvPr/>
          </p:nvSpPr>
          <p:spPr>
            <a:xfrm>
              <a:off x="11717170" y="2426271"/>
              <a:ext cx="1033240" cy="1033240"/>
            </a:xfrm>
            <a:prstGeom prst="ellipse">
              <a:avLst/>
            </a:prstGeom>
            <a:solidFill>
              <a:srgbClr val="FFFFFF"/>
            </a:solidFill>
            <a:ln w="38100" cap="flat">
              <a:solidFill>
                <a:srgbClr val="7F0325"/>
              </a:solidFill>
              <a:prstDash val="solid"/>
              <a:round/>
            </a:ln>
            <a:effectLst/>
          </p:spPr>
          <p:txBody>
            <a:bodyPr wrap="square" lIns="68579" tIns="68579" rIns="68579" bIns="68579" numCol="1" anchor="ctr">
              <a:noAutofit/>
            </a:bodyPr>
            <a:lstStyle/>
            <a:p>
              <a:pPr defTabSz="1371600">
                <a:defRPr b="1" baseline="-16363" sz="4400">
                  <a:uFill>
                    <a:solidFill>
                      <a:srgbClr val="000000"/>
                    </a:solidFill>
                  </a:uFill>
                  <a:latin typeface="Verdana"/>
                  <a:ea typeface="Verdana"/>
                  <a:cs typeface="Verdana"/>
                  <a:sym typeface="Verdana"/>
                </a:defRPr>
              </a:pPr>
            </a:p>
          </p:txBody>
        </p:sp>
        <p:sp>
          <p:nvSpPr>
            <p:cNvPr id="496" name="G"/>
            <p:cNvSpPr txBox="1"/>
            <p:nvPr/>
          </p:nvSpPr>
          <p:spPr>
            <a:xfrm>
              <a:off x="11959723" y="2245329"/>
              <a:ext cx="548133" cy="108407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68579" tIns="68579" rIns="68579" bIns="68579" numCol="1" anchor="ctr">
              <a:spAutoFit/>
            </a:bodyPr>
            <a:lstStyle>
              <a:lvl1pPr defTabSz="1371600">
                <a:defRPr b="1" baseline="-13862" sz="5800">
                  <a:uFill>
                    <a:solidFill>
                      <a:srgbClr val="000000"/>
                    </a:solidFill>
                  </a:uFill>
                  <a:latin typeface="Verdana"/>
                  <a:ea typeface="Verdana"/>
                  <a:cs typeface="Verdana"/>
                  <a:sym typeface="Verdana"/>
                </a:defRPr>
              </a:lvl1pPr>
            </a:lstStyle>
            <a:p>
              <a:pPr/>
              <a:r>
                <a:t>G</a:t>
              </a:r>
            </a:p>
          </p:txBody>
        </p:sp>
        <p:sp>
          <p:nvSpPr>
            <p:cNvPr id="497" name="Circle"/>
            <p:cNvSpPr/>
            <p:nvPr/>
          </p:nvSpPr>
          <p:spPr>
            <a:xfrm>
              <a:off x="5897880" y="2434718"/>
              <a:ext cx="1033240" cy="1033240"/>
            </a:xfrm>
            <a:prstGeom prst="ellipse">
              <a:avLst/>
            </a:prstGeom>
            <a:solidFill>
              <a:srgbClr val="FFFFFF"/>
            </a:solidFill>
            <a:ln w="38100" cap="flat">
              <a:solidFill>
                <a:srgbClr val="7F0325"/>
              </a:solidFill>
              <a:prstDash val="solid"/>
              <a:round/>
            </a:ln>
            <a:effectLst/>
          </p:spPr>
          <p:txBody>
            <a:bodyPr wrap="square" lIns="68579" tIns="68579" rIns="68579" bIns="68579" numCol="1" anchor="ctr">
              <a:noAutofit/>
            </a:bodyPr>
            <a:lstStyle/>
            <a:p>
              <a:pPr defTabSz="1371600">
                <a:defRPr b="1" baseline="-16363" sz="4400">
                  <a:uFill>
                    <a:solidFill>
                      <a:srgbClr val="000000"/>
                    </a:solidFill>
                  </a:uFill>
                  <a:latin typeface="Verdana"/>
                  <a:ea typeface="Verdana"/>
                  <a:cs typeface="Verdana"/>
                  <a:sym typeface="Verdana"/>
                </a:defRPr>
              </a:pPr>
            </a:p>
          </p:txBody>
        </p:sp>
        <p:sp>
          <p:nvSpPr>
            <p:cNvPr id="498" name="E"/>
            <p:cNvSpPr txBox="1"/>
            <p:nvPr/>
          </p:nvSpPr>
          <p:spPr>
            <a:xfrm>
              <a:off x="6171844" y="2253776"/>
              <a:ext cx="485312" cy="108407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68579" tIns="68579" rIns="68579" bIns="68579" numCol="1" anchor="ctr">
              <a:spAutoFit/>
            </a:bodyPr>
            <a:lstStyle>
              <a:lvl1pPr defTabSz="1371600">
                <a:defRPr b="1" baseline="-13862" sz="5800">
                  <a:uFill>
                    <a:solidFill>
                      <a:srgbClr val="000000"/>
                    </a:solidFill>
                  </a:uFill>
                  <a:latin typeface="Verdana"/>
                  <a:ea typeface="Verdana"/>
                  <a:cs typeface="Verdana"/>
                  <a:sym typeface="Verdana"/>
                </a:defRPr>
              </a:lvl1pPr>
            </a:lstStyle>
            <a:p>
              <a:pPr/>
              <a:r>
                <a:t>E</a:t>
              </a:r>
            </a:p>
          </p:txBody>
        </p:sp>
        <p:sp>
          <p:nvSpPr>
            <p:cNvPr id="499" name="Circle"/>
            <p:cNvSpPr/>
            <p:nvPr/>
          </p:nvSpPr>
          <p:spPr>
            <a:xfrm>
              <a:off x="12211050" y="3977768"/>
              <a:ext cx="1033240" cy="1033240"/>
            </a:xfrm>
            <a:prstGeom prst="ellipse">
              <a:avLst/>
            </a:prstGeom>
            <a:solidFill>
              <a:srgbClr val="00F900"/>
            </a:solidFill>
            <a:ln w="38100" cap="flat">
              <a:solidFill>
                <a:srgbClr val="7F0325"/>
              </a:solidFill>
              <a:prstDash val="solid"/>
              <a:round/>
            </a:ln>
            <a:effectLst/>
          </p:spPr>
          <p:txBody>
            <a:bodyPr wrap="square" lIns="68579" tIns="68579" rIns="68579" bIns="68579" numCol="1" anchor="ctr">
              <a:noAutofit/>
            </a:bodyPr>
            <a:lstStyle/>
            <a:p>
              <a:pPr defTabSz="1371600">
                <a:defRPr b="1" baseline="-16363" sz="4400">
                  <a:uFill>
                    <a:solidFill>
                      <a:srgbClr val="000000"/>
                    </a:solidFill>
                  </a:uFill>
                  <a:latin typeface="Verdana"/>
                  <a:ea typeface="Verdana"/>
                  <a:cs typeface="Verdana"/>
                  <a:sym typeface="Verdana"/>
                </a:defRPr>
              </a:pPr>
            </a:p>
          </p:txBody>
        </p:sp>
        <p:sp>
          <p:nvSpPr>
            <p:cNvPr id="500" name="N"/>
            <p:cNvSpPr txBox="1"/>
            <p:nvPr/>
          </p:nvSpPr>
          <p:spPr>
            <a:xfrm>
              <a:off x="12444851" y="3796826"/>
              <a:ext cx="565637" cy="108407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68579" tIns="68579" rIns="68579" bIns="68579" numCol="1" anchor="ctr">
              <a:spAutoFit/>
            </a:bodyPr>
            <a:lstStyle>
              <a:lvl1pPr defTabSz="1371600">
                <a:defRPr b="1" baseline="-13862" sz="5800">
                  <a:uFill>
                    <a:solidFill>
                      <a:srgbClr val="000000"/>
                    </a:solidFill>
                  </a:uFill>
                  <a:latin typeface="Verdana"/>
                  <a:ea typeface="Verdana"/>
                  <a:cs typeface="Verdana"/>
                  <a:sym typeface="Verdana"/>
                </a:defRPr>
              </a:lvl1pPr>
            </a:lstStyle>
            <a:p>
              <a:pPr/>
              <a:r>
                <a:t>N</a:t>
              </a:r>
            </a:p>
          </p:txBody>
        </p:sp>
        <p:sp>
          <p:nvSpPr>
            <p:cNvPr id="501" name="Circle"/>
            <p:cNvSpPr/>
            <p:nvPr/>
          </p:nvSpPr>
          <p:spPr>
            <a:xfrm>
              <a:off x="7391400" y="5352987"/>
              <a:ext cx="1033240" cy="1033241"/>
            </a:xfrm>
            <a:prstGeom prst="ellipse">
              <a:avLst/>
            </a:prstGeom>
            <a:solidFill>
              <a:srgbClr val="00F900"/>
            </a:solidFill>
            <a:ln w="38100" cap="flat">
              <a:solidFill>
                <a:srgbClr val="7F0325"/>
              </a:solidFill>
              <a:prstDash val="solid"/>
              <a:round/>
            </a:ln>
            <a:effectLst/>
          </p:spPr>
          <p:txBody>
            <a:bodyPr wrap="square" lIns="68579" tIns="68579" rIns="68579" bIns="68579" numCol="1" anchor="ctr">
              <a:noAutofit/>
            </a:bodyPr>
            <a:lstStyle/>
            <a:p>
              <a:pPr defTabSz="1371600">
                <a:defRPr b="1" baseline="-16363" sz="4400">
                  <a:uFill>
                    <a:solidFill>
                      <a:srgbClr val="000000"/>
                    </a:solidFill>
                  </a:uFill>
                  <a:latin typeface="Verdana"/>
                  <a:ea typeface="Verdana"/>
                  <a:cs typeface="Verdana"/>
                  <a:sym typeface="Verdana"/>
                </a:defRPr>
              </a:pPr>
            </a:p>
          </p:txBody>
        </p:sp>
        <p:sp>
          <p:nvSpPr>
            <p:cNvPr id="502" name="P"/>
            <p:cNvSpPr txBox="1"/>
            <p:nvPr/>
          </p:nvSpPr>
          <p:spPr>
            <a:xfrm>
              <a:off x="7653135" y="5172046"/>
              <a:ext cx="509769" cy="108407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68579" tIns="68579" rIns="68579" bIns="68579" numCol="1" anchor="ctr">
              <a:spAutoFit/>
            </a:bodyPr>
            <a:lstStyle>
              <a:lvl1pPr defTabSz="1371600">
                <a:defRPr b="1" baseline="-13862" sz="5800">
                  <a:uFill>
                    <a:solidFill>
                      <a:srgbClr val="000000"/>
                    </a:solidFill>
                  </a:uFill>
                  <a:latin typeface="Verdana"/>
                  <a:ea typeface="Verdana"/>
                  <a:cs typeface="Verdana"/>
                  <a:sym typeface="Verdana"/>
                </a:defRPr>
              </a:lvl1pPr>
            </a:lstStyle>
            <a:p>
              <a:pPr/>
              <a:r>
                <a:t>P</a:t>
              </a:r>
            </a:p>
          </p:txBody>
        </p:sp>
        <p:sp>
          <p:nvSpPr>
            <p:cNvPr id="503" name="Circle"/>
            <p:cNvSpPr/>
            <p:nvPr/>
          </p:nvSpPr>
          <p:spPr>
            <a:xfrm>
              <a:off x="6572250" y="3977768"/>
              <a:ext cx="1033240" cy="1033240"/>
            </a:xfrm>
            <a:prstGeom prst="ellipse">
              <a:avLst/>
            </a:prstGeom>
            <a:solidFill>
              <a:srgbClr val="FFFFFF"/>
            </a:solidFill>
            <a:ln w="38100" cap="flat">
              <a:solidFill>
                <a:srgbClr val="7F0325"/>
              </a:solidFill>
              <a:prstDash val="solid"/>
              <a:round/>
            </a:ln>
            <a:effectLst/>
          </p:spPr>
          <p:txBody>
            <a:bodyPr wrap="square" lIns="68579" tIns="68579" rIns="68579" bIns="68579" numCol="1" anchor="ctr">
              <a:noAutofit/>
            </a:bodyPr>
            <a:lstStyle/>
            <a:p>
              <a:pPr defTabSz="1371600">
                <a:defRPr b="1" baseline="-16363" sz="4400">
                  <a:uFill>
                    <a:solidFill>
                      <a:srgbClr val="000000"/>
                    </a:solidFill>
                  </a:uFill>
                  <a:latin typeface="Verdana"/>
                  <a:ea typeface="Verdana"/>
                  <a:cs typeface="Verdana"/>
                  <a:sym typeface="Verdana"/>
                </a:defRPr>
              </a:pPr>
            </a:p>
          </p:txBody>
        </p:sp>
        <p:sp>
          <p:nvSpPr>
            <p:cNvPr id="504" name="J"/>
            <p:cNvSpPr txBox="1"/>
            <p:nvPr/>
          </p:nvSpPr>
          <p:spPr>
            <a:xfrm>
              <a:off x="6877625" y="3796826"/>
              <a:ext cx="422489" cy="108407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68579" tIns="68579" rIns="68579" bIns="68579" numCol="1" anchor="ctr">
              <a:spAutoFit/>
            </a:bodyPr>
            <a:lstStyle>
              <a:lvl1pPr defTabSz="1371600">
                <a:defRPr b="1" baseline="-13862" sz="5800">
                  <a:uFill>
                    <a:solidFill>
                      <a:srgbClr val="000000"/>
                    </a:solidFill>
                  </a:uFill>
                  <a:latin typeface="Verdana"/>
                  <a:ea typeface="Verdana"/>
                  <a:cs typeface="Verdana"/>
                  <a:sym typeface="Verdana"/>
                </a:defRPr>
              </a:lvl1pPr>
            </a:lstStyle>
            <a:p>
              <a:pPr/>
              <a:r>
                <a:t>J</a:t>
              </a:r>
            </a:p>
          </p:txBody>
        </p:sp>
        <p:sp>
          <p:nvSpPr>
            <p:cNvPr id="505" name="A is the root"/>
            <p:cNvSpPr txBox="1"/>
            <p:nvPr/>
          </p:nvSpPr>
          <p:spPr>
            <a:xfrm>
              <a:off x="8224662" y="-36706"/>
              <a:ext cx="3805999" cy="95707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68579" tIns="68579" rIns="68579" bIns="68579" numCol="1" anchor="t">
              <a:spAutoFit/>
            </a:bodyPr>
            <a:lstStyle>
              <a:lvl1pPr algn="l" defTabSz="1371600">
                <a:defRPr b="1" baseline="-15119">
                  <a:solidFill>
                    <a:srgbClr val="0433FF"/>
                  </a:solidFill>
                  <a:uFill>
                    <a:solidFill>
                      <a:srgbClr val="000000"/>
                    </a:solidFill>
                  </a:uFill>
                  <a:latin typeface="Verdana"/>
                  <a:ea typeface="Verdana"/>
                  <a:cs typeface="Verdana"/>
                  <a:sym typeface="Verdana"/>
                </a:defRPr>
              </a:lvl1pPr>
            </a:lstStyle>
            <a:p>
              <a:pPr/>
              <a:r>
                <a:t>A is the root</a:t>
              </a:r>
            </a:p>
          </p:txBody>
        </p:sp>
        <p:sp>
          <p:nvSpPr>
            <p:cNvPr id="506" name="Arrow"/>
            <p:cNvSpPr/>
            <p:nvPr/>
          </p:nvSpPr>
          <p:spPr>
            <a:xfrm rot="20380847">
              <a:off x="7153885" y="711511"/>
              <a:ext cx="978571" cy="33994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1871" y="14256"/>
                  </a:moveTo>
                  <a:lnTo>
                    <a:pt x="11871" y="21600"/>
                  </a:lnTo>
                  <a:lnTo>
                    <a:pt x="0" y="10800"/>
                  </a:lnTo>
                  <a:lnTo>
                    <a:pt x="11871" y="0"/>
                  </a:lnTo>
                  <a:lnTo>
                    <a:pt x="11871" y="7344"/>
                  </a:lnTo>
                  <a:lnTo>
                    <a:pt x="21600" y="7344"/>
                  </a:lnTo>
                  <a:lnTo>
                    <a:pt x="21600" y="14256"/>
                  </a:lnTo>
                  <a:close/>
                </a:path>
              </a:pathLst>
            </a:custGeom>
            <a:solidFill>
              <a:srgbClr val="FFFFFF"/>
            </a:solidFill>
            <a:ln w="38100" cap="flat">
              <a:solidFill>
                <a:srgbClr val="7F0325"/>
              </a:solidFill>
              <a:prstDash val="solid"/>
              <a:round/>
            </a:ln>
            <a:effectLst/>
          </p:spPr>
          <p:txBody>
            <a:bodyPr wrap="square" lIns="68579" tIns="68579" rIns="68579" bIns="68579" numCol="1" anchor="t">
              <a:noAutofit/>
            </a:bodyPr>
            <a:lstStyle/>
            <a:p>
              <a:pPr algn="l" defTabSz="1371600">
                <a:defRPr baseline="-18666" sz="3600">
                  <a:uFill>
                    <a:solidFill>
                      <a:srgbClr val="000000"/>
                    </a:solidFill>
                  </a:uFill>
                  <a:latin typeface="Verdana"/>
                  <a:ea typeface="Verdana"/>
                  <a:cs typeface="Verdana"/>
                  <a:sym typeface="Verdana"/>
                </a:defRPr>
              </a:pPr>
            </a:p>
          </p:txBody>
        </p:sp>
      </p:grpSp>
      <p:sp>
        <p:nvSpPr>
          <p:cNvPr id="508" name="Nodes with no…"/>
          <p:cNvSpPr txBox="1"/>
          <p:nvPr/>
        </p:nvSpPr>
        <p:spPr>
          <a:xfrm>
            <a:off x="4741743" y="9529569"/>
            <a:ext cx="3806241" cy="1731265"/>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p>
            <a:pPr algn="l" defTabSz="914400">
              <a:lnSpc>
                <a:spcPct val="50000"/>
              </a:lnSpc>
              <a:defRPr b="1" baseline="-15119">
                <a:solidFill>
                  <a:srgbClr val="7F0325"/>
                </a:solidFill>
                <a:uFill>
                  <a:solidFill>
                    <a:srgbClr val="000000"/>
                  </a:solidFill>
                </a:uFill>
                <a:latin typeface="Verdana"/>
                <a:ea typeface="Verdana"/>
                <a:cs typeface="Verdana"/>
                <a:sym typeface="Verdana"/>
              </a:defRPr>
            </a:pPr>
            <a:r>
              <a:t>Nodes with no </a:t>
            </a:r>
          </a:p>
          <a:p>
            <a:pPr algn="l" defTabSz="914400">
              <a:lnSpc>
                <a:spcPct val="50000"/>
              </a:lnSpc>
              <a:defRPr b="1" baseline="-15119">
                <a:solidFill>
                  <a:srgbClr val="7F0325"/>
                </a:solidFill>
                <a:uFill>
                  <a:solidFill>
                    <a:srgbClr val="000000"/>
                  </a:solidFill>
                </a:uFill>
                <a:latin typeface="Verdana"/>
                <a:ea typeface="Verdana"/>
                <a:cs typeface="Verdana"/>
                <a:sym typeface="Verdana"/>
              </a:defRPr>
            </a:pPr>
            <a:r>
              <a:t>children are </a:t>
            </a:r>
          </a:p>
          <a:p>
            <a:pPr algn="l" defTabSz="914400">
              <a:lnSpc>
                <a:spcPct val="50000"/>
              </a:lnSpc>
              <a:defRPr b="1" baseline="-15119">
                <a:solidFill>
                  <a:srgbClr val="7F0325"/>
                </a:solidFill>
                <a:uFill>
                  <a:solidFill>
                    <a:srgbClr val="000000"/>
                  </a:solidFill>
                </a:uFill>
                <a:latin typeface="Verdana"/>
                <a:ea typeface="Verdana"/>
                <a:cs typeface="Verdana"/>
                <a:sym typeface="Verdana"/>
              </a:defRPr>
            </a:pPr>
            <a:r>
              <a:t>called </a:t>
            </a:r>
            <a:r>
              <a:rPr i="1">
                <a:solidFill>
                  <a:srgbClr val="0433FF"/>
                </a:solidFill>
              </a:rPr>
              <a:t>leaves</a:t>
            </a:r>
          </a:p>
        </p:txBody>
      </p:sp>
      <p:sp>
        <p:nvSpPr>
          <p:cNvPr id="509" name="Tree Terminology"/>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Tree Terminology</a:t>
            </a:r>
          </a:p>
        </p:txBody>
      </p:sp>
    </p:spTree>
  </p:cSld>
  <p:clrMapOvr>
    <a:masterClrMapping/>
  </p:clrMapOvr>
  <p:transition xmlns:p14="http://schemas.microsoft.com/office/powerpoint/2010/main" spd="med" advClick="1"/>
</p:sld>
</file>

<file path=ppt/slides/slide1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511" name="Rectangle"/>
          <p:cNvSpPr/>
          <p:nvPr/>
        </p:nvSpPr>
        <p:spPr>
          <a:xfrm>
            <a:off x="16753113" y="2677885"/>
            <a:ext cx="3755573" cy="1763487"/>
          </a:xfrm>
          <a:prstGeom prst="rect">
            <a:avLst/>
          </a:prstGeom>
          <a:solidFill>
            <a:srgbClr val="FFFFFF"/>
          </a:solidFill>
          <a:ln w="12700">
            <a:miter lim="400000"/>
          </a:ln>
        </p:spPr>
        <p:txBody>
          <a:bodyPr tIns="91439" bIns="91439" anchor="ctr"/>
          <a:lstStyle/>
          <a:p>
            <a:pPr defTabSz="914400">
              <a:defRPr sz="3600">
                <a:solidFill>
                  <a:srgbClr val="FFFFFF"/>
                </a:solidFill>
                <a:latin typeface="Calibri"/>
                <a:ea typeface="Calibri"/>
                <a:cs typeface="Calibri"/>
                <a:sym typeface="Calibri"/>
              </a:defRPr>
            </a:pPr>
          </a:p>
        </p:txBody>
      </p:sp>
      <p:sp>
        <p:nvSpPr>
          <p:cNvPr id="512" name="What is a Tree (in Computer Science)?…"/>
          <p:cNvSpPr txBox="1"/>
          <p:nvPr>
            <p:ph type="title"/>
          </p:nvPr>
        </p:nvSpPr>
        <p:spPr>
          <a:xfrm>
            <a:off x="1035464" y="2050995"/>
            <a:ext cx="22447537" cy="4911941"/>
          </a:xfrm>
          <a:prstGeom prst="rect">
            <a:avLst/>
          </a:prstGeom>
        </p:spPr>
        <p:txBody>
          <a:bodyPr lIns="50800" tIns="50800" rIns="50800" bIns="50800" anchor="t">
            <a:noAutofit/>
          </a:bodyPr>
          <a:lstStyle/>
          <a:p>
            <a:pPr marL="382905" algn="l" defTabSz="546100">
              <a:lnSpc>
                <a:spcPct val="90000"/>
              </a:lnSpc>
              <a:defRPr sz="4700">
                <a:latin typeface="+mn-lt"/>
                <a:ea typeface="+mn-ea"/>
                <a:cs typeface="+mn-cs"/>
                <a:sym typeface="Helvetica Neue Light"/>
              </a:defRPr>
            </a:pPr>
            <a:r>
              <a:t>What is a Tree (in Computer Science)?</a:t>
            </a:r>
          </a:p>
          <a:p>
            <a:pPr marL="382905" algn="l" defTabSz="546100">
              <a:lnSpc>
                <a:spcPct val="90000"/>
              </a:lnSpc>
              <a:defRPr sz="4700">
                <a:latin typeface="+mn-lt"/>
                <a:ea typeface="+mn-ea"/>
                <a:cs typeface="+mn-cs"/>
                <a:sym typeface="Helvetica Neue Light"/>
              </a:defRPr>
            </a:pPr>
          </a:p>
          <a:p>
            <a:pPr marL="901488" indent="-518583" algn="l" defTabSz="546100">
              <a:lnSpc>
                <a:spcPct val="90000"/>
              </a:lnSpc>
              <a:buClr>
                <a:srgbClr val="777775"/>
              </a:buClr>
              <a:buSzPct val="115000"/>
              <a:buFont typeface="Helvetica Neue"/>
              <a:defRPr sz="4200">
                <a:latin typeface="+mn-lt"/>
                <a:ea typeface="+mn-ea"/>
                <a:cs typeface="+mn-cs"/>
                <a:sym typeface="Helvetica Neue Light"/>
              </a:defRPr>
            </a:pPr>
            <a:r>
              <a:t>A tree is a collection of </a:t>
            </a:r>
            <a:r>
              <a:rPr b="1">
                <a:solidFill>
                  <a:srgbClr val="0433FF"/>
                </a:solidFill>
                <a:latin typeface="Helvetica Neue"/>
                <a:ea typeface="Helvetica Neue"/>
                <a:cs typeface="Helvetica Neue"/>
                <a:sym typeface="Helvetica Neue"/>
              </a:rPr>
              <a:t>nodes</a:t>
            </a:r>
            <a:r>
              <a:t>, which can be empty. If it is not empty, there is a “root” node, </a:t>
            </a:r>
            <a:r>
              <a:rPr b="1" i="1">
                <a:latin typeface="Helvetica Neue"/>
                <a:ea typeface="Helvetica Neue"/>
                <a:cs typeface="Helvetica Neue"/>
                <a:sym typeface="Helvetica Neue"/>
              </a:rPr>
              <a:t>r</a:t>
            </a:r>
            <a:r>
              <a:t>, and </a:t>
            </a:r>
            <a:r>
              <a:rPr b="1" i="1">
                <a:solidFill>
                  <a:srgbClr val="0433FF"/>
                </a:solidFill>
                <a:latin typeface="Helvetica Neue"/>
                <a:ea typeface="Helvetica Neue"/>
                <a:cs typeface="Helvetica Neue"/>
                <a:sym typeface="Helvetica Neue"/>
              </a:rPr>
              <a:t>zero or more non-empty subtrees</a:t>
            </a:r>
            <a:r>
              <a:t>, </a:t>
            </a:r>
            <a:r>
              <a:rPr b="1" i="1">
                <a:latin typeface="Helvetica Neue"/>
                <a:ea typeface="Helvetica Neue"/>
                <a:cs typeface="Helvetica Neue"/>
                <a:sym typeface="Helvetica Neue"/>
              </a:rPr>
              <a:t>T</a:t>
            </a:r>
            <a:r>
              <a:rPr b="1" baseline="-5999" i="1">
                <a:latin typeface="Helvetica Neue"/>
                <a:ea typeface="Helvetica Neue"/>
                <a:cs typeface="Helvetica Neue"/>
                <a:sym typeface="Helvetica Neue"/>
              </a:rPr>
              <a:t>1</a:t>
            </a:r>
            <a:r>
              <a:t>, </a:t>
            </a:r>
            <a:r>
              <a:rPr b="1" i="1">
                <a:latin typeface="Helvetica Neue"/>
                <a:ea typeface="Helvetica Neue"/>
                <a:cs typeface="Helvetica Neue"/>
                <a:sym typeface="Helvetica Neue"/>
              </a:rPr>
              <a:t>T</a:t>
            </a:r>
            <a:r>
              <a:rPr b="1" baseline="-5999" i="1">
                <a:latin typeface="Helvetica Neue"/>
                <a:ea typeface="Helvetica Neue"/>
                <a:cs typeface="Helvetica Neue"/>
                <a:sym typeface="Helvetica Neue"/>
              </a:rPr>
              <a:t>2</a:t>
            </a:r>
            <a:r>
              <a:t>, …, </a:t>
            </a:r>
            <a:r>
              <a:rPr b="1" i="1">
                <a:latin typeface="Helvetica Neue"/>
                <a:ea typeface="Helvetica Neue"/>
                <a:cs typeface="Helvetica Neue"/>
                <a:sym typeface="Helvetica Neue"/>
              </a:rPr>
              <a:t>T</a:t>
            </a:r>
            <a:r>
              <a:rPr b="1" baseline="-5999" i="1">
                <a:latin typeface="Helvetica Neue"/>
                <a:ea typeface="Helvetica Neue"/>
                <a:cs typeface="Helvetica Neue"/>
                <a:sym typeface="Helvetica Neue"/>
              </a:rPr>
              <a:t>k</a:t>
            </a:r>
            <a:r>
              <a:t>, whose roots are connected by a directed edge from </a:t>
            </a:r>
            <a:r>
              <a:rPr b="1" i="1">
                <a:latin typeface="Helvetica Neue"/>
                <a:ea typeface="Helvetica Neue"/>
                <a:cs typeface="Helvetica Neue"/>
                <a:sym typeface="Helvetica Neue"/>
              </a:rPr>
              <a:t>r</a:t>
            </a:r>
            <a:r>
              <a:t>. </a:t>
            </a:r>
          </a:p>
        </p:txBody>
      </p:sp>
      <p:grpSp>
        <p:nvGrpSpPr>
          <p:cNvPr id="562" name="Group"/>
          <p:cNvGrpSpPr/>
          <p:nvPr/>
        </p:nvGrpSpPr>
        <p:grpSpPr>
          <a:xfrm>
            <a:off x="5637088" y="5227582"/>
            <a:ext cx="13244290" cy="6422934"/>
            <a:chOff x="0" y="-36705"/>
            <a:chExt cx="13244289" cy="6422933"/>
          </a:xfrm>
        </p:grpSpPr>
        <p:sp>
          <p:nvSpPr>
            <p:cNvPr id="513" name="Line"/>
            <p:cNvSpPr/>
            <p:nvPr/>
          </p:nvSpPr>
          <p:spPr>
            <a:xfrm flipV="1">
              <a:off x="6530905" y="4609645"/>
              <a:ext cx="500692" cy="1412384"/>
            </a:xfrm>
            <a:prstGeom prst="line">
              <a:avLst/>
            </a:prstGeom>
            <a:noFill/>
            <a:ln w="38100" cap="flat">
              <a:solidFill>
                <a:srgbClr val="7F0325"/>
              </a:solidFill>
              <a:prstDash val="solid"/>
              <a:round/>
            </a:ln>
            <a:effectLst/>
          </p:spPr>
          <p:txBody>
            <a:bodyPr wrap="square" lIns="68579" tIns="68579" rIns="68579" bIns="68579" numCol="1" anchor="t">
              <a:noAutofit/>
            </a:bodyPr>
            <a:lstStyle/>
            <a:p>
              <a:pPr algn="l" defTabSz="685800">
                <a:defRPr sz="1800">
                  <a:latin typeface="Helvetica"/>
                  <a:ea typeface="Helvetica"/>
                  <a:cs typeface="Helvetica"/>
                  <a:sym typeface="Helvetica"/>
                </a:defRPr>
              </a:pPr>
            </a:p>
          </p:txBody>
        </p:sp>
        <p:sp>
          <p:nvSpPr>
            <p:cNvPr id="514" name="Line"/>
            <p:cNvSpPr/>
            <p:nvPr/>
          </p:nvSpPr>
          <p:spPr>
            <a:xfrm flipH="1" flipV="1">
              <a:off x="7138351" y="4613760"/>
              <a:ext cx="763997" cy="1084077"/>
            </a:xfrm>
            <a:prstGeom prst="line">
              <a:avLst/>
            </a:prstGeom>
            <a:noFill/>
            <a:ln w="38100" cap="flat">
              <a:solidFill>
                <a:srgbClr val="7F0325"/>
              </a:solidFill>
              <a:prstDash val="solid"/>
              <a:round/>
            </a:ln>
            <a:effectLst/>
          </p:spPr>
          <p:txBody>
            <a:bodyPr wrap="square" lIns="68579" tIns="68579" rIns="68579" bIns="68579" numCol="1" anchor="t">
              <a:noAutofit/>
            </a:bodyPr>
            <a:lstStyle/>
            <a:p>
              <a:pPr algn="l" defTabSz="685800">
                <a:defRPr sz="1800">
                  <a:latin typeface="Helvetica"/>
                  <a:ea typeface="Helvetica"/>
                  <a:cs typeface="Helvetica"/>
                  <a:sym typeface="Helvetica"/>
                </a:defRPr>
              </a:pPr>
            </a:p>
          </p:txBody>
        </p:sp>
        <p:sp>
          <p:nvSpPr>
            <p:cNvPr id="515" name="Line"/>
            <p:cNvSpPr/>
            <p:nvPr/>
          </p:nvSpPr>
          <p:spPr>
            <a:xfrm flipV="1">
              <a:off x="3949552" y="3060457"/>
              <a:ext cx="500692" cy="1412384"/>
            </a:xfrm>
            <a:prstGeom prst="line">
              <a:avLst/>
            </a:prstGeom>
            <a:noFill/>
            <a:ln w="38100" cap="flat">
              <a:solidFill>
                <a:srgbClr val="7F0325"/>
              </a:solidFill>
              <a:prstDash val="solid"/>
              <a:round/>
            </a:ln>
            <a:effectLst/>
          </p:spPr>
          <p:txBody>
            <a:bodyPr wrap="square" lIns="68579" tIns="68579" rIns="68579" bIns="68579" numCol="1" anchor="t">
              <a:noAutofit/>
            </a:bodyPr>
            <a:lstStyle/>
            <a:p>
              <a:pPr algn="l" defTabSz="685800">
                <a:defRPr sz="1800">
                  <a:latin typeface="Helvetica"/>
                  <a:ea typeface="Helvetica"/>
                  <a:cs typeface="Helvetica"/>
                  <a:sym typeface="Helvetica"/>
                </a:defRPr>
              </a:pPr>
            </a:p>
          </p:txBody>
        </p:sp>
        <p:sp>
          <p:nvSpPr>
            <p:cNvPr id="516" name="Line"/>
            <p:cNvSpPr/>
            <p:nvPr/>
          </p:nvSpPr>
          <p:spPr>
            <a:xfrm flipV="1">
              <a:off x="5895853" y="3060457"/>
              <a:ext cx="500692" cy="1412384"/>
            </a:xfrm>
            <a:prstGeom prst="line">
              <a:avLst/>
            </a:prstGeom>
            <a:noFill/>
            <a:ln w="38100" cap="flat">
              <a:solidFill>
                <a:srgbClr val="7F0325"/>
              </a:solidFill>
              <a:prstDash val="solid"/>
              <a:round/>
            </a:ln>
            <a:effectLst/>
          </p:spPr>
          <p:txBody>
            <a:bodyPr wrap="square" lIns="68579" tIns="68579" rIns="68579" bIns="68579" numCol="1" anchor="t">
              <a:noAutofit/>
            </a:bodyPr>
            <a:lstStyle/>
            <a:p>
              <a:pPr algn="l" defTabSz="685800">
                <a:defRPr sz="1800">
                  <a:latin typeface="Helvetica"/>
                  <a:ea typeface="Helvetica"/>
                  <a:cs typeface="Helvetica"/>
                  <a:sym typeface="Helvetica"/>
                </a:defRPr>
              </a:pPr>
            </a:p>
          </p:txBody>
        </p:sp>
        <p:sp>
          <p:nvSpPr>
            <p:cNvPr id="517" name="Line"/>
            <p:cNvSpPr/>
            <p:nvPr/>
          </p:nvSpPr>
          <p:spPr>
            <a:xfrm flipH="1" flipV="1">
              <a:off x="6392662" y="3060457"/>
              <a:ext cx="629734" cy="1412384"/>
            </a:xfrm>
            <a:prstGeom prst="line">
              <a:avLst/>
            </a:prstGeom>
            <a:noFill/>
            <a:ln w="38100" cap="flat">
              <a:solidFill>
                <a:srgbClr val="7F0325"/>
              </a:solidFill>
              <a:prstDash val="solid"/>
              <a:round/>
            </a:ln>
            <a:effectLst/>
          </p:spPr>
          <p:txBody>
            <a:bodyPr wrap="square" lIns="68579" tIns="68579" rIns="68579" bIns="68579" numCol="1" anchor="t">
              <a:noAutofit/>
            </a:bodyPr>
            <a:lstStyle/>
            <a:p>
              <a:pPr algn="l" defTabSz="685800">
                <a:defRPr sz="1800">
                  <a:latin typeface="Helvetica"/>
                  <a:ea typeface="Helvetica"/>
                  <a:cs typeface="Helvetica"/>
                  <a:sym typeface="Helvetica"/>
                </a:defRPr>
              </a:pPr>
            </a:p>
          </p:txBody>
        </p:sp>
        <p:sp>
          <p:nvSpPr>
            <p:cNvPr id="518" name="Line"/>
            <p:cNvSpPr/>
            <p:nvPr/>
          </p:nvSpPr>
          <p:spPr>
            <a:xfrm flipV="1">
              <a:off x="8373489" y="2927107"/>
              <a:ext cx="1" cy="1679084"/>
            </a:xfrm>
            <a:prstGeom prst="line">
              <a:avLst/>
            </a:prstGeom>
            <a:noFill/>
            <a:ln w="38100" cap="flat">
              <a:solidFill>
                <a:srgbClr val="7F0325"/>
              </a:solidFill>
              <a:prstDash val="solid"/>
              <a:round/>
            </a:ln>
            <a:effectLst/>
          </p:spPr>
          <p:txBody>
            <a:bodyPr wrap="square" lIns="68579" tIns="68579" rIns="68579" bIns="68579" numCol="1" anchor="t">
              <a:noAutofit/>
            </a:bodyPr>
            <a:lstStyle/>
            <a:p>
              <a:pPr algn="l" defTabSz="685800">
                <a:defRPr sz="1800">
                  <a:latin typeface="Helvetica"/>
                  <a:ea typeface="Helvetica"/>
                  <a:cs typeface="Helvetica"/>
                  <a:sym typeface="Helvetica"/>
                </a:defRPr>
              </a:pPr>
            </a:p>
          </p:txBody>
        </p:sp>
        <p:sp>
          <p:nvSpPr>
            <p:cNvPr id="519" name="Line"/>
            <p:cNvSpPr/>
            <p:nvPr/>
          </p:nvSpPr>
          <p:spPr>
            <a:xfrm flipH="1" flipV="1">
              <a:off x="8278862" y="3060457"/>
              <a:ext cx="1412384" cy="1412384"/>
            </a:xfrm>
            <a:prstGeom prst="line">
              <a:avLst/>
            </a:prstGeom>
            <a:noFill/>
            <a:ln w="38100" cap="flat">
              <a:solidFill>
                <a:srgbClr val="7F0325"/>
              </a:solidFill>
              <a:prstDash val="solid"/>
              <a:round/>
            </a:ln>
            <a:effectLst/>
          </p:spPr>
          <p:txBody>
            <a:bodyPr wrap="square" lIns="68579" tIns="68579" rIns="68579" bIns="68579" numCol="1" anchor="t">
              <a:noAutofit/>
            </a:bodyPr>
            <a:lstStyle/>
            <a:p>
              <a:pPr algn="l" defTabSz="685800">
                <a:defRPr sz="1800">
                  <a:latin typeface="Helvetica"/>
                  <a:ea typeface="Helvetica"/>
                  <a:cs typeface="Helvetica"/>
                  <a:sym typeface="Helvetica"/>
                </a:defRPr>
              </a:pPr>
            </a:p>
          </p:txBody>
        </p:sp>
        <p:sp>
          <p:nvSpPr>
            <p:cNvPr id="520" name="Line"/>
            <p:cNvSpPr/>
            <p:nvPr/>
          </p:nvSpPr>
          <p:spPr>
            <a:xfrm flipH="1" flipV="1">
              <a:off x="8382486" y="3060457"/>
              <a:ext cx="3051568" cy="1412384"/>
            </a:xfrm>
            <a:prstGeom prst="line">
              <a:avLst/>
            </a:prstGeom>
            <a:noFill/>
            <a:ln w="38100" cap="flat">
              <a:solidFill>
                <a:srgbClr val="7F0325"/>
              </a:solidFill>
              <a:prstDash val="solid"/>
              <a:round/>
            </a:ln>
            <a:effectLst/>
          </p:spPr>
          <p:txBody>
            <a:bodyPr wrap="square" lIns="68579" tIns="68579" rIns="68579" bIns="68579" numCol="1" anchor="t">
              <a:noAutofit/>
            </a:bodyPr>
            <a:lstStyle/>
            <a:p>
              <a:pPr algn="l" defTabSz="685800">
                <a:defRPr sz="1800">
                  <a:latin typeface="Helvetica"/>
                  <a:ea typeface="Helvetica"/>
                  <a:cs typeface="Helvetica"/>
                  <a:sym typeface="Helvetica"/>
                </a:defRPr>
              </a:pPr>
            </a:p>
          </p:txBody>
        </p:sp>
        <p:sp>
          <p:nvSpPr>
            <p:cNvPr id="521" name="Line"/>
            <p:cNvSpPr/>
            <p:nvPr/>
          </p:nvSpPr>
          <p:spPr>
            <a:xfrm flipH="1" flipV="1">
              <a:off x="12314406" y="3060457"/>
              <a:ext cx="432090" cy="1412384"/>
            </a:xfrm>
            <a:prstGeom prst="line">
              <a:avLst/>
            </a:prstGeom>
            <a:noFill/>
            <a:ln w="38100" cap="flat">
              <a:solidFill>
                <a:srgbClr val="7F0325"/>
              </a:solidFill>
              <a:prstDash val="solid"/>
              <a:round/>
            </a:ln>
            <a:effectLst/>
          </p:spPr>
          <p:txBody>
            <a:bodyPr wrap="square" lIns="68579" tIns="68579" rIns="68579" bIns="68579" numCol="1" anchor="t">
              <a:noAutofit/>
            </a:bodyPr>
            <a:lstStyle/>
            <a:p>
              <a:pPr algn="l" defTabSz="685800">
                <a:defRPr sz="1800">
                  <a:latin typeface="Helvetica"/>
                  <a:ea typeface="Helvetica"/>
                  <a:cs typeface="Helvetica"/>
                  <a:sym typeface="Helvetica"/>
                </a:defRPr>
              </a:pPr>
            </a:p>
          </p:txBody>
        </p:sp>
        <p:sp>
          <p:nvSpPr>
            <p:cNvPr id="522" name="Line"/>
            <p:cNvSpPr/>
            <p:nvPr/>
          </p:nvSpPr>
          <p:spPr>
            <a:xfrm flipV="1">
              <a:off x="624073" y="1025204"/>
              <a:ext cx="6001845" cy="1566045"/>
            </a:xfrm>
            <a:prstGeom prst="line">
              <a:avLst/>
            </a:prstGeom>
            <a:noFill/>
            <a:ln w="38100" cap="flat">
              <a:solidFill>
                <a:srgbClr val="7F0325"/>
              </a:solidFill>
              <a:prstDash val="solid"/>
              <a:round/>
            </a:ln>
            <a:effectLst/>
          </p:spPr>
          <p:txBody>
            <a:bodyPr wrap="square" lIns="68579" tIns="68579" rIns="68579" bIns="68579" numCol="1" anchor="t">
              <a:noAutofit/>
            </a:bodyPr>
            <a:lstStyle/>
            <a:p>
              <a:pPr algn="l" defTabSz="685800">
                <a:defRPr sz="1800">
                  <a:latin typeface="Helvetica"/>
                  <a:ea typeface="Helvetica"/>
                  <a:cs typeface="Helvetica"/>
                  <a:sym typeface="Helvetica"/>
                </a:defRPr>
              </a:pPr>
            </a:p>
          </p:txBody>
        </p:sp>
        <p:sp>
          <p:nvSpPr>
            <p:cNvPr id="523" name="Line"/>
            <p:cNvSpPr/>
            <p:nvPr/>
          </p:nvSpPr>
          <p:spPr>
            <a:xfrm flipV="1">
              <a:off x="2488726" y="1061667"/>
              <a:ext cx="3919627" cy="1851125"/>
            </a:xfrm>
            <a:prstGeom prst="line">
              <a:avLst/>
            </a:prstGeom>
            <a:noFill/>
            <a:ln w="38100" cap="flat">
              <a:solidFill>
                <a:srgbClr val="7F0325"/>
              </a:solidFill>
              <a:prstDash val="solid"/>
              <a:round/>
            </a:ln>
            <a:effectLst/>
          </p:spPr>
          <p:txBody>
            <a:bodyPr wrap="square" lIns="68579" tIns="68579" rIns="68579" bIns="68579" numCol="1" anchor="t">
              <a:noAutofit/>
            </a:bodyPr>
            <a:lstStyle/>
            <a:p>
              <a:pPr algn="l" defTabSz="685800">
                <a:defRPr sz="1800">
                  <a:latin typeface="Helvetica"/>
                  <a:ea typeface="Helvetica"/>
                  <a:cs typeface="Helvetica"/>
                  <a:sym typeface="Helvetica"/>
                </a:defRPr>
              </a:pPr>
            </a:p>
          </p:txBody>
        </p:sp>
        <p:sp>
          <p:nvSpPr>
            <p:cNvPr id="524" name="Line"/>
            <p:cNvSpPr/>
            <p:nvPr/>
          </p:nvSpPr>
          <p:spPr>
            <a:xfrm flipV="1">
              <a:off x="4458114" y="1179241"/>
              <a:ext cx="1946812" cy="1615977"/>
            </a:xfrm>
            <a:prstGeom prst="line">
              <a:avLst/>
            </a:prstGeom>
            <a:noFill/>
            <a:ln w="38100" cap="flat">
              <a:solidFill>
                <a:srgbClr val="7F0325"/>
              </a:solidFill>
              <a:prstDash val="solid"/>
              <a:round/>
            </a:ln>
            <a:effectLst/>
          </p:spPr>
          <p:txBody>
            <a:bodyPr wrap="square" lIns="68579" tIns="68579" rIns="68579" bIns="68579" numCol="1" anchor="t">
              <a:noAutofit/>
            </a:bodyPr>
            <a:lstStyle/>
            <a:p>
              <a:pPr algn="l" defTabSz="685800">
                <a:defRPr sz="1800">
                  <a:latin typeface="Helvetica"/>
                  <a:ea typeface="Helvetica"/>
                  <a:cs typeface="Helvetica"/>
                  <a:sym typeface="Helvetica"/>
                </a:defRPr>
              </a:pPr>
            </a:p>
          </p:txBody>
        </p:sp>
        <p:sp>
          <p:nvSpPr>
            <p:cNvPr id="525" name="Line"/>
            <p:cNvSpPr/>
            <p:nvPr/>
          </p:nvSpPr>
          <p:spPr>
            <a:xfrm flipV="1">
              <a:off x="6533815" y="1179241"/>
              <a:ext cx="76870" cy="1615977"/>
            </a:xfrm>
            <a:prstGeom prst="line">
              <a:avLst/>
            </a:prstGeom>
            <a:noFill/>
            <a:ln w="38100" cap="flat">
              <a:solidFill>
                <a:srgbClr val="7F0325"/>
              </a:solidFill>
              <a:prstDash val="solid"/>
              <a:round/>
            </a:ln>
            <a:effectLst/>
          </p:spPr>
          <p:txBody>
            <a:bodyPr wrap="square" lIns="68579" tIns="68579" rIns="68579" bIns="68579" numCol="1" anchor="t">
              <a:noAutofit/>
            </a:bodyPr>
            <a:lstStyle/>
            <a:p>
              <a:pPr algn="l" defTabSz="685800">
                <a:defRPr sz="1800">
                  <a:latin typeface="Helvetica"/>
                  <a:ea typeface="Helvetica"/>
                  <a:cs typeface="Helvetica"/>
                  <a:sym typeface="Helvetica"/>
                </a:defRPr>
              </a:pPr>
            </a:p>
          </p:txBody>
        </p:sp>
        <p:sp>
          <p:nvSpPr>
            <p:cNvPr id="526" name="Line"/>
            <p:cNvSpPr/>
            <p:nvPr/>
          </p:nvSpPr>
          <p:spPr>
            <a:xfrm flipH="1" flipV="1">
              <a:off x="6644543" y="1218011"/>
              <a:ext cx="1753228" cy="1833075"/>
            </a:xfrm>
            <a:prstGeom prst="line">
              <a:avLst/>
            </a:prstGeom>
            <a:noFill/>
            <a:ln w="38100" cap="flat">
              <a:solidFill>
                <a:srgbClr val="7F0325"/>
              </a:solidFill>
              <a:prstDash val="solid"/>
              <a:round/>
            </a:ln>
            <a:effectLst/>
          </p:spPr>
          <p:txBody>
            <a:bodyPr wrap="square" lIns="68579" tIns="68579" rIns="68579" bIns="68579" numCol="1" anchor="t">
              <a:noAutofit/>
            </a:bodyPr>
            <a:lstStyle/>
            <a:p>
              <a:pPr algn="l" defTabSz="685800">
                <a:defRPr sz="1800">
                  <a:latin typeface="Helvetica"/>
                  <a:ea typeface="Helvetica"/>
                  <a:cs typeface="Helvetica"/>
                  <a:sym typeface="Helvetica"/>
                </a:defRPr>
              </a:pPr>
            </a:p>
          </p:txBody>
        </p:sp>
        <p:sp>
          <p:nvSpPr>
            <p:cNvPr id="527" name="Line"/>
            <p:cNvSpPr/>
            <p:nvPr/>
          </p:nvSpPr>
          <p:spPr>
            <a:xfrm flipH="1" flipV="1">
              <a:off x="6578793" y="1232107"/>
              <a:ext cx="5614776" cy="1642508"/>
            </a:xfrm>
            <a:prstGeom prst="line">
              <a:avLst/>
            </a:prstGeom>
            <a:noFill/>
            <a:ln w="38100" cap="flat">
              <a:solidFill>
                <a:srgbClr val="7F0325"/>
              </a:solidFill>
              <a:prstDash val="solid"/>
              <a:round/>
            </a:ln>
            <a:effectLst/>
          </p:spPr>
          <p:txBody>
            <a:bodyPr wrap="square" lIns="68579" tIns="68579" rIns="68579" bIns="68579" numCol="1" anchor="t">
              <a:noAutofit/>
            </a:bodyPr>
            <a:lstStyle/>
            <a:p>
              <a:pPr algn="l" defTabSz="685800">
                <a:defRPr sz="1800">
                  <a:latin typeface="Helvetica"/>
                  <a:ea typeface="Helvetica"/>
                  <a:cs typeface="Helvetica"/>
                  <a:sym typeface="Helvetica"/>
                </a:defRPr>
              </a:pPr>
            </a:p>
          </p:txBody>
        </p:sp>
        <p:sp>
          <p:nvSpPr>
            <p:cNvPr id="528" name="Circle"/>
            <p:cNvSpPr/>
            <p:nvPr/>
          </p:nvSpPr>
          <p:spPr>
            <a:xfrm>
              <a:off x="6057900" y="586868"/>
              <a:ext cx="1033240" cy="1033240"/>
            </a:xfrm>
            <a:prstGeom prst="ellipse">
              <a:avLst/>
            </a:prstGeom>
            <a:solidFill>
              <a:srgbClr val="FFFFFF"/>
            </a:solidFill>
            <a:ln w="38100" cap="flat">
              <a:solidFill>
                <a:srgbClr val="7F0325"/>
              </a:solidFill>
              <a:prstDash val="solid"/>
              <a:round/>
            </a:ln>
            <a:effectLst/>
          </p:spPr>
          <p:txBody>
            <a:bodyPr wrap="square" lIns="68579" tIns="68579" rIns="68579" bIns="68579" numCol="1" anchor="ctr">
              <a:noAutofit/>
            </a:bodyPr>
            <a:lstStyle/>
            <a:p>
              <a:pPr defTabSz="1371600">
                <a:defRPr b="1" baseline="-16363" sz="4400">
                  <a:uFill>
                    <a:solidFill>
                      <a:srgbClr val="000000"/>
                    </a:solidFill>
                  </a:uFill>
                  <a:latin typeface="Verdana"/>
                  <a:ea typeface="Verdana"/>
                  <a:cs typeface="Verdana"/>
                  <a:sym typeface="Verdana"/>
                </a:defRPr>
              </a:pPr>
            </a:p>
          </p:txBody>
        </p:sp>
        <p:sp>
          <p:nvSpPr>
            <p:cNvPr id="529" name="A"/>
            <p:cNvSpPr txBox="1"/>
            <p:nvPr/>
          </p:nvSpPr>
          <p:spPr>
            <a:xfrm>
              <a:off x="6308965" y="405926"/>
              <a:ext cx="531109" cy="108407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68579" tIns="68579" rIns="68579" bIns="68579" numCol="1" anchor="ctr">
              <a:spAutoFit/>
            </a:bodyPr>
            <a:lstStyle>
              <a:lvl1pPr defTabSz="1371600">
                <a:defRPr b="1" baseline="-13862" sz="5800">
                  <a:uFill>
                    <a:solidFill>
                      <a:srgbClr val="000000"/>
                    </a:solidFill>
                  </a:uFill>
                  <a:latin typeface="Verdana"/>
                  <a:ea typeface="Verdana"/>
                  <a:cs typeface="Verdana"/>
                  <a:sym typeface="Verdana"/>
                </a:defRPr>
              </a:lvl1pPr>
            </a:lstStyle>
            <a:p>
              <a:pPr/>
              <a:r>
                <a:t>A</a:t>
              </a:r>
            </a:p>
          </p:txBody>
        </p:sp>
        <p:sp>
          <p:nvSpPr>
            <p:cNvPr id="530" name="Circle"/>
            <p:cNvSpPr/>
            <p:nvPr/>
          </p:nvSpPr>
          <p:spPr>
            <a:xfrm>
              <a:off x="0" y="2434718"/>
              <a:ext cx="1033240" cy="1033240"/>
            </a:xfrm>
            <a:prstGeom prst="ellipse">
              <a:avLst/>
            </a:prstGeom>
            <a:solidFill>
              <a:srgbClr val="00F900"/>
            </a:solidFill>
            <a:ln w="38100" cap="flat">
              <a:solidFill>
                <a:srgbClr val="7F0325"/>
              </a:solidFill>
              <a:prstDash val="solid"/>
              <a:round/>
            </a:ln>
            <a:effectLst/>
          </p:spPr>
          <p:txBody>
            <a:bodyPr wrap="square" lIns="68579" tIns="68579" rIns="68579" bIns="68579" numCol="1" anchor="ctr">
              <a:noAutofit/>
            </a:bodyPr>
            <a:lstStyle/>
            <a:p>
              <a:pPr defTabSz="1371600">
                <a:defRPr b="1" baseline="-16363" sz="4400">
                  <a:uFill>
                    <a:solidFill>
                      <a:srgbClr val="000000"/>
                    </a:solidFill>
                  </a:uFill>
                  <a:latin typeface="Verdana"/>
                  <a:ea typeface="Verdana"/>
                  <a:cs typeface="Verdana"/>
                  <a:sym typeface="Verdana"/>
                </a:defRPr>
              </a:pPr>
            </a:p>
          </p:txBody>
        </p:sp>
        <p:sp>
          <p:nvSpPr>
            <p:cNvPr id="531" name="B"/>
            <p:cNvSpPr txBox="1"/>
            <p:nvPr/>
          </p:nvSpPr>
          <p:spPr>
            <a:xfrm>
              <a:off x="254662" y="2253776"/>
              <a:ext cx="523915" cy="108407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68579" tIns="68579" rIns="68579" bIns="68579" numCol="1" anchor="ctr">
              <a:spAutoFit/>
            </a:bodyPr>
            <a:lstStyle>
              <a:lvl1pPr defTabSz="1371600">
                <a:defRPr b="1" baseline="-13862" sz="5800">
                  <a:uFill>
                    <a:solidFill>
                      <a:srgbClr val="000000"/>
                    </a:solidFill>
                  </a:uFill>
                  <a:latin typeface="Verdana"/>
                  <a:ea typeface="Verdana"/>
                  <a:cs typeface="Verdana"/>
                  <a:sym typeface="Verdana"/>
                </a:defRPr>
              </a:lvl1pPr>
            </a:lstStyle>
            <a:p>
              <a:pPr/>
              <a:r>
                <a:t>B</a:t>
              </a:r>
            </a:p>
          </p:txBody>
        </p:sp>
        <p:sp>
          <p:nvSpPr>
            <p:cNvPr id="532" name="Circle"/>
            <p:cNvSpPr/>
            <p:nvPr/>
          </p:nvSpPr>
          <p:spPr>
            <a:xfrm>
              <a:off x="1965959" y="2434718"/>
              <a:ext cx="1033241" cy="1033240"/>
            </a:xfrm>
            <a:prstGeom prst="ellipse">
              <a:avLst/>
            </a:prstGeom>
            <a:solidFill>
              <a:srgbClr val="00F900"/>
            </a:solidFill>
            <a:ln w="38100" cap="flat">
              <a:solidFill>
                <a:srgbClr val="7F0325"/>
              </a:solidFill>
              <a:prstDash val="solid"/>
              <a:round/>
            </a:ln>
            <a:effectLst/>
          </p:spPr>
          <p:txBody>
            <a:bodyPr wrap="square" lIns="68579" tIns="68579" rIns="68579" bIns="68579" numCol="1" anchor="ctr">
              <a:noAutofit/>
            </a:bodyPr>
            <a:lstStyle/>
            <a:p>
              <a:pPr defTabSz="1371600">
                <a:defRPr b="1" baseline="-16363" sz="4400">
                  <a:uFill>
                    <a:solidFill>
                      <a:srgbClr val="000000"/>
                    </a:solidFill>
                  </a:uFill>
                  <a:latin typeface="Verdana"/>
                  <a:ea typeface="Verdana"/>
                  <a:cs typeface="Verdana"/>
                  <a:sym typeface="Verdana"/>
                </a:defRPr>
              </a:pPr>
            </a:p>
          </p:txBody>
        </p:sp>
        <p:sp>
          <p:nvSpPr>
            <p:cNvPr id="533" name="C"/>
            <p:cNvSpPr txBox="1"/>
            <p:nvPr/>
          </p:nvSpPr>
          <p:spPr>
            <a:xfrm>
              <a:off x="2229973" y="2253776"/>
              <a:ext cx="505213" cy="108407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68579" tIns="68579" rIns="68579" bIns="68579" numCol="1" anchor="ctr">
              <a:spAutoFit/>
            </a:bodyPr>
            <a:lstStyle>
              <a:lvl1pPr defTabSz="1371600">
                <a:defRPr b="1" baseline="-13862" sz="5800">
                  <a:uFill>
                    <a:solidFill>
                      <a:srgbClr val="000000"/>
                    </a:solidFill>
                  </a:uFill>
                  <a:latin typeface="Verdana"/>
                  <a:ea typeface="Verdana"/>
                  <a:cs typeface="Verdana"/>
                  <a:sym typeface="Verdana"/>
                </a:defRPr>
              </a:lvl1pPr>
            </a:lstStyle>
            <a:p>
              <a:pPr/>
              <a:r>
                <a:t>C</a:t>
              </a:r>
            </a:p>
          </p:txBody>
        </p:sp>
        <p:sp>
          <p:nvSpPr>
            <p:cNvPr id="534" name="Circle"/>
            <p:cNvSpPr/>
            <p:nvPr/>
          </p:nvSpPr>
          <p:spPr>
            <a:xfrm>
              <a:off x="3931919" y="2434718"/>
              <a:ext cx="1033240" cy="1033240"/>
            </a:xfrm>
            <a:prstGeom prst="ellipse">
              <a:avLst/>
            </a:prstGeom>
            <a:solidFill>
              <a:srgbClr val="00F900"/>
            </a:solidFill>
            <a:ln w="38100" cap="flat">
              <a:solidFill>
                <a:srgbClr val="7F0325"/>
              </a:solidFill>
              <a:prstDash val="solid"/>
              <a:round/>
            </a:ln>
            <a:effectLst/>
          </p:spPr>
          <p:txBody>
            <a:bodyPr wrap="square" lIns="68579" tIns="68579" rIns="68579" bIns="68579" numCol="1" anchor="ctr">
              <a:noAutofit/>
            </a:bodyPr>
            <a:lstStyle/>
            <a:p>
              <a:pPr defTabSz="1371600">
                <a:defRPr b="1" baseline="-16363" sz="4400">
                  <a:uFill>
                    <a:solidFill>
                      <a:srgbClr val="000000"/>
                    </a:solidFill>
                  </a:uFill>
                  <a:latin typeface="Verdana"/>
                  <a:ea typeface="Verdana"/>
                  <a:cs typeface="Verdana"/>
                  <a:sym typeface="Verdana"/>
                </a:defRPr>
              </a:pPr>
            </a:p>
          </p:txBody>
        </p:sp>
        <p:sp>
          <p:nvSpPr>
            <p:cNvPr id="535" name="D"/>
            <p:cNvSpPr txBox="1"/>
            <p:nvPr/>
          </p:nvSpPr>
          <p:spPr>
            <a:xfrm>
              <a:off x="4169797" y="2253776"/>
              <a:ext cx="557485" cy="108407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68579" tIns="68579" rIns="68579" bIns="68579" numCol="1" anchor="ctr">
              <a:spAutoFit/>
            </a:bodyPr>
            <a:lstStyle>
              <a:lvl1pPr defTabSz="1371600">
                <a:defRPr b="1" baseline="-13862" sz="5800">
                  <a:uFill>
                    <a:solidFill>
                      <a:srgbClr val="000000"/>
                    </a:solidFill>
                  </a:uFill>
                  <a:latin typeface="Verdana"/>
                  <a:ea typeface="Verdana"/>
                  <a:cs typeface="Verdana"/>
                  <a:sym typeface="Verdana"/>
                </a:defRPr>
              </a:lvl1pPr>
            </a:lstStyle>
            <a:p>
              <a:pPr/>
              <a:r>
                <a:t>D</a:t>
              </a:r>
            </a:p>
          </p:txBody>
        </p:sp>
        <p:sp>
          <p:nvSpPr>
            <p:cNvPr id="536" name="Circle"/>
            <p:cNvSpPr/>
            <p:nvPr/>
          </p:nvSpPr>
          <p:spPr>
            <a:xfrm>
              <a:off x="6055630" y="5352987"/>
              <a:ext cx="1033240" cy="1033241"/>
            </a:xfrm>
            <a:prstGeom prst="ellipse">
              <a:avLst/>
            </a:prstGeom>
            <a:solidFill>
              <a:srgbClr val="FF9300"/>
            </a:solidFill>
            <a:ln w="38100" cap="flat">
              <a:solidFill>
                <a:srgbClr val="7F0325"/>
              </a:solidFill>
              <a:prstDash val="solid"/>
              <a:round/>
            </a:ln>
            <a:effectLst/>
          </p:spPr>
          <p:txBody>
            <a:bodyPr wrap="square" lIns="68579" tIns="68579" rIns="68579" bIns="68579" numCol="1" anchor="ctr">
              <a:noAutofit/>
            </a:bodyPr>
            <a:lstStyle/>
            <a:p>
              <a:pPr defTabSz="1371600">
                <a:defRPr b="1" baseline="-16363" sz="4400">
                  <a:uFill>
                    <a:solidFill>
                      <a:srgbClr val="000000"/>
                    </a:solidFill>
                  </a:uFill>
                  <a:latin typeface="Verdana"/>
                  <a:ea typeface="Verdana"/>
                  <a:cs typeface="Verdana"/>
                  <a:sym typeface="Verdana"/>
                </a:defRPr>
              </a:pPr>
            </a:p>
          </p:txBody>
        </p:sp>
        <p:sp>
          <p:nvSpPr>
            <p:cNvPr id="537" name="O"/>
            <p:cNvSpPr txBox="1"/>
            <p:nvPr/>
          </p:nvSpPr>
          <p:spPr>
            <a:xfrm>
              <a:off x="6288592" y="5172046"/>
              <a:ext cx="567316" cy="108407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68579" tIns="68579" rIns="68579" bIns="68579" numCol="1" anchor="ctr">
              <a:spAutoFit/>
            </a:bodyPr>
            <a:lstStyle>
              <a:lvl1pPr defTabSz="1371600">
                <a:defRPr b="1" baseline="-13862" sz="5800">
                  <a:uFill>
                    <a:solidFill>
                      <a:srgbClr val="000000"/>
                    </a:solidFill>
                  </a:uFill>
                  <a:latin typeface="Verdana"/>
                  <a:ea typeface="Verdana"/>
                  <a:cs typeface="Verdana"/>
                  <a:sym typeface="Verdana"/>
                </a:defRPr>
              </a:lvl1pPr>
            </a:lstStyle>
            <a:p>
              <a:pPr/>
              <a:r>
                <a:t>O</a:t>
              </a:r>
            </a:p>
          </p:txBody>
        </p:sp>
        <p:sp>
          <p:nvSpPr>
            <p:cNvPr id="538" name="Circle"/>
            <p:cNvSpPr/>
            <p:nvPr/>
          </p:nvSpPr>
          <p:spPr>
            <a:xfrm>
              <a:off x="10801350" y="3977768"/>
              <a:ext cx="1033240" cy="1033240"/>
            </a:xfrm>
            <a:prstGeom prst="ellipse">
              <a:avLst/>
            </a:prstGeom>
            <a:solidFill>
              <a:srgbClr val="FFFB00"/>
            </a:solidFill>
            <a:ln w="38100" cap="flat">
              <a:solidFill>
                <a:srgbClr val="7F0325"/>
              </a:solidFill>
              <a:prstDash val="solid"/>
              <a:round/>
            </a:ln>
            <a:effectLst/>
          </p:spPr>
          <p:txBody>
            <a:bodyPr wrap="square" lIns="68579" tIns="68579" rIns="68579" bIns="68579" numCol="1" anchor="ctr">
              <a:noAutofit/>
            </a:bodyPr>
            <a:lstStyle/>
            <a:p>
              <a:pPr defTabSz="1371600">
                <a:defRPr b="1" baseline="-16363" sz="4400">
                  <a:uFill>
                    <a:solidFill>
                      <a:srgbClr val="000000"/>
                    </a:solidFill>
                  </a:uFill>
                  <a:latin typeface="Verdana"/>
                  <a:ea typeface="Verdana"/>
                  <a:cs typeface="Verdana"/>
                  <a:sym typeface="Verdana"/>
                </a:defRPr>
              </a:pPr>
            </a:p>
          </p:txBody>
        </p:sp>
        <p:sp>
          <p:nvSpPr>
            <p:cNvPr id="539" name="M"/>
            <p:cNvSpPr txBox="1"/>
            <p:nvPr/>
          </p:nvSpPr>
          <p:spPr>
            <a:xfrm>
              <a:off x="11010334" y="3796826"/>
              <a:ext cx="615271" cy="108407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68579" tIns="68579" rIns="68579" bIns="68579" numCol="1" anchor="ctr">
              <a:spAutoFit/>
            </a:bodyPr>
            <a:lstStyle>
              <a:lvl1pPr defTabSz="1371600">
                <a:defRPr b="1" baseline="-13862" sz="5800">
                  <a:uFill>
                    <a:solidFill>
                      <a:srgbClr val="000000"/>
                    </a:solidFill>
                  </a:uFill>
                  <a:latin typeface="Verdana"/>
                  <a:ea typeface="Verdana"/>
                  <a:cs typeface="Verdana"/>
                  <a:sym typeface="Verdana"/>
                </a:defRPr>
              </a:lvl1pPr>
            </a:lstStyle>
            <a:p>
              <a:pPr/>
              <a:r>
                <a:t>M</a:t>
              </a:r>
            </a:p>
          </p:txBody>
        </p:sp>
        <p:sp>
          <p:nvSpPr>
            <p:cNvPr id="540" name="Circle"/>
            <p:cNvSpPr/>
            <p:nvPr/>
          </p:nvSpPr>
          <p:spPr>
            <a:xfrm>
              <a:off x="7981950" y="3977768"/>
              <a:ext cx="1033240" cy="1033240"/>
            </a:xfrm>
            <a:prstGeom prst="ellipse">
              <a:avLst/>
            </a:prstGeom>
            <a:solidFill>
              <a:srgbClr val="FFFB00"/>
            </a:solidFill>
            <a:ln w="38100" cap="flat">
              <a:solidFill>
                <a:srgbClr val="7F0325"/>
              </a:solidFill>
              <a:prstDash val="solid"/>
              <a:round/>
            </a:ln>
            <a:effectLst/>
          </p:spPr>
          <p:txBody>
            <a:bodyPr wrap="square" lIns="68579" tIns="68579" rIns="68579" bIns="68579" numCol="1" anchor="ctr">
              <a:noAutofit/>
            </a:bodyPr>
            <a:lstStyle/>
            <a:p>
              <a:pPr defTabSz="1371600">
                <a:defRPr b="1" baseline="-16363" sz="4400">
                  <a:uFill>
                    <a:solidFill>
                      <a:srgbClr val="000000"/>
                    </a:solidFill>
                  </a:uFill>
                  <a:latin typeface="Verdana"/>
                  <a:ea typeface="Verdana"/>
                  <a:cs typeface="Verdana"/>
                  <a:sym typeface="Verdana"/>
                </a:defRPr>
              </a:pPr>
            </a:p>
          </p:txBody>
        </p:sp>
        <p:sp>
          <p:nvSpPr>
            <p:cNvPr id="541" name="K"/>
            <p:cNvSpPr txBox="1"/>
            <p:nvPr/>
          </p:nvSpPr>
          <p:spPr>
            <a:xfrm>
              <a:off x="8234334" y="3796826"/>
              <a:ext cx="528471" cy="108407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68579" tIns="68579" rIns="68579" bIns="68579" numCol="1" anchor="ctr">
              <a:spAutoFit/>
            </a:bodyPr>
            <a:lstStyle>
              <a:lvl1pPr defTabSz="1371600">
                <a:defRPr b="1" baseline="-13862" sz="5800">
                  <a:uFill>
                    <a:solidFill>
                      <a:srgbClr val="000000"/>
                    </a:solidFill>
                  </a:uFill>
                  <a:latin typeface="Verdana"/>
                  <a:ea typeface="Verdana"/>
                  <a:cs typeface="Verdana"/>
                  <a:sym typeface="Verdana"/>
                </a:defRPr>
              </a:lvl1pPr>
            </a:lstStyle>
            <a:p>
              <a:pPr/>
              <a:r>
                <a:t>K</a:t>
              </a:r>
            </a:p>
          </p:txBody>
        </p:sp>
        <p:sp>
          <p:nvSpPr>
            <p:cNvPr id="542" name="Circle"/>
            <p:cNvSpPr/>
            <p:nvPr/>
          </p:nvSpPr>
          <p:spPr>
            <a:xfrm>
              <a:off x="3352800" y="3977768"/>
              <a:ext cx="1033240" cy="1033240"/>
            </a:xfrm>
            <a:prstGeom prst="ellipse">
              <a:avLst/>
            </a:prstGeom>
            <a:solidFill>
              <a:srgbClr val="9437FF"/>
            </a:solidFill>
            <a:ln w="38100" cap="flat">
              <a:solidFill>
                <a:srgbClr val="7F0325"/>
              </a:solidFill>
              <a:prstDash val="solid"/>
              <a:round/>
            </a:ln>
            <a:effectLst/>
          </p:spPr>
          <p:txBody>
            <a:bodyPr wrap="square" lIns="68579" tIns="68579" rIns="68579" bIns="68579" numCol="1" anchor="ctr">
              <a:noAutofit/>
            </a:bodyPr>
            <a:lstStyle/>
            <a:p>
              <a:pPr defTabSz="1371600">
                <a:defRPr b="1" baseline="-16363" sz="4400">
                  <a:uFill>
                    <a:solidFill>
                      <a:srgbClr val="000000"/>
                    </a:solidFill>
                  </a:uFill>
                  <a:latin typeface="Verdana"/>
                  <a:ea typeface="Verdana"/>
                  <a:cs typeface="Verdana"/>
                  <a:sym typeface="Verdana"/>
                </a:defRPr>
              </a:pPr>
            </a:p>
          </p:txBody>
        </p:sp>
        <p:sp>
          <p:nvSpPr>
            <p:cNvPr id="543" name="H"/>
            <p:cNvSpPr txBox="1"/>
            <p:nvPr/>
          </p:nvSpPr>
          <p:spPr>
            <a:xfrm>
              <a:off x="3588879" y="3796826"/>
              <a:ext cx="561081" cy="108407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68579" tIns="68579" rIns="68579" bIns="68579" numCol="1" anchor="ctr">
              <a:spAutoFit/>
            </a:bodyPr>
            <a:lstStyle>
              <a:lvl1pPr defTabSz="1371600">
                <a:defRPr b="1" baseline="-13862" sz="5800">
                  <a:uFill>
                    <a:solidFill>
                      <a:srgbClr val="000000"/>
                    </a:solidFill>
                  </a:uFill>
                  <a:latin typeface="Verdana"/>
                  <a:ea typeface="Verdana"/>
                  <a:cs typeface="Verdana"/>
                  <a:sym typeface="Verdana"/>
                </a:defRPr>
              </a:lvl1pPr>
            </a:lstStyle>
            <a:p>
              <a:pPr/>
              <a:r>
                <a:t>H</a:t>
              </a:r>
            </a:p>
          </p:txBody>
        </p:sp>
        <p:sp>
          <p:nvSpPr>
            <p:cNvPr id="544" name="Circle"/>
            <p:cNvSpPr/>
            <p:nvPr/>
          </p:nvSpPr>
          <p:spPr>
            <a:xfrm>
              <a:off x="7863839" y="2434718"/>
              <a:ext cx="1033240" cy="1033240"/>
            </a:xfrm>
            <a:prstGeom prst="ellipse">
              <a:avLst/>
            </a:prstGeom>
            <a:solidFill>
              <a:srgbClr val="00F900"/>
            </a:solidFill>
            <a:ln w="38100" cap="flat">
              <a:solidFill>
                <a:srgbClr val="7F0325"/>
              </a:solidFill>
              <a:prstDash val="solid"/>
              <a:round/>
            </a:ln>
            <a:effectLst/>
          </p:spPr>
          <p:txBody>
            <a:bodyPr wrap="square" lIns="68579" tIns="68579" rIns="68579" bIns="68579" numCol="1" anchor="ctr">
              <a:noAutofit/>
            </a:bodyPr>
            <a:lstStyle/>
            <a:p>
              <a:pPr defTabSz="1371600">
                <a:defRPr b="1" baseline="-16363" sz="4400">
                  <a:uFill>
                    <a:solidFill>
                      <a:srgbClr val="000000"/>
                    </a:solidFill>
                  </a:uFill>
                  <a:latin typeface="Verdana"/>
                  <a:ea typeface="Verdana"/>
                  <a:cs typeface="Verdana"/>
                  <a:sym typeface="Verdana"/>
                </a:defRPr>
              </a:pPr>
            </a:p>
          </p:txBody>
        </p:sp>
        <p:sp>
          <p:nvSpPr>
            <p:cNvPr id="545" name="F"/>
            <p:cNvSpPr txBox="1"/>
            <p:nvPr/>
          </p:nvSpPr>
          <p:spPr>
            <a:xfrm>
              <a:off x="8145836" y="2253776"/>
              <a:ext cx="469246" cy="108407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68579" tIns="68579" rIns="68579" bIns="68579" numCol="1" anchor="ctr">
              <a:spAutoFit/>
            </a:bodyPr>
            <a:lstStyle>
              <a:lvl1pPr defTabSz="1371600">
                <a:defRPr b="1" baseline="-13862" sz="5800">
                  <a:uFill>
                    <a:solidFill>
                      <a:srgbClr val="000000"/>
                    </a:solidFill>
                  </a:uFill>
                  <a:latin typeface="Verdana"/>
                  <a:ea typeface="Verdana"/>
                  <a:cs typeface="Verdana"/>
                  <a:sym typeface="Verdana"/>
                </a:defRPr>
              </a:lvl1pPr>
            </a:lstStyle>
            <a:p>
              <a:pPr/>
              <a:r>
                <a:t>F</a:t>
              </a:r>
            </a:p>
          </p:txBody>
        </p:sp>
        <p:sp>
          <p:nvSpPr>
            <p:cNvPr id="546" name="Circle"/>
            <p:cNvSpPr/>
            <p:nvPr/>
          </p:nvSpPr>
          <p:spPr>
            <a:xfrm>
              <a:off x="9391650" y="3977768"/>
              <a:ext cx="1033240" cy="1033240"/>
            </a:xfrm>
            <a:prstGeom prst="ellipse">
              <a:avLst/>
            </a:prstGeom>
            <a:solidFill>
              <a:srgbClr val="FFFB00"/>
            </a:solidFill>
            <a:ln w="38100" cap="flat">
              <a:solidFill>
                <a:srgbClr val="7F0325"/>
              </a:solidFill>
              <a:prstDash val="solid"/>
              <a:round/>
            </a:ln>
            <a:effectLst/>
          </p:spPr>
          <p:txBody>
            <a:bodyPr wrap="square" lIns="68579" tIns="68579" rIns="68579" bIns="68579" numCol="1" anchor="ctr">
              <a:noAutofit/>
            </a:bodyPr>
            <a:lstStyle/>
            <a:p>
              <a:pPr defTabSz="1371600">
                <a:defRPr b="1" baseline="-16363" sz="4400">
                  <a:uFill>
                    <a:solidFill>
                      <a:srgbClr val="000000"/>
                    </a:solidFill>
                  </a:uFill>
                  <a:latin typeface="Verdana"/>
                  <a:ea typeface="Verdana"/>
                  <a:cs typeface="Verdana"/>
                  <a:sym typeface="Verdana"/>
                </a:defRPr>
              </a:pPr>
            </a:p>
          </p:txBody>
        </p:sp>
        <p:sp>
          <p:nvSpPr>
            <p:cNvPr id="547" name="L"/>
            <p:cNvSpPr txBox="1"/>
            <p:nvPr/>
          </p:nvSpPr>
          <p:spPr>
            <a:xfrm>
              <a:off x="9676884" y="3796826"/>
              <a:ext cx="462772" cy="108407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68579" tIns="68579" rIns="68579" bIns="68579" numCol="1" anchor="ctr">
              <a:spAutoFit/>
            </a:bodyPr>
            <a:lstStyle>
              <a:lvl1pPr defTabSz="1371600">
                <a:defRPr b="1" baseline="-13862" sz="5800">
                  <a:uFill>
                    <a:solidFill>
                      <a:srgbClr val="000000"/>
                    </a:solidFill>
                  </a:uFill>
                  <a:latin typeface="Verdana"/>
                  <a:ea typeface="Verdana"/>
                  <a:cs typeface="Verdana"/>
                  <a:sym typeface="Verdana"/>
                </a:defRPr>
              </a:lvl1pPr>
            </a:lstStyle>
            <a:p>
              <a:pPr/>
              <a:r>
                <a:t>L</a:t>
              </a:r>
            </a:p>
          </p:txBody>
        </p:sp>
        <p:sp>
          <p:nvSpPr>
            <p:cNvPr id="548" name="Circle"/>
            <p:cNvSpPr/>
            <p:nvPr/>
          </p:nvSpPr>
          <p:spPr>
            <a:xfrm>
              <a:off x="5219700" y="3977768"/>
              <a:ext cx="1033240" cy="1033240"/>
            </a:xfrm>
            <a:prstGeom prst="ellipse">
              <a:avLst/>
            </a:prstGeom>
            <a:solidFill>
              <a:srgbClr val="009051"/>
            </a:solidFill>
            <a:ln w="38100" cap="flat">
              <a:solidFill>
                <a:srgbClr val="7F0325"/>
              </a:solidFill>
              <a:prstDash val="solid"/>
              <a:round/>
            </a:ln>
            <a:effectLst/>
          </p:spPr>
          <p:txBody>
            <a:bodyPr wrap="square" lIns="68579" tIns="68579" rIns="68579" bIns="68579" numCol="1" anchor="ctr">
              <a:noAutofit/>
            </a:bodyPr>
            <a:lstStyle/>
            <a:p>
              <a:pPr defTabSz="1371600">
                <a:defRPr b="1" baseline="-16363" sz="4400">
                  <a:uFill>
                    <a:solidFill>
                      <a:srgbClr val="000000"/>
                    </a:solidFill>
                  </a:uFill>
                  <a:latin typeface="Verdana"/>
                  <a:ea typeface="Verdana"/>
                  <a:cs typeface="Verdana"/>
                  <a:sym typeface="Verdana"/>
                </a:defRPr>
              </a:pPr>
            </a:p>
          </p:txBody>
        </p:sp>
        <p:sp>
          <p:nvSpPr>
            <p:cNvPr id="549" name="I"/>
            <p:cNvSpPr txBox="1"/>
            <p:nvPr/>
          </p:nvSpPr>
          <p:spPr>
            <a:xfrm>
              <a:off x="5527353" y="3796826"/>
              <a:ext cx="417933" cy="108407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68579" tIns="68579" rIns="68579" bIns="68579" numCol="1" anchor="ctr">
              <a:spAutoFit/>
            </a:bodyPr>
            <a:lstStyle>
              <a:lvl1pPr defTabSz="1371600">
                <a:defRPr b="1" baseline="-13862" sz="5800">
                  <a:uFill>
                    <a:solidFill>
                      <a:srgbClr val="000000"/>
                    </a:solidFill>
                  </a:uFill>
                  <a:latin typeface="Verdana"/>
                  <a:ea typeface="Verdana"/>
                  <a:cs typeface="Verdana"/>
                  <a:sym typeface="Verdana"/>
                </a:defRPr>
              </a:lvl1pPr>
            </a:lstStyle>
            <a:p>
              <a:pPr/>
              <a:r>
                <a:t>I</a:t>
              </a:r>
            </a:p>
          </p:txBody>
        </p:sp>
        <p:sp>
          <p:nvSpPr>
            <p:cNvPr id="550" name="Circle"/>
            <p:cNvSpPr/>
            <p:nvPr/>
          </p:nvSpPr>
          <p:spPr>
            <a:xfrm>
              <a:off x="11717170" y="2426271"/>
              <a:ext cx="1033240" cy="1033240"/>
            </a:xfrm>
            <a:prstGeom prst="ellipse">
              <a:avLst/>
            </a:prstGeom>
            <a:solidFill>
              <a:srgbClr val="00F900"/>
            </a:solidFill>
            <a:ln w="38100" cap="flat">
              <a:solidFill>
                <a:srgbClr val="7F0325"/>
              </a:solidFill>
              <a:prstDash val="solid"/>
              <a:round/>
            </a:ln>
            <a:effectLst/>
          </p:spPr>
          <p:txBody>
            <a:bodyPr wrap="square" lIns="68579" tIns="68579" rIns="68579" bIns="68579" numCol="1" anchor="ctr">
              <a:noAutofit/>
            </a:bodyPr>
            <a:lstStyle/>
            <a:p>
              <a:pPr defTabSz="1371600">
                <a:defRPr b="1" baseline="-16363" sz="4400">
                  <a:uFill>
                    <a:solidFill>
                      <a:srgbClr val="000000"/>
                    </a:solidFill>
                  </a:uFill>
                  <a:latin typeface="Verdana"/>
                  <a:ea typeface="Verdana"/>
                  <a:cs typeface="Verdana"/>
                  <a:sym typeface="Verdana"/>
                </a:defRPr>
              </a:pPr>
            </a:p>
          </p:txBody>
        </p:sp>
        <p:sp>
          <p:nvSpPr>
            <p:cNvPr id="551" name="G"/>
            <p:cNvSpPr txBox="1"/>
            <p:nvPr/>
          </p:nvSpPr>
          <p:spPr>
            <a:xfrm>
              <a:off x="11959723" y="2245329"/>
              <a:ext cx="548133" cy="108407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68579" tIns="68579" rIns="68579" bIns="68579" numCol="1" anchor="ctr">
              <a:spAutoFit/>
            </a:bodyPr>
            <a:lstStyle>
              <a:lvl1pPr defTabSz="1371600">
                <a:defRPr b="1" baseline="-13862" sz="5800">
                  <a:uFill>
                    <a:solidFill>
                      <a:srgbClr val="000000"/>
                    </a:solidFill>
                  </a:uFill>
                  <a:latin typeface="Verdana"/>
                  <a:ea typeface="Verdana"/>
                  <a:cs typeface="Verdana"/>
                  <a:sym typeface="Verdana"/>
                </a:defRPr>
              </a:lvl1pPr>
            </a:lstStyle>
            <a:p>
              <a:pPr/>
              <a:r>
                <a:t>G</a:t>
              </a:r>
            </a:p>
          </p:txBody>
        </p:sp>
        <p:sp>
          <p:nvSpPr>
            <p:cNvPr id="552" name="Circle"/>
            <p:cNvSpPr/>
            <p:nvPr/>
          </p:nvSpPr>
          <p:spPr>
            <a:xfrm>
              <a:off x="5897880" y="2434718"/>
              <a:ext cx="1033240" cy="1033240"/>
            </a:xfrm>
            <a:prstGeom prst="ellipse">
              <a:avLst/>
            </a:prstGeom>
            <a:solidFill>
              <a:srgbClr val="00F900"/>
            </a:solidFill>
            <a:ln w="38100" cap="flat">
              <a:solidFill>
                <a:srgbClr val="7F0325"/>
              </a:solidFill>
              <a:prstDash val="solid"/>
              <a:round/>
            </a:ln>
            <a:effectLst/>
          </p:spPr>
          <p:txBody>
            <a:bodyPr wrap="square" lIns="68579" tIns="68579" rIns="68579" bIns="68579" numCol="1" anchor="ctr">
              <a:noAutofit/>
            </a:bodyPr>
            <a:lstStyle/>
            <a:p>
              <a:pPr defTabSz="1371600">
                <a:defRPr b="1" baseline="-16363" sz="4400">
                  <a:uFill>
                    <a:solidFill>
                      <a:srgbClr val="000000"/>
                    </a:solidFill>
                  </a:uFill>
                  <a:latin typeface="Verdana"/>
                  <a:ea typeface="Verdana"/>
                  <a:cs typeface="Verdana"/>
                  <a:sym typeface="Verdana"/>
                </a:defRPr>
              </a:pPr>
            </a:p>
          </p:txBody>
        </p:sp>
        <p:sp>
          <p:nvSpPr>
            <p:cNvPr id="553" name="E"/>
            <p:cNvSpPr txBox="1"/>
            <p:nvPr/>
          </p:nvSpPr>
          <p:spPr>
            <a:xfrm>
              <a:off x="6171844" y="2253776"/>
              <a:ext cx="485312" cy="108407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68579" tIns="68579" rIns="68579" bIns="68579" numCol="1" anchor="ctr">
              <a:spAutoFit/>
            </a:bodyPr>
            <a:lstStyle>
              <a:lvl1pPr defTabSz="1371600">
                <a:defRPr b="1" baseline="-13862" sz="5800">
                  <a:uFill>
                    <a:solidFill>
                      <a:srgbClr val="000000"/>
                    </a:solidFill>
                  </a:uFill>
                  <a:latin typeface="Verdana"/>
                  <a:ea typeface="Verdana"/>
                  <a:cs typeface="Verdana"/>
                  <a:sym typeface="Verdana"/>
                </a:defRPr>
              </a:lvl1pPr>
            </a:lstStyle>
            <a:p>
              <a:pPr/>
              <a:r>
                <a:t>E</a:t>
              </a:r>
            </a:p>
          </p:txBody>
        </p:sp>
        <p:sp>
          <p:nvSpPr>
            <p:cNvPr id="554" name="Circle"/>
            <p:cNvSpPr/>
            <p:nvPr/>
          </p:nvSpPr>
          <p:spPr>
            <a:xfrm>
              <a:off x="12211050" y="3977768"/>
              <a:ext cx="1033240" cy="1033240"/>
            </a:xfrm>
            <a:prstGeom prst="ellipse">
              <a:avLst/>
            </a:prstGeom>
            <a:solidFill>
              <a:srgbClr val="941751"/>
            </a:solidFill>
            <a:ln w="38100" cap="flat">
              <a:solidFill>
                <a:srgbClr val="7F0325"/>
              </a:solidFill>
              <a:prstDash val="solid"/>
              <a:round/>
            </a:ln>
            <a:effectLst/>
          </p:spPr>
          <p:txBody>
            <a:bodyPr wrap="square" lIns="68579" tIns="68579" rIns="68579" bIns="68579" numCol="1" anchor="ctr">
              <a:noAutofit/>
            </a:bodyPr>
            <a:lstStyle/>
            <a:p>
              <a:pPr defTabSz="1371600">
                <a:defRPr b="1" baseline="-16363" sz="4400">
                  <a:uFill>
                    <a:solidFill>
                      <a:srgbClr val="000000"/>
                    </a:solidFill>
                  </a:uFill>
                  <a:latin typeface="Verdana"/>
                  <a:ea typeface="Verdana"/>
                  <a:cs typeface="Verdana"/>
                  <a:sym typeface="Verdana"/>
                </a:defRPr>
              </a:pPr>
            </a:p>
          </p:txBody>
        </p:sp>
        <p:sp>
          <p:nvSpPr>
            <p:cNvPr id="555" name="N"/>
            <p:cNvSpPr txBox="1"/>
            <p:nvPr/>
          </p:nvSpPr>
          <p:spPr>
            <a:xfrm>
              <a:off x="12444851" y="3796826"/>
              <a:ext cx="565637" cy="108407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68579" tIns="68579" rIns="68579" bIns="68579" numCol="1" anchor="ctr">
              <a:spAutoFit/>
            </a:bodyPr>
            <a:lstStyle>
              <a:lvl1pPr defTabSz="1371600">
                <a:defRPr b="1" baseline="-13862" sz="5800">
                  <a:uFill>
                    <a:solidFill>
                      <a:srgbClr val="000000"/>
                    </a:solidFill>
                  </a:uFill>
                  <a:latin typeface="Verdana"/>
                  <a:ea typeface="Verdana"/>
                  <a:cs typeface="Verdana"/>
                  <a:sym typeface="Verdana"/>
                </a:defRPr>
              </a:lvl1pPr>
            </a:lstStyle>
            <a:p>
              <a:pPr/>
              <a:r>
                <a:t>N</a:t>
              </a:r>
            </a:p>
          </p:txBody>
        </p:sp>
        <p:sp>
          <p:nvSpPr>
            <p:cNvPr id="556" name="Circle"/>
            <p:cNvSpPr/>
            <p:nvPr/>
          </p:nvSpPr>
          <p:spPr>
            <a:xfrm>
              <a:off x="7391400" y="5352987"/>
              <a:ext cx="1033240" cy="1033241"/>
            </a:xfrm>
            <a:prstGeom prst="ellipse">
              <a:avLst/>
            </a:prstGeom>
            <a:solidFill>
              <a:srgbClr val="FF9300"/>
            </a:solidFill>
            <a:ln w="38100" cap="flat">
              <a:solidFill>
                <a:srgbClr val="7F0325"/>
              </a:solidFill>
              <a:prstDash val="solid"/>
              <a:round/>
            </a:ln>
            <a:effectLst/>
          </p:spPr>
          <p:txBody>
            <a:bodyPr wrap="square" lIns="68579" tIns="68579" rIns="68579" bIns="68579" numCol="1" anchor="ctr">
              <a:noAutofit/>
            </a:bodyPr>
            <a:lstStyle/>
            <a:p>
              <a:pPr defTabSz="1371600">
                <a:defRPr b="1" baseline="-16363" sz="4400">
                  <a:uFill>
                    <a:solidFill>
                      <a:srgbClr val="000000"/>
                    </a:solidFill>
                  </a:uFill>
                  <a:latin typeface="Verdana"/>
                  <a:ea typeface="Verdana"/>
                  <a:cs typeface="Verdana"/>
                  <a:sym typeface="Verdana"/>
                </a:defRPr>
              </a:pPr>
            </a:p>
          </p:txBody>
        </p:sp>
        <p:sp>
          <p:nvSpPr>
            <p:cNvPr id="557" name="P"/>
            <p:cNvSpPr txBox="1"/>
            <p:nvPr/>
          </p:nvSpPr>
          <p:spPr>
            <a:xfrm>
              <a:off x="7653135" y="5172046"/>
              <a:ext cx="509769" cy="108407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68579" tIns="68579" rIns="68579" bIns="68579" numCol="1" anchor="ctr">
              <a:spAutoFit/>
            </a:bodyPr>
            <a:lstStyle>
              <a:lvl1pPr defTabSz="1371600">
                <a:defRPr b="1" baseline="-13862" sz="5800">
                  <a:uFill>
                    <a:solidFill>
                      <a:srgbClr val="000000"/>
                    </a:solidFill>
                  </a:uFill>
                  <a:latin typeface="Verdana"/>
                  <a:ea typeface="Verdana"/>
                  <a:cs typeface="Verdana"/>
                  <a:sym typeface="Verdana"/>
                </a:defRPr>
              </a:lvl1pPr>
            </a:lstStyle>
            <a:p>
              <a:pPr/>
              <a:r>
                <a:t>P</a:t>
              </a:r>
            </a:p>
          </p:txBody>
        </p:sp>
        <p:sp>
          <p:nvSpPr>
            <p:cNvPr id="558" name="Circle"/>
            <p:cNvSpPr/>
            <p:nvPr/>
          </p:nvSpPr>
          <p:spPr>
            <a:xfrm>
              <a:off x="6572250" y="3977768"/>
              <a:ext cx="1033240" cy="1033240"/>
            </a:xfrm>
            <a:prstGeom prst="ellipse">
              <a:avLst/>
            </a:prstGeom>
            <a:solidFill>
              <a:srgbClr val="009051"/>
            </a:solidFill>
            <a:ln w="38100" cap="flat">
              <a:solidFill>
                <a:srgbClr val="7F0325"/>
              </a:solidFill>
              <a:prstDash val="solid"/>
              <a:round/>
            </a:ln>
            <a:effectLst/>
          </p:spPr>
          <p:txBody>
            <a:bodyPr wrap="square" lIns="68579" tIns="68579" rIns="68579" bIns="68579" numCol="1" anchor="ctr">
              <a:noAutofit/>
            </a:bodyPr>
            <a:lstStyle/>
            <a:p>
              <a:pPr defTabSz="1371600">
                <a:defRPr b="1" baseline="-16363" sz="4400">
                  <a:uFill>
                    <a:solidFill>
                      <a:srgbClr val="000000"/>
                    </a:solidFill>
                  </a:uFill>
                  <a:latin typeface="Verdana"/>
                  <a:ea typeface="Verdana"/>
                  <a:cs typeface="Verdana"/>
                  <a:sym typeface="Verdana"/>
                </a:defRPr>
              </a:pPr>
            </a:p>
          </p:txBody>
        </p:sp>
        <p:sp>
          <p:nvSpPr>
            <p:cNvPr id="559" name="J"/>
            <p:cNvSpPr txBox="1"/>
            <p:nvPr/>
          </p:nvSpPr>
          <p:spPr>
            <a:xfrm>
              <a:off x="6877625" y="3796826"/>
              <a:ext cx="422489" cy="108407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68579" tIns="68579" rIns="68579" bIns="68579" numCol="1" anchor="ctr">
              <a:spAutoFit/>
            </a:bodyPr>
            <a:lstStyle>
              <a:lvl1pPr defTabSz="1371600">
                <a:defRPr b="1" baseline="-13862" sz="5800">
                  <a:uFill>
                    <a:solidFill>
                      <a:srgbClr val="000000"/>
                    </a:solidFill>
                  </a:uFill>
                  <a:latin typeface="Verdana"/>
                  <a:ea typeface="Verdana"/>
                  <a:cs typeface="Verdana"/>
                  <a:sym typeface="Verdana"/>
                </a:defRPr>
              </a:lvl1pPr>
            </a:lstStyle>
            <a:p>
              <a:pPr/>
              <a:r>
                <a:t>J</a:t>
              </a:r>
            </a:p>
          </p:txBody>
        </p:sp>
        <p:sp>
          <p:nvSpPr>
            <p:cNvPr id="560" name="A is the root"/>
            <p:cNvSpPr txBox="1"/>
            <p:nvPr/>
          </p:nvSpPr>
          <p:spPr>
            <a:xfrm>
              <a:off x="8224662" y="-36706"/>
              <a:ext cx="3805999" cy="95707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68579" tIns="68579" rIns="68579" bIns="68579" numCol="1" anchor="t">
              <a:spAutoFit/>
            </a:bodyPr>
            <a:lstStyle>
              <a:lvl1pPr algn="l" defTabSz="1371600">
                <a:defRPr b="1" baseline="-15119">
                  <a:solidFill>
                    <a:srgbClr val="0433FF"/>
                  </a:solidFill>
                  <a:uFill>
                    <a:solidFill>
                      <a:srgbClr val="000000"/>
                    </a:solidFill>
                  </a:uFill>
                  <a:latin typeface="Verdana"/>
                  <a:ea typeface="Verdana"/>
                  <a:cs typeface="Verdana"/>
                  <a:sym typeface="Verdana"/>
                </a:defRPr>
              </a:lvl1pPr>
            </a:lstStyle>
            <a:p>
              <a:pPr/>
              <a:r>
                <a:t>A is the root</a:t>
              </a:r>
            </a:p>
          </p:txBody>
        </p:sp>
        <p:sp>
          <p:nvSpPr>
            <p:cNvPr id="561" name="Arrow"/>
            <p:cNvSpPr/>
            <p:nvPr/>
          </p:nvSpPr>
          <p:spPr>
            <a:xfrm rot="20380847">
              <a:off x="7153885" y="711511"/>
              <a:ext cx="978571" cy="33994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1871" y="14256"/>
                  </a:moveTo>
                  <a:lnTo>
                    <a:pt x="11871" y="21600"/>
                  </a:lnTo>
                  <a:lnTo>
                    <a:pt x="0" y="10800"/>
                  </a:lnTo>
                  <a:lnTo>
                    <a:pt x="11871" y="0"/>
                  </a:lnTo>
                  <a:lnTo>
                    <a:pt x="11871" y="7344"/>
                  </a:lnTo>
                  <a:lnTo>
                    <a:pt x="21600" y="7344"/>
                  </a:lnTo>
                  <a:lnTo>
                    <a:pt x="21600" y="14256"/>
                  </a:lnTo>
                  <a:close/>
                </a:path>
              </a:pathLst>
            </a:custGeom>
            <a:solidFill>
              <a:srgbClr val="FFFFFF"/>
            </a:solidFill>
            <a:ln w="38100" cap="flat">
              <a:solidFill>
                <a:srgbClr val="7F0325"/>
              </a:solidFill>
              <a:prstDash val="solid"/>
              <a:round/>
            </a:ln>
            <a:effectLst/>
          </p:spPr>
          <p:txBody>
            <a:bodyPr wrap="square" lIns="68579" tIns="68579" rIns="68579" bIns="68579" numCol="1" anchor="t">
              <a:noAutofit/>
            </a:bodyPr>
            <a:lstStyle/>
            <a:p>
              <a:pPr algn="l" defTabSz="1371600">
                <a:defRPr baseline="-18666" sz="3600">
                  <a:uFill>
                    <a:solidFill>
                      <a:srgbClr val="000000"/>
                    </a:solidFill>
                  </a:uFill>
                  <a:latin typeface="Verdana"/>
                  <a:ea typeface="Verdana"/>
                  <a:cs typeface="Verdana"/>
                  <a:sym typeface="Verdana"/>
                </a:defRPr>
              </a:pPr>
            </a:p>
          </p:txBody>
        </p:sp>
      </p:grpSp>
      <p:sp>
        <p:nvSpPr>
          <p:cNvPr id="563" name="Nodes with the…"/>
          <p:cNvSpPr txBox="1"/>
          <p:nvPr/>
        </p:nvSpPr>
        <p:spPr>
          <a:xfrm>
            <a:off x="4516244" y="9725002"/>
            <a:ext cx="4140277" cy="1731265"/>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p>
            <a:pPr algn="l" defTabSz="914400">
              <a:lnSpc>
                <a:spcPct val="50000"/>
              </a:lnSpc>
              <a:defRPr b="1" baseline="-15119">
                <a:solidFill>
                  <a:srgbClr val="7F0325"/>
                </a:solidFill>
                <a:uFill>
                  <a:solidFill>
                    <a:srgbClr val="000000"/>
                  </a:solidFill>
                </a:uFill>
                <a:latin typeface="Verdana"/>
                <a:ea typeface="Verdana"/>
                <a:cs typeface="Verdana"/>
                <a:sym typeface="Verdana"/>
              </a:defRPr>
            </a:pPr>
            <a:r>
              <a:t>Nodes with the</a:t>
            </a:r>
          </a:p>
          <a:p>
            <a:pPr algn="l" defTabSz="914400">
              <a:lnSpc>
                <a:spcPct val="50000"/>
              </a:lnSpc>
              <a:defRPr b="1" baseline="-15119">
                <a:solidFill>
                  <a:srgbClr val="7F0325"/>
                </a:solidFill>
                <a:uFill>
                  <a:solidFill>
                    <a:srgbClr val="000000"/>
                  </a:solidFill>
                </a:uFill>
                <a:latin typeface="Verdana"/>
                <a:ea typeface="Verdana"/>
                <a:cs typeface="Verdana"/>
                <a:sym typeface="Verdana"/>
              </a:defRPr>
            </a:pPr>
            <a:r>
              <a:t>same parent are</a:t>
            </a:r>
          </a:p>
          <a:p>
            <a:pPr algn="l" defTabSz="914400">
              <a:lnSpc>
                <a:spcPct val="50000"/>
              </a:lnSpc>
              <a:defRPr b="1" baseline="-15119" i="1">
                <a:solidFill>
                  <a:srgbClr val="7F0325"/>
                </a:solidFill>
                <a:uFill>
                  <a:solidFill>
                    <a:srgbClr val="000000"/>
                  </a:solidFill>
                </a:uFill>
                <a:latin typeface="Verdana"/>
                <a:ea typeface="Verdana"/>
                <a:cs typeface="Verdana"/>
                <a:sym typeface="Verdana"/>
              </a:defRPr>
            </a:pPr>
            <a:r>
              <a:rPr>
                <a:solidFill>
                  <a:srgbClr val="0433FF"/>
                </a:solidFill>
              </a:rPr>
              <a:t>siblings</a:t>
            </a:r>
            <a:r>
              <a:t>.</a:t>
            </a:r>
          </a:p>
        </p:txBody>
      </p:sp>
      <p:sp>
        <p:nvSpPr>
          <p:cNvPr id="564" name="Tree Terminology"/>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Tree Terminology</a:t>
            </a:r>
          </a:p>
        </p:txBody>
      </p:sp>
    </p:spTree>
  </p:cSld>
  <p:clrMapOvr>
    <a:masterClrMapping/>
  </p:clrMapOvr>
  <p:transition xmlns:p14="http://schemas.microsoft.com/office/powerpoint/2010/main" spd="med" advClick="1"/>
</p:sld>
</file>

<file path=ppt/slides/slide1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566" name="Rectangle"/>
          <p:cNvSpPr/>
          <p:nvPr/>
        </p:nvSpPr>
        <p:spPr>
          <a:xfrm>
            <a:off x="16753113" y="2677885"/>
            <a:ext cx="3755573" cy="1763487"/>
          </a:xfrm>
          <a:prstGeom prst="rect">
            <a:avLst/>
          </a:prstGeom>
          <a:solidFill>
            <a:srgbClr val="FFFFFF"/>
          </a:solidFill>
          <a:ln w="12700">
            <a:miter lim="400000"/>
          </a:ln>
        </p:spPr>
        <p:txBody>
          <a:bodyPr tIns="91439" bIns="91439" anchor="ctr"/>
          <a:lstStyle/>
          <a:p>
            <a:pPr defTabSz="914400">
              <a:defRPr sz="3600">
                <a:solidFill>
                  <a:srgbClr val="FFFFFF"/>
                </a:solidFill>
                <a:latin typeface="Calibri"/>
                <a:ea typeface="Calibri"/>
                <a:cs typeface="Calibri"/>
                <a:sym typeface="Calibri"/>
              </a:defRPr>
            </a:pPr>
          </a:p>
        </p:txBody>
      </p:sp>
      <p:sp>
        <p:nvSpPr>
          <p:cNvPr id="567" name="Tree Terminology"/>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Tree Terminology</a:t>
            </a:r>
          </a:p>
        </p:txBody>
      </p:sp>
      <p:grpSp>
        <p:nvGrpSpPr>
          <p:cNvPr id="604" name="Group"/>
          <p:cNvGrpSpPr/>
          <p:nvPr/>
        </p:nvGrpSpPr>
        <p:grpSpPr>
          <a:xfrm>
            <a:off x="6140897" y="3344070"/>
            <a:ext cx="13164637" cy="5980302"/>
            <a:chOff x="0" y="405926"/>
            <a:chExt cx="13164635" cy="5980300"/>
          </a:xfrm>
        </p:grpSpPr>
        <p:sp>
          <p:nvSpPr>
            <p:cNvPr id="568" name="Line"/>
            <p:cNvSpPr/>
            <p:nvPr/>
          </p:nvSpPr>
          <p:spPr>
            <a:xfrm flipV="1">
              <a:off x="6451251" y="4609645"/>
              <a:ext cx="500692" cy="1412384"/>
            </a:xfrm>
            <a:prstGeom prst="line">
              <a:avLst/>
            </a:prstGeom>
            <a:noFill/>
            <a:ln w="127000" cap="flat">
              <a:solidFill>
                <a:srgbClr val="FF2600"/>
              </a:solidFill>
              <a:prstDash val="solid"/>
              <a:round/>
            </a:ln>
            <a:effectLst/>
          </p:spPr>
          <p:txBody>
            <a:bodyPr wrap="square" lIns="68579" tIns="68579" rIns="68579" bIns="68579" numCol="1" anchor="t">
              <a:noAutofit/>
            </a:bodyPr>
            <a:lstStyle/>
            <a:p>
              <a:pPr algn="l" defTabSz="685800">
                <a:defRPr sz="1800">
                  <a:latin typeface="Helvetica"/>
                  <a:ea typeface="Helvetica"/>
                  <a:cs typeface="Helvetica"/>
                  <a:sym typeface="Helvetica"/>
                </a:defRPr>
              </a:pPr>
            </a:p>
          </p:txBody>
        </p:sp>
        <p:sp>
          <p:nvSpPr>
            <p:cNvPr id="569" name="Line"/>
            <p:cNvSpPr/>
            <p:nvPr/>
          </p:nvSpPr>
          <p:spPr>
            <a:xfrm flipH="1" flipV="1">
              <a:off x="7058697" y="4613760"/>
              <a:ext cx="763997" cy="1084077"/>
            </a:xfrm>
            <a:prstGeom prst="line">
              <a:avLst/>
            </a:prstGeom>
            <a:noFill/>
            <a:ln w="38100" cap="flat">
              <a:solidFill>
                <a:srgbClr val="00F900"/>
              </a:solidFill>
              <a:prstDash val="solid"/>
              <a:round/>
            </a:ln>
            <a:effectLst/>
          </p:spPr>
          <p:txBody>
            <a:bodyPr wrap="square" lIns="68579" tIns="68579" rIns="68579" bIns="68579" numCol="1" anchor="t">
              <a:noAutofit/>
            </a:bodyPr>
            <a:lstStyle/>
            <a:p>
              <a:pPr algn="l" defTabSz="685800">
                <a:defRPr sz="1800">
                  <a:latin typeface="Helvetica"/>
                  <a:ea typeface="Helvetica"/>
                  <a:cs typeface="Helvetica"/>
                  <a:sym typeface="Helvetica"/>
                </a:defRPr>
              </a:pPr>
            </a:p>
          </p:txBody>
        </p:sp>
        <p:sp>
          <p:nvSpPr>
            <p:cNvPr id="570" name="Line"/>
            <p:cNvSpPr/>
            <p:nvPr/>
          </p:nvSpPr>
          <p:spPr>
            <a:xfrm flipV="1">
              <a:off x="5816199" y="3060457"/>
              <a:ext cx="500692" cy="1412384"/>
            </a:xfrm>
            <a:prstGeom prst="line">
              <a:avLst/>
            </a:prstGeom>
            <a:noFill/>
            <a:ln w="38100" cap="flat">
              <a:solidFill>
                <a:srgbClr val="00F900"/>
              </a:solidFill>
              <a:prstDash val="solid"/>
              <a:round/>
            </a:ln>
            <a:effectLst/>
          </p:spPr>
          <p:txBody>
            <a:bodyPr wrap="square" lIns="68579" tIns="68579" rIns="68579" bIns="68579" numCol="1" anchor="t">
              <a:noAutofit/>
            </a:bodyPr>
            <a:lstStyle/>
            <a:p>
              <a:pPr algn="l" defTabSz="685800">
                <a:defRPr sz="1800">
                  <a:latin typeface="Helvetica"/>
                  <a:ea typeface="Helvetica"/>
                  <a:cs typeface="Helvetica"/>
                  <a:sym typeface="Helvetica"/>
                </a:defRPr>
              </a:pPr>
            </a:p>
          </p:txBody>
        </p:sp>
        <p:sp>
          <p:nvSpPr>
            <p:cNvPr id="571" name="Line"/>
            <p:cNvSpPr/>
            <p:nvPr/>
          </p:nvSpPr>
          <p:spPr>
            <a:xfrm flipH="1" flipV="1">
              <a:off x="6313008" y="3060457"/>
              <a:ext cx="629734" cy="1412384"/>
            </a:xfrm>
            <a:prstGeom prst="line">
              <a:avLst/>
            </a:prstGeom>
            <a:noFill/>
            <a:ln w="127000" cap="flat">
              <a:solidFill>
                <a:srgbClr val="FF2600"/>
              </a:solidFill>
              <a:prstDash val="solid"/>
              <a:round/>
            </a:ln>
            <a:effectLst/>
          </p:spPr>
          <p:txBody>
            <a:bodyPr wrap="square" lIns="68579" tIns="68579" rIns="68579" bIns="68579" numCol="1" anchor="t">
              <a:noAutofit/>
            </a:bodyPr>
            <a:lstStyle/>
            <a:p>
              <a:pPr algn="l" defTabSz="685800">
                <a:defRPr sz="1800">
                  <a:latin typeface="Helvetica"/>
                  <a:ea typeface="Helvetica"/>
                  <a:cs typeface="Helvetica"/>
                  <a:sym typeface="Helvetica"/>
                </a:defRPr>
              </a:pPr>
            </a:p>
          </p:txBody>
        </p:sp>
        <p:sp>
          <p:nvSpPr>
            <p:cNvPr id="572" name="Line"/>
            <p:cNvSpPr/>
            <p:nvPr/>
          </p:nvSpPr>
          <p:spPr>
            <a:xfrm flipV="1">
              <a:off x="8293836" y="2927107"/>
              <a:ext cx="1" cy="1679084"/>
            </a:xfrm>
            <a:prstGeom prst="line">
              <a:avLst/>
            </a:prstGeom>
            <a:noFill/>
            <a:ln w="38100" cap="flat">
              <a:solidFill>
                <a:srgbClr val="00F900"/>
              </a:solidFill>
              <a:prstDash val="solid"/>
              <a:round/>
            </a:ln>
            <a:effectLst/>
          </p:spPr>
          <p:txBody>
            <a:bodyPr wrap="square" lIns="68579" tIns="68579" rIns="68579" bIns="68579" numCol="1" anchor="t">
              <a:noAutofit/>
            </a:bodyPr>
            <a:lstStyle/>
            <a:p>
              <a:pPr algn="l" defTabSz="685800">
                <a:defRPr sz="1800">
                  <a:latin typeface="Helvetica"/>
                  <a:ea typeface="Helvetica"/>
                  <a:cs typeface="Helvetica"/>
                  <a:sym typeface="Helvetica"/>
                </a:defRPr>
              </a:pPr>
            </a:p>
          </p:txBody>
        </p:sp>
        <p:sp>
          <p:nvSpPr>
            <p:cNvPr id="573" name="Line"/>
            <p:cNvSpPr/>
            <p:nvPr/>
          </p:nvSpPr>
          <p:spPr>
            <a:xfrm flipH="1" flipV="1">
              <a:off x="8199209" y="3060457"/>
              <a:ext cx="1412384" cy="1412384"/>
            </a:xfrm>
            <a:prstGeom prst="line">
              <a:avLst/>
            </a:prstGeom>
            <a:noFill/>
            <a:ln w="38100" cap="flat">
              <a:solidFill>
                <a:srgbClr val="00F900"/>
              </a:solidFill>
              <a:prstDash val="solid"/>
              <a:round/>
            </a:ln>
            <a:effectLst/>
          </p:spPr>
          <p:txBody>
            <a:bodyPr wrap="square" lIns="68579" tIns="68579" rIns="68579" bIns="68579" numCol="1" anchor="t">
              <a:noAutofit/>
            </a:bodyPr>
            <a:lstStyle/>
            <a:p>
              <a:pPr algn="l" defTabSz="685800">
                <a:defRPr sz="1800">
                  <a:latin typeface="Helvetica"/>
                  <a:ea typeface="Helvetica"/>
                  <a:cs typeface="Helvetica"/>
                  <a:sym typeface="Helvetica"/>
                </a:defRPr>
              </a:pPr>
            </a:p>
          </p:txBody>
        </p:sp>
        <p:sp>
          <p:nvSpPr>
            <p:cNvPr id="574" name="Line"/>
            <p:cNvSpPr/>
            <p:nvPr/>
          </p:nvSpPr>
          <p:spPr>
            <a:xfrm flipH="1" flipV="1">
              <a:off x="8302832" y="3060457"/>
              <a:ext cx="3051568" cy="1412384"/>
            </a:xfrm>
            <a:prstGeom prst="line">
              <a:avLst/>
            </a:prstGeom>
            <a:noFill/>
            <a:ln w="38100" cap="flat">
              <a:solidFill>
                <a:srgbClr val="00F900"/>
              </a:solidFill>
              <a:prstDash val="solid"/>
              <a:round/>
            </a:ln>
            <a:effectLst/>
          </p:spPr>
          <p:txBody>
            <a:bodyPr wrap="square" lIns="68579" tIns="68579" rIns="68579" bIns="68579" numCol="1" anchor="t">
              <a:noAutofit/>
            </a:bodyPr>
            <a:lstStyle/>
            <a:p>
              <a:pPr algn="l" defTabSz="685800">
                <a:defRPr sz="1800">
                  <a:latin typeface="Helvetica"/>
                  <a:ea typeface="Helvetica"/>
                  <a:cs typeface="Helvetica"/>
                  <a:sym typeface="Helvetica"/>
                </a:defRPr>
              </a:pPr>
            </a:p>
          </p:txBody>
        </p:sp>
        <p:sp>
          <p:nvSpPr>
            <p:cNvPr id="575" name="Line"/>
            <p:cNvSpPr/>
            <p:nvPr/>
          </p:nvSpPr>
          <p:spPr>
            <a:xfrm flipH="1" flipV="1">
              <a:off x="12234752" y="3060457"/>
              <a:ext cx="432090" cy="1412384"/>
            </a:xfrm>
            <a:prstGeom prst="line">
              <a:avLst/>
            </a:prstGeom>
            <a:noFill/>
            <a:ln w="38100" cap="flat">
              <a:solidFill>
                <a:srgbClr val="00F900"/>
              </a:solidFill>
              <a:prstDash val="solid"/>
              <a:round/>
            </a:ln>
            <a:effectLst/>
          </p:spPr>
          <p:txBody>
            <a:bodyPr wrap="square" lIns="68579" tIns="68579" rIns="68579" bIns="68579" numCol="1" anchor="t">
              <a:noAutofit/>
            </a:bodyPr>
            <a:lstStyle/>
            <a:p>
              <a:pPr algn="l" defTabSz="685800">
                <a:defRPr sz="1800">
                  <a:latin typeface="Helvetica"/>
                  <a:ea typeface="Helvetica"/>
                  <a:cs typeface="Helvetica"/>
                  <a:sym typeface="Helvetica"/>
                </a:defRPr>
              </a:pPr>
            </a:p>
          </p:txBody>
        </p:sp>
        <p:sp>
          <p:nvSpPr>
            <p:cNvPr id="576" name="Line"/>
            <p:cNvSpPr/>
            <p:nvPr/>
          </p:nvSpPr>
          <p:spPr>
            <a:xfrm flipV="1">
              <a:off x="6454161" y="1179241"/>
              <a:ext cx="76870" cy="1615977"/>
            </a:xfrm>
            <a:prstGeom prst="line">
              <a:avLst/>
            </a:prstGeom>
            <a:noFill/>
            <a:ln w="127000" cap="flat">
              <a:solidFill>
                <a:srgbClr val="FF2600"/>
              </a:solidFill>
              <a:prstDash val="solid"/>
              <a:round/>
            </a:ln>
            <a:effectLst/>
          </p:spPr>
          <p:txBody>
            <a:bodyPr wrap="square" lIns="68579" tIns="68579" rIns="68579" bIns="68579" numCol="1" anchor="t">
              <a:noAutofit/>
            </a:bodyPr>
            <a:lstStyle/>
            <a:p>
              <a:pPr algn="l" defTabSz="685800">
                <a:defRPr sz="1800">
                  <a:latin typeface="Helvetica"/>
                  <a:ea typeface="Helvetica"/>
                  <a:cs typeface="Helvetica"/>
                  <a:sym typeface="Helvetica"/>
                </a:defRPr>
              </a:pPr>
            </a:p>
          </p:txBody>
        </p:sp>
        <p:sp>
          <p:nvSpPr>
            <p:cNvPr id="577" name="Line"/>
            <p:cNvSpPr/>
            <p:nvPr/>
          </p:nvSpPr>
          <p:spPr>
            <a:xfrm flipH="1" flipV="1">
              <a:off x="6564888" y="1218011"/>
              <a:ext cx="1753229" cy="1833075"/>
            </a:xfrm>
            <a:prstGeom prst="line">
              <a:avLst/>
            </a:prstGeom>
            <a:noFill/>
            <a:ln w="38100" cap="flat">
              <a:solidFill>
                <a:srgbClr val="00F900"/>
              </a:solidFill>
              <a:prstDash val="solid"/>
              <a:round/>
            </a:ln>
            <a:effectLst/>
          </p:spPr>
          <p:txBody>
            <a:bodyPr wrap="square" lIns="68579" tIns="68579" rIns="68579" bIns="68579" numCol="1" anchor="t">
              <a:noAutofit/>
            </a:bodyPr>
            <a:lstStyle/>
            <a:p>
              <a:pPr algn="l" defTabSz="685800">
                <a:defRPr sz="1800">
                  <a:latin typeface="Helvetica"/>
                  <a:ea typeface="Helvetica"/>
                  <a:cs typeface="Helvetica"/>
                  <a:sym typeface="Helvetica"/>
                </a:defRPr>
              </a:pPr>
            </a:p>
          </p:txBody>
        </p:sp>
        <p:sp>
          <p:nvSpPr>
            <p:cNvPr id="578" name="Line"/>
            <p:cNvSpPr/>
            <p:nvPr/>
          </p:nvSpPr>
          <p:spPr>
            <a:xfrm flipH="1" flipV="1">
              <a:off x="6499139" y="1232107"/>
              <a:ext cx="5614776" cy="1642508"/>
            </a:xfrm>
            <a:prstGeom prst="line">
              <a:avLst/>
            </a:prstGeom>
            <a:noFill/>
            <a:ln w="38100" cap="flat">
              <a:solidFill>
                <a:srgbClr val="00F900"/>
              </a:solidFill>
              <a:prstDash val="solid"/>
              <a:round/>
            </a:ln>
            <a:effectLst/>
          </p:spPr>
          <p:txBody>
            <a:bodyPr wrap="square" lIns="68579" tIns="68579" rIns="68579" bIns="68579" numCol="1" anchor="t">
              <a:noAutofit/>
            </a:bodyPr>
            <a:lstStyle/>
            <a:p>
              <a:pPr algn="l" defTabSz="685800">
                <a:defRPr sz="1800">
                  <a:latin typeface="Helvetica"/>
                  <a:ea typeface="Helvetica"/>
                  <a:cs typeface="Helvetica"/>
                  <a:sym typeface="Helvetica"/>
                </a:defRPr>
              </a:pPr>
            </a:p>
          </p:txBody>
        </p:sp>
        <p:sp>
          <p:nvSpPr>
            <p:cNvPr id="579" name="Circle"/>
            <p:cNvSpPr/>
            <p:nvPr/>
          </p:nvSpPr>
          <p:spPr>
            <a:xfrm>
              <a:off x="5978245" y="586868"/>
              <a:ext cx="1033241" cy="1033240"/>
            </a:xfrm>
            <a:prstGeom prst="ellipse">
              <a:avLst/>
            </a:prstGeom>
            <a:solidFill>
              <a:srgbClr val="FFFFFF"/>
            </a:solidFill>
            <a:ln w="38100" cap="flat">
              <a:solidFill>
                <a:srgbClr val="7F0325"/>
              </a:solidFill>
              <a:prstDash val="solid"/>
              <a:round/>
            </a:ln>
            <a:effectLst/>
          </p:spPr>
          <p:txBody>
            <a:bodyPr wrap="square" lIns="68579" tIns="68579" rIns="68579" bIns="68579" numCol="1" anchor="ctr">
              <a:noAutofit/>
            </a:bodyPr>
            <a:lstStyle/>
            <a:p>
              <a:pPr defTabSz="1371600">
                <a:defRPr b="1" baseline="-16363" sz="4400">
                  <a:uFill>
                    <a:solidFill>
                      <a:srgbClr val="000000"/>
                    </a:solidFill>
                  </a:uFill>
                  <a:latin typeface="Verdana"/>
                  <a:ea typeface="Verdana"/>
                  <a:cs typeface="Verdana"/>
                  <a:sym typeface="Verdana"/>
                </a:defRPr>
              </a:pPr>
            </a:p>
          </p:txBody>
        </p:sp>
        <p:sp>
          <p:nvSpPr>
            <p:cNvPr id="580" name="A"/>
            <p:cNvSpPr txBox="1"/>
            <p:nvPr/>
          </p:nvSpPr>
          <p:spPr>
            <a:xfrm>
              <a:off x="6229311" y="405926"/>
              <a:ext cx="531109" cy="108407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68579" tIns="68579" rIns="68579" bIns="68579" numCol="1" anchor="ctr">
              <a:spAutoFit/>
            </a:bodyPr>
            <a:lstStyle>
              <a:lvl1pPr defTabSz="1371600">
                <a:defRPr b="1" baseline="-13862" sz="5800">
                  <a:uFill>
                    <a:solidFill>
                      <a:srgbClr val="000000"/>
                    </a:solidFill>
                  </a:uFill>
                  <a:latin typeface="Verdana"/>
                  <a:ea typeface="Verdana"/>
                  <a:cs typeface="Verdana"/>
                  <a:sym typeface="Verdana"/>
                </a:defRPr>
              </a:lvl1pPr>
            </a:lstStyle>
            <a:p>
              <a:pPr/>
              <a:r>
                <a:t>A</a:t>
              </a:r>
            </a:p>
          </p:txBody>
        </p:sp>
        <p:sp>
          <p:nvSpPr>
            <p:cNvPr id="581" name="Circle"/>
            <p:cNvSpPr/>
            <p:nvPr/>
          </p:nvSpPr>
          <p:spPr>
            <a:xfrm>
              <a:off x="5975976" y="5352987"/>
              <a:ext cx="1033240" cy="1033241"/>
            </a:xfrm>
            <a:prstGeom prst="ellipse">
              <a:avLst/>
            </a:prstGeom>
            <a:solidFill>
              <a:srgbClr val="FFFFFF"/>
            </a:solidFill>
            <a:ln w="38100" cap="flat">
              <a:solidFill>
                <a:srgbClr val="7F0325"/>
              </a:solidFill>
              <a:prstDash val="solid"/>
              <a:round/>
            </a:ln>
            <a:effectLst/>
          </p:spPr>
          <p:txBody>
            <a:bodyPr wrap="square" lIns="68579" tIns="68579" rIns="68579" bIns="68579" numCol="1" anchor="ctr">
              <a:noAutofit/>
            </a:bodyPr>
            <a:lstStyle/>
            <a:p>
              <a:pPr defTabSz="1371600">
                <a:defRPr b="1" baseline="-16363" sz="4400">
                  <a:uFill>
                    <a:solidFill>
                      <a:srgbClr val="000000"/>
                    </a:solidFill>
                  </a:uFill>
                  <a:latin typeface="Verdana"/>
                  <a:ea typeface="Verdana"/>
                  <a:cs typeface="Verdana"/>
                  <a:sym typeface="Verdana"/>
                </a:defRPr>
              </a:pPr>
            </a:p>
          </p:txBody>
        </p:sp>
        <p:sp>
          <p:nvSpPr>
            <p:cNvPr id="582" name="O"/>
            <p:cNvSpPr txBox="1"/>
            <p:nvPr/>
          </p:nvSpPr>
          <p:spPr>
            <a:xfrm>
              <a:off x="6208938" y="5172046"/>
              <a:ext cx="567316" cy="108407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68579" tIns="68579" rIns="68579" bIns="68579" numCol="1" anchor="ctr">
              <a:spAutoFit/>
            </a:bodyPr>
            <a:lstStyle>
              <a:lvl1pPr defTabSz="1371600">
                <a:defRPr b="1" baseline="-13862" sz="5800">
                  <a:uFill>
                    <a:solidFill>
                      <a:srgbClr val="000000"/>
                    </a:solidFill>
                  </a:uFill>
                  <a:latin typeface="Verdana"/>
                  <a:ea typeface="Verdana"/>
                  <a:cs typeface="Verdana"/>
                  <a:sym typeface="Verdana"/>
                </a:defRPr>
              </a:lvl1pPr>
            </a:lstStyle>
            <a:p>
              <a:pPr/>
              <a:r>
                <a:t>O</a:t>
              </a:r>
            </a:p>
          </p:txBody>
        </p:sp>
        <p:sp>
          <p:nvSpPr>
            <p:cNvPr id="583" name="Circle"/>
            <p:cNvSpPr/>
            <p:nvPr/>
          </p:nvSpPr>
          <p:spPr>
            <a:xfrm>
              <a:off x="10721696" y="3977768"/>
              <a:ext cx="1033240" cy="1033240"/>
            </a:xfrm>
            <a:prstGeom prst="ellipse">
              <a:avLst/>
            </a:prstGeom>
            <a:solidFill>
              <a:srgbClr val="FFFFFF"/>
            </a:solidFill>
            <a:ln w="38100" cap="flat">
              <a:solidFill>
                <a:srgbClr val="7F0325"/>
              </a:solidFill>
              <a:prstDash val="solid"/>
              <a:round/>
            </a:ln>
            <a:effectLst/>
          </p:spPr>
          <p:txBody>
            <a:bodyPr wrap="square" lIns="68579" tIns="68579" rIns="68579" bIns="68579" numCol="1" anchor="ctr">
              <a:noAutofit/>
            </a:bodyPr>
            <a:lstStyle/>
            <a:p>
              <a:pPr defTabSz="1371600">
                <a:defRPr b="1" baseline="-16363" sz="4400">
                  <a:uFill>
                    <a:solidFill>
                      <a:srgbClr val="000000"/>
                    </a:solidFill>
                  </a:uFill>
                  <a:latin typeface="Verdana"/>
                  <a:ea typeface="Verdana"/>
                  <a:cs typeface="Verdana"/>
                  <a:sym typeface="Verdana"/>
                </a:defRPr>
              </a:pPr>
            </a:p>
          </p:txBody>
        </p:sp>
        <p:sp>
          <p:nvSpPr>
            <p:cNvPr id="584" name="M"/>
            <p:cNvSpPr txBox="1"/>
            <p:nvPr/>
          </p:nvSpPr>
          <p:spPr>
            <a:xfrm>
              <a:off x="10930681" y="3796826"/>
              <a:ext cx="615271" cy="108407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68579" tIns="68579" rIns="68579" bIns="68579" numCol="1" anchor="ctr">
              <a:spAutoFit/>
            </a:bodyPr>
            <a:lstStyle>
              <a:lvl1pPr defTabSz="1371600">
                <a:defRPr b="1" baseline="-13862" sz="5800">
                  <a:uFill>
                    <a:solidFill>
                      <a:srgbClr val="000000"/>
                    </a:solidFill>
                  </a:uFill>
                  <a:latin typeface="Verdana"/>
                  <a:ea typeface="Verdana"/>
                  <a:cs typeface="Verdana"/>
                  <a:sym typeface="Verdana"/>
                </a:defRPr>
              </a:lvl1pPr>
            </a:lstStyle>
            <a:p>
              <a:pPr/>
              <a:r>
                <a:t>M</a:t>
              </a:r>
            </a:p>
          </p:txBody>
        </p:sp>
        <p:sp>
          <p:nvSpPr>
            <p:cNvPr id="585" name="Circle"/>
            <p:cNvSpPr/>
            <p:nvPr/>
          </p:nvSpPr>
          <p:spPr>
            <a:xfrm>
              <a:off x="7902295" y="3977768"/>
              <a:ext cx="1033241" cy="1033240"/>
            </a:xfrm>
            <a:prstGeom prst="ellipse">
              <a:avLst/>
            </a:prstGeom>
            <a:solidFill>
              <a:srgbClr val="FFFFFF"/>
            </a:solidFill>
            <a:ln w="38100" cap="flat">
              <a:solidFill>
                <a:srgbClr val="7F0325"/>
              </a:solidFill>
              <a:prstDash val="solid"/>
              <a:round/>
            </a:ln>
            <a:effectLst/>
          </p:spPr>
          <p:txBody>
            <a:bodyPr wrap="square" lIns="68579" tIns="68579" rIns="68579" bIns="68579" numCol="1" anchor="ctr">
              <a:noAutofit/>
            </a:bodyPr>
            <a:lstStyle/>
            <a:p>
              <a:pPr defTabSz="1371600">
                <a:defRPr b="1" baseline="-16363" sz="4400">
                  <a:uFill>
                    <a:solidFill>
                      <a:srgbClr val="000000"/>
                    </a:solidFill>
                  </a:uFill>
                  <a:latin typeface="Verdana"/>
                  <a:ea typeface="Verdana"/>
                  <a:cs typeface="Verdana"/>
                  <a:sym typeface="Verdana"/>
                </a:defRPr>
              </a:pPr>
            </a:p>
          </p:txBody>
        </p:sp>
        <p:sp>
          <p:nvSpPr>
            <p:cNvPr id="586" name="K"/>
            <p:cNvSpPr txBox="1"/>
            <p:nvPr/>
          </p:nvSpPr>
          <p:spPr>
            <a:xfrm>
              <a:off x="8154680" y="3796826"/>
              <a:ext cx="528471" cy="108407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68579" tIns="68579" rIns="68579" bIns="68579" numCol="1" anchor="ctr">
              <a:spAutoFit/>
            </a:bodyPr>
            <a:lstStyle>
              <a:lvl1pPr defTabSz="1371600">
                <a:defRPr b="1" baseline="-13862" sz="5800">
                  <a:uFill>
                    <a:solidFill>
                      <a:srgbClr val="000000"/>
                    </a:solidFill>
                  </a:uFill>
                  <a:latin typeface="Verdana"/>
                  <a:ea typeface="Verdana"/>
                  <a:cs typeface="Verdana"/>
                  <a:sym typeface="Verdana"/>
                </a:defRPr>
              </a:lvl1pPr>
            </a:lstStyle>
            <a:p>
              <a:pPr/>
              <a:r>
                <a:t>K</a:t>
              </a:r>
            </a:p>
          </p:txBody>
        </p:sp>
        <p:sp>
          <p:nvSpPr>
            <p:cNvPr id="587" name="Circle"/>
            <p:cNvSpPr/>
            <p:nvPr/>
          </p:nvSpPr>
          <p:spPr>
            <a:xfrm>
              <a:off x="7784186" y="2434718"/>
              <a:ext cx="1033240" cy="1033240"/>
            </a:xfrm>
            <a:prstGeom prst="ellipse">
              <a:avLst/>
            </a:prstGeom>
            <a:solidFill>
              <a:srgbClr val="FFFFFF"/>
            </a:solidFill>
            <a:ln w="38100" cap="flat">
              <a:solidFill>
                <a:srgbClr val="7F0325"/>
              </a:solidFill>
              <a:prstDash val="solid"/>
              <a:round/>
            </a:ln>
            <a:effectLst/>
          </p:spPr>
          <p:txBody>
            <a:bodyPr wrap="square" lIns="68579" tIns="68579" rIns="68579" bIns="68579" numCol="1" anchor="ctr">
              <a:noAutofit/>
            </a:bodyPr>
            <a:lstStyle/>
            <a:p>
              <a:pPr defTabSz="1371600">
                <a:defRPr b="1" baseline="-16363" sz="4400">
                  <a:uFill>
                    <a:solidFill>
                      <a:srgbClr val="000000"/>
                    </a:solidFill>
                  </a:uFill>
                  <a:latin typeface="Verdana"/>
                  <a:ea typeface="Verdana"/>
                  <a:cs typeface="Verdana"/>
                  <a:sym typeface="Verdana"/>
                </a:defRPr>
              </a:pPr>
            </a:p>
          </p:txBody>
        </p:sp>
        <p:sp>
          <p:nvSpPr>
            <p:cNvPr id="588" name="F"/>
            <p:cNvSpPr txBox="1"/>
            <p:nvPr/>
          </p:nvSpPr>
          <p:spPr>
            <a:xfrm>
              <a:off x="8066183" y="2253776"/>
              <a:ext cx="469246" cy="108407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68579" tIns="68579" rIns="68579" bIns="68579" numCol="1" anchor="ctr">
              <a:spAutoFit/>
            </a:bodyPr>
            <a:lstStyle>
              <a:lvl1pPr defTabSz="1371600">
                <a:defRPr b="1" baseline="-13862" sz="5800">
                  <a:uFill>
                    <a:solidFill>
                      <a:srgbClr val="000000"/>
                    </a:solidFill>
                  </a:uFill>
                  <a:latin typeface="Verdana"/>
                  <a:ea typeface="Verdana"/>
                  <a:cs typeface="Verdana"/>
                  <a:sym typeface="Verdana"/>
                </a:defRPr>
              </a:lvl1pPr>
            </a:lstStyle>
            <a:p>
              <a:pPr/>
              <a:r>
                <a:t>F</a:t>
              </a:r>
            </a:p>
          </p:txBody>
        </p:sp>
        <p:sp>
          <p:nvSpPr>
            <p:cNvPr id="589" name="Circle"/>
            <p:cNvSpPr/>
            <p:nvPr/>
          </p:nvSpPr>
          <p:spPr>
            <a:xfrm>
              <a:off x="9311995" y="3977768"/>
              <a:ext cx="1033241" cy="1033240"/>
            </a:xfrm>
            <a:prstGeom prst="ellipse">
              <a:avLst/>
            </a:prstGeom>
            <a:solidFill>
              <a:srgbClr val="FFFFFF"/>
            </a:solidFill>
            <a:ln w="38100" cap="flat">
              <a:solidFill>
                <a:srgbClr val="7F0325"/>
              </a:solidFill>
              <a:prstDash val="solid"/>
              <a:round/>
            </a:ln>
            <a:effectLst/>
          </p:spPr>
          <p:txBody>
            <a:bodyPr wrap="square" lIns="68579" tIns="68579" rIns="68579" bIns="68579" numCol="1" anchor="ctr">
              <a:noAutofit/>
            </a:bodyPr>
            <a:lstStyle/>
            <a:p>
              <a:pPr defTabSz="1371600">
                <a:defRPr b="1" baseline="-16363" sz="4400">
                  <a:uFill>
                    <a:solidFill>
                      <a:srgbClr val="000000"/>
                    </a:solidFill>
                  </a:uFill>
                  <a:latin typeface="Verdana"/>
                  <a:ea typeface="Verdana"/>
                  <a:cs typeface="Verdana"/>
                  <a:sym typeface="Verdana"/>
                </a:defRPr>
              </a:pPr>
            </a:p>
          </p:txBody>
        </p:sp>
        <p:sp>
          <p:nvSpPr>
            <p:cNvPr id="590" name="L"/>
            <p:cNvSpPr txBox="1"/>
            <p:nvPr/>
          </p:nvSpPr>
          <p:spPr>
            <a:xfrm>
              <a:off x="9597230" y="3796826"/>
              <a:ext cx="462772" cy="108407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68579" tIns="68579" rIns="68579" bIns="68579" numCol="1" anchor="ctr">
              <a:spAutoFit/>
            </a:bodyPr>
            <a:lstStyle>
              <a:lvl1pPr defTabSz="1371600">
                <a:defRPr b="1" baseline="-13862" sz="5800">
                  <a:uFill>
                    <a:solidFill>
                      <a:srgbClr val="000000"/>
                    </a:solidFill>
                  </a:uFill>
                  <a:latin typeface="Verdana"/>
                  <a:ea typeface="Verdana"/>
                  <a:cs typeface="Verdana"/>
                  <a:sym typeface="Verdana"/>
                </a:defRPr>
              </a:lvl1pPr>
            </a:lstStyle>
            <a:p>
              <a:pPr/>
              <a:r>
                <a:t>L</a:t>
              </a:r>
            </a:p>
          </p:txBody>
        </p:sp>
        <p:sp>
          <p:nvSpPr>
            <p:cNvPr id="591" name="Circle"/>
            <p:cNvSpPr/>
            <p:nvPr/>
          </p:nvSpPr>
          <p:spPr>
            <a:xfrm>
              <a:off x="5140045" y="3977768"/>
              <a:ext cx="1033241" cy="1033240"/>
            </a:xfrm>
            <a:prstGeom prst="ellipse">
              <a:avLst/>
            </a:prstGeom>
            <a:solidFill>
              <a:srgbClr val="FFFFFF"/>
            </a:solidFill>
            <a:ln w="38100" cap="flat">
              <a:solidFill>
                <a:srgbClr val="7F0325"/>
              </a:solidFill>
              <a:prstDash val="solid"/>
              <a:round/>
            </a:ln>
            <a:effectLst/>
          </p:spPr>
          <p:txBody>
            <a:bodyPr wrap="square" lIns="68579" tIns="68579" rIns="68579" bIns="68579" numCol="1" anchor="ctr">
              <a:noAutofit/>
            </a:bodyPr>
            <a:lstStyle/>
            <a:p>
              <a:pPr defTabSz="1371600">
                <a:defRPr b="1" baseline="-16363" sz="4400">
                  <a:uFill>
                    <a:solidFill>
                      <a:srgbClr val="000000"/>
                    </a:solidFill>
                  </a:uFill>
                  <a:latin typeface="Verdana"/>
                  <a:ea typeface="Verdana"/>
                  <a:cs typeface="Verdana"/>
                  <a:sym typeface="Verdana"/>
                </a:defRPr>
              </a:pPr>
            </a:p>
          </p:txBody>
        </p:sp>
        <p:sp>
          <p:nvSpPr>
            <p:cNvPr id="592" name="I"/>
            <p:cNvSpPr txBox="1"/>
            <p:nvPr/>
          </p:nvSpPr>
          <p:spPr>
            <a:xfrm>
              <a:off x="5447699" y="3796826"/>
              <a:ext cx="417933" cy="108407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68579" tIns="68579" rIns="68579" bIns="68579" numCol="1" anchor="ctr">
              <a:spAutoFit/>
            </a:bodyPr>
            <a:lstStyle>
              <a:lvl1pPr defTabSz="1371600">
                <a:defRPr b="1" baseline="-13862" sz="5800">
                  <a:uFill>
                    <a:solidFill>
                      <a:srgbClr val="000000"/>
                    </a:solidFill>
                  </a:uFill>
                  <a:latin typeface="Verdana"/>
                  <a:ea typeface="Verdana"/>
                  <a:cs typeface="Verdana"/>
                  <a:sym typeface="Verdana"/>
                </a:defRPr>
              </a:lvl1pPr>
            </a:lstStyle>
            <a:p>
              <a:pPr/>
              <a:r>
                <a:t>I</a:t>
              </a:r>
            </a:p>
          </p:txBody>
        </p:sp>
        <p:sp>
          <p:nvSpPr>
            <p:cNvPr id="593" name="Circle"/>
            <p:cNvSpPr/>
            <p:nvPr/>
          </p:nvSpPr>
          <p:spPr>
            <a:xfrm>
              <a:off x="11637516" y="2426271"/>
              <a:ext cx="1033240" cy="1033240"/>
            </a:xfrm>
            <a:prstGeom prst="ellipse">
              <a:avLst/>
            </a:prstGeom>
            <a:solidFill>
              <a:srgbClr val="FFFFFF"/>
            </a:solidFill>
            <a:ln w="38100" cap="flat">
              <a:solidFill>
                <a:srgbClr val="7F0325"/>
              </a:solidFill>
              <a:prstDash val="solid"/>
              <a:round/>
            </a:ln>
            <a:effectLst/>
          </p:spPr>
          <p:txBody>
            <a:bodyPr wrap="square" lIns="68579" tIns="68579" rIns="68579" bIns="68579" numCol="1" anchor="ctr">
              <a:noAutofit/>
            </a:bodyPr>
            <a:lstStyle/>
            <a:p>
              <a:pPr defTabSz="1371600">
                <a:defRPr b="1" baseline="-16363" sz="4400">
                  <a:uFill>
                    <a:solidFill>
                      <a:srgbClr val="000000"/>
                    </a:solidFill>
                  </a:uFill>
                  <a:latin typeface="Verdana"/>
                  <a:ea typeface="Verdana"/>
                  <a:cs typeface="Verdana"/>
                  <a:sym typeface="Verdana"/>
                </a:defRPr>
              </a:pPr>
            </a:p>
          </p:txBody>
        </p:sp>
        <p:sp>
          <p:nvSpPr>
            <p:cNvPr id="594" name="G"/>
            <p:cNvSpPr txBox="1"/>
            <p:nvPr/>
          </p:nvSpPr>
          <p:spPr>
            <a:xfrm>
              <a:off x="11880069" y="2245329"/>
              <a:ext cx="548133" cy="108407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68579" tIns="68579" rIns="68579" bIns="68579" numCol="1" anchor="ctr">
              <a:spAutoFit/>
            </a:bodyPr>
            <a:lstStyle>
              <a:lvl1pPr defTabSz="1371600">
                <a:defRPr b="1" baseline="-13862" sz="5800">
                  <a:uFill>
                    <a:solidFill>
                      <a:srgbClr val="000000"/>
                    </a:solidFill>
                  </a:uFill>
                  <a:latin typeface="Verdana"/>
                  <a:ea typeface="Verdana"/>
                  <a:cs typeface="Verdana"/>
                  <a:sym typeface="Verdana"/>
                </a:defRPr>
              </a:lvl1pPr>
            </a:lstStyle>
            <a:p>
              <a:pPr/>
              <a:r>
                <a:t>G</a:t>
              </a:r>
            </a:p>
          </p:txBody>
        </p:sp>
        <p:sp>
          <p:nvSpPr>
            <p:cNvPr id="595" name="Circle"/>
            <p:cNvSpPr/>
            <p:nvPr/>
          </p:nvSpPr>
          <p:spPr>
            <a:xfrm>
              <a:off x="5818226" y="2434718"/>
              <a:ext cx="1033240" cy="1033240"/>
            </a:xfrm>
            <a:prstGeom prst="ellipse">
              <a:avLst/>
            </a:prstGeom>
            <a:solidFill>
              <a:srgbClr val="FFFFFF"/>
            </a:solidFill>
            <a:ln w="38100" cap="flat">
              <a:solidFill>
                <a:srgbClr val="7F0325"/>
              </a:solidFill>
              <a:prstDash val="solid"/>
              <a:round/>
            </a:ln>
            <a:effectLst/>
          </p:spPr>
          <p:txBody>
            <a:bodyPr wrap="square" lIns="68579" tIns="68579" rIns="68579" bIns="68579" numCol="1" anchor="ctr">
              <a:noAutofit/>
            </a:bodyPr>
            <a:lstStyle/>
            <a:p>
              <a:pPr defTabSz="1371600">
                <a:defRPr b="1" baseline="-16363" sz="4400">
                  <a:uFill>
                    <a:solidFill>
                      <a:srgbClr val="000000"/>
                    </a:solidFill>
                  </a:uFill>
                  <a:latin typeface="Verdana"/>
                  <a:ea typeface="Verdana"/>
                  <a:cs typeface="Verdana"/>
                  <a:sym typeface="Verdana"/>
                </a:defRPr>
              </a:pPr>
            </a:p>
          </p:txBody>
        </p:sp>
        <p:sp>
          <p:nvSpPr>
            <p:cNvPr id="596" name="E"/>
            <p:cNvSpPr txBox="1"/>
            <p:nvPr/>
          </p:nvSpPr>
          <p:spPr>
            <a:xfrm>
              <a:off x="6092190" y="2253776"/>
              <a:ext cx="485312" cy="108407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68579" tIns="68579" rIns="68579" bIns="68579" numCol="1" anchor="ctr">
              <a:spAutoFit/>
            </a:bodyPr>
            <a:lstStyle>
              <a:lvl1pPr defTabSz="1371600">
                <a:defRPr b="1" baseline="-13862" sz="5800">
                  <a:uFill>
                    <a:solidFill>
                      <a:srgbClr val="000000"/>
                    </a:solidFill>
                  </a:uFill>
                  <a:latin typeface="Verdana"/>
                  <a:ea typeface="Verdana"/>
                  <a:cs typeface="Verdana"/>
                  <a:sym typeface="Verdana"/>
                </a:defRPr>
              </a:lvl1pPr>
            </a:lstStyle>
            <a:p>
              <a:pPr/>
              <a:r>
                <a:t>E</a:t>
              </a:r>
            </a:p>
          </p:txBody>
        </p:sp>
        <p:sp>
          <p:nvSpPr>
            <p:cNvPr id="597" name="Circle"/>
            <p:cNvSpPr/>
            <p:nvPr/>
          </p:nvSpPr>
          <p:spPr>
            <a:xfrm>
              <a:off x="12131396" y="3977768"/>
              <a:ext cx="1033240" cy="1033240"/>
            </a:xfrm>
            <a:prstGeom prst="ellipse">
              <a:avLst/>
            </a:prstGeom>
            <a:solidFill>
              <a:srgbClr val="FFFFFF"/>
            </a:solidFill>
            <a:ln w="38100" cap="flat">
              <a:solidFill>
                <a:srgbClr val="7F0325"/>
              </a:solidFill>
              <a:prstDash val="solid"/>
              <a:round/>
            </a:ln>
            <a:effectLst/>
          </p:spPr>
          <p:txBody>
            <a:bodyPr wrap="square" lIns="68579" tIns="68579" rIns="68579" bIns="68579" numCol="1" anchor="ctr">
              <a:noAutofit/>
            </a:bodyPr>
            <a:lstStyle/>
            <a:p>
              <a:pPr defTabSz="1371600">
                <a:defRPr b="1" baseline="-16363" sz="4400">
                  <a:uFill>
                    <a:solidFill>
                      <a:srgbClr val="000000"/>
                    </a:solidFill>
                  </a:uFill>
                  <a:latin typeface="Verdana"/>
                  <a:ea typeface="Verdana"/>
                  <a:cs typeface="Verdana"/>
                  <a:sym typeface="Verdana"/>
                </a:defRPr>
              </a:pPr>
            </a:p>
          </p:txBody>
        </p:sp>
        <p:sp>
          <p:nvSpPr>
            <p:cNvPr id="598" name="N"/>
            <p:cNvSpPr txBox="1"/>
            <p:nvPr/>
          </p:nvSpPr>
          <p:spPr>
            <a:xfrm>
              <a:off x="12365198" y="3796826"/>
              <a:ext cx="565637" cy="108407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68579" tIns="68579" rIns="68579" bIns="68579" numCol="1" anchor="ctr">
              <a:spAutoFit/>
            </a:bodyPr>
            <a:lstStyle>
              <a:lvl1pPr defTabSz="1371600">
                <a:defRPr b="1" baseline="-13862" sz="5800">
                  <a:uFill>
                    <a:solidFill>
                      <a:srgbClr val="000000"/>
                    </a:solidFill>
                  </a:uFill>
                  <a:latin typeface="Verdana"/>
                  <a:ea typeface="Verdana"/>
                  <a:cs typeface="Verdana"/>
                  <a:sym typeface="Verdana"/>
                </a:defRPr>
              </a:lvl1pPr>
            </a:lstStyle>
            <a:p>
              <a:pPr/>
              <a:r>
                <a:t>N</a:t>
              </a:r>
            </a:p>
          </p:txBody>
        </p:sp>
        <p:sp>
          <p:nvSpPr>
            <p:cNvPr id="599" name="Circle"/>
            <p:cNvSpPr/>
            <p:nvPr/>
          </p:nvSpPr>
          <p:spPr>
            <a:xfrm>
              <a:off x="7311745" y="5352987"/>
              <a:ext cx="1033241" cy="1033241"/>
            </a:xfrm>
            <a:prstGeom prst="ellipse">
              <a:avLst/>
            </a:prstGeom>
            <a:solidFill>
              <a:srgbClr val="FFFFFF"/>
            </a:solidFill>
            <a:ln w="38100" cap="flat">
              <a:solidFill>
                <a:srgbClr val="7F0325"/>
              </a:solidFill>
              <a:prstDash val="solid"/>
              <a:round/>
            </a:ln>
            <a:effectLst/>
          </p:spPr>
          <p:txBody>
            <a:bodyPr wrap="square" lIns="68579" tIns="68579" rIns="68579" bIns="68579" numCol="1" anchor="ctr">
              <a:noAutofit/>
            </a:bodyPr>
            <a:lstStyle/>
            <a:p>
              <a:pPr defTabSz="1371600">
                <a:defRPr b="1" baseline="-16363" sz="4400">
                  <a:uFill>
                    <a:solidFill>
                      <a:srgbClr val="000000"/>
                    </a:solidFill>
                  </a:uFill>
                  <a:latin typeface="Verdana"/>
                  <a:ea typeface="Verdana"/>
                  <a:cs typeface="Verdana"/>
                  <a:sym typeface="Verdana"/>
                </a:defRPr>
              </a:pPr>
            </a:p>
          </p:txBody>
        </p:sp>
        <p:sp>
          <p:nvSpPr>
            <p:cNvPr id="600" name="P"/>
            <p:cNvSpPr txBox="1"/>
            <p:nvPr/>
          </p:nvSpPr>
          <p:spPr>
            <a:xfrm>
              <a:off x="7573481" y="5172046"/>
              <a:ext cx="509769" cy="108407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68579" tIns="68579" rIns="68579" bIns="68579" numCol="1" anchor="ctr">
              <a:spAutoFit/>
            </a:bodyPr>
            <a:lstStyle>
              <a:lvl1pPr defTabSz="1371600">
                <a:defRPr b="1" baseline="-13862" sz="5800">
                  <a:uFill>
                    <a:solidFill>
                      <a:srgbClr val="000000"/>
                    </a:solidFill>
                  </a:uFill>
                  <a:latin typeface="Verdana"/>
                  <a:ea typeface="Verdana"/>
                  <a:cs typeface="Verdana"/>
                  <a:sym typeface="Verdana"/>
                </a:defRPr>
              </a:lvl1pPr>
            </a:lstStyle>
            <a:p>
              <a:pPr/>
              <a:r>
                <a:t>P</a:t>
              </a:r>
            </a:p>
          </p:txBody>
        </p:sp>
        <p:sp>
          <p:nvSpPr>
            <p:cNvPr id="601" name="Circle"/>
            <p:cNvSpPr/>
            <p:nvPr/>
          </p:nvSpPr>
          <p:spPr>
            <a:xfrm>
              <a:off x="6492595" y="3977768"/>
              <a:ext cx="1033241" cy="1033240"/>
            </a:xfrm>
            <a:prstGeom prst="ellipse">
              <a:avLst/>
            </a:prstGeom>
            <a:solidFill>
              <a:srgbClr val="FFFFFF"/>
            </a:solidFill>
            <a:ln w="38100" cap="flat">
              <a:solidFill>
                <a:srgbClr val="7F0325"/>
              </a:solidFill>
              <a:prstDash val="solid"/>
              <a:round/>
            </a:ln>
            <a:effectLst/>
          </p:spPr>
          <p:txBody>
            <a:bodyPr wrap="square" lIns="68579" tIns="68579" rIns="68579" bIns="68579" numCol="1" anchor="ctr">
              <a:noAutofit/>
            </a:bodyPr>
            <a:lstStyle/>
            <a:p>
              <a:pPr defTabSz="1371600">
                <a:defRPr b="1" baseline="-16363" sz="4400">
                  <a:uFill>
                    <a:solidFill>
                      <a:srgbClr val="000000"/>
                    </a:solidFill>
                  </a:uFill>
                  <a:latin typeface="Verdana"/>
                  <a:ea typeface="Verdana"/>
                  <a:cs typeface="Verdana"/>
                  <a:sym typeface="Verdana"/>
                </a:defRPr>
              </a:pPr>
            </a:p>
          </p:txBody>
        </p:sp>
        <p:sp>
          <p:nvSpPr>
            <p:cNvPr id="602" name="J"/>
            <p:cNvSpPr txBox="1"/>
            <p:nvPr/>
          </p:nvSpPr>
          <p:spPr>
            <a:xfrm>
              <a:off x="6797971" y="3796826"/>
              <a:ext cx="422489" cy="108407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68579" tIns="68579" rIns="68579" bIns="68579" numCol="1" anchor="ctr">
              <a:spAutoFit/>
            </a:bodyPr>
            <a:lstStyle>
              <a:lvl1pPr defTabSz="1371600">
                <a:defRPr b="1" baseline="-13862" sz="5800">
                  <a:uFill>
                    <a:solidFill>
                      <a:srgbClr val="000000"/>
                    </a:solidFill>
                  </a:uFill>
                  <a:latin typeface="Verdana"/>
                  <a:ea typeface="Verdana"/>
                  <a:cs typeface="Verdana"/>
                  <a:sym typeface="Verdana"/>
                </a:defRPr>
              </a:lvl1pPr>
            </a:lstStyle>
            <a:p>
              <a:pPr/>
              <a:r>
                <a:t>J</a:t>
              </a:r>
            </a:p>
          </p:txBody>
        </p:sp>
        <p:sp>
          <p:nvSpPr>
            <p:cNvPr id="603" name="We can define a…"/>
            <p:cNvSpPr txBox="1"/>
            <p:nvPr/>
          </p:nvSpPr>
          <p:spPr>
            <a:xfrm>
              <a:off x="0" y="564680"/>
              <a:ext cx="5677792" cy="382676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68579" tIns="68579" rIns="68579" bIns="68579" numCol="1" anchor="t">
              <a:spAutoFit/>
            </a:bodyPr>
            <a:lstStyle/>
            <a:p>
              <a:pPr algn="l" defTabSz="1371600">
                <a:lnSpc>
                  <a:spcPct val="50000"/>
                </a:lnSpc>
                <a:defRPr b="1" baseline="-15119">
                  <a:solidFill>
                    <a:srgbClr val="7F0325"/>
                  </a:solidFill>
                  <a:uFill>
                    <a:solidFill>
                      <a:srgbClr val="000000"/>
                    </a:solidFill>
                  </a:uFill>
                  <a:latin typeface="Verdana"/>
                  <a:ea typeface="Verdana"/>
                  <a:cs typeface="Verdana"/>
                  <a:sym typeface="Verdana"/>
                </a:defRPr>
              </a:pPr>
              <a:r>
                <a:t>We can define a</a:t>
              </a:r>
            </a:p>
            <a:p>
              <a:pPr algn="l" defTabSz="1371600">
                <a:lnSpc>
                  <a:spcPct val="50000"/>
                </a:lnSpc>
                <a:defRPr b="1" baseline="-15119" i="1">
                  <a:solidFill>
                    <a:srgbClr val="7F0325"/>
                  </a:solidFill>
                  <a:uFill>
                    <a:solidFill>
                      <a:srgbClr val="000000"/>
                    </a:solidFill>
                  </a:uFill>
                  <a:latin typeface="Verdana"/>
                  <a:ea typeface="Verdana"/>
                  <a:cs typeface="Verdana"/>
                  <a:sym typeface="Verdana"/>
                </a:defRPr>
              </a:pPr>
              <a:r>
                <a:rPr>
                  <a:solidFill>
                    <a:srgbClr val="0433FF"/>
                  </a:solidFill>
                </a:rPr>
                <a:t>path</a:t>
              </a:r>
              <a:r>
                <a:rPr i="0"/>
                <a:t> from a parent</a:t>
              </a:r>
              <a:endParaRPr i="0"/>
            </a:p>
            <a:p>
              <a:pPr algn="l" defTabSz="1371600">
                <a:lnSpc>
                  <a:spcPct val="50000"/>
                </a:lnSpc>
                <a:defRPr b="1" baseline="-15119" i="1">
                  <a:solidFill>
                    <a:srgbClr val="7F0325"/>
                  </a:solidFill>
                  <a:uFill>
                    <a:solidFill>
                      <a:srgbClr val="000000"/>
                    </a:solidFill>
                  </a:uFill>
                  <a:latin typeface="Verdana"/>
                  <a:ea typeface="Verdana"/>
                  <a:cs typeface="Verdana"/>
                  <a:sym typeface="Verdana"/>
                </a:defRPr>
              </a:pPr>
              <a:r>
                <a:rPr i="0"/>
                <a:t>to its children.</a:t>
              </a:r>
              <a:endParaRPr i="0"/>
            </a:p>
            <a:p>
              <a:pPr algn="l" defTabSz="1371600">
                <a:lnSpc>
                  <a:spcPct val="50000"/>
                </a:lnSpc>
                <a:defRPr b="1" baseline="-15119" i="1">
                  <a:solidFill>
                    <a:srgbClr val="7F0325"/>
                  </a:solidFill>
                  <a:uFill>
                    <a:solidFill>
                      <a:srgbClr val="000000"/>
                    </a:solidFill>
                  </a:uFill>
                  <a:latin typeface="Verdana"/>
                  <a:ea typeface="Verdana"/>
                  <a:cs typeface="Verdana"/>
                  <a:sym typeface="Verdana"/>
                </a:defRPr>
              </a:pPr>
              <a:endParaRPr i="0"/>
            </a:p>
            <a:p>
              <a:pPr algn="l" defTabSz="1371600">
                <a:lnSpc>
                  <a:spcPct val="50000"/>
                </a:lnSpc>
                <a:defRPr b="1" baseline="-15119" i="1">
                  <a:solidFill>
                    <a:srgbClr val="7F0325"/>
                  </a:solidFill>
                  <a:uFill>
                    <a:solidFill>
                      <a:srgbClr val="000000"/>
                    </a:solidFill>
                  </a:uFill>
                  <a:latin typeface="Verdana"/>
                  <a:ea typeface="Verdana"/>
                  <a:cs typeface="Verdana"/>
                  <a:sym typeface="Verdana"/>
                </a:defRPr>
              </a:pPr>
              <a:r>
                <a:rPr i="0"/>
                <a:t>The path A-E-J-O</a:t>
              </a:r>
              <a:endParaRPr i="0"/>
            </a:p>
            <a:p>
              <a:pPr algn="l" defTabSz="1371600">
                <a:lnSpc>
                  <a:spcPct val="50000"/>
                </a:lnSpc>
                <a:defRPr b="1" baseline="-15119" i="1">
                  <a:solidFill>
                    <a:srgbClr val="7F0325"/>
                  </a:solidFill>
                  <a:uFill>
                    <a:solidFill>
                      <a:srgbClr val="000000"/>
                    </a:solidFill>
                  </a:uFill>
                  <a:latin typeface="Verdana"/>
                  <a:ea typeface="Verdana"/>
                  <a:cs typeface="Verdana"/>
                  <a:sym typeface="Verdana"/>
                </a:defRPr>
              </a:pPr>
              <a:r>
                <a:rPr i="0"/>
                <a:t>has a </a:t>
              </a:r>
              <a:r>
                <a:rPr>
                  <a:solidFill>
                    <a:srgbClr val="0433FF"/>
                  </a:solidFill>
                </a:rPr>
                <a:t>length</a:t>
              </a:r>
              <a:r>
                <a:rPr i="0"/>
                <a:t> of three</a:t>
              </a:r>
              <a:endParaRPr i="0"/>
            </a:p>
            <a:p>
              <a:pPr algn="l" defTabSz="1371600">
                <a:lnSpc>
                  <a:spcPct val="50000"/>
                </a:lnSpc>
                <a:defRPr b="1" baseline="-15119" i="1">
                  <a:solidFill>
                    <a:srgbClr val="7F0325"/>
                  </a:solidFill>
                  <a:uFill>
                    <a:solidFill>
                      <a:srgbClr val="000000"/>
                    </a:solidFill>
                  </a:uFill>
                  <a:latin typeface="Verdana"/>
                  <a:ea typeface="Verdana"/>
                  <a:cs typeface="Verdana"/>
                  <a:sym typeface="Verdana"/>
                </a:defRPr>
              </a:pPr>
              <a:r>
                <a:rPr i="0"/>
                <a:t>(the number of edges)</a:t>
              </a:r>
              <a:endParaRPr i="0"/>
            </a:p>
          </p:txBody>
        </p:sp>
      </p:grpSp>
    </p:spTree>
  </p:cSld>
  <p:clrMapOvr>
    <a:masterClrMapping/>
  </p:clrMapOvr>
  <p:transition xmlns:p14="http://schemas.microsoft.com/office/powerpoint/2010/main" spd="med" advClick="1"/>
</p:sld>
</file>

<file path=ppt/slides/slide1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606" name="Rectangle"/>
          <p:cNvSpPr/>
          <p:nvPr/>
        </p:nvSpPr>
        <p:spPr>
          <a:xfrm>
            <a:off x="16753113" y="2677885"/>
            <a:ext cx="3755573" cy="1763487"/>
          </a:xfrm>
          <a:prstGeom prst="rect">
            <a:avLst/>
          </a:prstGeom>
          <a:solidFill>
            <a:srgbClr val="FFFFFF"/>
          </a:solidFill>
          <a:ln w="12700">
            <a:miter lim="400000"/>
          </a:ln>
        </p:spPr>
        <p:txBody>
          <a:bodyPr tIns="91439" bIns="91439" anchor="ctr"/>
          <a:lstStyle/>
          <a:p>
            <a:pPr defTabSz="914400">
              <a:defRPr sz="3600">
                <a:solidFill>
                  <a:srgbClr val="FFFFFF"/>
                </a:solidFill>
                <a:latin typeface="Calibri"/>
                <a:ea typeface="Calibri"/>
                <a:cs typeface="Calibri"/>
                <a:sym typeface="Calibri"/>
              </a:defRPr>
            </a:pPr>
          </a:p>
        </p:txBody>
      </p:sp>
      <p:sp>
        <p:nvSpPr>
          <p:cNvPr id="607" name="Tree Terminology"/>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Tree Terminology</a:t>
            </a:r>
          </a:p>
        </p:txBody>
      </p:sp>
      <p:grpSp>
        <p:nvGrpSpPr>
          <p:cNvPr id="643" name="Group"/>
          <p:cNvGrpSpPr/>
          <p:nvPr/>
        </p:nvGrpSpPr>
        <p:grpSpPr>
          <a:xfrm>
            <a:off x="11280943" y="3344070"/>
            <a:ext cx="8024591" cy="5980302"/>
            <a:chOff x="5140045" y="405926"/>
            <a:chExt cx="8024590" cy="5980300"/>
          </a:xfrm>
        </p:grpSpPr>
        <p:sp>
          <p:nvSpPr>
            <p:cNvPr id="608" name="Line"/>
            <p:cNvSpPr/>
            <p:nvPr/>
          </p:nvSpPr>
          <p:spPr>
            <a:xfrm flipV="1">
              <a:off x="6451251" y="4609645"/>
              <a:ext cx="500692" cy="1412384"/>
            </a:xfrm>
            <a:prstGeom prst="line">
              <a:avLst/>
            </a:prstGeom>
            <a:noFill/>
            <a:ln w="127000" cap="flat">
              <a:solidFill>
                <a:srgbClr val="FF2600"/>
              </a:solidFill>
              <a:prstDash val="solid"/>
              <a:round/>
            </a:ln>
            <a:effectLst/>
          </p:spPr>
          <p:txBody>
            <a:bodyPr wrap="square" lIns="68579" tIns="68579" rIns="68579" bIns="68579" numCol="1" anchor="t">
              <a:noAutofit/>
            </a:bodyPr>
            <a:lstStyle/>
            <a:p>
              <a:pPr algn="l" defTabSz="685800">
                <a:defRPr sz="1800">
                  <a:latin typeface="Helvetica"/>
                  <a:ea typeface="Helvetica"/>
                  <a:cs typeface="Helvetica"/>
                  <a:sym typeface="Helvetica"/>
                </a:defRPr>
              </a:pPr>
            </a:p>
          </p:txBody>
        </p:sp>
        <p:sp>
          <p:nvSpPr>
            <p:cNvPr id="609" name="Line"/>
            <p:cNvSpPr/>
            <p:nvPr/>
          </p:nvSpPr>
          <p:spPr>
            <a:xfrm flipH="1" flipV="1">
              <a:off x="7058697" y="4613760"/>
              <a:ext cx="763997" cy="1084077"/>
            </a:xfrm>
            <a:prstGeom prst="line">
              <a:avLst/>
            </a:prstGeom>
            <a:noFill/>
            <a:ln w="38100" cap="flat">
              <a:solidFill>
                <a:srgbClr val="00F900"/>
              </a:solidFill>
              <a:prstDash val="solid"/>
              <a:round/>
            </a:ln>
            <a:effectLst/>
          </p:spPr>
          <p:txBody>
            <a:bodyPr wrap="square" lIns="68579" tIns="68579" rIns="68579" bIns="68579" numCol="1" anchor="t">
              <a:noAutofit/>
            </a:bodyPr>
            <a:lstStyle/>
            <a:p>
              <a:pPr algn="l" defTabSz="685800">
                <a:defRPr sz="1800">
                  <a:latin typeface="Helvetica"/>
                  <a:ea typeface="Helvetica"/>
                  <a:cs typeface="Helvetica"/>
                  <a:sym typeface="Helvetica"/>
                </a:defRPr>
              </a:pPr>
            </a:p>
          </p:txBody>
        </p:sp>
        <p:sp>
          <p:nvSpPr>
            <p:cNvPr id="610" name="Line"/>
            <p:cNvSpPr/>
            <p:nvPr/>
          </p:nvSpPr>
          <p:spPr>
            <a:xfrm flipV="1">
              <a:off x="5816199" y="3060457"/>
              <a:ext cx="500692" cy="1412384"/>
            </a:xfrm>
            <a:prstGeom prst="line">
              <a:avLst/>
            </a:prstGeom>
            <a:noFill/>
            <a:ln w="38100" cap="flat">
              <a:solidFill>
                <a:srgbClr val="00F900"/>
              </a:solidFill>
              <a:prstDash val="solid"/>
              <a:round/>
            </a:ln>
            <a:effectLst/>
          </p:spPr>
          <p:txBody>
            <a:bodyPr wrap="square" lIns="68579" tIns="68579" rIns="68579" bIns="68579" numCol="1" anchor="t">
              <a:noAutofit/>
            </a:bodyPr>
            <a:lstStyle/>
            <a:p>
              <a:pPr algn="l" defTabSz="685800">
                <a:defRPr sz="1800">
                  <a:latin typeface="Helvetica"/>
                  <a:ea typeface="Helvetica"/>
                  <a:cs typeface="Helvetica"/>
                  <a:sym typeface="Helvetica"/>
                </a:defRPr>
              </a:pPr>
            </a:p>
          </p:txBody>
        </p:sp>
        <p:sp>
          <p:nvSpPr>
            <p:cNvPr id="611" name="Line"/>
            <p:cNvSpPr/>
            <p:nvPr/>
          </p:nvSpPr>
          <p:spPr>
            <a:xfrm flipH="1" flipV="1">
              <a:off x="6313008" y="3060457"/>
              <a:ext cx="629734" cy="1412384"/>
            </a:xfrm>
            <a:prstGeom prst="line">
              <a:avLst/>
            </a:prstGeom>
            <a:noFill/>
            <a:ln w="127000" cap="flat">
              <a:solidFill>
                <a:srgbClr val="FF2600"/>
              </a:solidFill>
              <a:prstDash val="solid"/>
              <a:round/>
            </a:ln>
            <a:effectLst/>
          </p:spPr>
          <p:txBody>
            <a:bodyPr wrap="square" lIns="68579" tIns="68579" rIns="68579" bIns="68579" numCol="1" anchor="t">
              <a:noAutofit/>
            </a:bodyPr>
            <a:lstStyle/>
            <a:p>
              <a:pPr algn="l" defTabSz="685800">
                <a:defRPr sz="1800">
                  <a:latin typeface="Helvetica"/>
                  <a:ea typeface="Helvetica"/>
                  <a:cs typeface="Helvetica"/>
                  <a:sym typeface="Helvetica"/>
                </a:defRPr>
              </a:pPr>
            </a:p>
          </p:txBody>
        </p:sp>
        <p:sp>
          <p:nvSpPr>
            <p:cNvPr id="612" name="Line"/>
            <p:cNvSpPr/>
            <p:nvPr/>
          </p:nvSpPr>
          <p:spPr>
            <a:xfrm flipV="1">
              <a:off x="8293836" y="2927107"/>
              <a:ext cx="1" cy="1679084"/>
            </a:xfrm>
            <a:prstGeom prst="line">
              <a:avLst/>
            </a:prstGeom>
            <a:noFill/>
            <a:ln w="38100" cap="flat">
              <a:solidFill>
                <a:srgbClr val="00F900"/>
              </a:solidFill>
              <a:prstDash val="solid"/>
              <a:round/>
            </a:ln>
            <a:effectLst/>
          </p:spPr>
          <p:txBody>
            <a:bodyPr wrap="square" lIns="68579" tIns="68579" rIns="68579" bIns="68579" numCol="1" anchor="t">
              <a:noAutofit/>
            </a:bodyPr>
            <a:lstStyle/>
            <a:p>
              <a:pPr algn="l" defTabSz="685800">
                <a:defRPr sz="1800">
                  <a:latin typeface="Helvetica"/>
                  <a:ea typeface="Helvetica"/>
                  <a:cs typeface="Helvetica"/>
                  <a:sym typeface="Helvetica"/>
                </a:defRPr>
              </a:pPr>
            </a:p>
          </p:txBody>
        </p:sp>
        <p:sp>
          <p:nvSpPr>
            <p:cNvPr id="613" name="Line"/>
            <p:cNvSpPr/>
            <p:nvPr/>
          </p:nvSpPr>
          <p:spPr>
            <a:xfrm flipH="1" flipV="1">
              <a:off x="8199209" y="3060457"/>
              <a:ext cx="1412384" cy="1412384"/>
            </a:xfrm>
            <a:prstGeom prst="line">
              <a:avLst/>
            </a:prstGeom>
            <a:noFill/>
            <a:ln w="38100" cap="flat">
              <a:solidFill>
                <a:srgbClr val="00F900"/>
              </a:solidFill>
              <a:prstDash val="solid"/>
              <a:round/>
            </a:ln>
            <a:effectLst/>
          </p:spPr>
          <p:txBody>
            <a:bodyPr wrap="square" lIns="68579" tIns="68579" rIns="68579" bIns="68579" numCol="1" anchor="t">
              <a:noAutofit/>
            </a:bodyPr>
            <a:lstStyle/>
            <a:p>
              <a:pPr algn="l" defTabSz="685800">
                <a:defRPr sz="1800">
                  <a:latin typeface="Helvetica"/>
                  <a:ea typeface="Helvetica"/>
                  <a:cs typeface="Helvetica"/>
                  <a:sym typeface="Helvetica"/>
                </a:defRPr>
              </a:pPr>
            </a:p>
          </p:txBody>
        </p:sp>
        <p:sp>
          <p:nvSpPr>
            <p:cNvPr id="614" name="Line"/>
            <p:cNvSpPr/>
            <p:nvPr/>
          </p:nvSpPr>
          <p:spPr>
            <a:xfrm flipH="1" flipV="1">
              <a:off x="8302832" y="3060457"/>
              <a:ext cx="3051568" cy="1412384"/>
            </a:xfrm>
            <a:prstGeom prst="line">
              <a:avLst/>
            </a:prstGeom>
            <a:noFill/>
            <a:ln w="38100" cap="flat">
              <a:solidFill>
                <a:srgbClr val="00F900"/>
              </a:solidFill>
              <a:prstDash val="solid"/>
              <a:round/>
            </a:ln>
            <a:effectLst/>
          </p:spPr>
          <p:txBody>
            <a:bodyPr wrap="square" lIns="68579" tIns="68579" rIns="68579" bIns="68579" numCol="1" anchor="t">
              <a:noAutofit/>
            </a:bodyPr>
            <a:lstStyle/>
            <a:p>
              <a:pPr algn="l" defTabSz="685800">
                <a:defRPr sz="1800">
                  <a:latin typeface="Helvetica"/>
                  <a:ea typeface="Helvetica"/>
                  <a:cs typeface="Helvetica"/>
                  <a:sym typeface="Helvetica"/>
                </a:defRPr>
              </a:pPr>
            </a:p>
          </p:txBody>
        </p:sp>
        <p:sp>
          <p:nvSpPr>
            <p:cNvPr id="615" name="Line"/>
            <p:cNvSpPr/>
            <p:nvPr/>
          </p:nvSpPr>
          <p:spPr>
            <a:xfrm flipH="1" flipV="1">
              <a:off x="12234752" y="3060457"/>
              <a:ext cx="432090" cy="1412384"/>
            </a:xfrm>
            <a:prstGeom prst="line">
              <a:avLst/>
            </a:prstGeom>
            <a:noFill/>
            <a:ln w="38100" cap="flat">
              <a:solidFill>
                <a:srgbClr val="00F900"/>
              </a:solidFill>
              <a:prstDash val="solid"/>
              <a:round/>
            </a:ln>
            <a:effectLst/>
          </p:spPr>
          <p:txBody>
            <a:bodyPr wrap="square" lIns="68579" tIns="68579" rIns="68579" bIns="68579" numCol="1" anchor="t">
              <a:noAutofit/>
            </a:bodyPr>
            <a:lstStyle/>
            <a:p>
              <a:pPr algn="l" defTabSz="685800">
                <a:defRPr sz="1800">
                  <a:latin typeface="Helvetica"/>
                  <a:ea typeface="Helvetica"/>
                  <a:cs typeface="Helvetica"/>
                  <a:sym typeface="Helvetica"/>
                </a:defRPr>
              </a:pPr>
            </a:p>
          </p:txBody>
        </p:sp>
        <p:sp>
          <p:nvSpPr>
            <p:cNvPr id="616" name="Line"/>
            <p:cNvSpPr/>
            <p:nvPr/>
          </p:nvSpPr>
          <p:spPr>
            <a:xfrm flipV="1">
              <a:off x="6454161" y="1179241"/>
              <a:ext cx="76870" cy="1615977"/>
            </a:xfrm>
            <a:prstGeom prst="line">
              <a:avLst/>
            </a:prstGeom>
            <a:noFill/>
            <a:ln w="127000" cap="flat">
              <a:solidFill>
                <a:srgbClr val="FF2600"/>
              </a:solidFill>
              <a:prstDash val="solid"/>
              <a:round/>
            </a:ln>
            <a:effectLst/>
          </p:spPr>
          <p:txBody>
            <a:bodyPr wrap="square" lIns="68579" tIns="68579" rIns="68579" bIns="68579" numCol="1" anchor="t">
              <a:noAutofit/>
            </a:bodyPr>
            <a:lstStyle/>
            <a:p>
              <a:pPr algn="l" defTabSz="685800">
                <a:defRPr sz="1800">
                  <a:latin typeface="Helvetica"/>
                  <a:ea typeface="Helvetica"/>
                  <a:cs typeface="Helvetica"/>
                  <a:sym typeface="Helvetica"/>
                </a:defRPr>
              </a:pPr>
            </a:p>
          </p:txBody>
        </p:sp>
        <p:sp>
          <p:nvSpPr>
            <p:cNvPr id="617" name="Line"/>
            <p:cNvSpPr/>
            <p:nvPr/>
          </p:nvSpPr>
          <p:spPr>
            <a:xfrm flipH="1" flipV="1">
              <a:off x="6564888" y="1218011"/>
              <a:ext cx="1753229" cy="1833075"/>
            </a:xfrm>
            <a:prstGeom prst="line">
              <a:avLst/>
            </a:prstGeom>
            <a:noFill/>
            <a:ln w="38100" cap="flat">
              <a:solidFill>
                <a:srgbClr val="00F900"/>
              </a:solidFill>
              <a:prstDash val="solid"/>
              <a:round/>
            </a:ln>
            <a:effectLst/>
          </p:spPr>
          <p:txBody>
            <a:bodyPr wrap="square" lIns="68579" tIns="68579" rIns="68579" bIns="68579" numCol="1" anchor="t">
              <a:noAutofit/>
            </a:bodyPr>
            <a:lstStyle/>
            <a:p>
              <a:pPr algn="l" defTabSz="685800">
                <a:defRPr sz="1800">
                  <a:latin typeface="Helvetica"/>
                  <a:ea typeface="Helvetica"/>
                  <a:cs typeface="Helvetica"/>
                  <a:sym typeface="Helvetica"/>
                </a:defRPr>
              </a:pPr>
            </a:p>
          </p:txBody>
        </p:sp>
        <p:sp>
          <p:nvSpPr>
            <p:cNvPr id="618" name="Line"/>
            <p:cNvSpPr/>
            <p:nvPr/>
          </p:nvSpPr>
          <p:spPr>
            <a:xfrm flipH="1" flipV="1">
              <a:off x="6499139" y="1232107"/>
              <a:ext cx="5614776" cy="1642508"/>
            </a:xfrm>
            <a:prstGeom prst="line">
              <a:avLst/>
            </a:prstGeom>
            <a:noFill/>
            <a:ln w="38100" cap="flat">
              <a:solidFill>
                <a:srgbClr val="00F900"/>
              </a:solidFill>
              <a:prstDash val="solid"/>
              <a:round/>
            </a:ln>
            <a:effectLst/>
          </p:spPr>
          <p:txBody>
            <a:bodyPr wrap="square" lIns="68579" tIns="68579" rIns="68579" bIns="68579" numCol="1" anchor="t">
              <a:noAutofit/>
            </a:bodyPr>
            <a:lstStyle/>
            <a:p>
              <a:pPr algn="l" defTabSz="685800">
                <a:defRPr sz="1800">
                  <a:latin typeface="Helvetica"/>
                  <a:ea typeface="Helvetica"/>
                  <a:cs typeface="Helvetica"/>
                  <a:sym typeface="Helvetica"/>
                </a:defRPr>
              </a:pPr>
            </a:p>
          </p:txBody>
        </p:sp>
        <p:sp>
          <p:nvSpPr>
            <p:cNvPr id="619" name="Circle"/>
            <p:cNvSpPr/>
            <p:nvPr/>
          </p:nvSpPr>
          <p:spPr>
            <a:xfrm>
              <a:off x="5978245" y="586868"/>
              <a:ext cx="1033241" cy="1033240"/>
            </a:xfrm>
            <a:prstGeom prst="ellipse">
              <a:avLst/>
            </a:prstGeom>
            <a:solidFill>
              <a:srgbClr val="FFFFFF"/>
            </a:solidFill>
            <a:ln w="38100" cap="flat">
              <a:solidFill>
                <a:srgbClr val="7F0325"/>
              </a:solidFill>
              <a:prstDash val="solid"/>
              <a:round/>
            </a:ln>
            <a:effectLst/>
          </p:spPr>
          <p:txBody>
            <a:bodyPr wrap="square" lIns="68579" tIns="68579" rIns="68579" bIns="68579" numCol="1" anchor="ctr">
              <a:noAutofit/>
            </a:bodyPr>
            <a:lstStyle/>
            <a:p>
              <a:pPr defTabSz="1371600">
                <a:defRPr b="1" baseline="-16363" sz="4400">
                  <a:uFill>
                    <a:solidFill>
                      <a:srgbClr val="000000"/>
                    </a:solidFill>
                  </a:uFill>
                  <a:latin typeface="Verdana"/>
                  <a:ea typeface="Verdana"/>
                  <a:cs typeface="Verdana"/>
                  <a:sym typeface="Verdana"/>
                </a:defRPr>
              </a:pPr>
            </a:p>
          </p:txBody>
        </p:sp>
        <p:sp>
          <p:nvSpPr>
            <p:cNvPr id="620" name="A"/>
            <p:cNvSpPr txBox="1"/>
            <p:nvPr/>
          </p:nvSpPr>
          <p:spPr>
            <a:xfrm>
              <a:off x="6229311" y="405926"/>
              <a:ext cx="531109" cy="108407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68579" tIns="68579" rIns="68579" bIns="68579" numCol="1" anchor="ctr">
              <a:spAutoFit/>
            </a:bodyPr>
            <a:lstStyle>
              <a:lvl1pPr defTabSz="1371600">
                <a:defRPr b="1" baseline="-13862" sz="5800">
                  <a:uFill>
                    <a:solidFill>
                      <a:srgbClr val="000000"/>
                    </a:solidFill>
                  </a:uFill>
                  <a:latin typeface="Verdana"/>
                  <a:ea typeface="Verdana"/>
                  <a:cs typeface="Verdana"/>
                  <a:sym typeface="Verdana"/>
                </a:defRPr>
              </a:lvl1pPr>
            </a:lstStyle>
            <a:p>
              <a:pPr/>
              <a:r>
                <a:t>A</a:t>
              </a:r>
            </a:p>
          </p:txBody>
        </p:sp>
        <p:sp>
          <p:nvSpPr>
            <p:cNvPr id="621" name="Circle"/>
            <p:cNvSpPr/>
            <p:nvPr/>
          </p:nvSpPr>
          <p:spPr>
            <a:xfrm>
              <a:off x="5975976" y="5352987"/>
              <a:ext cx="1033240" cy="1033241"/>
            </a:xfrm>
            <a:prstGeom prst="ellipse">
              <a:avLst/>
            </a:prstGeom>
            <a:solidFill>
              <a:srgbClr val="FFFFFF"/>
            </a:solidFill>
            <a:ln w="38100" cap="flat">
              <a:solidFill>
                <a:srgbClr val="7F0325"/>
              </a:solidFill>
              <a:prstDash val="solid"/>
              <a:round/>
            </a:ln>
            <a:effectLst/>
          </p:spPr>
          <p:txBody>
            <a:bodyPr wrap="square" lIns="68579" tIns="68579" rIns="68579" bIns="68579" numCol="1" anchor="ctr">
              <a:noAutofit/>
            </a:bodyPr>
            <a:lstStyle/>
            <a:p>
              <a:pPr defTabSz="1371600">
                <a:defRPr b="1" baseline="-16363" sz="4400">
                  <a:uFill>
                    <a:solidFill>
                      <a:srgbClr val="000000"/>
                    </a:solidFill>
                  </a:uFill>
                  <a:latin typeface="Verdana"/>
                  <a:ea typeface="Verdana"/>
                  <a:cs typeface="Verdana"/>
                  <a:sym typeface="Verdana"/>
                </a:defRPr>
              </a:pPr>
            </a:p>
          </p:txBody>
        </p:sp>
        <p:sp>
          <p:nvSpPr>
            <p:cNvPr id="622" name="O"/>
            <p:cNvSpPr txBox="1"/>
            <p:nvPr/>
          </p:nvSpPr>
          <p:spPr>
            <a:xfrm>
              <a:off x="6208938" y="5172046"/>
              <a:ext cx="567316" cy="108407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68579" tIns="68579" rIns="68579" bIns="68579" numCol="1" anchor="ctr">
              <a:spAutoFit/>
            </a:bodyPr>
            <a:lstStyle>
              <a:lvl1pPr defTabSz="1371600">
                <a:defRPr b="1" baseline="-13862" sz="5800">
                  <a:uFill>
                    <a:solidFill>
                      <a:srgbClr val="000000"/>
                    </a:solidFill>
                  </a:uFill>
                  <a:latin typeface="Verdana"/>
                  <a:ea typeface="Verdana"/>
                  <a:cs typeface="Verdana"/>
                  <a:sym typeface="Verdana"/>
                </a:defRPr>
              </a:lvl1pPr>
            </a:lstStyle>
            <a:p>
              <a:pPr/>
              <a:r>
                <a:t>O</a:t>
              </a:r>
            </a:p>
          </p:txBody>
        </p:sp>
        <p:sp>
          <p:nvSpPr>
            <p:cNvPr id="623" name="Circle"/>
            <p:cNvSpPr/>
            <p:nvPr/>
          </p:nvSpPr>
          <p:spPr>
            <a:xfrm>
              <a:off x="10721696" y="3977768"/>
              <a:ext cx="1033240" cy="1033240"/>
            </a:xfrm>
            <a:prstGeom prst="ellipse">
              <a:avLst/>
            </a:prstGeom>
            <a:solidFill>
              <a:srgbClr val="FFFFFF"/>
            </a:solidFill>
            <a:ln w="38100" cap="flat">
              <a:solidFill>
                <a:srgbClr val="7F0325"/>
              </a:solidFill>
              <a:prstDash val="solid"/>
              <a:round/>
            </a:ln>
            <a:effectLst/>
          </p:spPr>
          <p:txBody>
            <a:bodyPr wrap="square" lIns="68579" tIns="68579" rIns="68579" bIns="68579" numCol="1" anchor="ctr">
              <a:noAutofit/>
            </a:bodyPr>
            <a:lstStyle/>
            <a:p>
              <a:pPr defTabSz="1371600">
                <a:defRPr b="1" baseline="-16363" sz="4400">
                  <a:uFill>
                    <a:solidFill>
                      <a:srgbClr val="000000"/>
                    </a:solidFill>
                  </a:uFill>
                  <a:latin typeface="Verdana"/>
                  <a:ea typeface="Verdana"/>
                  <a:cs typeface="Verdana"/>
                  <a:sym typeface="Verdana"/>
                </a:defRPr>
              </a:pPr>
            </a:p>
          </p:txBody>
        </p:sp>
        <p:sp>
          <p:nvSpPr>
            <p:cNvPr id="624" name="M"/>
            <p:cNvSpPr txBox="1"/>
            <p:nvPr/>
          </p:nvSpPr>
          <p:spPr>
            <a:xfrm>
              <a:off x="10930681" y="3796826"/>
              <a:ext cx="615271" cy="108407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68579" tIns="68579" rIns="68579" bIns="68579" numCol="1" anchor="ctr">
              <a:spAutoFit/>
            </a:bodyPr>
            <a:lstStyle>
              <a:lvl1pPr defTabSz="1371600">
                <a:defRPr b="1" baseline="-13862" sz="5800">
                  <a:uFill>
                    <a:solidFill>
                      <a:srgbClr val="000000"/>
                    </a:solidFill>
                  </a:uFill>
                  <a:latin typeface="Verdana"/>
                  <a:ea typeface="Verdana"/>
                  <a:cs typeface="Verdana"/>
                  <a:sym typeface="Verdana"/>
                </a:defRPr>
              </a:lvl1pPr>
            </a:lstStyle>
            <a:p>
              <a:pPr/>
              <a:r>
                <a:t>M</a:t>
              </a:r>
            </a:p>
          </p:txBody>
        </p:sp>
        <p:sp>
          <p:nvSpPr>
            <p:cNvPr id="625" name="Circle"/>
            <p:cNvSpPr/>
            <p:nvPr/>
          </p:nvSpPr>
          <p:spPr>
            <a:xfrm>
              <a:off x="7902295" y="3977768"/>
              <a:ext cx="1033241" cy="1033240"/>
            </a:xfrm>
            <a:prstGeom prst="ellipse">
              <a:avLst/>
            </a:prstGeom>
            <a:solidFill>
              <a:srgbClr val="FFFFFF"/>
            </a:solidFill>
            <a:ln w="38100" cap="flat">
              <a:solidFill>
                <a:srgbClr val="7F0325"/>
              </a:solidFill>
              <a:prstDash val="solid"/>
              <a:round/>
            </a:ln>
            <a:effectLst/>
          </p:spPr>
          <p:txBody>
            <a:bodyPr wrap="square" lIns="68579" tIns="68579" rIns="68579" bIns="68579" numCol="1" anchor="ctr">
              <a:noAutofit/>
            </a:bodyPr>
            <a:lstStyle/>
            <a:p>
              <a:pPr defTabSz="1371600">
                <a:defRPr b="1" baseline="-16363" sz="4400">
                  <a:uFill>
                    <a:solidFill>
                      <a:srgbClr val="000000"/>
                    </a:solidFill>
                  </a:uFill>
                  <a:latin typeface="Verdana"/>
                  <a:ea typeface="Verdana"/>
                  <a:cs typeface="Verdana"/>
                  <a:sym typeface="Verdana"/>
                </a:defRPr>
              </a:pPr>
            </a:p>
          </p:txBody>
        </p:sp>
        <p:sp>
          <p:nvSpPr>
            <p:cNvPr id="626" name="K"/>
            <p:cNvSpPr txBox="1"/>
            <p:nvPr/>
          </p:nvSpPr>
          <p:spPr>
            <a:xfrm>
              <a:off x="8154680" y="3796826"/>
              <a:ext cx="528471" cy="108407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68579" tIns="68579" rIns="68579" bIns="68579" numCol="1" anchor="ctr">
              <a:spAutoFit/>
            </a:bodyPr>
            <a:lstStyle>
              <a:lvl1pPr defTabSz="1371600">
                <a:defRPr b="1" baseline="-13862" sz="5800">
                  <a:uFill>
                    <a:solidFill>
                      <a:srgbClr val="000000"/>
                    </a:solidFill>
                  </a:uFill>
                  <a:latin typeface="Verdana"/>
                  <a:ea typeface="Verdana"/>
                  <a:cs typeface="Verdana"/>
                  <a:sym typeface="Verdana"/>
                </a:defRPr>
              </a:lvl1pPr>
            </a:lstStyle>
            <a:p>
              <a:pPr/>
              <a:r>
                <a:t>K</a:t>
              </a:r>
            </a:p>
          </p:txBody>
        </p:sp>
        <p:sp>
          <p:nvSpPr>
            <p:cNvPr id="627" name="Circle"/>
            <p:cNvSpPr/>
            <p:nvPr/>
          </p:nvSpPr>
          <p:spPr>
            <a:xfrm>
              <a:off x="7784186" y="2434718"/>
              <a:ext cx="1033240" cy="1033240"/>
            </a:xfrm>
            <a:prstGeom prst="ellipse">
              <a:avLst/>
            </a:prstGeom>
            <a:solidFill>
              <a:srgbClr val="FFFFFF"/>
            </a:solidFill>
            <a:ln w="38100" cap="flat">
              <a:solidFill>
                <a:srgbClr val="7F0325"/>
              </a:solidFill>
              <a:prstDash val="solid"/>
              <a:round/>
            </a:ln>
            <a:effectLst/>
          </p:spPr>
          <p:txBody>
            <a:bodyPr wrap="square" lIns="68579" tIns="68579" rIns="68579" bIns="68579" numCol="1" anchor="ctr">
              <a:noAutofit/>
            </a:bodyPr>
            <a:lstStyle/>
            <a:p>
              <a:pPr defTabSz="1371600">
                <a:defRPr b="1" baseline="-16363" sz="4400">
                  <a:uFill>
                    <a:solidFill>
                      <a:srgbClr val="000000"/>
                    </a:solidFill>
                  </a:uFill>
                  <a:latin typeface="Verdana"/>
                  <a:ea typeface="Verdana"/>
                  <a:cs typeface="Verdana"/>
                  <a:sym typeface="Verdana"/>
                </a:defRPr>
              </a:pPr>
            </a:p>
          </p:txBody>
        </p:sp>
        <p:sp>
          <p:nvSpPr>
            <p:cNvPr id="628" name="F"/>
            <p:cNvSpPr txBox="1"/>
            <p:nvPr/>
          </p:nvSpPr>
          <p:spPr>
            <a:xfrm>
              <a:off x="8066183" y="2253776"/>
              <a:ext cx="469246" cy="108407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68579" tIns="68579" rIns="68579" bIns="68579" numCol="1" anchor="ctr">
              <a:spAutoFit/>
            </a:bodyPr>
            <a:lstStyle>
              <a:lvl1pPr defTabSz="1371600">
                <a:defRPr b="1" baseline="-13862" sz="5800">
                  <a:uFill>
                    <a:solidFill>
                      <a:srgbClr val="000000"/>
                    </a:solidFill>
                  </a:uFill>
                  <a:latin typeface="Verdana"/>
                  <a:ea typeface="Verdana"/>
                  <a:cs typeface="Verdana"/>
                  <a:sym typeface="Verdana"/>
                </a:defRPr>
              </a:lvl1pPr>
            </a:lstStyle>
            <a:p>
              <a:pPr/>
              <a:r>
                <a:t>F</a:t>
              </a:r>
            </a:p>
          </p:txBody>
        </p:sp>
        <p:sp>
          <p:nvSpPr>
            <p:cNvPr id="629" name="Circle"/>
            <p:cNvSpPr/>
            <p:nvPr/>
          </p:nvSpPr>
          <p:spPr>
            <a:xfrm>
              <a:off x="9311995" y="3977768"/>
              <a:ext cx="1033241" cy="1033240"/>
            </a:xfrm>
            <a:prstGeom prst="ellipse">
              <a:avLst/>
            </a:prstGeom>
            <a:solidFill>
              <a:srgbClr val="FFFFFF"/>
            </a:solidFill>
            <a:ln w="38100" cap="flat">
              <a:solidFill>
                <a:srgbClr val="7F0325"/>
              </a:solidFill>
              <a:prstDash val="solid"/>
              <a:round/>
            </a:ln>
            <a:effectLst/>
          </p:spPr>
          <p:txBody>
            <a:bodyPr wrap="square" lIns="68579" tIns="68579" rIns="68579" bIns="68579" numCol="1" anchor="ctr">
              <a:noAutofit/>
            </a:bodyPr>
            <a:lstStyle/>
            <a:p>
              <a:pPr defTabSz="1371600">
                <a:defRPr b="1" baseline="-16363" sz="4400">
                  <a:uFill>
                    <a:solidFill>
                      <a:srgbClr val="000000"/>
                    </a:solidFill>
                  </a:uFill>
                  <a:latin typeface="Verdana"/>
                  <a:ea typeface="Verdana"/>
                  <a:cs typeface="Verdana"/>
                  <a:sym typeface="Verdana"/>
                </a:defRPr>
              </a:pPr>
            </a:p>
          </p:txBody>
        </p:sp>
        <p:sp>
          <p:nvSpPr>
            <p:cNvPr id="630" name="L"/>
            <p:cNvSpPr txBox="1"/>
            <p:nvPr/>
          </p:nvSpPr>
          <p:spPr>
            <a:xfrm>
              <a:off x="9597230" y="3796826"/>
              <a:ext cx="462772" cy="108407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68579" tIns="68579" rIns="68579" bIns="68579" numCol="1" anchor="ctr">
              <a:spAutoFit/>
            </a:bodyPr>
            <a:lstStyle>
              <a:lvl1pPr defTabSz="1371600">
                <a:defRPr b="1" baseline="-13862" sz="5800">
                  <a:uFill>
                    <a:solidFill>
                      <a:srgbClr val="000000"/>
                    </a:solidFill>
                  </a:uFill>
                  <a:latin typeface="Verdana"/>
                  <a:ea typeface="Verdana"/>
                  <a:cs typeface="Verdana"/>
                  <a:sym typeface="Verdana"/>
                </a:defRPr>
              </a:lvl1pPr>
            </a:lstStyle>
            <a:p>
              <a:pPr/>
              <a:r>
                <a:t>L</a:t>
              </a:r>
            </a:p>
          </p:txBody>
        </p:sp>
        <p:sp>
          <p:nvSpPr>
            <p:cNvPr id="631" name="Circle"/>
            <p:cNvSpPr/>
            <p:nvPr/>
          </p:nvSpPr>
          <p:spPr>
            <a:xfrm>
              <a:off x="5140045" y="3977768"/>
              <a:ext cx="1033241" cy="1033240"/>
            </a:xfrm>
            <a:prstGeom prst="ellipse">
              <a:avLst/>
            </a:prstGeom>
            <a:solidFill>
              <a:srgbClr val="FFFFFF"/>
            </a:solidFill>
            <a:ln w="38100" cap="flat">
              <a:solidFill>
                <a:srgbClr val="7F0325"/>
              </a:solidFill>
              <a:prstDash val="solid"/>
              <a:round/>
            </a:ln>
            <a:effectLst/>
          </p:spPr>
          <p:txBody>
            <a:bodyPr wrap="square" lIns="68579" tIns="68579" rIns="68579" bIns="68579" numCol="1" anchor="ctr">
              <a:noAutofit/>
            </a:bodyPr>
            <a:lstStyle/>
            <a:p>
              <a:pPr defTabSz="1371600">
                <a:defRPr b="1" baseline="-16363" sz="4400">
                  <a:uFill>
                    <a:solidFill>
                      <a:srgbClr val="000000"/>
                    </a:solidFill>
                  </a:uFill>
                  <a:latin typeface="Verdana"/>
                  <a:ea typeface="Verdana"/>
                  <a:cs typeface="Verdana"/>
                  <a:sym typeface="Verdana"/>
                </a:defRPr>
              </a:pPr>
            </a:p>
          </p:txBody>
        </p:sp>
        <p:sp>
          <p:nvSpPr>
            <p:cNvPr id="632" name="I"/>
            <p:cNvSpPr txBox="1"/>
            <p:nvPr/>
          </p:nvSpPr>
          <p:spPr>
            <a:xfrm>
              <a:off x="5447699" y="3796826"/>
              <a:ext cx="417933" cy="108407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68579" tIns="68579" rIns="68579" bIns="68579" numCol="1" anchor="ctr">
              <a:spAutoFit/>
            </a:bodyPr>
            <a:lstStyle>
              <a:lvl1pPr defTabSz="1371600">
                <a:defRPr b="1" baseline="-13862" sz="5800">
                  <a:uFill>
                    <a:solidFill>
                      <a:srgbClr val="000000"/>
                    </a:solidFill>
                  </a:uFill>
                  <a:latin typeface="Verdana"/>
                  <a:ea typeface="Verdana"/>
                  <a:cs typeface="Verdana"/>
                  <a:sym typeface="Verdana"/>
                </a:defRPr>
              </a:lvl1pPr>
            </a:lstStyle>
            <a:p>
              <a:pPr/>
              <a:r>
                <a:t>I</a:t>
              </a:r>
            </a:p>
          </p:txBody>
        </p:sp>
        <p:sp>
          <p:nvSpPr>
            <p:cNvPr id="633" name="Circle"/>
            <p:cNvSpPr/>
            <p:nvPr/>
          </p:nvSpPr>
          <p:spPr>
            <a:xfrm>
              <a:off x="11637516" y="2426271"/>
              <a:ext cx="1033240" cy="1033240"/>
            </a:xfrm>
            <a:prstGeom prst="ellipse">
              <a:avLst/>
            </a:prstGeom>
            <a:solidFill>
              <a:srgbClr val="FFFFFF"/>
            </a:solidFill>
            <a:ln w="38100" cap="flat">
              <a:solidFill>
                <a:srgbClr val="7F0325"/>
              </a:solidFill>
              <a:prstDash val="solid"/>
              <a:round/>
            </a:ln>
            <a:effectLst/>
          </p:spPr>
          <p:txBody>
            <a:bodyPr wrap="square" lIns="68579" tIns="68579" rIns="68579" bIns="68579" numCol="1" anchor="ctr">
              <a:noAutofit/>
            </a:bodyPr>
            <a:lstStyle/>
            <a:p>
              <a:pPr defTabSz="1371600">
                <a:defRPr b="1" baseline="-16363" sz="4400">
                  <a:uFill>
                    <a:solidFill>
                      <a:srgbClr val="000000"/>
                    </a:solidFill>
                  </a:uFill>
                  <a:latin typeface="Verdana"/>
                  <a:ea typeface="Verdana"/>
                  <a:cs typeface="Verdana"/>
                  <a:sym typeface="Verdana"/>
                </a:defRPr>
              </a:pPr>
            </a:p>
          </p:txBody>
        </p:sp>
        <p:sp>
          <p:nvSpPr>
            <p:cNvPr id="634" name="G"/>
            <p:cNvSpPr txBox="1"/>
            <p:nvPr/>
          </p:nvSpPr>
          <p:spPr>
            <a:xfrm>
              <a:off x="11880069" y="2245329"/>
              <a:ext cx="548133" cy="108407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68579" tIns="68579" rIns="68579" bIns="68579" numCol="1" anchor="ctr">
              <a:spAutoFit/>
            </a:bodyPr>
            <a:lstStyle>
              <a:lvl1pPr defTabSz="1371600">
                <a:defRPr b="1" baseline="-13862" sz="5800">
                  <a:uFill>
                    <a:solidFill>
                      <a:srgbClr val="000000"/>
                    </a:solidFill>
                  </a:uFill>
                  <a:latin typeface="Verdana"/>
                  <a:ea typeface="Verdana"/>
                  <a:cs typeface="Verdana"/>
                  <a:sym typeface="Verdana"/>
                </a:defRPr>
              </a:lvl1pPr>
            </a:lstStyle>
            <a:p>
              <a:pPr/>
              <a:r>
                <a:t>G</a:t>
              </a:r>
            </a:p>
          </p:txBody>
        </p:sp>
        <p:sp>
          <p:nvSpPr>
            <p:cNvPr id="635" name="Circle"/>
            <p:cNvSpPr/>
            <p:nvPr/>
          </p:nvSpPr>
          <p:spPr>
            <a:xfrm>
              <a:off x="5818226" y="2434718"/>
              <a:ext cx="1033240" cy="1033240"/>
            </a:xfrm>
            <a:prstGeom prst="ellipse">
              <a:avLst/>
            </a:prstGeom>
            <a:solidFill>
              <a:srgbClr val="FFFFFF"/>
            </a:solidFill>
            <a:ln w="38100" cap="flat">
              <a:solidFill>
                <a:srgbClr val="7F0325"/>
              </a:solidFill>
              <a:prstDash val="solid"/>
              <a:round/>
            </a:ln>
            <a:effectLst/>
          </p:spPr>
          <p:txBody>
            <a:bodyPr wrap="square" lIns="68579" tIns="68579" rIns="68579" bIns="68579" numCol="1" anchor="ctr">
              <a:noAutofit/>
            </a:bodyPr>
            <a:lstStyle/>
            <a:p>
              <a:pPr defTabSz="1371600">
                <a:defRPr b="1" baseline="-16363" sz="4400">
                  <a:uFill>
                    <a:solidFill>
                      <a:srgbClr val="000000"/>
                    </a:solidFill>
                  </a:uFill>
                  <a:latin typeface="Verdana"/>
                  <a:ea typeface="Verdana"/>
                  <a:cs typeface="Verdana"/>
                  <a:sym typeface="Verdana"/>
                </a:defRPr>
              </a:pPr>
            </a:p>
          </p:txBody>
        </p:sp>
        <p:sp>
          <p:nvSpPr>
            <p:cNvPr id="636" name="E"/>
            <p:cNvSpPr txBox="1"/>
            <p:nvPr/>
          </p:nvSpPr>
          <p:spPr>
            <a:xfrm>
              <a:off x="6092190" y="2253776"/>
              <a:ext cx="485312" cy="108407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68579" tIns="68579" rIns="68579" bIns="68579" numCol="1" anchor="ctr">
              <a:spAutoFit/>
            </a:bodyPr>
            <a:lstStyle>
              <a:lvl1pPr defTabSz="1371600">
                <a:defRPr b="1" baseline="-13862" sz="5800">
                  <a:uFill>
                    <a:solidFill>
                      <a:srgbClr val="000000"/>
                    </a:solidFill>
                  </a:uFill>
                  <a:latin typeface="Verdana"/>
                  <a:ea typeface="Verdana"/>
                  <a:cs typeface="Verdana"/>
                  <a:sym typeface="Verdana"/>
                </a:defRPr>
              </a:lvl1pPr>
            </a:lstStyle>
            <a:p>
              <a:pPr/>
              <a:r>
                <a:t>E</a:t>
              </a:r>
            </a:p>
          </p:txBody>
        </p:sp>
        <p:sp>
          <p:nvSpPr>
            <p:cNvPr id="637" name="Circle"/>
            <p:cNvSpPr/>
            <p:nvPr/>
          </p:nvSpPr>
          <p:spPr>
            <a:xfrm>
              <a:off x="12131396" y="3977768"/>
              <a:ext cx="1033240" cy="1033240"/>
            </a:xfrm>
            <a:prstGeom prst="ellipse">
              <a:avLst/>
            </a:prstGeom>
            <a:solidFill>
              <a:srgbClr val="FFFFFF"/>
            </a:solidFill>
            <a:ln w="38100" cap="flat">
              <a:solidFill>
                <a:srgbClr val="7F0325"/>
              </a:solidFill>
              <a:prstDash val="solid"/>
              <a:round/>
            </a:ln>
            <a:effectLst/>
          </p:spPr>
          <p:txBody>
            <a:bodyPr wrap="square" lIns="68579" tIns="68579" rIns="68579" bIns="68579" numCol="1" anchor="ctr">
              <a:noAutofit/>
            </a:bodyPr>
            <a:lstStyle/>
            <a:p>
              <a:pPr defTabSz="1371600">
                <a:defRPr b="1" baseline="-16363" sz="4400">
                  <a:uFill>
                    <a:solidFill>
                      <a:srgbClr val="000000"/>
                    </a:solidFill>
                  </a:uFill>
                  <a:latin typeface="Verdana"/>
                  <a:ea typeface="Verdana"/>
                  <a:cs typeface="Verdana"/>
                  <a:sym typeface="Verdana"/>
                </a:defRPr>
              </a:pPr>
            </a:p>
          </p:txBody>
        </p:sp>
        <p:sp>
          <p:nvSpPr>
            <p:cNvPr id="638" name="N"/>
            <p:cNvSpPr txBox="1"/>
            <p:nvPr/>
          </p:nvSpPr>
          <p:spPr>
            <a:xfrm>
              <a:off x="12365198" y="3796826"/>
              <a:ext cx="565637" cy="108407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68579" tIns="68579" rIns="68579" bIns="68579" numCol="1" anchor="ctr">
              <a:spAutoFit/>
            </a:bodyPr>
            <a:lstStyle>
              <a:lvl1pPr defTabSz="1371600">
                <a:defRPr b="1" baseline="-13862" sz="5800">
                  <a:uFill>
                    <a:solidFill>
                      <a:srgbClr val="000000"/>
                    </a:solidFill>
                  </a:uFill>
                  <a:latin typeface="Verdana"/>
                  <a:ea typeface="Verdana"/>
                  <a:cs typeface="Verdana"/>
                  <a:sym typeface="Verdana"/>
                </a:defRPr>
              </a:lvl1pPr>
            </a:lstStyle>
            <a:p>
              <a:pPr/>
              <a:r>
                <a:t>N</a:t>
              </a:r>
            </a:p>
          </p:txBody>
        </p:sp>
        <p:sp>
          <p:nvSpPr>
            <p:cNvPr id="639" name="Circle"/>
            <p:cNvSpPr/>
            <p:nvPr/>
          </p:nvSpPr>
          <p:spPr>
            <a:xfrm>
              <a:off x="7311745" y="5352987"/>
              <a:ext cx="1033241" cy="1033241"/>
            </a:xfrm>
            <a:prstGeom prst="ellipse">
              <a:avLst/>
            </a:prstGeom>
            <a:solidFill>
              <a:srgbClr val="FFFFFF"/>
            </a:solidFill>
            <a:ln w="38100" cap="flat">
              <a:solidFill>
                <a:srgbClr val="7F0325"/>
              </a:solidFill>
              <a:prstDash val="solid"/>
              <a:round/>
            </a:ln>
            <a:effectLst/>
          </p:spPr>
          <p:txBody>
            <a:bodyPr wrap="square" lIns="68579" tIns="68579" rIns="68579" bIns="68579" numCol="1" anchor="ctr">
              <a:noAutofit/>
            </a:bodyPr>
            <a:lstStyle/>
            <a:p>
              <a:pPr defTabSz="1371600">
                <a:defRPr b="1" baseline="-16363" sz="4400">
                  <a:uFill>
                    <a:solidFill>
                      <a:srgbClr val="000000"/>
                    </a:solidFill>
                  </a:uFill>
                  <a:latin typeface="Verdana"/>
                  <a:ea typeface="Verdana"/>
                  <a:cs typeface="Verdana"/>
                  <a:sym typeface="Verdana"/>
                </a:defRPr>
              </a:pPr>
            </a:p>
          </p:txBody>
        </p:sp>
        <p:sp>
          <p:nvSpPr>
            <p:cNvPr id="640" name="P"/>
            <p:cNvSpPr txBox="1"/>
            <p:nvPr/>
          </p:nvSpPr>
          <p:spPr>
            <a:xfrm>
              <a:off x="7573481" y="5172046"/>
              <a:ext cx="509769" cy="108407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68579" tIns="68579" rIns="68579" bIns="68579" numCol="1" anchor="ctr">
              <a:spAutoFit/>
            </a:bodyPr>
            <a:lstStyle>
              <a:lvl1pPr defTabSz="1371600">
                <a:defRPr b="1" baseline="-13862" sz="5800">
                  <a:uFill>
                    <a:solidFill>
                      <a:srgbClr val="000000"/>
                    </a:solidFill>
                  </a:uFill>
                  <a:latin typeface="Verdana"/>
                  <a:ea typeface="Verdana"/>
                  <a:cs typeface="Verdana"/>
                  <a:sym typeface="Verdana"/>
                </a:defRPr>
              </a:lvl1pPr>
            </a:lstStyle>
            <a:p>
              <a:pPr/>
              <a:r>
                <a:t>P</a:t>
              </a:r>
            </a:p>
          </p:txBody>
        </p:sp>
        <p:sp>
          <p:nvSpPr>
            <p:cNvPr id="641" name="Circle"/>
            <p:cNvSpPr/>
            <p:nvPr/>
          </p:nvSpPr>
          <p:spPr>
            <a:xfrm>
              <a:off x="6492595" y="3977768"/>
              <a:ext cx="1033241" cy="1033240"/>
            </a:xfrm>
            <a:prstGeom prst="ellipse">
              <a:avLst/>
            </a:prstGeom>
            <a:solidFill>
              <a:srgbClr val="FFFFFF"/>
            </a:solidFill>
            <a:ln w="38100" cap="flat">
              <a:solidFill>
                <a:srgbClr val="7F0325"/>
              </a:solidFill>
              <a:prstDash val="solid"/>
              <a:round/>
            </a:ln>
            <a:effectLst/>
          </p:spPr>
          <p:txBody>
            <a:bodyPr wrap="square" lIns="68579" tIns="68579" rIns="68579" bIns="68579" numCol="1" anchor="ctr">
              <a:noAutofit/>
            </a:bodyPr>
            <a:lstStyle/>
            <a:p>
              <a:pPr defTabSz="1371600">
                <a:defRPr b="1" baseline="-16363" sz="4400">
                  <a:uFill>
                    <a:solidFill>
                      <a:srgbClr val="000000"/>
                    </a:solidFill>
                  </a:uFill>
                  <a:latin typeface="Verdana"/>
                  <a:ea typeface="Verdana"/>
                  <a:cs typeface="Verdana"/>
                  <a:sym typeface="Verdana"/>
                </a:defRPr>
              </a:pPr>
            </a:p>
          </p:txBody>
        </p:sp>
        <p:sp>
          <p:nvSpPr>
            <p:cNvPr id="642" name="J"/>
            <p:cNvSpPr txBox="1"/>
            <p:nvPr/>
          </p:nvSpPr>
          <p:spPr>
            <a:xfrm>
              <a:off x="6797971" y="3796826"/>
              <a:ext cx="422489" cy="108407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68579" tIns="68579" rIns="68579" bIns="68579" numCol="1" anchor="ctr">
              <a:spAutoFit/>
            </a:bodyPr>
            <a:lstStyle>
              <a:lvl1pPr defTabSz="1371600">
                <a:defRPr b="1" baseline="-13862" sz="5800">
                  <a:uFill>
                    <a:solidFill>
                      <a:srgbClr val="000000"/>
                    </a:solidFill>
                  </a:uFill>
                  <a:latin typeface="Verdana"/>
                  <a:ea typeface="Verdana"/>
                  <a:cs typeface="Verdana"/>
                  <a:sym typeface="Verdana"/>
                </a:defRPr>
              </a:lvl1pPr>
            </a:lstStyle>
            <a:p>
              <a:pPr/>
              <a:r>
                <a:t>J</a:t>
              </a:r>
            </a:p>
          </p:txBody>
        </p:sp>
      </p:grpSp>
      <p:sp>
        <p:nvSpPr>
          <p:cNvPr id="644" name="The depth of a node…"/>
          <p:cNvSpPr txBox="1"/>
          <p:nvPr/>
        </p:nvSpPr>
        <p:spPr>
          <a:xfrm>
            <a:off x="4772867" y="3395949"/>
            <a:ext cx="5888426" cy="5876545"/>
          </a:xfrm>
          <a:prstGeom prst="rect">
            <a:avLst/>
          </a:prstGeom>
          <a:ln w="12700">
            <a:miter lim="400000"/>
          </a:ln>
          <a:extLst>
            <a:ext uri="{C572A759-6A51-4108-AA02-DFA0A04FC94B}">
              <ma14:wrappingTextBoxFlag xmlns:ma14="http://schemas.microsoft.com/office/mac/drawingml/2011/main" val="1"/>
            </a:ext>
          </a:extLst>
        </p:spPr>
        <p:txBody>
          <a:bodyPr wrap="none" lIns="68579" tIns="68579" rIns="68579" bIns="68579">
            <a:spAutoFit/>
          </a:bodyPr>
          <a:lstStyle/>
          <a:p>
            <a:pPr algn="l" defTabSz="1371600">
              <a:lnSpc>
                <a:spcPct val="50000"/>
              </a:lnSpc>
              <a:defRPr b="1" baseline="-15119">
                <a:solidFill>
                  <a:srgbClr val="7F0325"/>
                </a:solidFill>
                <a:uFill>
                  <a:solidFill>
                    <a:srgbClr val="000000"/>
                  </a:solidFill>
                </a:uFill>
                <a:latin typeface="Verdana"/>
                <a:ea typeface="Verdana"/>
                <a:cs typeface="Verdana"/>
                <a:sym typeface="Verdana"/>
              </a:defRPr>
            </a:pPr>
            <a:r>
              <a:t>The </a:t>
            </a:r>
            <a:r>
              <a:rPr i="1">
                <a:solidFill>
                  <a:srgbClr val="0433FF"/>
                </a:solidFill>
              </a:rPr>
              <a:t>depth</a:t>
            </a:r>
            <a:r>
              <a:rPr i="1"/>
              <a:t> </a:t>
            </a:r>
            <a:r>
              <a:t>of a node</a:t>
            </a:r>
          </a:p>
          <a:p>
            <a:pPr algn="l" defTabSz="1371600">
              <a:lnSpc>
                <a:spcPct val="50000"/>
              </a:lnSpc>
              <a:defRPr b="1" baseline="-15119">
                <a:solidFill>
                  <a:srgbClr val="7F0325"/>
                </a:solidFill>
                <a:uFill>
                  <a:solidFill>
                    <a:srgbClr val="000000"/>
                  </a:solidFill>
                </a:uFill>
                <a:latin typeface="Verdana"/>
                <a:ea typeface="Verdana"/>
                <a:cs typeface="Verdana"/>
                <a:sym typeface="Verdana"/>
              </a:defRPr>
            </a:pPr>
            <a:r>
              <a:t>is the length from the</a:t>
            </a:r>
          </a:p>
          <a:p>
            <a:pPr algn="l" defTabSz="1371600">
              <a:lnSpc>
                <a:spcPct val="50000"/>
              </a:lnSpc>
              <a:defRPr b="1" baseline="-15119">
                <a:solidFill>
                  <a:srgbClr val="7F0325"/>
                </a:solidFill>
                <a:uFill>
                  <a:solidFill>
                    <a:srgbClr val="000000"/>
                  </a:solidFill>
                </a:uFill>
                <a:latin typeface="Verdana"/>
                <a:ea typeface="Verdana"/>
                <a:cs typeface="Verdana"/>
                <a:sym typeface="Verdana"/>
              </a:defRPr>
            </a:pPr>
            <a:r>
              <a:t>root. The depth of node</a:t>
            </a:r>
          </a:p>
          <a:p>
            <a:pPr algn="l" defTabSz="1371600">
              <a:lnSpc>
                <a:spcPct val="50000"/>
              </a:lnSpc>
              <a:defRPr b="1" baseline="-15119">
                <a:solidFill>
                  <a:srgbClr val="7F0325"/>
                </a:solidFill>
                <a:uFill>
                  <a:solidFill>
                    <a:srgbClr val="000000"/>
                  </a:solidFill>
                </a:uFill>
                <a:latin typeface="Verdana"/>
                <a:ea typeface="Verdana"/>
                <a:cs typeface="Verdana"/>
                <a:sym typeface="Verdana"/>
              </a:defRPr>
            </a:pPr>
            <a:r>
              <a:t>J is 2. The depth of the</a:t>
            </a:r>
          </a:p>
          <a:p>
            <a:pPr algn="l" defTabSz="1371600">
              <a:lnSpc>
                <a:spcPct val="50000"/>
              </a:lnSpc>
              <a:defRPr b="1" baseline="-15119">
                <a:solidFill>
                  <a:srgbClr val="7F0325"/>
                </a:solidFill>
                <a:uFill>
                  <a:solidFill>
                    <a:srgbClr val="000000"/>
                  </a:solidFill>
                </a:uFill>
                <a:latin typeface="Verdana"/>
                <a:ea typeface="Verdana"/>
                <a:cs typeface="Verdana"/>
                <a:sym typeface="Verdana"/>
              </a:defRPr>
            </a:pPr>
            <a:r>
              <a:t>root is 0.</a:t>
            </a:r>
          </a:p>
          <a:p>
            <a:pPr algn="l" defTabSz="1371600">
              <a:lnSpc>
                <a:spcPct val="50000"/>
              </a:lnSpc>
              <a:defRPr b="1" baseline="-15119">
                <a:solidFill>
                  <a:srgbClr val="7F0325"/>
                </a:solidFill>
                <a:uFill>
                  <a:solidFill>
                    <a:srgbClr val="000000"/>
                  </a:solidFill>
                </a:uFill>
                <a:latin typeface="Verdana"/>
                <a:ea typeface="Verdana"/>
                <a:cs typeface="Verdana"/>
                <a:sym typeface="Verdana"/>
              </a:defRPr>
            </a:pPr>
          </a:p>
          <a:p>
            <a:pPr algn="l" defTabSz="1371600">
              <a:lnSpc>
                <a:spcPct val="50000"/>
              </a:lnSpc>
              <a:defRPr b="1" baseline="-15119">
                <a:solidFill>
                  <a:srgbClr val="7F0325"/>
                </a:solidFill>
                <a:uFill>
                  <a:solidFill>
                    <a:srgbClr val="000000"/>
                  </a:solidFill>
                </a:uFill>
                <a:latin typeface="Verdana"/>
                <a:ea typeface="Verdana"/>
                <a:cs typeface="Verdana"/>
                <a:sym typeface="Verdana"/>
              </a:defRPr>
            </a:pPr>
            <a:r>
              <a:t>The </a:t>
            </a:r>
            <a:r>
              <a:rPr i="1">
                <a:solidFill>
                  <a:srgbClr val="0433FF"/>
                </a:solidFill>
              </a:rPr>
              <a:t>height</a:t>
            </a:r>
            <a:r>
              <a:t> of a node</a:t>
            </a:r>
          </a:p>
          <a:p>
            <a:pPr algn="l" defTabSz="1371600">
              <a:lnSpc>
                <a:spcPct val="50000"/>
              </a:lnSpc>
              <a:defRPr b="1" baseline="-15119">
                <a:solidFill>
                  <a:srgbClr val="7F0325"/>
                </a:solidFill>
                <a:uFill>
                  <a:solidFill>
                    <a:srgbClr val="000000"/>
                  </a:solidFill>
                </a:uFill>
                <a:latin typeface="Verdana"/>
                <a:ea typeface="Verdana"/>
                <a:cs typeface="Verdana"/>
                <a:sym typeface="Verdana"/>
              </a:defRPr>
            </a:pPr>
            <a:r>
              <a:t>is the longest path</a:t>
            </a:r>
          </a:p>
          <a:p>
            <a:pPr algn="l" defTabSz="1371600">
              <a:lnSpc>
                <a:spcPct val="50000"/>
              </a:lnSpc>
              <a:defRPr b="1" baseline="-15119">
                <a:solidFill>
                  <a:srgbClr val="7F0325"/>
                </a:solidFill>
                <a:uFill>
                  <a:solidFill>
                    <a:srgbClr val="000000"/>
                  </a:solidFill>
                </a:uFill>
                <a:latin typeface="Verdana"/>
                <a:ea typeface="Verdana"/>
                <a:cs typeface="Verdana"/>
                <a:sym typeface="Verdana"/>
              </a:defRPr>
            </a:pPr>
            <a:r>
              <a:t>from the node to a</a:t>
            </a:r>
          </a:p>
          <a:p>
            <a:pPr algn="l" defTabSz="1371600">
              <a:lnSpc>
                <a:spcPct val="50000"/>
              </a:lnSpc>
              <a:defRPr b="1" baseline="-15119">
                <a:solidFill>
                  <a:srgbClr val="7F0325"/>
                </a:solidFill>
                <a:uFill>
                  <a:solidFill>
                    <a:srgbClr val="000000"/>
                  </a:solidFill>
                </a:uFill>
                <a:latin typeface="Verdana"/>
                <a:ea typeface="Verdana"/>
                <a:cs typeface="Verdana"/>
                <a:sym typeface="Verdana"/>
              </a:defRPr>
            </a:pPr>
            <a:r>
              <a:t>leaf. The height of</a:t>
            </a:r>
          </a:p>
          <a:p>
            <a:pPr algn="l" defTabSz="1371600">
              <a:lnSpc>
                <a:spcPct val="50000"/>
              </a:lnSpc>
              <a:defRPr b="1" baseline="-15119">
                <a:solidFill>
                  <a:srgbClr val="7F0325"/>
                </a:solidFill>
                <a:uFill>
                  <a:solidFill>
                    <a:srgbClr val="000000"/>
                  </a:solidFill>
                </a:uFill>
                <a:latin typeface="Verdana"/>
                <a:ea typeface="Verdana"/>
                <a:cs typeface="Verdana"/>
                <a:sym typeface="Verdana"/>
              </a:defRPr>
            </a:pPr>
            <a:r>
              <a:t>node F is 1. The height</a:t>
            </a:r>
          </a:p>
          <a:p>
            <a:pPr algn="l" defTabSz="1371600">
              <a:lnSpc>
                <a:spcPct val="50000"/>
              </a:lnSpc>
              <a:defRPr b="1" baseline="-15119">
                <a:solidFill>
                  <a:srgbClr val="7F0325"/>
                </a:solidFill>
                <a:uFill>
                  <a:solidFill>
                    <a:srgbClr val="000000"/>
                  </a:solidFill>
                </a:uFill>
                <a:latin typeface="Verdana"/>
                <a:ea typeface="Verdana"/>
                <a:cs typeface="Verdana"/>
                <a:sym typeface="Verdana"/>
              </a:defRPr>
            </a:pPr>
            <a:r>
              <a:t>of all leaves is 0.</a:t>
            </a:r>
          </a:p>
        </p:txBody>
      </p:sp>
      <p:pic>
        <p:nvPicPr>
          <p:cNvPr id="645" name="key.jpg" descr="key.jpg"/>
          <p:cNvPicPr>
            <a:picLocks noChangeAspect="1"/>
          </p:cNvPicPr>
          <p:nvPr/>
        </p:nvPicPr>
        <p:blipFill>
          <a:blip r:embed="rId2">
            <a:extLst/>
          </a:blip>
          <a:srcRect l="9089" t="7771" r="7732" b="9217"/>
          <a:stretch>
            <a:fillRect/>
          </a:stretch>
        </p:blipFill>
        <p:spPr>
          <a:xfrm>
            <a:off x="21035987" y="185447"/>
            <a:ext cx="1142233" cy="1139892"/>
          </a:xfrm>
          <a:custGeom>
            <a:avLst/>
            <a:gdLst/>
            <a:ahLst/>
            <a:cxnLst>
              <a:cxn ang="0">
                <a:pos x="wd2" y="hd2"/>
              </a:cxn>
              <a:cxn ang="5400000">
                <a:pos x="wd2" y="hd2"/>
              </a:cxn>
              <a:cxn ang="10800000">
                <a:pos x="wd2" y="hd2"/>
              </a:cxn>
              <a:cxn ang="16200000">
                <a:pos x="wd2" y="hd2"/>
              </a:cxn>
            </a:cxnLst>
            <a:rect l="0" t="0" r="r" b="b"/>
            <a:pathLst>
              <a:path w="21559" h="21322" fill="norm" stroke="1" extrusionOk="0">
                <a:moveTo>
                  <a:pt x="15776" y="0"/>
                </a:moveTo>
                <a:cubicBezTo>
                  <a:pt x="12762" y="31"/>
                  <a:pt x="10444" y="2354"/>
                  <a:pt x="10690" y="5724"/>
                </a:cubicBezTo>
                <a:cubicBezTo>
                  <a:pt x="10725" y="6204"/>
                  <a:pt x="10733" y="6597"/>
                  <a:pt x="10667" y="6978"/>
                </a:cubicBezTo>
                <a:cubicBezTo>
                  <a:pt x="10684" y="7030"/>
                  <a:pt x="10702" y="7075"/>
                  <a:pt x="10720" y="7127"/>
                </a:cubicBezTo>
                <a:lnTo>
                  <a:pt x="10922" y="7735"/>
                </a:lnTo>
                <a:lnTo>
                  <a:pt x="10592" y="8070"/>
                </a:lnTo>
                <a:cubicBezTo>
                  <a:pt x="10588" y="8073"/>
                  <a:pt x="10575" y="8081"/>
                  <a:pt x="10570" y="8084"/>
                </a:cubicBezTo>
                <a:lnTo>
                  <a:pt x="9311" y="9324"/>
                </a:lnTo>
                <a:cubicBezTo>
                  <a:pt x="8516" y="10249"/>
                  <a:pt x="7297" y="11484"/>
                  <a:pt x="5423" y="13348"/>
                </a:cubicBezTo>
                <a:cubicBezTo>
                  <a:pt x="2438" y="16318"/>
                  <a:pt x="0" y="19023"/>
                  <a:pt x="0" y="19354"/>
                </a:cubicBezTo>
                <a:cubicBezTo>
                  <a:pt x="0" y="19685"/>
                  <a:pt x="315" y="20275"/>
                  <a:pt x="704" y="20660"/>
                </a:cubicBezTo>
                <a:cubicBezTo>
                  <a:pt x="1643" y="21591"/>
                  <a:pt x="2361" y="21541"/>
                  <a:pt x="3558" y="20467"/>
                </a:cubicBezTo>
                <a:cubicBezTo>
                  <a:pt x="3711" y="20330"/>
                  <a:pt x="3831" y="20223"/>
                  <a:pt x="3948" y="20133"/>
                </a:cubicBezTo>
                <a:cubicBezTo>
                  <a:pt x="4075" y="20016"/>
                  <a:pt x="4187" y="19918"/>
                  <a:pt x="4202" y="19918"/>
                </a:cubicBezTo>
                <a:cubicBezTo>
                  <a:pt x="4205" y="19918"/>
                  <a:pt x="4226" y="19936"/>
                  <a:pt x="4232" y="19940"/>
                </a:cubicBezTo>
                <a:cubicBezTo>
                  <a:pt x="4602" y="19758"/>
                  <a:pt x="4841" y="19933"/>
                  <a:pt x="5289" y="20467"/>
                </a:cubicBezTo>
                <a:cubicBezTo>
                  <a:pt x="5753" y="21022"/>
                  <a:pt x="6347" y="21304"/>
                  <a:pt x="6824" y="21321"/>
                </a:cubicBezTo>
                <a:cubicBezTo>
                  <a:pt x="7300" y="21339"/>
                  <a:pt x="7663" y="21087"/>
                  <a:pt x="7663" y="20549"/>
                </a:cubicBezTo>
                <a:cubicBezTo>
                  <a:pt x="7663" y="20493"/>
                  <a:pt x="7654" y="20434"/>
                  <a:pt x="7641" y="20371"/>
                </a:cubicBezTo>
                <a:cubicBezTo>
                  <a:pt x="7493" y="20173"/>
                  <a:pt x="7111" y="19759"/>
                  <a:pt x="6674" y="19324"/>
                </a:cubicBezTo>
                <a:lnTo>
                  <a:pt x="5708" y="18366"/>
                </a:lnTo>
                <a:lnTo>
                  <a:pt x="6322" y="17757"/>
                </a:lnTo>
                <a:lnTo>
                  <a:pt x="6922" y="17149"/>
                </a:lnTo>
                <a:lnTo>
                  <a:pt x="7094" y="17319"/>
                </a:lnTo>
                <a:cubicBezTo>
                  <a:pt x="7101" y="17325"/>
                  <a:pt x="7109" y="17326"/>
                  <a:pt x="7116" y="17334"/>
                </a:cubicBezTo>
                <a:cubicBezTo>
                  <a:pt x="7118" y="17336"/>
                  <a:pt x="7114" y="17346"/>
                  <a:pt x="7116" y="17349"/>
                </a:cubicBezTo>
                <a:lnTo>
                  <a:pt x="7289" y="17512"/>
                </a:lnTo>
                <a:cubicBezTo>
                  <a:pt x="7565" y="17611"/>
                  <a:pt x="7882" y="17816"/>
                  <a:pt x="8248" y="18143"/>
                </a:cubicBezTo>
                <a:cubicBezTo>
                  <a:pt x="9159" y="18960"/>
                  <a:pt x="9615" y="19060"/>
                  <a:pt x="10128" y="18552"/>
                </a:cubicBezTo>
                <a:cubicBezTo>
                  <a:pt x="10428" y="18254"/>
                  <a:pt x="10519" y="17973"/>
                  <a:pt x="10375" y="17609"/>
                </a:cubicBezTo>
                <a:cubicBezTo>
                  <a:pt x="10278" y="17477"/>
                  <a:pt x="9887" y="17055"/>
                  <a:pt x="9409" y="16577"/>
                </a:cubicBezTo>
                <a:lnTo>
                  <a:pt x="8690" y="15864"/>
                </a:lnTo>
                <a:cubicBezTo>
                  <a:pt x="8688" y="15863"/>
                  <a:pt x="8683" y="15858"/>
                  <a:pt x="8682" y="15857"/>
                </a:cubicBezTo>
                <a:lnTo>
                  <a:pt x="8465" y="15634"/>
                </a:lnTo>
                <a:lnTo>
                  <a:pt x="10180" y="13927"/>
                </a:lnTo>
                <a:cubicBezTo>
                  <a:pt x="10446" y="13648"/>
                  <a:pt x="10730" y="13359"/>
                  <a:pt x="11109" y="12977"/>
                </a:cubicBezTo>
                <a:cubicBezTo>
                  <a:pt x="11502" y="12580"/>
                  <a:pt x="11850" y="12249"/>
                  <a:pt x="12165" y="11967"/>
                </a:cubicBezTo>
                <a:lnTo>
                  <a:pt x="13679" y="10460"/>
                </a:lnTo>
                <a:lnTo>
                  <a:pt x="14150" y="10631"/>
                </a:lnTo>
                <a:cubicBezTo>
                  <a:pt x="14225" y="10658"/>
                  <a:pt x="14305" y="10682"/>
                  <a:pt x="14383" y="10705"/>
                </a:cubicBezTo>
                <a:cubicBezTo>
                  <a:pt x="14643" y="10669"/>
                  <a:pt x="14907" y="10664"/>
                  <a:pt x="15192" y="10705"/>
                </a:cubicBezTo>
                <a:cubicBezTo>
                  <a:pt x="19065" y="11264"/>
                  <a:pt x="21600" y="8078"/>
                  <a:pt x="21559" y="5033"/>
                </a:cubicBezTo>
                <a:cubicBezTo>
                  <a:pt x="21534" y="3207"/>
                  <a:pt x="20575" y="1432"/>
                  <a:pt x="18428" y="542"/>
                </a:cubicBezTo>
                <a:cubicBezTo>
                  <a:pt x="17515" y="164"/>
                  <a:pt x="16619" y="-9"/>
                  <a:pt x="15776" y="0"/>
                </a:cubicBezTo>
                <a:close/>
                <a:moveTo>
                  <a:pt x="16263" y="3066"/>
                </a:moveTo>
                <a:cubicBezTo>
                  <a:pt x="16835" y="3082"/>
                  <a:pt x="17263" y="3285"/>
                  <a:pt x="17694" y="3712"/>
                </a:cubicBezTo>
                <a:cubicBezTo>
                  <a:pt x="18035" y="4050"/>
                  <a:pt x="18370" y="4620"/>
                  <a:pt x="18293" y="4744"/>
                </a:cubicBezTo>
                <a:cubicBezTo>
                  <a:pt x="18273" y="4775"/>
                  <a:pt x="18277" y="4824"/>
                  <a:pt x="18315" y="4848"/>
                </a:cubicBezTo>
                <a:cubicBezTo>
                  <a:pt x="18353" y="4871"/>
                  <a:pt x="18398" y="5067"/>
                  <a:pt x="18398" y="5286"/>
                </a:cubicBezTo>
                <a:cubicBezTo>
                  <a:pt x="18398" y="5683"/>
                  <a:pt x="18269" y="6068"/>
                  <a:pt x="18061" y="6407"/>
                </a:cubicBezTo>
                <a:cubicBezTo>
                  <a:pt x="17972" y="6612"/>
                  <a:pt x="17860" y="6799"/>
                  <a:pt x="17709" y="6949"/>
                </a:cubicBezTo>
                <a:cubicBezTo>
                  <a:pt x="17170" y="7482"/>
                  <a:pt x="16477" y="7610"/>
                  <a:pt x="15828" y="7483"/>
                </a:cubicBezTo>
                <a:cubicBezTo>
                  <a:pt x="15459" y="7448"/>
                  <a:pt x="15203" y="7355"/>
                  <a:pt x="14877" y="7142"/>
                </a:cubicBezTo>
                <a:cubicBezTo>
                  <a:pt x="14571" y="6941"/>
                  <a:pt x="14325" y="6686"/>
                  <a:pt x="14158" y="6392"/>
                </a:cubicBezTo>
                <a:cubicBezTo>
                  <a:pt x="13892" y="5988"/>
                  <a:pt x="13772" y="5508"/>
                  <a:pt x="13888" y="5026"/>
                </a:cubicBezTo>
                <a:cubicBezTo>
                  <a:pt x="13945" y="4544"/>
                  <a:pt x="14157" y="4080"/>
                  <a:pt x="14540" y="3712"/>
                </a:cubicBezTo>
                <a:cubicBezTo>
                  <a:pt x="14974" y="3294"/>
                  <a:pt x="15401" y="3106"/>
                  <a:pt x="16008" y="3073"/>
                </a:cubicBezTo>
                <a:cubicBezTo>
                  <a:pt x="16096" y="3068"/>
                  <a:pt x="16182" y="3064"/>
                  <a:pt x="16263" y="3066"/>
                </a:cubicBezTo>
                <a:close/>
              </a:path>
            </a:pathLst>
          </a:custGeom>
          <a:ln w="12700">
            <a:miter lim="400000"/>
          </a:ln>
        </p:spPr>
      </p:pic>
    </p:spTree>
  </p:cSld>
  <p:clrMapOvr>
    <a:masterClrMapping/>
  </p:clrMapOvr>
  <p:transition xmlns:p14="http://schemas.microsoft.com/office/powerpoint/2010/main" spd="med" advClick="1"/>
</p:sld>
</file>

<file path=ppt/slides/slide1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647" name="Rectangle"/>
          <p:cNvSpPr/>
          <p:nvPr/>
        </p:nvSpPr>
        <p:spPr>
          <a:xfrm>
            <a:off x="16753113" y="2677885"/>
            <a:ext cx="3755573" cy="1763487"/>
          </a:xfrm>
          <a:prstGeom prst="rect">
            <a:avLst/>
          </a:prstGeom>
          <a:solidFill>
            <a:srgbClr val="FFFFFF"/>
          </a:solidFill>
          <a:ln w="12700">
            <a:miter lim="400000"/>
          </a:ln>
        </p:spPr>
        <p:txBody>
          <a:bodyPr tIns="91439" bIns="91439" anchor="ctr"/>
          <a:lstStyle/>
          <a:p>
            <a:pPr defTabSz="914400">
              <a:defRPr sz="3600">
                <a:solidFill>
                  <a:srgbClr val="FFFFFF"/>
                </a:solidFill>
                <a:latin typeface="Calibri"/>
                <a:ea typeface="Calibri"/>
                <a:cs typeface="Calibri"/>
                <a:sym typeface="Calibri"/>
              </a:defRPr>
            </a:pPr>
          </a:p>
        </p:txBody>
      </p:sp>
      <p:sp>
        <p:nvSpPr>
          <p:cNvPr id="648" name="Tree Terminology"/>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Tree Terminology</a:t>
            </a:r>
          </a:p>
        </p:txBody>
      </p:sp>
      <p:grpSp>
        <p:nvGrpSpPr>
          <p:cNvPr id="684" name="Group"/>
          <p:cNvGrpSpPr/>
          <p:nvPr/>
        </p:nvGrpSpPr>
        <p:grpSpPr>
          <a:xfrm>
            <a:off x="11280943" y="3344070"/>
            <a:ext cx="8024591" cy="5980302"/>
            <a:chOff x="5140045" y="405926"/>
            <a:chExt cx="8024590" cy="5980300"/>
          </a:xfrm>
        </p:grpSpPr>
        <p:sp>
          <p:nvSpPr>
            <p:cNvPr id="649" name="Line"/>
            <p:cNvSpPr/>
            <p:nvPr/>
          </p:nvSpPr>
          <p:spPr>
            <a:xfrm flipV="1">
              <a:off x="6451251" y="4609645"/>
              <a:ext cx="500692" cy="1412384"/>
            </a:xfrm>
            <a:prstGeom prst="line">
              <a:avLst/>
            </a:prstGeom>
            <a:noFill/>
            <a:ln w="127000" cap="flat">
              <a:solidFill>
                <a:srgbClr val="FF2600"/>
              </a:solidFill>
              <a:prstDash val="solid"/>
              <a:round/>
            </a:ln>
            <a:effectLst/>
          </p:spPr>
          <p:txBody>
            <a:bodyPr wrap="square" lIns="68579" tIns="68579" rIns="68579" bIns="68579" numCol="1" anchor="t">
              <a:noAutofit/>
            </a:bodyPr>
            <a:lstStyle/>
            <a:p>
              <a:pPr algn="l" defTabSz="685800">
                <a:defRPr sz="1800">
                  <a:latin typeface="Helvetica"/>
                  <a:ea typeface="Helvetica"/>
                  <a:cs typeface="Helvetica"/>
                  <a:sym typeface="Helvetica"/>
                </a:defRPr>
              </a:pPr>
            </a:p>
          </p:txBody>
        </p:sp>
        <p:sp>
          <p:nvSpPr>
            <p:cNvPr id="650" name="Line"/>
            <p:cNvSpPr/>
            <p:nvPr/>
          </p:nvSpPr>
          <p:spPr>
            <a:xfrm flipH="1" flipV="1">
              <a:off x="7058697" y="4613760"/>
              <a:ext cx="763997" cy="1084077"/>
            </a:xfrm>
            <a:prstGeom prst="line">
              <a:avLst/>
            </a:prstGeom>
            <a:noFill/>
            <a:ln w="38100" cap="flat">
              <a:solidFill>
                <a:srgbClr val="00F900"/>
              </a:solidFill>
              <a:prstDash val="solid"/>
              <a:round/>
            </a:ln>
            <a:effectLst/>
          </p:spPr>
          <p:txBody>
            <a:bodyPr wrap="square" lIns="68579" tIns="68579" rIns="68579" bIns="68579" numCol="1" anchor="t">
              <a:noAutofit/>
            </a:bodyPr>
            <a:lstStyle/>
            <a:p>
              <a:pPr algn="l" defTabSz="685800">
                <a:defRPr sz="1800">
                  <a:latin typeface="Helvetica"/>
                  <a:ea typeface="Helvetica"/>
                  <a:cs typeface="Helvetica"/>
                  <a:sym typeface="Helvetica"/>
                </a:defRPr>
              </a:pPr>
            </a:p>
          </p:txBody>
        </p:sp>
        <p:sp>
          <p:nvSpPr>
            <p:cNvPr id="651" name="Line"/>
            <p:cNvSpPr/>
            <p:nvPr/>
          </p:nvSpPr>
          <p:spPr>
            <a:xfrm flipV="1">
              <a:off x="5816199" y="3060457"/>
              <a:ext cx="500692" cy="1412384"/>
            </a:xfrm>
            <a:prstGeom prst="line">
              <a:avLst/>
            </a:prstGeom>
            <a:noFill/>
            <a:ln w="38100" cap="flat">
              <a:solidFill>
                <a:srgbClr val="00F900"/>
              </a:solidFill>
              <a:prstDash val="solid"/>
              <a:round/>
            </a:ln>
            <a:effectLst/>
          </p:spPr>
          <p:txBody>
            <a:bodyPr wrap="square" lIns="68579" tIns="68579" rIns="68579" bIns="68579" numCol="1" anchor="t">
              <a:noAutofit/>
            </a:bodyPr>
            <a:lstStyle/>
            <a:p>
              <a:pPr algn="l" defTabSz="685800">
                <a:defRPr sz="1800">
                  <a:latin typeface="Helvetica"/>
                  <a:ea typeface="Helvetica"/>
                  <a:cs typeface="Helvetica"/>
                  <a:sym typeface="Helvetica"/>
                </a:defRPr>
              </a:pPr>
            </a:p>
          </p:txBody>
        </p:sp>
        <p:sp>
          <p:nvSpPr>
            <p:cNvPr id="652" name="Line"/>
            <p:cNvSpPr/>
            <p:nvPr/>
          </p:nvSpPr>
          <p:spPr>
            <a:xfrm flipH="1" flipV="1">
              <a:off x="6313008" y="3060457"/>
              <a:ext cx="629734" cy="1412384"/>
            </a:xfrm>
            <a:prstGeom prst="line">
              <a:avLst/>
            </a:prstGeom>
            <a:noFill/>
            <a:ln w="127000" cap="flat">
              <a:solidFill>
                <a:srgbClr val="FF2600"/>
              </a:solidFill>
              <a:prstDash val="solid"/>
              <a:round/>
            </a:ln>
            <a:effectLst/>
          </p:spPr>
          <p:txBody>
            <a:bodyPr wrap="square" lIns="68579" tIns="68579" rIns="68579" bIns="68579" numCol="1" anchor="t">
              <a:noAutofit/>
            </a:bodyPr>
            <a:lstStyle/>
            <a:p>
              <a:pPr algn="l" defTabSz="685800">
                <a:defRPr sz="1800">
                  <a:latin typeface="Helvetica"/>
                  <a:ea typeface="Helvetica"/>
                  <a:cs typeface="Helvetica"/>
                  <a:sym typeface="Helvetica"/>
                </a:defRPr>
              </a:pPr>
            </a:p>
          </p:txBody>
        </p:sp>
        <p:sp>
          <p:nvSpPr>
            <p:cNvPr id="653" name="Line"/>
            <p:cNvSpPr/>
            <p:nvPr/>
          </p:nvSpPr>
          <p:spPr>
            <a:xfrm flipV="1">
              <a:off x="8293836" y="2927107"/>
              <a:ext cx="1" cy="1679084"/>
            </a:xfrm>
            <a:prstGeom prst="line">
              <a:avLst/>
            </a:prstGeom>
            <a:noFill/>
            <a:ln w="38100" cap="flat">
              <a:solidFill>
                <a:srgbClr val="00F900"/>
              </a:solidFill>
              <a:prstDash val="solid"/>
              <a:round/>
            </a:ln>
            <a:effectLst/>
          </p:spPr>
          <p:txBody>
            <a:bodyPr wrap="square" lIns="68579" tIns="68579" rIns="68579" bIns="68579" numCol="1" anchor="t">
              <a:noAutofit/>
            </a:bodyPr>
            <a:lstStyle/>
            <a:p>
              <a:pPr algn="l" defTabSz="685800">
                <a:defRPr sz="1800">
                  <a:latin typeface="Helvetica"/>
                  <a:ea typeface="Helvetica"/>
                  <a:cs typeface="Helvetica"/>
                  <a:sym typeface="Helvetica"/>
                </a:defRPr>
              </a:pPr>
            </a:p>
          </p:txBody>
        </p:sp>
        <p:sp>
          <p:nvSpPr>
            <p:cNvPr id="654" name="Line"/>
            <p:cNvSpPr/>
            <p:nvPr/>
          </p:nvSpPr>
          <p:spPr>
            <a:xfrm flipH="1" flipV="1">
              <a:off x="8199209" y="3060457"/>
              <a:ext cx="1412384" cy="1412384"/>
            </a:xfrm>
            <a:prstGeom prst="line">
              <a:avLst/>
            </a:prstGeom>
            <a:noFill/>
            <a:ln w="38100" cap="flat">
              <a:solidFill>
                <a:srgbClr val="00F900"/>
              </a:solidFill>
              <a:prstDash val="solid"/>
              <a:round/>
            </a:ln>
            <a:effectLst/>
          </p:spPr>
          <p:txBody>
            <a:bodyPr wrap="square" lIns="68579" tIns="68579" rIns="68579" bIns="68579" numCol="1" anchor="t">
              <a:noAutofit/>
            </a:bodyPr>
            <a:lstStyle/>
            <a:p>
              <a:pPr algn="l" defTabSz="685800">
                <a:defRPr sz="1800">
                  <a:latin typeface="Helvetica"/>
                  <a:ea typeface="Helvetica"/>
                  <a:cs typeface="Helvetica"/>
                  <a:sym typeface="Helvetica"/>
                </a:defRPr>
              </a:pPr>
            </a:p>
          </p:txBody>
        </p:sp>
        <p:sp>
          <p:nvSpPr>
            <p:cNvPr id="655" name="Line"/>
            <p:cNvSpPr/>
            <p:nvPr/>
          </p:nvSpPr>
          <p:spPr>
            <a:xfrm flipH="1" flipV="1">
              <a:off x="8302832" y="3060457"/>
              <a:ext cx="3051568" cy="1412384"/>
            </a:xfrm>
            <a:prstGeom prst="line">
              <a:avLst/>
            </a:prstGeom>
            <a:noFill/>
            <a:ln w="38100" cap="flat">
              <a:solidFill>
                <a:srgbClr val="00F900"/>
              </a:solidFill>
              <a:prstDash val="solid"/>
              <a:round/>
            </a:ln>
            <a:effectLst/>
          </p:spPr>
          <p:txBody>
            <a:bodyPr wrap="square" lIns="68579" tIns="68579" rIns="68579" bIns="68579" numCol="1" anchor="t">
              <a:noAutofit/>
            </a:bodyPr>
            <a:lstStyle/>
            <a:p>
              <a:pPr algn="l" defTabSz="685800">
                <a:defRPr sz="1800">
                  <a:latin typeface="Helvetica"/>
                  <a:ea typeface="Helvetica"/>
                  <a:cs typeface="Helvetica"/>
                  <a:sym typeface="Helvetica"/>
                </a:defRPr>
              </a:pPr>
            </a:p>
          </p:txBody>
        </p:sp>
        <p:sp>
          <p:nvSpPr>
            <p:cNvPr id="656" name="Line"/>
            <p:cNvSpPr/>
            <p:nvPr/>
          </p:nvSpPr>
          <p:spPr>
            <a:xfrm flipH="1" flipV="1">
              <a:off x="12234752" y="3060457"/>
              <a:ext cx="432090" cy="1412384"/>
            </a:xfrm>
            <a:prstGeom prst="line">
              <a:avLst/>
            </a:prstGeom>
            <a:noFill/>
            <a:ln w="38100" cap="flat">
              <a:solidFill>
                <a:srgbClr val="00F900"/>
              </a:solidFill>
              <a:prstDash val="solid"/>
              <a:round/>
            </a:ln>
            <a:effectLst/>
          </p:spPr>
          <p:txBody>
            <a:bodyPr wrap="square" lIns="68579" tIns="68579" rIns="68579" bIns="68579" numCol="1" anchor="t">
              <a:noAutofit/>
            </a:bodyPr>
            <a:lstStyle/>
            <a:p>
              <a:pPr algn="l" defTabSz="685800">
                <a:defRPr sz="1800">
                  <a:latin typeface="Helvetica"/>
                  <a:ea typeface="Helvetica"/>
                  <a:cs typeface="Helvetica"/>
                  <a:sym typeface="Helvetica"/>
                </a:defRPr>
              </a:pPr>
            </a:p>
          </p:txBody>
        </p:sp>
        <p:sp>
          <p:nvSpPr>
            <p:cNvPr id="657" name="Line"/>
            <p:cNvSpPr/>
            <p:nvPr/>
          </p:nvSpPr>
          <p:spPr>
            <a:xfrm flipV="1">
              <a:off x="6454161" y="1179241"/>
              <a:ext cx="76870" cy="1615977"/>
            </a:xfrm>
            <a:prstGeom prst="line">
              <a:avLst/>
            </a:prstGeom>
            <a:noFill/>
            <a:ln w="127000" cap="flat">
              <a:solidFill>
                <a:srgbClr val="FF2600"/>
              </a:solidFill>
              <a:prstDash val="solid"/>
              <a:round/>
            </a:ln>
            <a:effectLst/>
          </p:spPr>
          <p:txBody>
            <a:bodyPr wrap="square" lIns="68579" tIns="68579" rIns="68579" bIns="68579" numCol="1" anchor="t">
              <a:noAutofit/>
            </a:bodyPr>
            <a:lstStyle/>
            <a:p>
              <a:pPr algn="l" defTabSz="685800">
                <a:defRPr sz="1800">
                  <a:latin typeface="Helvetica"/>
                  <a:ea typeface="Helvetica"/>
                  <a:cs typeface="Helvetica"/>
                  <a:sym typeface="Helvetica"/>
                </a:defRPr>
              </a:pPr>
            </a:p>
          </p:txBody>
        </p:sp>
        <p:sp>
          <p:nvSpPr>
            <p:cNvPr id="658" name="Line"/>
            <p:cNvSpPr/>
            <p:nvPr/>
          </p:nvSpPr>
          <p:spPr>
            <a:xfrm flipH="1" flipV="1">
              <a:off x="6564888" y="1218011"/>
              <a:ext cx="1753229" cy="1833075"/>
            </a:xfrm>
            <a:prstGeom prst="line">
              <a:avLst/>
            </a:prstGeom>
            <a:noFill/>
            <a:ln w="38100" cap="flat">
              <a:solidFill>
                <a:srgbClr val="00F900"/>
              </a:solidFill>
              <a:prstDash val="solid"/>
              <a:round/>
            </a:ln>
            <a:effectLst/>
          </p:spPr>
          <p:txBody>
            <a:bodyPr wrap="square" lIns="68579" tIns="68579" rIns="68579" bIns="68579" numCol="1" anchor="t">
              <a:noAutofit/>
            </a:bodyPr>
            <a:lstStyle/>
            <a:p>
              <a:pPr algn="l" defTabSz="685800">
                <a:defRPr sz="1800">
                  <a:latin typeface="Helvetica"/>
                  <a:ea typeface="Helvetica"/>
                  <a:cs typeface="Helvetica"/>
                  <a:sym typeface="Helvetica"/>
                </a:defRPr>
              </a:pPr>
            </a:p>
          </p:txBody>
        </p:sp>
        <p:sp>
          <p:nvSpPr>
            <p:cNvPr id="659" name="Line"/>
            <p:cNvSpPr/>
            <p:nvPr/>
          </p:nvSpPr>
          <p:spPr>
            <a:xfrm flipH="1" flipV="1">
              <a:off x="6499139" y="1232107"/>
              <a:ext cx="5614776" cy="1642508"/>
            </a:xfrm>
            <a:prstGeom prst="line">
              <a:avLst/>
            </a:prstGeom>
            <a:noFill/>
            <a:ln w="38100" cap="flat">
              <a:solidFill>
                <a:srgbClr val="00F900"/>
              </a:solidFill>
              <a:prstDash val="solid"/>
              <a:round/>
            </a:ln>
            <a:effectLst/>
          </p:spPr>
          <p:txBody>
            <a:bodyPr wrap="square" lIns="68579" tIns="68579" rIns="68579" bIns="68579" numCol="1" anchor="t">
              <a:noAutofit/>
            </a:bodyPr>
            <a:lstStyle/>
            <a:p>
              <a:pPr algn="l" defTabSz="685800">
                <a:defRPr sz="1800">
                  <a:latin typeface="Helvetica"/>
                  <a:ea typeface="Helvetica"/>
                  <a:cs typeface="Helvetica"/>
                  <a:sym typeface="Helvetica"/>
                </a:defRPr>
              </a:pPr>
            </a:p>
          </p:txBody>
        </p:sp>
        <p:sp>
          <p:nvSpPr>
            <p:cNvPr id="660" name="Circle"/>
            <p:cNvSpPr/>
            <p:nvPr/>
          </p:nvSpPr>
          <p:spPr>
            <a:xfrm>
              <a:off x="5978245" y="586868"/>
              <a:ext cx="1033241" cy="1033240"/>
            </a:xfrm>
            <a:prstGeom prst="ellipse">
              <a:avLst/>
            </a:prstGeom>
            <a:solidFill>
              <a:srgbClr val="FFFFFF"/>
            </a:solidFill>
            <a:ln w="38100" cap="flat">
              <a:solidFill>
                <a:srgbClr val="7F0325"/>
              </a:solidFill>
              <a:prstDash val="solid"/>
              <a:round/>
            </a:ln>
            <a:effectLst/>
          </p:spPr>
          <p:txBody>
            <a:bodyPr wrap="square" lIns="68579" tIns="68579" rIns="68579" bIns="68579" numCol="1" anchor="ctr">
              <a:noAutofit/>
            </a:bodyPr>
            <a:lstStyle/>
            <a:p>
              <a:pPr defTabSz="1371600">
                <a:defRPr b="1" baseline="-16363" sz="4400">
                  <a:uFill>
                    <a:solidFill>
                      <a:srgbClr val="000000"/>
                    </a:solidFill>
                  </a:uFill>
                  <a:latin typeface="Verdana"/>
                  <a:ea typeface="Verdana"/>
                  <a:cs typeface="Verdana"/>
                  <a:sym typeface="Verdana"/>
                </a:defRPr>
              </a:pPr>
            </a:p>
          </p:txBody>
        </p:sp>
        <p:sp>
          <p:nvSpPr>
            <p:cNvPr id="661" name="A"/>
            <p:cNvSpPr txBox="1"/>
            <p:nvPr/>
          </p:nvSpPr>
          <p:spPr>
            <a:xfrm>
              <a:off x="6229311" y="405926"/>
              <a:ext cx="531109" cy="108407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68579" tIns="68579" rIns="68579" bIns="68579" numCol="1" anchor="ctr">
              <a:spAutoFit/>
            </a:bodyPr>
            <a:lstStyle>
              <a:lvl1pPr defTabSz="1371600">
                <a:defRPr b="1" baseline="-13862" sz="5800">
                  <a:uFill>
                    <a:solidFill>
                      <a:srgbClr val="000000"/>
                    </a:solidFill>
                  </a:uFill>
                  <a:latin typeface="Verdana"/>
                  <a:ea typeface="Verdana"/>
                  <a:cs typeface="Verdana"/>
                  <a:sym typeface="Verdana"/>
                </a:defRPr>
              </a:lvl1pPr>
            </a:lstStyle>
            <a:p>
              <a:pPr/>
              <a:r>
                <a:t>A</a:t>
              </a:r>
            </a:p>
          </p:txBody>
        </p:sp>
        <p:sp>
          <p:nvSpPr>
            <p:cNvPr id="662" name="Circle"/>
            <p:cNvSpPr/>
            <p:nvPr/>
          </p:nvSpPr>
          <p:spPr>
            <a:xfrm>
              <a:off x="5975976" y="5352987"/>
              <a:ext cx="1033240" cy="1033241"/>
            </a:xfrm>
            <a:prstGeom prst="ellipse">
              <a:avLst/>
            </a:prstGeom>
            <a:solidFill>
              <a:srgbClr val="FFFFFF"/>
            </a:solidFill>
            <a:ln w="38100" cap="flat">
              <a:solidFill>
                <a:srgbClr val="7F0325"/>
              </a:solidFill>
              <a:prstDash val="solid"/>
              <a:round/>
            </a:ln>
            <a:effectLst/>
          </p:spPr>
          <p:txBody>
            <a:bodyPr wrap="square" lIns="68579" tIns="68579" rIns="68579" bIns="68579" numCol="1" anchor="ctr">
              <a:noAutofit/>
            </a:bodyPr>
            <a:lstStyle/>
            <a:p>
              <a:pPr defTabSz="1371600">
                <a:defRPr b="1" baseline="-16363" sz="4400">
                  <a:uFill>
                    <a:solidFill>
                      <a:srgbClr val="000000"/>
                    </a:solidFill>
                  </a:uFill>
                  <a:latin typeface="Verdana"/>
                  <a:ea typeface="Verdana"/>
                  <a:cs typeface="Verdana"/>
                  <a:sym typeface="Verdana"/>
                </a:defRPr>
              </a:pPr>
            </a:p>
          </p:txBody>
        </p:sp>
        <p:sp>
          <p:nvSpPr>
            <p:cNvPr id="663" name="O"/>
            <p:cNvSpPr txBox="1"/>
            <p:nvPr/>
          </p:nvSpPr>
          <p:spPr>
            <a:xfrm>
              <a:off x="6208938" y="5172046"/>
              <a:ext cx="567316" cy="108407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68579" tIns="68579" rIns="68579" bIns="68579" numCol="1" anchor="ctr">
              <a:spAutoFit/>
            </a:bodyPr>
            <a:lstStyle>
              <a:lvl1pPr defTabSz="1371600">
                <a:defRPr b="1" baseline="-13862" sz="5800">
                  <a:uFill>
                    <a:solidFill>
                      <a:srgbClr val="000000"/>
                    </a:solidFill>
                  </a:uFill>
                  <a:latin typeface="Verdana"/>
                  <a:ea typeface="Verdana"/>
                  <a:cs typeface="Verdana"/>
                  <a:sym typeface="Verdana"/>
                </a:defRPr>
              </a:lvl1pPr>
            </a:lstStyle>
            <a:p>
              <a:pPr/>
              <a:r>
                <a:t>O</a:t>
              </a:r>
            </a:p>
          </p:txBody>
        </p:sp>
        <p:sp>
          <p:nvSpPr>
            <p:cNvPr id="664" name="Circle"/>
            <p:cNvSpPr/>
            <p:nvPr/>
          </p:nvSpPr>
          <p:spPr>
            <a:xfrm>
              <a:off x="10721696" y="3977768"/>
              <a:ext cx="1033240" cy="1033240"/>
            </a:xfrm>
            <a:prstGeom prst="ellipse">
              <a:avLst/>
            </a:prstGeom>
            <a:solidFill>
              <a:srgbClr val="FFFFFF"/>
            </a:solidFill>
            <a:ln w="38100" cap="flat">
              <a:solidFill>
                <a:srgbClr val="7F0325"/>
              </a:solidFill>
              <a:prstDash val="solid"/>
              <a:round/>
            </a:ln>
            <a:effectLst/>
          </p:spPr>
          <p:txBody>
            <a:bodyPr wrap="square" lIns="68579" tIns="68579" rIns="68579" bIns="68579" numCol="1" anchor="ctr">
              <a:noAutofit/>
            </a:bodyPr>
            <a:lstStyle/>
            <a:p>
              <a:pPr defTabSz="1371600">
                <a:defRPr b="1" baseline="-16363" sz="4400">
                  <a:uFill>
                    <a:solidFill>
                      <a:srgbClr val="000000"/>
                    </a:solidFill>
                  </a:uFill>
                  <a:latin typeface="Verdana"/>
                  <a:ea typeface="Verdana"/>
                  <a:cs typeface="Verdana"/>
                  <a:sym typeface="Verdana"/>
                </a:defRPr>
              </a:pPr>
            </a:p>
          </p:txBody>
        </p:sp>
        <p:sp>
          <p:nvSpPr>
            <p:cNvPr id="665" name="M"/>
            <p:cNvSpPr txBox="1"/>
            <p:nvPr/>
          </p:nvSpPr>
          <p:spPr>
            <a:xfrm>
              <a:off x="10930681" y="3796826"/>
              <a:ext cx="615271" cy="108407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68579" tIns="68579" rIns="68579" bIns="68579" numCol="1" anchor="ctr">
              <a:spAutoFit/>
            </a:bodyPr>
            <a:lstStyle>
              <a:lvl1pPr defTabSz="1371600">
                <a:defRPr b="1" baseline="-13862" sz="5800">
                  <a:uFill>
                    <a:solidFill>
                      <a:srgbClr val="000000"/>
                    </a:solidFill>
                  </a:uFill>
                  <a:latin typeface="Verdana"/>
                  <a:ea typeface="Verdana"/>
                  <a:cs typeface="Verdana"/>
                  <a:sym typeface="Verdana"/>
                </a:defRPr>
              </a:lvl1pPr>
            </a:lstStyle>
            <a:p>
              <a:pPr/>
              <a:r>
                <a:t>M</a:t>
              </a:r>
            </a:p>
          </p:txBody>
        </p:sp>
        <p:sp>
          <p:nvSpPr>
            <p:cNvPr id="666" name="Circle"/>
            <p:cNvSpPr/>
            <p:nvPr/>
          </p:nvSpPr>
          <p:spPr>
            <a:xfrm>
              <a:off x="7902295" y="3977768"/>
              <a:ext cx="1033241" cy="1033240"/>
            </a:xfrm>
            <a:prstGeom prst="ellipse">
              <a:avLst/>
            </a:prstGeom>
            <a:solidFill>
              <a:srgbClr val="FFFFFF"/>
            </a:solidFill>
            <a:ln w="38100" cap="flat">
              <a:solidFill>
                <a:srgbClr val="7F0325"/>
              </a:solidFill>
              <a:prstDash val="solid"/>
              <a:round/>
            </a:ln>
            <a:effectLst/>
          </p:spPr>
          <p:txBody>
            <a:bodyPr wrap="square" lIns="68579" tIns="68579" rIns="68579" bIns="68579" numCol="1" anchor="ctr">
              <a:noAutofit/>
            </a:bodyPr>
            <a:lstStyle/>
            <a:p>
              <a:pPr defTabSz="1371600">
                <a:defRPr b="1" baseline="-16363" sz="4400">
                  <a:uFill>
                    <a:solidFill>
                      <a:srgbClr val="000000"/>
                    </a:solidFill>
                  </a:uFill>
                  <a:latin typeface="Verdana"/>
                  <a:ea typeface="Verdana"/>
                  <a:cs typeface="Verdana"/>
                  <a:sym typeface="Verdana"/>
                </a:defRPr>
              </a:pPr>
            </a:p>
          </p:txBody>
        </p:sp>
        <p:sp>
          <p:nvSpPr>
            <p:cNvPr id="667" name="K"/>
            <p:cNvSpPr txBox="1"/>
            <p:nvPr/>
          </p:nvSpPr>
          <p:spPr>
            <a:xfrm>
              <a:off x="8154680" y="3796826"/>
              <a:ext cx="528471" cy="108407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68579" tIns="68579" rIns="68579" bIns="68579" numCol="1" anchor="ctr">
              <a:spAutoFit/>
            </a:bodyPr>
            <a:lstStyle>
              <a:lvl1pPr defTabSz="1371600">
                <a:defRPr b="1" baseline="-13862" sz="5800">
                  <a:uFill>
                    <a:solidFill>
                      <a:srgbClr val="000000"/>
                    </a:solidFill>
                  </a:uFill>
                  <a:latin typeface="Verdana"/>
                  <a:ea typeface="Verdana"/>
                  <a:cs typeface="Verdana"/>
                  <a:sym typeface="Verdana"/>
                </a:defRPr>
              </a:lvl1pPr>
            </a:lstStyle>
            <a:p>
              <a:pPr/>
              <a:r>
                <a:t>K</a:t>
              </a:r>
            </a:p>
          </p:txBody>
        </p:sp>
        <p:sp>
          <p:nvSpPr>
            <p:cNvPr id="668" name="Circle"/>
            <p:cNvSpPr/>
            <p:nvPr/>
          </p:nvSpPr>
          <p:spPr>
            <a:xfrm>
              <a:off x="7784186" y="2434718"/>
              <a:ext cx="1033240" cy="1033240"/>
            </a:xfrm>
            <a:prstGeom prst="ellipse">
              <a:avLst/>
            </a:prstGeom>
            <a:solidFill>
              <a:srgbClr val="FFFFFF"/>
            </a:solidFill>
            <a:ln w="38100" cap="flat">
              <a:solidFill>
                <a:srgbClr val="7F0325"/>
              </a:solidFill>
              <a:prstDash val="solid"/>
              <a:round/>
            </a:ln>
            <a:effectLst/>
          </p:spPr>
          <p:txBody>
            <a:bodyPr wrap="square" lIns="68579" tIns="68579" rIns="68579" bIns="68579" numCol="1" anchor="ctr">
              <a:noAutofit/>
            </a:bodyPr>
            <a:lstStyle/>
            <a:p>
              <a:pPr defTabSz="1371600">
                <a:defRPr b="1" baseline="-16363" sz="4400">
                  <a:uFill>
                    <a:solidFill>
                      <a:srgbClr val="000000"/>
                    </a:solidFill>
                  </a:uFill>
                  <a:latin typeface="Verdana"/>
                  <a:ea typeface="Verdana"/>
                  <a:cs typeface="Verdana"/>
                  <a:sym typeface="Verdana"/>
                </a:defRPr>
              </a:pPr>
            </a:p>
          </p:txBody>
        </p:sp>
        <p:sp>
          <p:nvSpPr>
            <p:cNvPr id="669" name="F"/>
            <p:cNvSpPr txBox="1"/>
            <p:nvPr/>
          </p:nvSpPr>
          <p:spPr>
            <a:xfrm>
              <a:off x="8066183" y="2253776"/>
              <a:ext cx="469246" cy="108407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68579" tIns="68579" rIns="68579" bIns="68579" numCol="1" anchor="ctr">
              <a:spAutoFit/>
            </a:bodyPr>
            <a:lstStyle>
              <a:lvl1pPr defTabSz="1371600">
                <a:defRPr b="1" baseline="-13862" sz="5800">
                  <a:uFill>
                    <a:solidFill>
                      <a:srgbClr val="000000"/>
                    </a:solidFill>
                  </a:uFill>
                  <a:latin typeface="Verdana"/>
                  <a:ea typeface="Verdana"/>
                  <a:cs typeface="Verdana"/>
                  <a:sym typeface="Verdana"/>
                </a:defRPr>
              </a:lvl1pPr>
            </a:lstStyle>
            <a:p>
              <a:pPr/>
              <a:r>
                <a:t>F</a:t>
              </a:r>
            </a:p>
          </p:txBody>
        </p:sp>
        <p:sp>
          <p:nvSpPr>
            <p:cNvPr id="670" name="Circle"/>
            <p:cNvSpPr/>
            <p:nvPr/>
          </p:nvSpPr>
          <p:spPr>
            <a:xfrm>
              <a:off x="9311995" y="3977768"/>
              <a:ext cx="1033241" cy="1033240"/>
            </a:xfrm>
            <a:prstGeom prst="ellipse">
              <a:avLst/>
            </a:prstGeom>
            <a:solidFill>
              <a:srgbClr val="FFFFFF"/>
            </a:solidFill>
            <a:ln w="38100" cap="flat">
              <a:solidFill>
                <a:srgbClr val="7F0325"/>
              </a:solidFill>
              <a:prstDash val="solid"/>
              <a:round/>
            </a:ln>
            <a:effectLst/>
          </p:spPr>
          <p:txBody>
            <a:bodyPr wrap="square" lIns="68579" tIns="68579" rIns="68579" bIns="68579" numCol="1" anchor="ctr">
              <a:noAutofit/>
            </a:bodyPr>
            <a:lstStyle/>
            <a:p>
              <a:pPr defTabSz="1371600">
                <a:defRPr b="1" baseline="-16363" sz="4400">
                  <a:uFill>
                    <a:solidFill>
                      <a:srgbClr val="000000"/>
                    </a:solidFill>
                  </a:uFill>
                  <a:latin typeface="Verdana"/>
                  <a:ea typeface="Verdana"/>
                  <a:cs typeface="Verdana"/>
                  <a:sym typeface="Verdana"/>
                </a:defRPr>
              </a:pPr>
            </a:p>
          </p:txBody>
        </p:sp>
        <p:sp>
          <p:nvSpPr>
            <p:cNvPr id="671" name="L"/>
            <p:cNvSpPr txBox="1"/>
            <p:nvPr/>
          </p:nvSpPr>
          <p:spPr>
            <a:xfrm>
              <a:off x="9597230" y="3796826"/>
              <a:ext cx="462772" cy="108407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68579" tIns="68579" rIns="68579" bIns="68579" numCol="1" anchor="ctr">
              <a:spAutoFit/>
            </a:bodyPr>
            <a:lstStyle>
              <a:lvl1pPr defTabSz="1371600">
                <a:defRPr b="1" baseline="-13862" sz="5800">
                  <a:uFill>
                    <a:solidFill>
                      <a:srgbClr val="000000"/>
                    </a:solidFill>
                  </a:uFill>
                  <a:latin typeface="Verdana"/>
                  <a:ea typeface="Verdana"/>
                  <a:cs typeface="Verdana"/>
                  <a:sym typeface="Verdana"/>
                </a:defRPr>
              </a:lvl1pPr>
            </a:lstStyle>
            <a:p>
              <a:pPr/>
              <a:r>
                <a:t>L</a:t>
              </a:r>
            </a:p>
          </p:txBody>
        </p:sp>
        <p:sp>
          <p:nvSpPr>
            <p:cNvPr id="672" name="Circle"/>
            <p:cNvSpPr/>
            <p:nvPr/>
          </p:nvSpPr>
          <p:spPr>
            <a:xfrm>
              <a:off x="5140045" y="3977768"/>
              <a:ext cx="1033241" cy="1033240"/>
            </a:xfrm>
            <a:prstGeom prst="ellipse">
              <a:avLst/>
            </a:prstGeom>
            <a:solidFill>
              <a:srgbClr val="FFFFFF"/>
            </a:solidFill>
            <a:ln w="38100" cap="flat">
              <a:solidFill>
                <a:srgbClr val="7F0325"/>
              </a:solidFill>
              <a:prstDash val="solid"/>
              <a:round/>
            </a:ln>
            <a:effectLst/>
          </p:spPr>
          <p:txBody>
            <a:bodyPr wrap="square" lIns="68579" tIns="68579" rIns="68579" bIns="68579" numCol="1" anchor="ctr">
              <a:noAutofit/>
            </a:bodyPr>
            <a:lstStyle/>
            <a:p>
              <a:pPr defTabSz="1371600">
                <a:defRPr b="1" baseline="-16363" sz="4400">
                  <a:uFill>
                    <a:solidFill>
                      <a:srgbClr val="000000"/>
                    </a:solidFill>
                  </a:uFill>
                  <a:latin typeface="Verdana"/>
                  <a:ea typeface="Verdana"/>
                  <a:cs typeface="Verdana"/>
                  <a:sym typeface="Verdana"/>
                </a:defRPr>
              </a:pPr>
            </a:p>
          </p:txBody>
        </p:sp>
        <p:sp>
          <p:nvSpPr>
            <p:cNvPr id="673" name="I"/>
            <p:cNvSpPr txBox="1"/>
            <p:nvPr/>
          </p:nvSpPr>
          <p:spPr>
            <a:xfrm>
              <a:off x="5447699" y="3796826"/>
              <a:ext cx="417933" cy="108407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68579" tIns="68579" rIns="68579" bIns="68579" numCol="1" anchor="ctr">
              <a:spAutoFit/>
            </a:bodyPr>
            <a:lstStyle>
              <a:lvl1pPr defTabSz="1371600">
                <a:defRPr b="1" baseline="-13862" sz="5800">
                  <a:uFill>
                    <a:solidFill>
                      <a:srgbClr val="000000"/>
                    </a:solidFill>
                  </a:uFill>
                  <a:latin typeface="Verdana"/>
                  <a:ea typeface="Verdana"/>
                  <a:cs typeface="Verdana"/>
                  <a:sym typeface="Verdana"/>
                </a:defRPr>
              </a:lvl1pPr>
            </a:lstStyle>
            <a:p>
              <a:pPr/>
              <a:r>
                <a:t>I</a:t>
              </a:r>
            </a:p>
          </p:txBody>
        </p:sp>
        <p:sp>
          <p:nvSpPr>
            <p:cNvPr id="674" name="Circle"/>
            <p:cNvSpPr/>
            <p:nvPr/>
          </p:nvSpPr>
          <p:spPr>
            <a:xfrm>
              <a:off x="11637516" y="2426271"/>
              <a:ext cx="1033240" cy="1033240"/>
            </a:xfrm>
            <a:prstGeom prst="ellipse">
              <a:avLst/>
            </a:prstGeom>
            <a:solidFill>
              <a:srgbClr val="FFFFFF"/>
            </a:solidFill>
            <a:ln w="38100" cap="flat">
              <a:solidFill>
                <a:srgbClr val="7F0325"/>
              </a:solidFill>
              <a:prstDash val="solid"/>
              <a:round/>
            </a:ln>
            <a:effectLst/>
          </p:spPr>
          <p:txBody>
            <a:bodyPr wrap="square" lIns="68579" tIns="68579" rIns="68579" bIns="68579" numCol="1" anchor="ctr">
              <a:noAutofit/>
            </a:bodyPr>
            <a:lstStyle/>
            <a:p>
              <a:pPr defTabSz="1371600">
                <a:defRPr b="1" baseline="-16363" sz="4400">
                  <a:uFill>
                    <a:solidFill>
                      <a:srgbClr val="000000"/>
                    </a:solidFill>
                  </a:uFill>
                  <a:latin typeface="Verdana"/>
                  <a:ea typeface="Verdana"/>
                  <a:cs typeface="Verdana"/>
                  <a:sym typeface="Verdana"/>
                </a:defRPr>
              </a:pPr>
            </a:p>
          </p:txBody>
        </p:sp>
        <p:sp>
          <p:nvSpPr>
            <p:cNvPr id="675" name="G"/>
            <p:cNvSpPr txBox="1"/>
            <p:nvPr/>
          </p:nvSpPr>
          <p:spPr>
            <a:xfrm>
              <a:off x="11880069" y="2245329"/>
              <a:ext cx="548133" cy="108407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68579" tIns="68579" rIns="68579" bIns="68579" numCol="1" anchor="ctr">
              <a:spAutoFit/>
            </a:bodyPr>
            <a:lstStyle>
              <a:lvl1pPr defTabSz="1371600">
                <a:defRPr b="1" baseline="-13862" sz="5800">
                  <a:uFill>
                    <a:solidFill>
                      <a:srgbClr val="000000"/>
                    </a:solidFill>
                  </a:uFill>
                  <a:latin typeface="Verdana"/>
                  <a:ea typeface="Verdana"/>
                  <a:cs typeface="Verdana"/>
                  <a:sym typeface="Verdana"/>
                </a:defRPr>
              </a:lvl1pPr>
            </a:lstStyle>
            <a:p>
              <a:pPr/>
              <a:r>
                <a:t>G</a:t>
              </a:r>
            </a:p>
          </p:txBody>
        </p:sp>
        <p:sp>
          <p:nvSpPr>
            <p:cNvPr id="676" name="Circle"/>
            <p:cNvSpPr/>
            <p:nvPr/>
          </p:nvSpPr>
          <p:spPr>
            <a:xfrm>
              <a:off x="5818226" y="2434718"/>
              <a:ext cx="1033240" cy="1033240"/>
            </a:xfrm>
            <a:prstGeom prst="ellipse">
              <a:avLst/>
            </a:prstGeom>
            <a:solidFill>
              <a:srgbClr val="FFFFFF"/>
            </a:solidFill>
            <a:ln w="38100" cap="flat">
              <a:solidFill>
                <a:srgbClr val="7F0325"/>
              </a:solidFill>
              <a:prstDash val="solid"/>
              <a:round/>
            </a:ln>
            <a:effectLst/>
          </p:spPr>
          <p:txBody>
            <a:bodyPr wrap="square" lIns="68579" tIns="68579" rIns="68579" bIns="68579" numCol="1" anchor="ctr">
              <a:noAutofit/>
            </a:bodyPr>
            <a:lstStyle/>
            <a:p>
              <a:pPr defTabSz="1371600">
                <a:defRPr b="1" baseline="-16363" sz="4400">
                  <a:uFill>
                    <a:solidFill>
                      <a:srgbClr val="000000"/>
                    </a:solidFill>
                  </a:uFill>
                  <a:latin typeface="Verdana"/>
                  <a:ea typeface="Verdana"/>
                  <a:cs typeface="Verdana"/>
                  <a:sym typeface="Verdana"/>
                </a:defRPr>
              </a:pPr>
            </a:p>
          </p:txBody>
        </p:sp>
        <p:sp>
          <p:nvSpPr>
            <p:cNvPr id="677" name="E"/>
            <p:cNvSpPr txBox="1"/>
            <p:nvPr/>
          </p:nvSpPr>
          <p:spPr>
            <a:xfrm>
              <a:off x="6092190" y="2253776"/>
              <a:ext cx="485312" cy="108407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68579" tIns="68579" rIns="68579" bIns="68579" numCol="1" anchor="ctr">
              <a:spAutoFit/>
            </a:bodyPr>
            <a:lstStyle>
              <a:lvl1pPr defTabSz="1371600">
                <a:defRPr b="1" baseline="-13862" sz="5800">
                  <a:uFill>
                    <a:solidFill>
                      <a:srgbClr val="000000"/>
                    </a:solidFill>
                  </a:uFill>
                  <a:latin typeface="Verdana"/>
                  <a:ea typeface="Verdana"/>
                  <a:cs typeface="Verdana"/>
                  <a:sym typeface="Verdana"/>
                </a:defRPr>
              </a:lvl1pPr>
            </a:lstStyle>
            <a:p>
              <a:pPr/>
              <a:r>
                <a:t>E</a:t>
              </a:r>
            </a:p>
          </p:txBody>
        </p:sp>
        <p:sp>
          <p:nvSpPr>
            <p:cNvPr id="678" name="Circle"/>
            <p:cNvSpPr/>
            <p:nvPr/>
          </p:nvSpPr>
          <p:spPr>
            <a:xfrm>
              <a:off x="12131396" y="3977768"/>
              <a:ext cx="1033240" cy="1033240"/>
            </a:xfrm>
            <a:prstGeom prst="ellipse">
              <a:avLst/>
            </a:prstGeom>
            <a:solidFill>
              <a:srgbClr val="FFFFFF"/>
            </a:solidFill>
            <a:ln w="38100" cap="flat">
              <a:solidFill>
                <a:srgbClr val="7F0325"/>
              </a:solidFill>
              <a:prstDash val="solid"/>
              <a:round/>
            </a:ln>
            <a:effectLst/>
          </p:spPr>
          <p:txBody>
            <a:bodyPr wrap="square" lIns="68579" tIns="68579" rIns="68579" bIns="68579" numCol="1" anchor="ctr">
              <a:noAutofit/>
            </a:bodyPr>
            <a:lstStyle/>
            <a:p>
              <a:pPr defTabSz="1371600">
                <a:defRPr b="1" baseline="-16363" sz="4400">
                  <a:uFill>
                    <a:solidFill>
                      <a:srgbClr val="000000"/>
                    </a:solidFill>
                  </a:uFill>
                  <a:latin typeface="Verdana"/>
                  <a:ea typeface="Verdana"/>
                  <a:cs typeface="Verdana"/>
                  <a:sym typeface="Verdana"/>
                </a:defRPr>
              </a:pPr>
            </a:p>
          </p:txBody>
        </p:sp>
        <p:sp>
          <p:nvSpPr>
            <p:cNvPr id="679" name="N"/>
            <p:cNvSpPr txBox="1"/>
            <p:nvPr/>
          </p:nvSpPr>
          <p:spPr>
            <a:xfrm>
              <a:off x="12365198" y="3796826"/>
              <a:ext cx="565637" cy="108407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68579" tIns="68579" rIns="68579" bIns="68579" numCol="1" anchor="ctr">
              <a:spAutoFit/>
            </a:bodyPr>
            <a:lstStyle>
              <a:lvl1pPr defTabSz="1371600">
                <a:defRPr b="1" baseline="-13862" sz="5800">
                  <a:uFill>
                    <a:solidFill>
                      <a:srgbClr val="000000"/>
                    </a:solidFill>
                  </a:uFill>
                  <a:latin typeface="Verdana"/>
                  <a:ea typeface="Verdana"/>
                  <a:cs typeface="Verdana"/>
                  <a:sym typeface="Verdana"/>
                </a:defRPr>
              </a:lvl1pPr>
            </a:lstStyle>
            <a:p>
              <a:pPr/>
              <a:r>
                <a:t>N</a:t>
              </a:r>
            </a:p>
          </p:txBody>
        </p:sp>
        <p:sp>
          <p:nvSpPr>
            <p:cNvPr id="680" name="Circle"/>
            <p:cNvSpPr/>
            <p:nvPr/>
          </p:nvSpPr>
          <p:spPr>
            <a:xfrm>
              <a:off x="7311745" y="5352987"/>
              <a:ext cx="1033241" cy="1033241"/>
            </a:xfrm>
            <a:prstGeom prst="ellipse">
              <a:avLst/>
            </a:prstGeom>
            <a:solidFill>
              <a:srgbClr val="FFFFFF"/>
            </a:solidFill>
            <a:ln w="38100" cap="flat">
              <a:solidFill>
                <a:srgbClr val="7F0325"/>
              </a:solidFill>
              <a:prstDash val="solid"/>
              <a:round/>
            </a:ln>
            <a:effectLst/>
          </p:spPr>
          <p:txBody>
            <a:bodyPr wrap="square" lIns="68579" tIns="68579" rIns="68579" bIns="68579" numCol="1" anchor="ctr">
              <a:noAutofit/>
            </a:bodyPr>
            <a:lstStyle/>
            <a:p>
              <a:pPr defTabSz="1371600">
                <a:defRPr b="1" baseline="-16363" sz="4400">
                  <a:uFill>
                    <a:solidFill>
                      <a:srgbClr val="000000"/>
                    </a:solidFill>
                  </a:uFill>
                  <a:latin typeface="Verdana"/>
                  <a:ea typeface="Verdana"/>
                  <a:cs typeface="Verdana"/>
                  <a:sym typeface="Verdana"/>
                </a:defRPr>
              </a:pPr>
            </a:p>
          </p:txBody>
        </p:sp>
        <p:sp>
          <p:nvSpPr>
            <p:cNvPr id="681" name="P"/>
            <p:cNvSpPr txBox="1"/>
            <p:nvPr/>
          </p:nvSpPr>
          <p:spPr>
            <a:xfrm>
              <a:off x="7573481" y="5172046"/>
              <a:ext cx="509769" cy="108407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68579" tIns="68579" rIns="68579" bIns="68579" numCol="1" anchor="ctr">
              <a:spAutoFit/>
            </a:bodyPr>
            <a:lstStyle>
              <a:lvl1pPr defTabSz="1371600">
                <a:defRPr b="1" baseline="-13862" sz="5800">
                  <a:uFill>
                    <a:solidFill>
                      <a:srgbClr val="000000"/>
                    </a:solidFill>
                  </a:uFill>
                  <a:latin typeface="Verdana"/>
                  <a:ea typeface="Verdana"/>
                  <a:cs typeface="Verdana"/>
                  <a:sym typeface="Verdana"/>
                </a:defRPr>
              </a:lvl1pPr>
            </a:lstStyle>
            <a:p>
              <a:pPr/>
              <a:r>
                <a:t>P</a:t>
              </a:r>
            </a:p>
          </p:txBody>
        </p:sp>
        <p:sp>
          <p:nvSpPr>
            <p:cNvPr id="682" name="Circle"/>
            <p:cNvSpPr/>
            <p:nvPr/>
          </p:nvSpPr>
          <p:spPr>
            <a:xfrm>
              <a:off x="6492595" y="3977768"/>
              <a:ext cx="1033241" cy="1033240"/>
            </a:xfrm>
            <a:prstGeom prst="ellipse">
              <a:avLst/>
            </a:prstGeom>
            <a:solidFill>
              <a:srgbClr val="FFFFFF"/>
            </a:solidFill>
            <a:ln w="38100" cap="flat">
              <a:solidFill>
                <a:srgbClr val="7F0325"/>
              </a:solidFill>
              <a:prstDash val="solid"/>
              <a:round/>
            </a:ln>
            <a:effectLst/>
          </p:spPr>
          <p:txBody>
            <a:bodyPr wrap="square" lIns="68579" tIns="68579" rIns="68579" bIns="68579" numCol="1" anchor="ctr">
              <a:noAutofit/>
            </a:bodyPr>
            <a:lstStyle/>
            <a:p>
              <a:pPr defTabSz="1371600">
                <a:defRPr b="1" baseline="-16363" sz="4400">
                  <a:uFill>
                    <a:solidFill>
                      <a:srgbClr val="000000"/>
                    </a:solidFill>
                  </a:uFill>
                  <a:latin typeface="Verdana"/>
                  <a:ea typeface="Verdana"/>
                  <a:cs typeface="Verdana"/>
                  <a:sym typeface="Verdana"/>
                </a:defRPr>
              </a:pPr>
            </a:p>
          </p:txBody>
        </p:sp>
        <p:sp>
          <p:nvSpPr>
            <p:cNvPr id="683" name="J"/>
            <p:cNvSpPr txBox="1"/>
            <p:nvPr/>
          </p:nvSpPr>
          <p:spPr>
            <a:xfrm>
              <a:off x="6797971" y="3796826"/>
              <a:ext cx="422489" cy="108407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68579" tIns="68579" rIns="68579" bIns="68579" numCol="1" anchor="ctr">
              <a:spAutoFit/>
            </a:bodyPr>
            <a:lstStyle>
              <a:lvl1pPr defTabSz="1371600">
                <a:defRPr b="1" baseline="-13862" sz="5800">
                  <a:uFill>
                    <a:solidFill>
                      <a:srgbClr val="000000"/>
                    </a:solidFill>
                  </a:uFill>
                  <a:latin typeface="Verdana"/>
                  <a:ea typeface="Verdana"/>
                  <a:cs typeface="Verdana"/>
                  <a:sym typeface="Verdana"/>
                </a:defRPr>
              </a:lvl1pPr>
            </a:lstStyle>
            <a:p>
              <a:pPr/>
              <a:r>
                <a:t>J</a:t>
              </a:r>
            </a:p>
          </p:txBody>
        </p:sp>
      </p:grpSp>
      <p:sp>
        <p:nvSpPr>
          <p:cNvPr id="685" name="The height of a tree…"/>
          <p:cNvSpPr txBox="1"/>
          <p:nvPr/>
        </p:nvSpPr>
        <p:spPr>
          <a:xfrm>
            <a:off x="5704932" y="3589008"/>
            <a:ext cx="5377242" cy="3006853"/>
          </a:xfrm>
          <a:prstGeom prst="rect">
            <a:avLst/>
          </a:prstGeom>
          <a:ln w="12700">
            <a:miter lim="400000"/>
          </a:ln>
          <a:extLst>
            <a:ext uri="{C572A759-6A51-4108-AA02-DFA0A04FC94B}">
              <ma14:wrappingTextBoxFlag xmlns:ma14="http://schemas.microsoft.com/office/mac/drawingml/2011/main" val="1"/>
            </a:ext>
          </a:extLst>
        </p:spPr>
        <p:txBody>
          <a:bodyPr wrap="none" lIns="68579" tIns="68579" rIns="68579" bIns="68579">
            <a:spAutoFit/>
          </a:bodyPr>
          <a:lstStyle/>
          <a:p>
            <a:pPr algn="l" defTabSz="1371600">
              <a:lnSpc>
                <a:spcPct val="50000"/>
              </a:lnSpc>
              <a:defRPr b="1" baseline="-15119">
                <a:solidFill>
                  <a:srgbClr val="7F0325"/>
                </a:solidFill>
                <a:uFill>
                  <a:solidFill>
                    <a:srgbClr val="000000"/>
                  </a:solidFill>
                </a:uFill>
                <a:latin typeface="Verdana"/>
                <a:ea typeface="Verdana"/>
                <a:cs typeface="Verdana"/>
                <a:sym typeface="Verdana"/>
              </a:defRPr>
            </a:pPr>
            <a:r>
              <a:t>The </a:t>
            </a:r>
            <a:r>
              <a:rPr>
                <a:solidFill>
                  <a:srgbClr val="0433FF"/>
                </a:solidFill>
              </a:rPr>
              <a:t>height</a:t>
            </a:r>
            <a:r>
              <a:t> of a tree</a:t>
            </a:r>
          </a:p>
          <a:p>
            <a:pPr algn="l" defTabSz="1371600">
              <a:lnSpc>
                <a:spcPct val="50000"/>
              </a:lnSpc>
              <a:defRPr b="1" baseline="-15119">
                <a:solidFill>
                  <a:srgbClr val="7F0325"/>
                </a:solidFill>
                <a:uFill>
                  <a:solidFill>
                    <a:srgbClr val="000000"/>
                  </a:solidFill>
                </a:uFill>
                <a:latin typeface="Verdana"/>
                <a:ea typeface="Verdana"/>
                <a:cs typeface="Verdana"/>
                <a:sym typeface="Verdana"/>
              </a:defRPr>
            </a:pPr>
            <a:r>
              <a:t>is the height of the</a:t>
            </a:r>
          </a:p>
          <a:p>
            <a:pPr algn="l" defTabSz="1371600">
              <a:lnSpc>
                <a:spcPct val="50000"/>
              </a:lnSpc>
              <a:defRPr b="1" baseline="-15119">
                <a:solidFill>
                  <a:srgbClr val="7F0325"/>
                </a:solidFill>
                <a:uFill>
                  <a:solidFill>
                    <a:srgbClr val="000000"/>
                  </a:solidFill>
                </a:uFill>
                <a:latin typeface="Verdana"/>
                <a:ea typeface="Verdana"/>
                <a:cs typeface="Verdana"/>
                <a:sym typeface="Verdana"/>
              </a:defRPr>
            </a:pPr>
            <a:r>
              <a:t>root (in this case, </a:t>
            </a:r>
          </a:p>
          <a:p>
            <a:pPr algn="l" defTabSz="1371600">
              <a:lnSpc>
                <a:spcPct val="50000"/>
              </a:lnSpc>
              <a:defRPr b="1" baseline="-15119">
                <a:solidFill>
                  <a:srgbClr val="7F0325"/>
                </a:solidFill>
                <a:uFill>
                  <a:solidFill>
                    <a:srgbClr val="000000"/>
                  </a:solidFill>
                </a:uFill>
                <a:latin typeface="Verdana"/>
                <a:ea typeface="Verdana"/>
                <a:cs typeface="Verdana"/>
                <a:sym typeface="Verdana"/>
              </a:defRPr>
            </a:pPr>
            <a:r>
              <a:t>the height of the tree</a:t>
            </a:r>
          </a:p>
          <a:p>
            <a:pPr algn="l" defTabSz="1371600">
              <a:lnSpc>
                <a:spcPct val="50000"/>
              </a:lnSpc>
              <a:defRPr b="1" baseline="-15119">
                <a:solidFill>
                  <a:srgbClr val="7F0325"/>
                </a:solidFill>
                <a:uFill>
                  <a:solidFill>
                    <a:srgbClr val="000000"/>
                  </a:solidFill>
                </a:uFill>
                <a:latin typeface="Verdana"/>
                <a:ea typeface="Verdana"/>
                <a:cs typeface="Verdana"/>
                <a:sym typeface="Verdana"/>
              </a:defRPr>
            </a:pPr>
            <a:r>
              <a:t>is 3.</a:t>
            </a:r>
          </a:p>
        </p:txBody>
      </p:sp>
    </p:spTree>
  </p:cSld>
  <p:clrMapOvr>
    <a:masterClrMapping/>
  </p:clrMapOvr>
  <p:transition xmlns:p14="http://schemas.microsoft.com/office/powerpoint/2010/main" spd="med" advClick="1"/>
</p:sld>
</file>

<file path=ppt/slides/slide1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687" name="Rectangle"/>
          <p:cNvSpPr/>
          <p:nvPr/>
        </p:nvSpPr>
        <p:spPr>
          <a:xfrm>
            <a:off x="16753113" y="2677885"/>
            <a:ext cx="3755573" cy="1763487"/>
          </a:xfrm>
          <a:prstGeom prst="rect">
            <a:avLst/>
          </a:prstGeom>
          <a:solidFill>
            <a:srgbClr val="FFFFFF"/>
          </a:solidFill>
          <a:ln w="12700">
            <a:miter lim="400000"/>
          </a:ln>
        </p:spPr>
        <p:txBody>
          <a:bodyPr tIns="91439" bIns="91439" anchor="ctr"/>
          <a:lstStyle/>
          <a:p>
            <a:pPr defTabSz="914400">
              <a:defRPr sz="3600">
                <a:solidFill>
                  <a:srgbClr val="FFFFFF"/>
                </a:solidFill>
                <a:latin typeface="Calibri"/>
                <a:ea typeface="Calibri"/>
                <a:cs typeface="Calibri"/>
                <a:sym typeface="Calibri"/>
              </a:defRPr>
            </a:pPr>
          </a:p>
        </p:txBody>
      </p:sp>
      <p:sp>
        <p:nvSpPr>
          <p:cNvPr id="688" name="Tree Terminology"/>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Tree Terminology</a:t>
            </a:r>
          </a:p>
        </p:txBody>
      </p:sp>
      <p:sp>
        <p:nvSpPr>
          <p:cNvPr id="689" name="Trees can have only one parent, and cannot have cycles"/>
          <p:cNvSpPr txBox="1"/>
          <p:nvPr/>
        </p:nvSpPr>
        <p:spPr>
          <a:xfrm>
            <a:off x="2819466" y="2071236"/>
            <a:ext cx="18745068" cy="1274573"/>
          </a:xfrm>
          <a:prstGeom prst="rect">
            <a:avLst/>
          </a:prstGeom>
          <a:ln w="12700">
            <a:miter lim="400000"/>
          </a:ln>
          <a:extLst>
            <a:ext uri="{C572A759-6A51-4108-AA02-DFA0A04FC94B}">
              <ma14:wrappingTextBoxFlag xmlns:ma14="http://schemas.microsoft.com/office/mac/drawingml/2011/main" val="1"/>
            </a:ext>
          </a:extLst>
        </p:spPr>
        <p:txBody>
          <a:bodyPr wrap="none" lIns="68579" tIns="68579" rIns="68579" bIns="68579">
            <a:spAutoFit/>
          </a:bodyPr>
          <a:lstStyle/>
          <a:p>
            <a:pPr algn="l" defTabSz="1371600">
              <a:lnSpc>
                <a:spcPct val="50000"/>
              </a:lnSpc>
              <a:defRPr b="1" baseline="-12514" sz="7000">
                <a:solidFill>
                  <a:srgbClr val="7F0325"/>
                </a:solidFill>
                <a:uFill>
                  <a:solidFill>
                    <a:srgbClr val="000000"/>
                  </a:solidFill>
                </a:uFill>
                <a:latin typeface="Verdana"/>
                <a:ea typeface="Verdana"/>
                <a:cs typeface="Verdana"/>
                <a:sym typeface="Verdana"/>
              </a:defRPr>
            </a:pPr>
            <a:r>
              <a:t>Trees can have only one parent, and cannot have </a:t>
            </a:r>
            <a:r>
              <a:rPr i="1"/>
              <a:t>cycles</a:t>
            </a:r>
          </a:p>
        </p:txBody>
      </p:sp>
      <p:pic>
        <p:nvPicPr>
          <p:cNvPr id="690" name="http://www.dad.info/uploads/ImageRoot/images/vl8DWvPM.jpg" descr="http://www.dad.info/uploads/ImageRoot/images/vl8DWvPM.jpg"/>
          <p:cNvPicPr>
            <a:picLocks noChangeAspect="1"/>
          </p:cNvPicPr>
          <p:nvPr/>
        </p:nvPicPr>
        <p:blipFill>
          <a:blip r:embed="rId2">
            <a:extLst/>
          </a:blip>
          <a:stretch>
            <a:fillRect/>
          </a:stretch>
        </p:blipFill>
        <p:spPr>
          <a:xfrm>
            <a:off x="8921883" y="4290223"/>
            <a:ext cx="2362201" cy="3966012"/>
          </a:xfrm>
          <a:prstGeom prst="rect">
            <a:avLst/>
          </a:prstGeom>
          <a:ln w="12700">
            <a:miter lim="400000"/>
          </a:ln>
        </p:spPr>
      </p:pic>
      <p:pic>
        <p:nvPicPr>
          <p:cNvPr id="691" name="http://upload.wikimedia.org/wikipedia/commons/thumb/6/62/Singapore_Road_Signs_-_Regulatory_Sign_-_No_Cycles.svg/553px-Singapore_Road_Signs_-_Regulatory_Sign_-_No_Cycles.svg.png" descr="http://upload.wikimedia.org/wikipedia/commons/thumb/6/62/Singapore_Road_Signs_-_Regulatory_Sign_-_No_Cycles.svg/553px-Singapore_Road_Signs_-_Regulatory_Sign_-_No_Cycles.svg.png"/>
          <p:cNvPicPr>
            <a:picLocks noChangeAspect="1"/>
          </p:cNvPicPr>
          <p:nvPr/>
        </p:nvPicPr>
        <p:blipFill>
          <a:blip r:embed="rId3">
            <a:extLst/>
          </a:blip>
          <a:stretch>
            <a:fillRect/>
          </a:stretch>
        </p:blipFill>
        <p:spPr>
          <a:xfrm>
            <a:off x="12274683" y="4518125"/>
            <a:ext cx="3490541" cy="3490542"/>
          </a:xfrm>
          <a:prstGeom prst="rect">
            <a:avLst/>
          </a:prstGeom>
          <a:ln w="12700">
            <a:miter lim="400000"/>
          </a:ln>
        </p:spPr>
      </p:pic>
    </p:spTree>
  </p:cSld>
  <p:clrMapOvr>
    <a:masterClrMapping/>
  </p:clrMapOvr>
  <p:transition xmlns:p14="http://schemas.microsoft.com/office/powerpoint/2010/main" spd="med" advClick="1"/>
</p:sld>
</file>

<file path=ppt/slides/slide1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693" name="Rectangle"/>
          <p:cNvSpPr/>
          <p:nvPr/>
        </p:nvSpPr>
        <p:spPr>
          <a:xfrm>
            <a:off x="16753113" y="2677885"/>
            <a:ext cx="3755573" cy="1763487"/>
          </a:xfrm>
          <a:prstGeom prst="rect">
            <a:avLst/>
          </a:prstGeom>
          <a:solidFill>
            <a:srgbClr val="FFFFFF"/>
          </a:solidFill>
          <a:ln w="12700">
            <a:miter lim="400000"/>
          </a:ln>
        </p:spPr>
        <p:txBody>
          <a:bodyPr tIns="91439" bIns="91439" anchor="ctr"/>
          <a:lstStyle/>
          <a:p>
            <a:pPr defTabSz="914400">
              <a:defRPr sz="3600">
                <a:solidFill>
                  <a:srgbClr val="FFFFFF"/>
                </a:solidFill>
                <a:latin typeface="Calibri"/>
                <a:ea typeface="Calibri"/>
                <a:cs typeface="Calibri"/>
                <a:sym typeface="Calibri"/>
              </a:defRPr>
            </a:pPr>
          </a:p>
        </p:txBody>
      </p:sp>
      <p:sp>
        <p:nvSpPr>
          <p:cNvPr id="694" name="Tree Terminology"/>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Tree Terminology</a:t>
            </a:r>
          </a:p>
        </p:txBody>
      </p:sp>
      <p:sp>
        <p:nvSpPr>
          <p:cNvPr id="695" name="Trees can have only one parent, and cannot have cycles"/>
          <p:cNvSpPr txBox="1"/>
          <p:nvPr/>
        </p:nvSpPr>
        <p:spPr>
          <a:xfrm>
            <a:off x="2819466" y="2071236"/>
            <a:ext cx="18745068" cy="1274573"/>
          </a:xfrm>
          <a:prstGeom prst="rect">
            <a:avLst/>
          </a:prstGeom>
          <a:ln w="12700">
            <a:miter lim="400000"/>
          </a:ln>
          <a:extLst>
            <a:ext uri="{C572A759-6A51-4108-AA02-DFA0A04FC94B}">
              <ma14:wrappingTextBoxFlag xmlns:ma14="http://schemas.microsoft.com/office/mac/drawingml/2011/main" val="1"/>
            </a:ext>
          </a:extLst>
        </p:spPr>
        <p:txBody>
          <a:bodyPr wrap="none" lIns="68579" tIns="68579" rIns="68579" bIns="68579">
            <a:spAutoFit/>
          </a:bodyPr>
          <a:lstStyle/>
          <a:p>
            <a:pPr algn="l" defTabSz="1371600">
              <a:lnSpc>
                <a:spcPct val="50000"/>
              </a:lnSpc>
              <a:defRPr b="1" baseline="-12514" sz="7000">
                <a:solidFill>
                  <a:srgbClr val="7F0325"/>
                </a:solidFill>
                <a:uFill>
                  <a:solidFill>
                    <a:srgbClr val="000000"/>
                  </a:solidFill>
                </a:uFill>
                <a:latin typeface="Verdana"/>
                <a:ea typeface="Verdana"/>
                <a:cs typeface="Verdana"/>
                <a:sym typeface="Verdana"/>
              </a:defRPr>
            </a:pPr>
            <a:r>
              <a:t>Trees can have only one parent, and cannot have </a:t>
            </a:r>
            <a:r>
              <a:rPr i="1"/>
              <a:t>cycles</a:t>
            </a:r>
          </a:p>
        </p:txBody>
      </p:sp>
      <p:pic>
        <p:nvPicPr>
          <p:cNvPr id="696" name="http://www.dad.info/uploads/ImageRoot/images/vl8DWvPM.jpg" descr="http://www.dad.info/uploads/ImageRoot/images/vl8DWvPM.jpg"/>
          <p:cNvPicPr>
            <a:picLocks noChangeAspect="1"/>
          </p:cNvPicPr>
          <p:nvPr/>
        </p:nvPicPr>
        <p:blipFill>
          <a:blip r:embed="rId2">
            <a:extLst/>
          </a:blip>
          <a:stretch>
            <a:fillRect/>
          </a:stretch>
        </p:blipFill>
        <p:spPr>
          <a:xfrm>
            <a:off x="8921883" y="4290223"/>
            <a:ext cx="2362201" cy="3966012"/>
          </a:xfrm>
          <a:prstGeom prst="rect">
            <a:avLst/>
          </a:prstGeom>
          <a:ln w="12700">
            <a:miter lim="400000"/>
          </a:ln>
        </p:spPr>
      </p:pic>
      <p:pic>
        <p:nvPicPr>
          <p:cNvPr id="697" name="http://upload.wikimedia.org/wikipedia/commons/thumb/6/62/Singapore_Road_Signs_-_Regulatory_Sign_-_No_Cycles.svg/553px-Singapore_Road_Signs_-_Regulatory_Sign_-_No_Cycles.svg.png" descr="http://upload.wikimedia.org/wikipedia/commons/thumb/6/62/Singapore_Road_Signs_-_Regulatory_Sign_-_No_Cycles.svg/553px-Singapore_Road_Signs_-_Regulatory_Sign_-_No_Cycles.svg.png"/>
          <p:cNvPicPr>
            <a:picLocks noChangeAspect="1"/>
          </p:cNvPicPr>
          <p:nvPr/>
        </p:nvPicPr>
        <p:blipFill>
          <a:blip r:embed="rId3">
            <a:extLst/>
          </a:blip>
          <a:stretch>
            <a:fillRect/>
          </a:stretch>
        </p:blipFill>
        <p:spPr>
          <a:xfrm>
            <a:off x="12274683" y="4518125"/>
            <a:ext cx="3490541" cy="3490542"/>
          </a:xfrm>
          <a:prstGeom prst="rect">
            <a:avLst/>
          </a:prstGeom>
          <a:ln w="12700">
            <a:miter lim="400000"/>
          </a:ln>
        </p:spPr>
      </p:pic>
      <p:grpSp>
        <p:nvGrpSpPr>
          <p:cNvPr id="700" name="Group"/>
          <p:cNvGrpSpPr/>
          <p:nvPr/>
        </p:nvGrpSpPr>
        <p:grpSpPr>
          <a:xfrm>
            <a:off x="6941766" y="9481213"/>
            <a:ext cx="966895" cy="966895"/>
            <a:chOff x="0" y="0"/>
            <a:chExt cx="966893" cy="966893"/>
          </a:xfrm>
        </p:grpSpPr>
        <p:sp>
          <p:nvSpPr>
            <p:cNvPr id="698" name="Circle"/>
            <p:cNvSpPr/>
            <p:nvPr/>
          </p:nvSpPr>
          <p:spPr>
            <a:xfrm>
              <a:off x="0" y="0"/>
              <a:ext cx="966894" cy="966894"/>
            </a:xfrm>
            <a:prstGeom prst="ellipse">
              <a:avLst/>
            </a:prstGeom>
            <a:noFill/>
            <a:ln w="38100" cap="flat">
              <a:solidFill>
                <a:srgbClr val="000000"/>
              </a:solidFill>
              <a:prstDash val="solid"/>
              <a:round/>
            </a:ln>
            <a:effectLst/>
          </p:spPr>
          <p:txBody>
            <a:bodyPr wrap="square" lIns="45719" tIns="45719" rIns="45719" bIns="45719" numCol="1" anchor="ctr">
              <a:noAutofit/>
            </a:bodyPr>
            <a:lstStyle/>
            <a:p>
              <a:pPr defTabSz="914400">
                <a:defRPr sz="3000">
                  <a:latin typeface="Courier"/>
                  <a:ea typeface="Courier"/>
                  <a:cs typeface="Courier"/>
                  <a:sym typeface="Courier"/>
                </a:defRPr>
              </a:pPr>
            </a:p>
          </p:txBody>
        </p:sp>
        <p:sp>
          <p:nvSpPr>
            <p:cNvPr id="699" name="S"/>
            <p:cNvSpPr txBox="1"/>
            <p:nvPr/>
          </p:nvSpPr>
          <p:spPr>
            <a:xfrm>
              <a:off x="141598" y="209127"/>
              <a:ext cx="683699" cy="5486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defTabSz="914400">
                <a:defRPr sz="3000">
                  <a:latin typeface="Courier"/>
                  <a:ea typeface="Courier"/>
                  <a:cs typeface="Courier"/>
                  <a:sym typeface="Courier"/>
                </a:defRPr>
              </a:lvl1pPr>
            </a:lstStyle>
            <a:p>
              <a:pPr/>
              <a:r>
                <a:t>S</a:t>
              </a:r>
            </a:p>
          </p:txBody>
        </p:sp>
      </p:grpSp>
      <p:grpSp>
        <p:nvGrpSpPr>
          <p:cNvPr id="703" name="Group"/>
          <p:cNvGrpSpPr/>
          <p:nvPr/>
        </p:nvGrpSpPr>
        <p:grpSpPr>
          <a:xfrm>
            <a:off x="8155737" y="11041450"/>
            <a:ext cx="966895" cy="966895"/>
            <a:chOff x="0" y="0"/>
            <a:chExt cx="966893" cy="966893"/>
          </a:xfrm>
        </p:grpSpPr>
        <p:sp>
          <p:nvSpPr>
            <p:cNvPr id="701" name="Circle"/>
            <p:cNvSpPr/>
            <p:nvPr/>
          </p:nvSpPr>
          <p:spPr>
            <a:xfrm>
              <a:off x="0" y="0"/>
              <a:ext cx="966894" cy="966894"/>
            </a:xfrm>
            <a:prstGeom prst="ellipse">
              <a:avLst/>
            </a:prstGeom>
            <a:noFill/>
            <a:ln w="38100" cap="flat">
              <a:solidFill>
                <a:srgbClr val="000000"/>
              </a:solidFill>
              <a:prstDash val="solid"/>
              <a:round/>
            </a:ln>
            <a:effectLst/>
          </p:spPr>
          <p:txBody>
            <a:bodyPr wrap="square" lIns="45719" tIns="45719" rIns="45719" bIns="45719" numCol="1" anchor="ctr">
              <a:noAutofit/>
            </a:bodyPr>
            <a:lstStyle/>
            <a:p>
              <a:pPr defTabSz="914400">
                <a:defRPr sz="3000">
                  <a:latin typeface="Courier"/>
                  <a:ea typeface="Courier"/>
                  <a:cs typeface="Courier"/>
                  <a:sym typeface="Courier"/>
                </a:defRPr>
              </a:pPr>
            </a:p>
          </p:txBody>
        </p:sp>
        <p:sp>
          <p:nvSpPr>
            <p:cNvPr id="702" name="A"/>
            <p:cNvSpPr txBox="1"/>
            <p:nvPr/>
          </p:nvSpPr>
          <p:spPr>
            <a:xfrm>
              <a:off x="141598" y="209127"/>
              <a:ext cx="683699" cy="5486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defTabSz="914400">
                <a:defRPr sz="3000">
                  <a:latin typeface="Courier"/>
                  <a:ea typeface="Courier"/>
                  <a:cs typeface="Courier"/>
                  <a:sym typeface="Courier"/>
                </a:defRPr>
              </a:lvl1pPr>
            </a:lstStyle>
            <a:p>
              <a:pPr/>
              <a:r>
                <a:t>A</a:t>
              </a:r>
            </a:p>
          </p:txBody>
        </p:sp>
      </p:grpSp>
      <p:grpSp>
        <p:nvGrpSpPr>
          <p:cNvPr id="706" name="Group"/>
          <p:cNvGrpSpPr/>
          <p:nvPr/>
        </p:nvGrpSpPr>
        <p:grpSpPr>
          <a:xfrm>
            <a:off x="9456013" y="9481213"/>
            <a:ext cx="966895" cy="966895"/>
            <a:chOff x="0" y="0"/>
            <a:chExt cx="966893" cy="966893"/>
          </a:xfrm>
        </p:grpSpPr>
        <p:sp>
          <p:nvSpPr>
            <p:cNvPr id="704" name="Circle"/>
            <p:cNvSpPr/>
            <p:nvPr/>
          </p:nvSpPr>
          <p:spPr>
            <a:xfrm>
              <a:off x="0" y="0"/>
              <a:ext cx="966894" cy="966894"/>
            </a:xfrm>
            <a:prstGeom prst="ellipse">
              <a:avLst/>
            </a:prstGeom>
            <a:noFill/>
            <a:ln w="38100" cap="flat">
              <a:solidFill>
                <a:srgbClr val="000000"/>
              </a:solidFill>
              <a:prstDash val="solid"/>
              <a:round/>
            </a:ln>
            <a:effectLst/>
          </p:spPr>
          <p:txBody>
            <a:bodyPr wrap="square" lIns="45719" tIns="45719" rIns="45719" bIns="45719" numCol="1" anchor="ctr">
              <a:noAutofit/>
            </a:bodyPr>
            <a:lstStyle/>
            <a:p>
              <a:pPr defTabSz="914400">
                <a:defRPr sz="3000">
                  <a:latin typeface="Courier"/>
                  <a:ea typeface="Courier"/>
                  <a:cs typeface="Courier"/>
                  <a:sym typeface="Courier"/>
                </a:defRPr>
              </a:pPr>
            </a:p>
          </p:txBody>
        </p:sp>
        <p:sp>
          <p:nvSpPr>
            <p:cNvPr id="705" name="N"/>
            <p:cNvSpPr txBox="1"/>
            <p:nvPr/>
          </p:nvSpPr>
          <p:spPr>
            <a:xfrm>
              <a:off x="141598" y="209127"/>
              <a:ext cx="683699" cy="5486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defTabSz="914400">
                <a:defRPr sz="3000">
                  <a:latin typeface="Courier"/>
                  <a:ea typeface="Courier"/>
                  <a:cs typeface="Courier"/>
                  <a:sym typeface="Courier"/>
                </a:defRPr>
              </a:lvl1pPr>
            </a:lstStyle>
            <a:p>
              <a:pPr/>
              <a:r>
                <a:t>N</a:t>
              </a:r>
            </a:p>
          </p:txBody>
        </p:sp>
      </p:grpSp>
      <p:sp>
        <p:nvSpPr>
          <p:cNvPr id="707" name="Line"/>
          <p:cNvSpPr/>
          <p:nvPr/>
        </p:nvSpPr>
        <p:spPr>
          <a:xfrm flipH="1">
            <a:off x="9027955" y="10448045"/>
            <a:ext cx="540300" cy="556448"/>
          </a:xfrm>
          <a:prstGeom prst="line">
            <a:avLst/>
          </a:prstGeom>
          <a:ln w="38100">
            <a:solidFill>
              <a:srgbClr val="000000"/>
            </a:solidFill>
            <a:tailEnd type="triangle"/>
          </a:ln>
        </p:spPr>
        <p:txBody>
          <a:bodyPr lIns="45719" rIns="45719"/>
          <a:lstStyle/>
          <a:p>
            <a:pPr algn="l" defTabSz="457200">
              <a:defRPr sz="1800">
                <a:latin typeface="Calibri"/>
                <a:ea typeface="Calibri"/>
                <a:cs typeface="Calibri"/>
                <a:sym typeface="Calibri"/>
              </a:defRPr>
            </a:pPr>
          </a:p>
        </p:txBody>
      </p:sp>
      <p:sp>
        <p:nvSpPr>
          <p:cNvPr id="708" name="Line"/>
          <p:cNvSpPr/>
          <p:nvPr/>
        </p:nvSpPr>
        <p:spPr>
          <a:xfrm>
            <a:off x="7786926" y="10448045"/>
            <a:ext cx="540300" cy="556448"/>
          </a:xfrm>
          <a:prstGeom prst="line">
            <a:avLst/>
          </a:prstGeom>
          <a:ln w="38100">
            <a:solidFill>
              <a:srgbClr val="000000"/>
            </a:solidFill>
            <a:tailEnd type="triangle"/>
          </a:ln>
        </p:spPr>
        <p:txBody>
          <a:bodyPr lIns="45719" rIns="45719"/>
          <a:lstStyle/>
          <a:p>
            <a:pPr algn="l" defTabSz="457200">
              <a:defRPr sz="1800">
                <a:latin typeface="Calibri"/>
                <a:ea typeface="Calibri"/>
                <a:cs typeface="Calibri"/>
                <a:sym typeface="Calibri"/>
              </a:defRPr>
            </a:pPr>
          </a:p>
        </p:txBody>
      </p:sp>
      <p:grpSp>
        <p:nvGrpSpPr>
          <p:cNvPr id="711" name="Group"/>
          <p:cNvGrpSpPr/>
          <p:nvPr/>
        </p:nvGrpSpPr>
        <p:grpSpPr>
          <a:xfrm>
            <a:off x="14742334" y="8701096"/>
            <a:ext cx="966895" cy="966895"/>
            <a:chOff x="0" y="0"/>
            <a:chExt cx="966893" cy="966893"/>
          </a:xfrm>
        </p:grpSpPr>
        <p:sp>
          <p:nvSpPr>
            <p:cNvPr id="709" name="Circle"/>
            <p:cNvSpPr/>
            <p:nvPr/>
          </p:nvSpPr>
          <p:spPr>
            <a:xfrm>
              <a:off x="0" y="0"/>
              <a:ext cx="966894" cy="966894"/>
            </a:xfrm>
            <a:prstGeom prst="ellipse">
              <a:avLst/>
            </a:prstGeom>
            <a:noFill/>
            <a:ln w="38100" cap="flat">
              <a:solidFill>
                <a:srgbClr val="000000"/>
              </a:solidFill>
              <a:prstDash val="solid"/>
              <a:round/>
            </a:ln>
            <a:effectLst/>
          </p:spPr>
          <p:txBody>
            <a:bodyPr wrap="square" lIns="45719" tIns="45719" rIns="45719" bIns="45719" numCol="1" anchor="ctr">
              <a:noAutofit/>
            </a:bodyPr>
            <a:lstStyle/>
            <a:p>
              <a:pPr defTabSz="914400">
                <a:defRPr sz="3000">
                  <a:latin typeface="Courier"/>
                  <a:ea typeface="Courier"/>
                  <a:cs typeface="Courier"/>
                  <a:sym typeface="Courier"/>
                </a:defRPr>
              </a:pPr>
            </a:p>
          </p:txBody>
        </p:sp>
        <p:sp>
          <p:nvSpPr>
            <p:cNvPr id="710" name="S"/>
            <p:cNvSpPr txBox="1"/>
            <p:nvPr/>
          </p:nvSpPr>
          <p:spPr>
            <a:xfrm>
              <a:off x="141598" y="209127"/>
              <a:ext cx="683699" cy="5486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defTabSz="914400">
                <a:defRPr sz="3000">
                  <a:latin typeface="Courier"/>
                  <a:ea typeface="Courier"/>
                  <a:cs typeface="Courier"/>
                  <a:sym typeface="Courier"/>
                </a:defRPr>
              </a:lvl1pPr>
            </a:lstStyle>
            <a:p>
              <a:pPr/>
              <a:r>
                <a:t>S</a:t>
              </a:r>
            </a:p>
          </p:txBody>
        </p:sp>
      </p:grpSp>
      <p:grpSp>
        <p:nvGrpSpPr>
          <p:cNvPr id="714" name="Group"/>
          <p:cNvGrpSpPr/>
          <p:nvPr/>
        </p:nvGrpSpPr>
        <p:grpSpPr>
          <a:xfrm>
            <a:off x="13812392" y="10065640"/>
            <a:ext cx="966895" cy="966895"/>
            <a:chOff x="0" y="0"/>
            <a:chExt cx="966893" cy="966893"/>
          </a:xfrm>
        </p:grpSpPr>
        <p:sp>
          <p:nvSpPr>
            <p:cNvPr id="712" name="Circle"/>
            <p:cNvSpPr/>
            <p:nvPr/>
          </p:nvSpPr>
          <p:spPr>
            <a:xfrm>
              <a:off x="0" y="0"/>
              <a:ext cx="966894" cy="966894"/>
            </a:xfrm>
            <a:prstGeom prst="ellipse">
              <a:avLst/>
            </a:prstGeom>
            <a:noFill/>
            <a:ln w="38100" cap="flat">
              <a:solidFill>
                <a:srgbClr val="000000"/>
              </a:solidFill>
              <a:prstDash val="solid"/>
              <a:round/>
            </a:ln>
            <a:effectLst/>
          </p:spPr>
          <p:txBody>
            <a:bodyPr wrap="square" lIns="45719" tIns="45719" rIns="45719" bIns="45719" numCol="1" anchor="ctr">
              <a:noAutofit/>
            </a:bodyPr>
            <a:lstStyle/>
            <a:p>
              <a:pPr defTabSz="914400">
                <a:defRPr sz="3000">
                  <a:latin typeface="Courier"/>
                  <a:ea typeface="Courier"/>
                  <a:cs typeface="Courier"/>
                  <a:sym typeface="Courier"/>
                </a:defRPr>
              </a:pPr>
            </a:p>
          </p:txBody>
        </p:sp>
        <p:sp>
          <p:nvSpPr>
            <p:cNvPr id="713" name="T"/>
            <p:cNvSpPr txBox="1"/>
            <p:nvPr/>
          </p:nvSpPr>
          <p:spPr>
            <a:xfrm>
              <a:off x="141598" y="209127"/>
              <a:ext cx="683699" cy="5486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defTabSz="914400">
                <a:defRPr sz="3000">
                  <a:latin typeface="Courier"/>
                  <a:ea typeface="Courier"/>
                  <a:cs typeface="Courier"/>
                  <a:sym typeface="Courier"/>
                </a:defRPr>
              </a:lvl1pPr>
            </a:lstStyle>
            <a:p>
              <a:pPr/>
              <a:r>
                <a:t>T</a:t>
              </a:r>
            </a:p>
          </p:txBody>
        </p:sp>
      </p:grpSp>
      <p:sp>
        <p:nvSpPr>
          <p:cNvPr id="715" name="Circle"/>
          <p:cNvSpPr/>
          <p:nvPr/>
        </p:nvSpPr>
        <p:spPr>
          <a:xfrm>
            <a:off x="15956305" y="10261331"/>
            <a:ext cx="966895" cy="966895"/>
          </a:xfrm>
          <a:prstGeom prst="ellipse">
            <a:avLst/>
          </a:prstGeom>
          <a:ln w="38100">
            <a:solidFill>
              <a:srgbClr val="000000"/>
            </a:solidFill>
            <a:miter lim="400000"/>
          </a:ln>
        </p:spPr>
        <p:txBody>
          <a:bodyPr lIns="45719" rIns="45719" anchor="ctr"/>
          <a:lstStyle/>
          <a:p>
            <a:pPr defTabSz="914400">
              <a:defRPr sz="3000">
                <a:latin typeface="Courier"/>
                <a:ea typeface="Courier"/>
                <a:cs typeface="Courier"/>
                <a:sym typeface="Courier"/>
              </a:defRPr>
            </a:pPr>
          </a:p>
        </p:txBody>
      </p:sp>
      <p:sp>
        <p:nvSpPr>
          <p:cNvPr id="716" name="A"/>
          <p:cNvSpPr txBox="1"/>
          <p:nvPr/>
        </p:nvSpPr>
        <p:spPr>
          <a:xfrm>
            <a:off x="16097902" y="10470459"/>
            <a:ext cx="683699" cy="548641"/>
          </a:xfrm>
          <a:prstGeom prst="rect">
            <a:avLst/>
          </a:prstGeom>
          <a:ln w="12700">
            <a:miter lim="400000"/>
          </a:ln>
          <a:extLst>
            <a:ext uri="{C572A759-6A51-4108-AA02-DFA0A04FC94B}">
              <ma14:wrappingTextBoxFlag xmlns:ma14="http://schemas.microsoft.com/office/mac/drawingml/2011/main" val="1"/>
            </a:ext>
          </a:extLst>
        </p:spPr>
        <p:txBody>
          <a:bodyPr lIns="45719" rIns="45719" anchor="ctr">
            <a:spAutoFit/>
          </a:bodyPr>
          <a:lstStyle>
            <a:lvl1pPr defTabSz="914400">
              <a:defRPr sz="3000">
                <a:latin typeface="Courier"/>
                <a:ea typeface="Courier"/>
                <a:cs typeface="Courier"/>
                <a:sym typeface="Courier"/>
              </a:defRPr>
            </a:lvl1pPr>
          </a:lstStyle>
          <a:p>
            <a:pPr/>
            <a:r>
              <a:t>A</a:t>
            </a:r>
          </a:p>
        </p:txBody>
      </p:sp>
      <p:grpSp>
        <p:nvGrpSpPr>
          <p:cNvPr id="719" name="Group"/>
          <p:cNvGrpSpPr/>
          <p:nvPr/>
        </p:nvGrpSpPr>
        <p:grpSpPr>
          <a:xfrm>
            <a:off x="17421948" y="8696526"/>
            <a:ext cx="966895" cy="966895"/>
            <a:chOff x="0" y="0"/>
            <a:chExt cx="966893" cy="966893"/>
          </a:xfrm>
        </p:grpSpPr>
        <p:sp>
          <p:nvSpPr>
            <p:cNvPr id="717" name="Circle"/>
            <p:cNvSpPr/>
            <p:nvPr/>
          </p:nvSpPr>
          <p:spPr>
            <a:xfrm>
              <a:off x="0" y="0"/>
              <a:ext cx="966894" cy="966894"/>
            </a:xfrm>
            <a:prstGeom prst="ellipse">
              <a:avLst/>
            </a:prstGeom>
            <a:noFill/>
            <a:ln w="38100" cap="flat">
              <a:solidFill>
                <a:srgbClr val="000000"/>
              </a:solidFill>
              <a:prstDash val="solid"/>
              <a:round/>
            </a:ln>
            <a:effectLst/>
          </p:spPr>
          <p:txBody>
            <a:bodyPr wrap="square" lIns="45719" tIns="45719" rIns="45719" bIns="45719" numCol="1" anchor="ctr">
              <a:noAutofit/>
            </a:bodyPr>
            <a:lstStyle/>
            <a:p>
              <a:pPr defTabSz="914400">
                <a:defRPr sz="3000">
                  <a:latin typeface="Courier"/>
                  <a:ea typeface="Courier"/>
                  <a:cs typeface="Courier"/>
                  <a:sym typeface="Courier"/>
                </a:defRPr>
              </a:pPr>
            </a:p>
          </p:txBody>
        </p:sp>
        <p:sp>
          <p:nvSpPr>
            <p:cNvPr id="718" name="N"/>
            <p:cNvSpPr txBox="1"/>
            <p:nvPr/>
          </p:nvSpPr>
          <p:spPr>
            <a:xfrm>
              <a:off x="141598" y="209127"/>
              <a:ext cx="683699" cy="5486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defTabSz="914400">
                <a:defRPr sz="3000">
                  <a:latin typeface="Courier"/>
                  <a:ea typeface="Courier"/>
                  <a:cs typeface="Courier"/>
                  <a:sym typeface="Courier"/>
                </a:defRPr>
              </a:lvl1pPr>
            </a:lstStyle>
            <a:p>
              <a:pPr/>
              <a:r>
                <a:t>N</a:t>
              </a:r>
            </a:p>
          </p:txBody>
        </p:sp>
      </p:grpSp>
      <p:grpSp>
        <p:nvGrpSpPr>
          <p:cNvPr id="722" name="Group"/>
          <p:cNvGrpSpPr/>
          <p:nvPr/>
        </p:nvGrpSpPr>
        <p:grpSpPr>
          <a:xfrm>
            <a:off x="15034448" y="12081313"/>
            <a:ext cx="966895" cy="966895"/>
            <a:chOff x="0" y="0"/>
            <a:chExt cx="966893" cy="966893"/>
          </a:xfrm>
        </p:grpSpPr>
        <p:sp>
          <p:nvSpPr>
            <p:cNvPr id="720" name="Circle"/>
            <p:cNvSpPr/>
            <p:nvPr/>
          </p:nvSpPr>
          <p:spPr>
            <a:xfrm>
              <a:off x="0" y="0"/>
              <a:ext cx="966894" cy="966894"/>
            </a:xfrm>
            <a:prstGeom prst="ellipse">
              <a:avLst/>
            </a:prstGeom>
            <a:noFill/>
            <a:ln w="38100" cap="flat">
              <a:solidFill>
                <a:srgbClr val="000000"/>
              </a:solidFill>
              <a:prstDash val="solid"/>
              <a:round/>
            </a:ln>
            <a:effectLst/>
          </p:spPr>
          <p:txBody>
            <a:bodyPr wrap="square" lIns="45719" tIns="45719" rIns="45719" bIns="45719" numCol="1" anchor="ctr">
              <a:noAutofit/>
            </a:bodyPr>
            <a:lstStyle/>
            <a:p>
              <a:pPr defTabSz="914400">
                <a:defRPr sz="3000">
                  <a:latin typeface="Courier"/>
                  <a:ea typeface="Courier"/>
                  <a:cs typeface="Courier"/>
                  <a:sym typeface="Courier"/>
                </a:defRPr>
              </a:pPr>
            </a:p>
          </p:txBody>
        </p:sp>
        <p:sp>
          <p:nvSpPr>
            <p:cNvPr id="721" name="F"/>
            <p:cNvSpPr txBox="1"/>
            <p:nvPr/>
          </p:nvSpPr>
          <p:spPr>
            <a:xfrm>
              <a:off x="141598" y="209127"/>
              <a:ext cx="683699" cy="5486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defTabSz="914400">
                <a:defRPr sz="3000">
                  <a:latin typeface="Courier"/>
                  <a:ea typeface="Courier"/>
                  <a:cs typeface="Courier"/>
                  <a:sym typeface="Courier"/>
                </a:defRPr>
              </a:lvl1pPr>
            </a:lstStyle>
            <a:p>
              <a:pPr/>
              <a:r>
                <a:t>F</a:t>
              </a:r>
            </a:p>
          </p:txBody>
        </p:sp>
      </p:grpSp>
      <p:grpSp>
        <p:nvGrpSpPr>
          <p:cNvPr id="725" name="Group"/>
          <p:cNvGrpSpPr/>
          <p:nvPr/>
        </p:nvGrpSpPr>
        <p:grpSpPr>
          <a:xfrm>
            <a:off x="16933029" y="12161561"/>
            <a:ext cx="966895" cy="966895"/>
            <a:chOff x="0" y="0"/>
            <a:chExt cx="966893" cy="966893"/>
          </a:xfrm>
        </p:grpSpPr>
        <p:sp>
          <p:nvSpPr>
            <p:cNvPr id="723" name="Circle"/>
            <p:cNvSpPr/>
            <p:nvPr/>
          </p:nvSpPr>
          <p:spPr>
            <a:xfrm>
              <a:off x="0" y="0"/>
              <a:ext cx="966894" cy="966894"/>
            </a:xfrm>
            <a:prstGeom prst="ellipse">
              <a:avLst/>
            </a:prstGeom>
            <a:noFill/>
            <a:ln w="38100" cap="flat">
              <a:solidFill>
                <a:srgbClr val="000000"/>
              </a:solidFill>
              <a:prstDash val="solid"/>
              <a:round/>
            </a:ln>
            <a:effectLst/>
          </p:spPr>
          <p:txBody>
            <a:bodyPr wrap="square" lIns="45719" tIns="45719" rIns="45719" bIns="45719" numCol="1" anchor="ctr">
              <a:noAutofit/>
            </a:bodyPr>
            <a:lstStyle/>
            <a:p>
              <a:pPr defTabSz="914400">
                <a:defRPr sz="3000">
                  <a:latin typeface="Courier"/>
                  <a:ea typeface="Courier"/>
                  <a:cs typeface="Courier"/>
                  <a:sym typeface="Courier"/>
                </a:defRPr>
              </a:pPr>
            </a:p>
          </p:txBody>
        </p:sp>
        <p:sp>
          <p:nvSpPr>
            <p:cNvPr id="724" name="O"/>
            <p:cNvSpPr txBox="1"/>
            <p:nvPr/>
          </p:nvSpPr>
          <p:spPr>
            <a:xfrm>
              <a:off x="141598" y="209127"/>
              <a:ext cx="683699" cy="5486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defTabSz="914400">
                <a:defRPr sz="3000">
                  <a:latin typeface="Courier"/>
                  <a:ea typeface="Courier"/>
                  <a:cs typeface="Courier"/>
                  <a:sym typeface="Courier"/>
                </a:defRPr>
              </a:lvl1pPr>
            </a:lstStyle>
            <a:p>
              <a:pPr/>
              <a:r>
                <a:t>O</a:t>
              </a:r>
            </a:p>
          </p:txBody>
        </p:sp>
      </p:grpSp>
      <p:sp>
        <p:nvSpPr>
          <p:cNvPr id="726" name="Line"/>
          <p:cNvSpPr/>
          <p:nvPr/>
        </p:nvSpPr>
        <p:spPr>
          <a:xfrm flipH="1">
            <a:off x="14569161" y="9682356"/>
            <a:ext cx="331920" cy="331898"/>
          </a:xfrm>
          <a:prstGeom prst="line">
            <a:avLst/>
          </a:prstGeom>
          <a:ln w="38100">
            <a:solidFill>
              <a:srgbClr val="000000"/>
            </a:solidFill>
            <a:tailEnd type="triangle"/>
          </a:ln>
        </p:spPr>
        <p:txBody>
          <a:bodyPr lIns="45719" rIns="45719"/>
          <a:lstStyle/>
          <a:p>
            <a:pPr algn="l" defTabSz="457200">
              <a:defRPr sz="1800">
                <a:latin typeface="Calibri"/>
                <a:ea typeface="Calibri"/>
                <a:cs typeface="Calibri"/>
                <a:sym typeface="Calibri"/>
              </a:defRPr>
            </a:pPr>
          </a:p>
        </p:txBody>
      </p:sp>
      <p:sp>
        <p:nvSpPr>
          <p:cNvPr id="727" name="Line"/>
          <p:cNvSpPr/>
          <p:nvPr/>
        </p:nvSpPr>
        <p:spPr>
          <a:xfrm>
            <a:off x="15616299" y="9704882"/>
            <a:ext cx="395987" cy="424813"/>
          </a:xfrm>
          <a:prstGeom prst="line">
            <a:avLst/>
          </a:prstGeom>
          <a:ln w="38100">
            <a:solidFill>
              <a:srgbClr val="000000"/>
            </a:solidFill>
            <a:tailEnd type="triangle"/>
          </a:ln>
        </p:spPr>
        <p:txBody>
          <a:bodyPr lIns="45719" rIns="45719"/>
          <a:lstStyle/>
          <a:p>
            <a:pPr algn="l" defTabSz="457200">
              <a:defRPr sz="1800">
                <a:latin typeface="Calibri"/>
                <a:ea typeface="Calibri"/>
                <a:cs typeface="Calibri"/>
                <a:sym typeface="Calibri"/>
              </a:defRPr>
            </a:pPr>
          </a:p>
        </p:txBody>
      </p:sp>
      <p:sp>
        <p:nvSpPr>
          <p:cNvPr id="728" name="Line"/>
          <p:cNvSpPr/>
          <p:nvPr/>
        </p:nvSpPr>
        <p:spPr>
          <a:xfrm>
            <a:off x="16807750" y="11285882"/>
            <a:ext cx="387899" cy="633171"/>
          </a:xfrm>
          <a:prstGeom prst="line">
            <a:avLst/>
          </a:prstGeom>
          <a:ln w="38100">
            <a:solidFill>
              <a:srgbClr val="000000"/>
            </a:solidFill>
            <a:tailEnd type="triangle"/>
          </a:ln>
        </p:spPr>
        <p:txBody>
          <a:bodyPr lIns="45719" rIns="45719"/>
          <a:lstStyle/>
          <a:p>
            <a:pPr algn="l" defTabSz="457200">
              <a:defRPr sz="1800">
                <a:latin typeface="Calibri"/>
                <a:ea typeface="Calibri"/>
                <a:cs typeface="Calibri"/>
                <a:sym typeface="Calibri"/>
              </a:defRPr>
            </a:pPr>
          </a:p>
        </p:txBody>
      </p:sp>
      <p:sp>
        <p:nvSpPr>
          <p:cNvPr id="729" name="Line"/>
          <p:cNvSpPr/>
          <p:nvPr/>
        </p:nvSpPr>
        <p:spPr>
          <a:xfrm flipH="1">
            <a:off x="15709230" y="11351702"/>
            <a:ext cx="399477" cy="610642"/>
          </a:xfrm>
          <a:prstGeom prst="line">
            <a:avLst/>
          </a:prstGeom>
          <a:ln w="38100">
            <a:solidFill>
              <a:srgbClr val="000000"/>
            </a:solidFill>
            <a:tailEnd type="triangle"/>
          </a:ln>
        </p:spPr>
        <p:txBody>
          <a:bodyPr lIns="45719" rIns="45719"/>
          <a:lstStyle/>
          <a:p>
            <a:pPr algn="l" defTabSz="457200">
              <a:defRPr sz="1800">
                <a:latin typeface="Calibri"/>
                <a:ea typeface="Calibri"/>
                <a:cs typeface="Calibri"/>
                <a:sym typeface="Calibri"/>
              </a:defRPr>
            </a:pPr>
          </a:p>
        </p:txBody>
      </p:sp>
      <p:sp>
        <p:nvSpPr>
          <p:cNvPr id="730" name="Line"/>
          <p:cNvSpPr/>
          <p:nvPr/>
        </p:nvSpPr>
        <p:spPr>
          <a:xfrm flipH="1">
            <a:off x="16828525" y="9667926"/>
            <a:ext cx="540300" cy="556448"/>
          </a:xfrm>
          <a:prstGeom prst="line">
            <a:avLst/>
          </a:prstGeom>
          <a:ln w="38100">
            <a:solidFill>
              <a:srgbClr val="000000"/>
            </a:solidFill>
            <a:tailEnd type="triangle"/>
          </a:ln>
        </p:spPr>
        <p:txBody>
          <a:bodyPr lIns="45719" rIns="45719"/>
          <a:lstStyle/>
          <a:p>
            <a:pPr algn="l" defTabSz="457200">
              <a:defRPr sz="1800">
                <a:latin typeface="Calibri"/>
                <a:ea typeface="Calibri"/>
                <a:cs typeface="Calibri"/>
                <a:sym typeface="Calibri"/>
              </a:defRPr>
            </a:pPr>
          </a:p>
        </p:txBody>
      </p:sp>
      <p:pic>
        <p:nvPicPr>
          <p:cNvPr id="731" name="key.jpg" descr="key.jpg"/>
          <p:cNvPicPr>
            <a:picLocks noChangeAspect="1"/>
          </p:cNvPicPr>
          <p:nvPr/>
        </p:nvPicPr>
        <p:blipFill>
          <a:blip r:embed="rId4">
            <a:extLst/>
          </a:blip>
          <a:srcRect l="9089" t="7771" r="7732" b="9217"/>
          <a:stretch>
            <a:fillRect/>
          </a:stretch>
        </p:blipFill>
        <p:spPr>
          <a:xfrm>
            <a:off x="21035987" y="185447"/>
            <a:ext cx="1142233" cy="1139892"/>
          </a:xfrm>
          <a:custGeom>
            <a:avLst/>
            <a:gdLst/>
            <a:ahLst/>
            <a:cxnLst>
              <a:cxn ang="0">
                <a:pos x="wd2" y="hd2"/>
              </a:cxn>
              <a:cxn ang="5400000">
                <a:pos x="wd2" y="hd2"/>
              </a:cxn>
              <a:cxn ang="10800000">
                <a:pos x="wd2" y="hd2"/>
              </a:cxn>
              <a:cxn ang="16200000">
                <a:pos x="wd2" y="hd2"/>
              </a:cxn>
            </a:cxnLst>
            <a:rect l="0" t="0" r="r" b="b"/>
            <a:pathLst>
              <a:path w="21559" h="21322" fill="norm" stroke="1" extrusionOk="0">
                <a:moveTo>
                  <a:pt x="15776" y="0"/>
                </a:moveTo>
                <a:cubicBezTo>
                  <a:pt x="12762" y="31"/>
                  <a:pt x="10444" y="2354"/>
                  <a:pt x="10690" y="5724"/>
                </a:cubicBezTo>
                <a:cubicBezTo>
                  <a:pt x="10725" y="6204"/>
                  <a:pt x="10733" y="6597"/>
                  <a:pt x="10667" y="6978"/>
                </a:cubicBezTo>
                <a:cubicBezTo>
                  <a:pt x="10684" y="7030"/>
                  <a:pt x="10702" y="7075"/>
                  <a:pt x="10720" y="7127"/>
                </a:cubicBezTo>
                <a:lnTo>
                  <a:pt x="10922" y="7735"/>
                </a:lnTo>
                <a:lnTo>
                  <a:pt x="10592" y="8070"/>
                </a:lnTo>
                <a:cubicBezTo>
                  <a:pt x="10588" y="8073"/>
                  <a:pt x="10575" y="8081"/>
                  <a:pt x="10570" y="8084"/>
                </a:cubicBezTo>
                <a:lnTo>
                  <a:pt x="9311" y="9324"/>
                </a:lnTo>
                <a:cubicBezTo>
                  <a:pt x="8516" y="10249"/>
                  <a:pt x="7297" y="11484"/>
                  <a:pt x="5423" y="13348"/>
                </a:cubicBezTo>
                <a:cubicBezTo>
                  <a:pt x="2438" y="16318"/>
                  <a:pt x="0" y="19023"/>
                  <a:pt x="0" y="19354"/>
                </a:cubicBezTo>
                <a:cubicBezTo>
                  <a:pt x="0" y="19685"/>
                  <a:pt x="315" y="20275"/>
                  <a:pt x="704" y="20660"/>
                </a:cubicBezTo>
                <a:cubicBezTo>
                  <a:pt x="1643" y="21591"/>
                  <a:pt x="2361" y="21541"/>
                  <a:pt x="3558" y="20467"/>
                </a:cubicBezTo>
                <a:cubicBezTo>
                  <a:pt x="3711" y="20330"/>
                  <a:pt x="3831" y="20223"/>
                  <a:pt x="3948" y="20133"/>
                </a:cubicBezTo>
                <a:cubicBezTo>
                  <a:pt x="4075" y="20016"/>
                  <a:pt x="4187" y="19918"/>
                  <a:pt x="4202" y="19918"/>
                </a:cubicBezTo>
                <a:cubicBezTo>
                  <a:pt x="4205" y="19918"/>
                  <a:pt x="4226" y="19936"/>
                  <a:pt x="4232" y="19940"/>
                </a:cubicBezTo>
                <a:cubicBezTo>
                  <a:pt x="4602" y="19758"/>
                  <a:pt x="4841" y="19933"/>
                  <a:pt x="5289" y="20467"/>
                </a:cubicBezTo>
                <a:cubicBezTo>
                  <a:pt x="5753" y="21022"/>
                  <a:pt x="6347" y="21304"/>
                  <a:pt x="6824" y="21321"/>
                </a:cubicBezTo>
                <a:cubicBezTo>
                  <a:pt x="7300" y="21339"/>
                  <a:pt x="7663" y="21087"/>
                  <a:pt x="7663" y="20549"/>
                </a:cubicBezTo>
                <a:cubicBezTo>
                  <a:pt x="7663" y="20493"/>
                  <a:pt x="7654" y="20434"/>
                  <a:pt x="7641" y="20371"/>
                </a:cubicBezTo>
                <a:cubicBezTo>
                  <a:pt x="7493" y="20173"/>
                  <a:pt x="7111" y="19759"/>
                  <a:pt x="6674" y="19324"/>
                </a:cubicBezTo>
                <a:lnTo>
                  <a:pt x="5708" y="18366"/>
                </a:lnTo>
                <a:lnTo>
                  <a:pt x="6322" y="17757"/>
                </a:lnTo>
                <a:lnTo>
                  <a:pt x="6922" y="17149"/>
                </a:lnTo>
                <a:lnTo>
                  <a:pt x="7094" y="17319"/>
                </a:lnTo>
                <a:cubicBezTo>
                  <a:pt x="7101" y="17325"/>
                  <a:pt x="7109" y="17326"/>
                  <a:pt x="7116" y="17334"/>
                </a:cubicBezTo>
                <a:cubicBezTo>
                  <a:pt x="7118" y="17336"/>
                  <a:pt x="7114" y="17346"/>
                  <a:pt x="7116" y="17349"/>
                </a:cubicBezTo>
                <a:lnTo>
                  <a:pt x="7289" y="17512"/>
                </a:lnTo>
                <a:cubicBezTo>
                  <a:pt x="7565" y="17611"/>
                  <a:pt x="7882" y="17816"/>
                  <a:pt x="8248" y="18143"/>
                </a:cubicBezTo>
                <a:cubicBezTo>
                  <a:pt x="9159" y="18960"/>
                  <a:pt x="9615" y="19060"/>
                  <a:pt x="10128" y="18552"/>
                </a:cubicBezTo>
                <a:cubicBezTo>
                  <a:pt x="10428" y="18254"/>
                  <a:pt x="10519" y="17973"/>
                  <a:pt x="10375" y="17609"/>
                </a:cubicBezTo>
                <a:cubicBezTo>
                  <a:pt x="10278" y="17477"/>
                  <a:pt x="9887" y="17055"/>
                  <a:pt x="9409" y="16577"/>
                </a:cubicBezTo>
                <a:lnTo>
                  <a:pt x="8690" y="15864"/>
                </a:lnTo>
                <a:cubicBezTo>
                  <a:pt x="8688" y="15863"/>
                  <a:pt x="8683" y="15858"/>
                  <a:pt x="8682" y="15857"/>
                </a:cubicBezTo>
                <a:lnTo>
                  <a:pt x="8465" y="15634"/>
                </a:lnTo>
                <a:lnTo>
                  <a:pt x="10180" y="13927"/>
                </a:lnTo>
                <a:cubicBezTo>
                  <a:pt x="10446" y="13648"/>
                  <a:pt x="10730" y="13359"/>
                  <a:pt x="11109" y="12977"/>
                </a:cubicBezTo>
                <a:cubicBezTo>
                  <a:pt x="11502" y="12580"/>
                  <a:pt x="11850" y="12249"/>
                  <a:pt x="12165" y="11967"/>
                </a:cubicBezTo>
                <a:lnTo>
                  <a:pt x="13679" y="10460"/>
                </a:lnTo>
                <a:lnTo>
                  <a:pt x="14150" y="10631"/>
                </a:lnTo>
                <a:cubicBezTo>
                  <a:pt x="14225" y="10658"/>
                  <a:pt x="14305" y="10682"/>
                  <a:pt x="14383" y="10705"/>
                </a:cubicBezTo>
                <a:cubicBezTo>
                  <a:pt x="14643" y="10669"/>
                  <a:pt x="14907" y="10664"/>
                  <a:pt x="15192" y="10705"/>
                </a:cubicBezTo>
                <a:cubicBezTo>
                  <a:pt x="19065" y="11264"/>
                  <a:pt x="21600" y="8078"/>
                  <a:pt x="21559" y="5033"/>
                </a:cubicBezTo>
                <a:cubicBezTo>
                  <a:pt x="21534" y="3207"/>
                  <a:pt x="20575" y="1432"/>
                  <a:pt x="18428" y="542"/>
                </a:cubicBezTo>
                <a:cubicBezTo>
                  <a:pt x="17515" y="164"/>
                  <a:pt x="16619" y="-9"/>
                  <a:pt x="15776" y="0"/>
                </a:cubicBezTo>
                <a:close/>
                <a:moveTo>
                  <a:pt x="16263" y="3066"/>
                </a:moveTo>
                <a:cubicBezTo>
                  <a:pt x="16835" y="3082"/>
                  <a:pt x="17263" y="3285"/>
                  <a:pt x="17694" y="3712"/>
                </a:cubicBezTo>
                <a:cubicBezTo>
                  <a:pt x="18035" y="4050"/>
                  <a:pt x="18370" y="4620"/>
                  <a:pt x="18293" y="4744"/>
                </a:cubicBezTo>
                <a:cubicBezTo>
                  <a:pt x="18273" y="4775"/>
                  <a:pt x="18277" y="4824"/>
                  <a:pt x="18315" y="4848"/>
                </a:cubicBezTo>
                <a:cubicBezTo>
                  <a:pt x="18353" y="4871"/>
                  <a:pt x="18398" y="5067"/>
                  <a:pt x="18398" y="5286"/>
                </a:cubicBezTo>
                <a:cubicBezTo>
                  <a:pt x="18398" y="5683"/>
                  <a:pt x="18269" y="6068"/>
                  <a:pt x="18061" y="6407"/>
                </a:cubicBezTo>
                <a:cubicBezTo>
                  <a:pt x="17972" y="6612"/>
                  <a:pt x="17860" y="6799"/>
                  <a:pt x="17709" y="6949"/>
                </a:cubicBezTo>
                <a:cubicBezTo>
                  <a:pt x="17170" y="7482"/>
                  <a:pt x="16477" y="7610"/>
                  <a:pt x="15828" y="7483"/>
                </a:cubicBezTo>
                <a:cubicBezTo>
                  <a:pt x="15459" y="7448"/>
                  <a:pt x="15203" y="7355"/>
                  <a:pt x="14877" y="7142"/>
                </a:cubicBezTo>
                <a:cubicBezTo>
                  <a:pt x="14571" y="6941"/>
                  <a:pt x="14325" y="6686"/>
                  <a:pt x="14158" y="6392"/>
                </a:cubicBezTo>
                <a:cubicBezTo>
                  <a:pt x="13892" y="5988"/>
                  <a:pt x="13772" y="5508"/>
                  <a:pt x="13888" y="5026"/>
                </a:cubicBezTo>
                <a:cubicBezTo>
                  <a:pt x="13945" y="4544"/>
                  <a:pt x="14157" y="4080"/>
                  <a:pt x="14540" y="3712"/>
                </a:cubicBezTo>
                <a:cubicBezTo>
                  <a:pt x="14974" y="3294"/>
                  <a:pt x="15401" y="3106"/>
                  <a:pt x="16008" y="3073"/>
                </a:cubicBezTo>
                <a:cubicBezTo>
                  <a:pt x="16096" y="3068"/>
                  <a:pt x="16182" y="3064"/>
                  <a:pt x="16263" y="3066"/>
                </a:cubicBezTo>
                <a:close/>
              </a:path>
            </a:pathLst>
          </a:custGeom>
          <a:ln w="12700">
            <a:miter lim="400000"/>
          </a:ln>
        </p:spPr>
      </p:pic>
    </p:spTree>
  </p:cSld>
  <p:clrMapOvr>
    <a:masterClrMapping/>
  </p:clrMapOvr>
  <p:transition xmlns:p14="http://schemas.microsoft.com/office/powerpoint/2010/main" spd="med" advClick="1"/>
</p:sld>
</file>

<file path=ppt/slides/slide1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733" name="Rectangle"/>
          <p:cNvSpPr/>
          <p:nvPr/>
        </p:nvSpPr>
        <p:spPr>
          <a:xfrm>
            <a:off x="16753113" y="2677885"/>
            <a:ext cx="3755573" cy="1763487"/>
          </a:xfrm>
          <a:prstGeom prst="rect">
            <a:avLst/>
          </a:prstGeom>
          <a:solidFill>
            <a:srgbClr val="FFFFFF"/>
          </a:solidFill>
          <a:ln w="12700">
            <a:miter lim="400000"/>
          </a:ln>
        </p:spPr>
        <p:txBody>
          <a:bodyPr tIns="91439" bIns="91439" anchor="ctr"/>
          <a:lstStyle/>
          <a:p>
            <a:pPr defTabSz="914400">
              <a:defRPr sz="3600">
                <a:solidFill>
                  <a:srgbClr val="FFFFFF"/>
                </a:solidFill>
                <a:latin typeface="Calibri"/>
                <a:ea typeface="Calibri"/>
                <a:cs typeface="Calibri"/>
                <a:sym typeface="Calibri"/>
              </a:defRPr>
            </a:pPr>
          </a:p>
        </p:txBody>
      </p:sp>
      <p:sp>
        <p:nvSpPr>
          <p:cNvPr id="734" name="Tree Terminology"/>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Tree Terminology</a:t>
            </a:r>
          </a:p>
        </p:txBody>
      </p:sp>
      <p:sp>
        <p:nvSpPr>
          <p:cNvPr id="735" name="Trees can have only one parent, and cannot have cycles"/>
          <p:cNvSpPr txBox="1"/>
          <p:nvPr/>
        </p:nvSpPr>
        <p:spPr>
          <a:xfrm>
            <a:off x="2819466" y="2071236"/>
            <a:ext cx="18745068" cy="1274573"/>
          </a:xfrm>
          <a:prstGeom prst="rect">
            <a:avLst/>
          </a:prstGeom>
          <a:ln w="12700">
            <a:miter lim="400000"/>
          </a:ln>
          <a:extLst>
            <a:ext uri="{C572A759-6A51-4108-AA02-DFA0A04FC94B}">
              <ma14:wrappingTextBoxFlag xmlns:ma14="http://schemas.microsoft.com/office/mac/drawingml/2011/main" val="1"/>
            </a:ext>
          </a:extLst>
        </p:spPr>
        <p:txBody>
          <a:bodyPr wrap="none" lIns="68579" tIns="68579" rIns="68579" bIns="68579">
            <a:spAutoFit/>
          </a:bodyPr>
          <a:lstStyle/>
          <a:p>
            <a:pPr algn="l" defTabSz="1371600">
              <a:lnSpc>
                <a:spcPct val="50000"/>
              </a:lnSpc>
              <a:defRPr b="1" baseline="-12514" sz="7000">
                <a:solidFill>
                  <a:srgbClr val="7F0325"/>
                </a:solidFill>
                <a:uFill>
                  <a:solidFill>
                    <a:srgbClr val="000000"/>
                  </a:solidFill>
                </a:uFill>
                <a:latin typeface="Verdana"/>
                <a:ea typeface="Verdana"/>
                <a:cs typeface="Verdana"/>
                <a:sym typeface="Verdana"/>
              </a:defRPr>
            </a:pPr>
            <a:r>
              <a:t>Trees can have only one parent, and cannot have </a:t>
            </a:r>
            <a:r>
              <a:rPr i="1"/>
              <a:t>cycles</a:t>
            </a:r>
          </a:p>
        </p:txBody>
      </p:sp>
      <p:pic>
        <p:nvPicPr>
          <p:cNvPr id="736" name="http://www.dad.info/uploads/ImageRoot/images/vl8DWvPM.jpg" descr="http://www.dad.info/uploads/ImageRoot/images/vl8DWvPM.jpg"/>
          <p:cNvPicPr>
            <a:picLocks noChangeAspect="1"/>
          </p:cNvPicPr>
          <p:nvPr/>
        </p:nvPicPr>
        <p:blipFill>
          <a:blip r:embed="rId2">
            <a:extLst/>
          </a:blip>
          <a:stretch>
            <a:fillRect/>
          </a:stretch>
        </p:blipFill>
        <p:spPr>
          <a:xfrm>
            <a:off x="8921883" y="4290223"/>
            <a:ext cx="2362201" cy="3966012"/>
          </a:xfrm>
          <a:prstGeom prst="rect">
            <a:avLst/>
          </a:prstGeom>
          <a:ln w="12700">
            <a:miter lim="400000"/>
          </a:ln>
        </p:spPr>
      </p:pic>
      <p:pic>
        <p:nvPicPr>
          <p:cNvPr id="737" name="http://upload.wikimedia.org/wikipedia/commons/thumb/6/62/Singapore_Road_Signs_-_Regulatory_Sign_-_No_Cycles.svg/553px-Singapore_Road_Signs_-_Regulatory_Sign_-_No_Cycles.svg.png" descr="http://upload.wikimedia.org/wikipedia/commons/thumb/6/62/Singapore_Road_Signs_-_Regulatory_Sign_-_No_Cycles.svg/553px-Singapore_Road_Signs_-_Regulatory_Sign_-_No_Cycles.svg.png"/>
          <p:cNvPicPr>
            <a:picLocks noChangeAspect="1"/>
          </p:cNvPicPr>
          <p:nvPr/>
        </p:nvPicPr>
        <p:blipFill>
          <a:blip r:embed="rId3">
            <a:extLst/>
          </a:blip>
          <a:stretch>
            <a:fillRect/>
          </a:stretch>
        </p:blipFill>
        <p:spPr>
          <a:xfrm>
            <a:off x="12274683" y="4518125"/>
            <a:ext cx="3490541" cy="3490542"/>
          </a:xfrm>
          <a:prstGeom prst="rect">
            <a:avLst/>
          </a:prstGeom>
          <a:ln w="12700">
            <a:miter lim="400000"/>
          </a:ln>
        </p:spPr>
      </p:pic>
      <p:grpSp>
        <p:nvGrpSpPr>
          <p:cNvPr id="740" name="Group"/>
          <p:cNvGrpSpPr/>
          <p:nvPr/>
        </p:nvGrpSpPr>
        <p:grpSpPr>
          <a:xfrm>
            <a:off x="6941766" y="9481213"/>
            <a:ext cx="966895" cy="966895"/>
            <a:chOff x="0" y="0"/>
            <a:chExt cx="966893" cy="966893"/>
          </a:xfrm>
        </p:grpSpPr>
        <p:sp>
          <p:nvSpPr>
            <p:cNvPr id="738" name="Circle"/>
            <p:cNvSpPr/>
            <p:nvPr/>
          </p:nvSpPr>
          <p:spPr>
            <a:xfrm>
              <a:off x="0" y="0"/>
              <a:ext cx="966894" cy="966894"/>
            </a:xfrm>
            <a:prstGeom prst="ellipse">
              <a:avLst/>
            </a:prstGeom>
            <a:noFill/>
            <a:ln w="38100" cap="flat">
              <a:solidFill>
                <a:srgbClr val="000000"/>
              </a:solidFill>
              <a:prstDash val="solid"/>
              <a:round/>
            </a:ln>
            <a:effectLst/>
          </p:spPr>
          <p:txBody>
            <a:bodyPr wrap="square" lIns="45719" tIns="45719" rIns="45719" bIns="45719" numCol="1" anchor="ctr">
              <a:noAutofit/>
            </a:bodyPr>
            <a:lstStyle/>
            <a:p>
              <a:pPr defTabSz="914400">
                <a:defRPr sz="3000">
                  <a:latin typeface="Courier"/>
                  <a:ea typeface="Courier"/>
                  <a:cs typeface="Courier"/>
                  <a:sym typeface="Courier"/>
                </a:defRPr>
              </a:pPr>
            </a:p>
          </p:txBody>
        </p:sp>
        <p:sp>
          <p:nvSpPr>
            <p:cNvPr id="739" name="S"/>
            <p:cNvSpPr txBox="1"/>
            <p:nvPr/>
          </p:nvSpPr>
          <p:spPr>
            <a:xfrm>
              <a:off x="141598" y="209127"/>
              <a:ext cx="683699" cy="5486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defTabSz="914400">
                <a:defRPr sz="3000">
                  <a:latin typeface="Courier"/>
                  <a:ea typeface="Courier"/>
                  <a:cs typeface="Courier"/>
                  <a:sym typeface="Courier"/>
                </a:defRPr>
              </a:lvl1pPr>
            </a:lstStyle>
            <a:p>
              <a:pPr/>
              <a:r>
                <a:t>S</a:t>
              </a:r>
            </a:p>
          </p:txBody>
        </p:sp>
      </p:grpSp>
      <p:grpSp>
        <p:nvGrpSpPr>
          <p:cNvPr id="743" name="Group"/>
          <p:cNvGrpSpPr/>
          <p:nvPr/>
        </p:nvGrpSpPr>
        <p:grpSpPr>
          <a:xfrm>
            <a:off x="8155737" y="11041450"/>
            <a:ext cx="966895" cy="966895"/>
            <a:chOff x="0" y="0"/>
            <a:chExt cx="966893" cy="966893"/>
          </a:xfrm>
        </p:grpSpPr>
        <p:sp>
          <p:nvSpPr>
            <p:cNvPr id="741" name="Circle"/>
            <p:cNvSpPr/>
            <p:nvPr/>
          </p:nvSpPr>
          <p:spPr>
            <a:xfrm>
              <a:off x="0" y="0"/>
              <a:ext cx="966894" cy="966894"/>
            </a:xfrm>
            <a:prstGeom prst="ellipse">
              <a:avLst/>
            </a:prstGeom>
            <a:noFill/>
            <a:ln w="38100" cap="flat">
              <a:solidFill>
                <a:srgbClr val="000000"/>
              </a:solidFill>
              <a:prstDash val="solid"/>
              <a:round/>
            </a:ln>
            <a:effectLst/>
          </p:spPr>
          <p:txBody>
            <a:bodyPr wrap="square" lIns="45719" tIns="45719" rIns="45719" bIns="45719" numCol="1" anchor="ctr">
              <a:noAutofit/>
            </a:bodyPr>
            <a:lstStyle/>
            <a:p>
              <a:pPr defTabSz="914400">
                <a:defRPr sz="3000">
                  <a:latin typeface="Courier"/>
                  <a:ea typeface="Courier"/>
                  <a:cs typeface="Courier"/>
                  <a:sym typeface="Courier"/>
                </a:defRPr>
              </a:pPr>
            </a:p>
          </p:txBody>
        </p:sp>
        <p:sp>
          <p:nvSpPr>
            <p:cNvPr id="742" name="A"/>
            <p:cNvSpPr txBox="1"/>
            <p:nvPr/>
          </p:nvSpPr>
          <p:spPr>
            <a:xfrm>
              <a:off x="141598" y="209127"/>
              <a:ext cx="683699" cy="5486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defTabSz="914400">
                <a:defRPr sz="3000">
                  <a:latin typeface="Courier"/>
                  <a:ea typeface="Courier"/>
                  <a:cs typeface="Courier"/>
                  <a:sym typeface="Courier"/>
                </a:defRPr>
              </a:lvl1pPr>
            </a:lstStyle>
            <a:p>
              <a:pPr/>
              <a:r>
                <a:t>A</a:t>
              </a:r>
            </a:p>
          </p:txBody>
        </p:sp>
      </p:grpSp>
      <p:grpSp>
        <p:nvGrpSpPr>
          <p:cNvPr id="746" name="Group"/>
          <p:cNvGrpSpPr/>
          <p:nvPr/>
        </p:nvGrpSpPr>
        <p:grpSpPr>
          <a:xfrm>
            <a:off x="9456013" y="9481213"/>
            <a:ext cx="966895" cy="966895"/>
            <a:chOff x="0" y="0"/>
            <a:chExt cx="966893" cy="966893"/>
          </a:xfrm>
        </p:grpSpPr>
        <p:sp>
          <p:nvSpPr>
            <p:cNvPr id="744" name="Circle"/>
            <p:cNvSpPr/>
            <p:nvPr/>
          </p:nvSpPr>
          <p:spPr>
            <a:xfrm>
              <a:off x="0" y="0"/>
              <a:ext cx="966894" cy="966894"/>
            </a:xfrm>
            <a:prstGeom prst="ellipse">
              <a:avLst/>
            </a:prstGeom>
            <a:noFill/>
            <a:ln w="38100" cap="flat">
              <a:solidFill>
                <a:srgbClr val="000000"/>
              </a:solidFill>
              <a:prstDash val="solid"/>
              <a:round/>
            </a:ln>
            <a:effectLst/>
          </p:spPr>
          <p:txBody>
            <a:bodyPr wrap="square" lIns="45719" tIns="45719" rIns="45719" bIns="45719" numCol="1" anchor="ctr">
              <a:noAutofit/>
            </a:bodyPr>
            <a:lstStyle/>
            <a:p>
              <a:pPr defTabSz="914400">
                <a:defRPr sz="3000">
                  <a:latin typeface="Courier"/>
                  <a:ea typeface="Courier"/>
                  <a:cs typeface="Courier"/>
                  <a:sym typeface="Courier"/>
                </a:defRPr>
              </a:pPr>
            </a:p>
          </p:txBody>
        </p:sp>
        <p:sp>
          <p:nvSpPr>
            <p:cNvPr id="745" name="N"/>
            <p:cNvSpPr txBox="1"/>
            <p:nvPr/>
          </p:nvSpPr>
          <p:spPr>
            <a:xfrm>
              <a:off x="141598" y="209127"/>
              <a:ext cx="683699" cy="5486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defTabSz="914400">
                <a:defRPr sz="3000">
                  <a:latin typeface="Courier"/>
                  <a:ea typeface="Courier"/>
                  <a:cs typeface="Courier"/>
                  <a:sym typeface="Courier"/>
                </a:defRPr>
              </a:lvl1pPr>
            </a:lstStyle>
            <a:p>
              <a:pPr/>
              <a:r>
                <a:t>N</a:t>
              </a:r>
            </a:p>
          </p:txBody>
        </p:sp>
      </p:grpSp>
      <p:sp>
        <p:nvSpPr>
          <p:cNvPr id="747" name="Line"/>
          <p:cNvSpPr/>
          <p:nvPr/>
        </p:nvSpPr>
        <p:spPr>
          <a:xfrm flipH="1">
            <a:off x="9027955" y="10448045"/>
            <a:ext cx="540300" cy="556448"/>
          </a:xfrm>
          <a:prstGeom prst="line">
            <a:avLst/>
          </a:prstGeom>
          <a:ln w="38100">
            <a:solidFill>
              <a:srgbClr val="000000"/>
            </a:solidFill>
            <a:tailEnd type="triangle"/>
          </a:ln>
        </p:spPr>
        <p:txBody>
          <a:bodyPr lIns="45719" rIns="45719"/>
          <a:lstStyle/>
          <a:p>
            <a:pPr algn="l" defTabSz="457200">
              <a:defRPr sz="1800">
                <a:latin typeface="Calibri"/>
                <a:ea typeface="Calibri"/>
                <a:cs typeface="Calibri"/>
                <a:sym typeface="Calibri"/>
              </a:defRPr>
            </a:pPr>
          </a:p>
        </p:txBody>
      </p:sp>
      <p:sp>
        <p:nvSpPr>
          <p:cNvPr id="748" name="Line"/>
          <p:cNvSpPr/>
          <p:nvPr/>
        </p:nvSpPr>
        <p:spPr>
          <a:xfrm>
            <a:off x="7786926" y="10448045"/>
            <a:ext cx="540300" cy="556448"/>
          </a:xfrm>
          <a:prstGeom prst="line">
            <a:avLst/>
          </a:prstGeom>
          <a:ln w="38100">
            <a:solidFill>
              <a:srgbClr val="000000"/>
            </a:solidFill>
            <a:tailEnd type="triangle"/>
          </a:ln>
        </p:spPr>
        <p:txBody>
          <a:bodyPr lIns="45719" rIns="45719"/>
          <a:lstStyle/>
          <a:p>
            <a:pPr algn="l" defTabSz="457200">
              <a:defRPr sz="1800">
                <a:latin typeface="Calibri"/>
                <a:ea typeface="Calibri"/>
                <a:cs typeface="Calibri"/>
                <a:sym typeface="Calibri"/>
              </a:defRPr>
            </a:pPr>
          </a:p>
        </p:txBody>
      </p:sp>
      <p:grpSp>
        <p:nvGrpSpPr>
          <p:cNvPr id="751" name="Group"/>
          <p:cNvGrpSpPr/>
          <p:nvPr/>
        </p:nvGrpSpPr>
        <p:grpSpPr>
          <a:xfrm>
            <a:off x="14742334" y="8701096"/>
            <a:ext cx="966895" cy="966895"/>
            <a:chOff x="0" y="0"/>
            <a:chExt cx="966893" cy="966893"/>
          </a:xfrm>
        </p:grpSpPr>
        <p:sp>
          <p:nvSpPr>
            <p:cNvPr id="749" name="Circle"/>
            <p:cNvSpPr/>
            <p:nvPr/>
          </p:nvSpPr>
          <p:spPr>
            <a:xfrm>
              <a:off x="0" y="0"/>
              <a:ext cx="966894" cy="966894"/>
            </a:xfrm>
            <a:prstGeom prst="ellipse">
              <a:avLst/>
            </a:prstGeom>
            <a:noFill/>
            <a:ln w="38100" cap="flat">
              <a:solidFill>
                <a:srgbClr val="000000"/>
              </a:solidFill>
              <a:prstDash val="solid"/>
              <a:round/>
            </a:ln>
            <a:effectLst/>
          </p:spPr>
          <p:txBody>
            <a:bodyPr wrap="square" lIns="45719" tIns="45719" rIns="45719" bIns="45719" numCol="1" anchor="ctr">
              <a:noAutofit/>
            </a:bodyPr>
            <a:lstStyle/>
            <a:p>
              <a:pPr defTabSz="914400">
                <a:defRPr sz="3000">
                  <a:latin typeface="Courier"/>
                  <a:ea typeface="Courier"/>
                  <a:cs typeface="Courier"/>
                  <a:sym typeface="Courier"/>
                </a:defRPr>
              </a:pPr>
            </a:p>
          </p:txBody>
        </p:sp>
        <p:sp>
          <p:nvSpPr>
            <p:cNvPr id="750" name="S"/>
            <p:cNvSpPr txBox="1"/>
            <p:nvPr/>
          </p:nvSpPr>
          <p:spPr>
            <a:xfrm>
              <a:off x="141598" y="209127"/>
              <a:ext cx="683699" cy="5486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defTabSz="914400">
                <a:defRPr sz="3000">
                  <a:latin typeface="Courier"/>
                  <a:ea typeface="Courier"/>
                  <a:cs typeface="Courier"/>
                  <a:sym typeface="Courier"/>
                </a:defRPr>
              </a:lvl1pPr>
            </a:lstStyle>
            <a:p>
              <a:pPr/>
              <a:r>
                <a:t>S</a:t>
              </a:r>
            </a:p>
          </p:txBody>
        </p:sp>
      </p:grpSp>
      <p:grpSp>
        <p:nvGrpSpPr>
          <p:cNvPr id="754" name="Group"/>
          <p:cNvGrpSpPr/>
          <p:nvPr/>
        </p:nvGrpSpPr>
        <p:grpSpPr>
          <a:xfrm>
            <a:off x="13812392" y="10065640"/>
            <a:ext cx="966895" cy="966895"/>
            <a:chOff x="0" y="0"/>
            <a:chExt cx="966893" cy="966893"/>
          </a:xfrm>
        </p:grpSpPr>
        <p:sp>
          <p:nvSpPr>
            <p:cNvPr id="752" name="Circle"/>
            <p:cNvSpPr/>
            <p:nvPr/>
          </p:nvSpPr>
          <p:spPr>
            <a:xfrm>
              <a:off x="0" y="0"/>
              <a:ext cx="966894" cy="966894"/>
            </a:xfrm>
            <a:prstGeom prst="ellipse">
              <a:avLst/>
            </a:prstGeom>
            <a:noFill/>
            <a:ln w="38100" cap="flat">
              <a:solidFill>
                <a:srgbClr val="000000"/>
              </a:solidFill>
              <a:prstDash val="solid"/>
              <a:round/>
            </a:ln>
            <a:effectLst/>
          </p:spPr>
          <p:txBody>
            <a:bodyPr wrap="square" lIns="45719" tIns="45719" rIns="45719" bIns="45719" numCol="1" anchor="ctr">
              <a:noAutofit/>
            </a:bodyPr>
            <a:lstStyle/>
            <a:p>
              <a:pPr defTabSz="914400">
                <a:defRPr sz="3000">
                  <a:latin typeface="Courier"/>
                  <a:ea typeface="Courier"/>
                  <a:cs typeface="Courier"/>
                  <a:sym typeface="Courier"/>
                </a:defRPr>
              </a:pPr>
            </a:p>
          </p:txBody>
        </p:sp>
        <p:sp>
          <p:nvSpPr>
            <p:cNvPr id="753" name="T"/>
            <p:cNvSpPr txBox="1"/>
            <p:nvPr/>
          </p:nvSpPr>
          <p:spPr>
            <a:xfrm>
              <a:off x="141598" y="209127"/>
              <a:ext cx="683699" cy="5486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defTabSz="914400">
                <a:defRPr sz="3000">
                  <a:latin typeface="Courier"/>
                  <a:ea typeface="Courier"/>
                  <a:cs typeface="Courier"/>
                  <a:sym typeface="Courier"/>
                </a:defRPr>
              </a:lvl1pPr>
            </a:lstStyle>
            <a:p>
              <a:pPr/>
              <a:r>
                <a:t>T</a:t>
              </a:r>
            </a:p>
          </p:txBody>
        </p:sp>
      </p:grpSp>
      <p:sp>
        <p:nvSpPr>
          <p:cNvPr id="755" name="Circle"/>
          <p:cNvSpPr/>
          <p:nvPr/>
        </p:nvSpPr>
        <p:spPr>
          <a:xfrm>
            <a:off x="15956305" y="10261331"/>
            <a:ext cx="966895" cy="966895"/>
          </a:xfrm>
          <a:prstGeom prst="ellipse">
            <a:avLst/>
          </a:prstGeom>
          <a:ln w="38100">
            <a:solidFill>
              <a:srgbClr val="000000"/>
            </a:solidFill>
            <a:miter lim="400000"/>
          </a:ln>
        </p:spPr>
        <p:txBody>
          <a:bodyPr lIns="45719" rIns="45719" anchor="ctr"/>
          <a:lstStyle/>
          <a:p>
            <a:pPr defTabSz="914400">
              <a:defRPr sz="3000">
                <a:latin typeface="Courier"/>
                <a:ea typeface="Courier"/>
                <a:cs typeface="Courier"/>
                <a:sym typeface="Courier"/>
              </a:defRPr>
            </a:pPr>
          </a:p>
        </p:txBody>
      </p:sp>
      <p:sp>
        <p:nvSpPr>
          <p:cNvPr id="756" name="A"/>
          <p:cNvSpPr txBox="1"/>
          <p:nvPr/>
        </p:nvSpPr>
        <p:spPr>
          <a:xfrm>
            <a:off x="16097902" y="10470459"/>
            <a:ext cx="683699" cy="548641"/>
          </a:xfrm>
          <a:prstGeom prst="rect">
            <a:avLst/>
          </a:prstGeom>
          <a:ln w="12700">
            <a:miter lim="400000"/>
          </a:ln>
          <a:extLst>
            <a:ext uri="{C572A759-6A51-4108-AA02-DFA0A04FC94B}">
              <ma14:wrappingTextBoxFlag xmlns:ma14="http://schemas.microsoft.com/office/mac/drawingml/2011/main" val="1"/>
            </a:ext>
          </a:extLst>
        </p:spPr>
        <p:txBody>
          <a:bodyPr lIns="45719" rIns="45719" anchor="ctr">
            <a:spAutoFit/>
          </a:bodyPr>
          <a:lstStyle>
            <a:lvl1pPr defTabSz="914400">
              <a:defRPr sz="3000">
                <a:latin typeface="Courier"/>
                <a:ea typeface="Courier"/>
                <a:cs typeface="Courier"/>
                <a:sym typeface="Courier"/>
              </a:defRPr>
            </a:lvl1pPr>
          </a:lstStyle>
          <a:p>
            <a:pPr/>
            <a:r>
              <a:t>A</a:t>
            </a:r>
          </a:p>
        </p:txBody>
      </p:sp>
      <p:grpSp>
        <p:nvGrpSpPr>
          <p:cNvPr id="759" name="Group"/>
          <p:cNvGrpSpPr/>
          <p:nvPr/>
        </p:nvGrpSpPr>
        <p:grpSpPr>
          <a:xfrm>
            <a:off x="17421948" y="8696526"/>
            <a:ext cx="966895" cy="966895"/>
            <a:chOff x="0" y="0"/>
            <a:chExt cx="966893" cy="966893"/>
          </a:xfrm>
        </p:grpSpPr>
        <p:sp>
          <p:nvSpPr>
            <p:cNvPr id="757" name="Circle"/>
            <p:cNvSpPr/>
            <p:nvPr/>
          </p:nvSpPr>
          <p:spPr>
            <a:xfrm>
              <a:off x="0" y="0"/>
              <a:ext cx="966894" cy="966894"/>
            </a:xfrm>
            <a:prstGeom prst="ellipse">
              <a:avLst/>
            </a:prstGeom>
            <a:noFill/>
            <a:ln w="38100" cap="flat">
              <a:solidFill>
                <a:srgbClr val="000000"/>
              </a:solidFill>
              <a:prstDash val="solid"/>
              <a:round/>
            </a:ln>
            <a:effectLst/>
          </p:spPr>
          <p:txBody>
            <a:bodyPr wrap="square" lIns="45719" tIns="45719" rIns="45719" bIns="45719" numCol="1" anchor="ctr">
              <a:noAutofit/>
            </a:bodyPr>
            <a:lstStyle/>
            <a:p>
              <a:pPr defTabSz="914400">
                <a:defRPr sz="3000">
                  <a:latin typeface="Courier"/>
                  <a:ea typeface="Courier"/>
                  <a:cs typeface="Courier"/>
                  <a:sym typeface="Courier"/>
                </a:defRPr>
              </a:pPr>
            </a:p>
          </p:txBody>
        </p:sp>
        <p:sp>
          <p:nvSpPr>
            <p:cNvPr id="758" name="N"/>
            <p:cNvSpPr txBox="1"/>
            <p:nvPr/>
          </p:nvSpPr>
          <p:spPr>
            <a:xfrm>
              <a:off x="141598" y="209127"/>
              <a:ext cx="683699" cy="5486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defTabSz="914400">
                <a:defRPr sz="3000">
                  <a:latin typeface="Courier"/>
                  <a:ea typeface="Courier"/>
                  <a:cs typeface="Courier"/>
                  <a:sym typeface="Courier"/>
                </a:defRPr>
              </a:lvl1pPr>
            </a:lstStyle>
            <a:p>
              <a:pPr/>
              <a:r>
                <a:t>N</a:t>
              </a:r>
            </a:p>
          </p:txBody>
        </p:sp>
      </p:grpSp>
      <p:grpSp>
        <p:nvGrpSpPr>
          <p:cNvPr id="762" name="Group"/>
          <p:cNvGrpSpPr/>
          <p:nvPr/>
        </p:nvGrpSpPr>
        <p:grpSpPr>
          <a:xfrm>
            <a:off x="15034448" y="12081313"/>
            <a:ext cx="966895" cy="966895"/>
            <a:chOff x="0" y="0"/>
            <a:chExt cx="966893" cy="966893"/>
          </a:xfrm>
        </p:grpSpPr>
        <p:sp>
          <p:nvSpPr>
            <p:cNvPr id="760" name="Circle"/>
            <p:cNvSpPr/>
            <p:nvPr/>
          </p:nvSpPr>
          <p:spPr>
            <a:xfrm>
              <a:off x="0" y="0"/>
              <a:ext cx="966894" cy="966894"/>
            </a:xfrm>
            <a:prstGeom prst="ellipse">
              <a:avLst/>
            </a:prstGeom>
            <a:noFill/>
            <a:ln w="38100" cap="flat">
              <a:solidFill>
                <a:srgbClr val="000000"/>
              </a:solidFill>
              <a:prstDash val="solid"/>
              <a:round/>
            </a:ln>
            <a:effectLst/>
          </p:spPr>
          <p:txBody>
            <a:bodyPr wrap="square" lIns="45719" tIns="45719" rIns="45719" bIns="45719" numCol="1" anchor="ctr">
              <a:noAutofit/>
            </a:bodyPr>
            <a:lstStyle/>
            <a:p>
              <a:pPr defTabSz="914400">
                <a:defRPr sz="3000">
                  <a:latin typeface="Courier"/>
                  <a:ea typeface="Courier"/>
                  <a:cs typeface="Courier"/>
                  <a:sym typeface="Courier"/>
                </a:defRPr>
              </a:pPr>
            </a:p>
          </p:txBody>
        </p:sp>
        <p:sp>
          <p:nvSpPr>
            <p:cNvPr id="761" name="F"/>
            <p:cNvSpPr txBox="1"/>
            <p:nvPr/>
          </p:nvSpPr>
          <p:spPr>
            <a:xfrm>
              <a:off x="141598" y="209127"/>
              <a:ext cx="683699" cy="5486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defTabSz="914400">
                <a:defRPr sz="3000">
                  <a:latin typeface="Courier"/>
                  <a:ea typeface="Courier"/>
                  <a:cs typeface="Courier"/>
                  <a:sym typeface="Courier"/>
                </a:defRPr>
              </a:lvl1pPr>
            </a:lstStyle>
            <a:p>
              <a:pPr/>
              <a:r>
                <a:t>F</a:t>
              </a:r>
            </a:p>
          </p:txBody>
        </p:sp>
      </p:grpSp>
      <p:grpSp>
        <p:nvGrpSpPr>
          <p:cNvPr id="765" name="Group"/>
          <p:cNvGrpSpPr/>
          <p:nvPr/>
        </p:nvGrpSpPr>
        <p:grpSpPr>
          <a:xfrm>
            <a:off x="16933029" y="12161561"/>
            <a:ext cx="966895" cy="966895"/>
            <a:chOff x="0" y="0"/>
            <a:chExt cx="966893" cy="966893"/>
          </a:xfrm>
        </p:grpSpPr>
        <p:sp>
          <p:nvSpPr>
            <p:cNvPr id="763" name="Circle"/>
            <p:cNvSpPr/>
            <p:nvPr/>
          </p:nvSpPr>
          <p:spPr>
            <a:xfrm>
              <a:off x="0" y="0"/>
              <a:ext cx="966894" cy="966894"/>
            </a:xfrm>
            <a:prstGeom prst="ellipse">
              <a:avLst/>
            </a:prstGeom>
            <a:noFill/>
            <a:ln w="38100" cap="flat">
              <a:solidFill>
                <a:srgbClr val="000000"/>
              </a:solidFill>
              <a:prstDash val="solid"/>
              <a:round/>
            </a:ln>
            <a:effectLst/>
          </p:spPr>
          <p:txBody>
            <a:bodyPr wrap="square" lIns="45719" tIns="45719" rIns="45719" bIns="45719" numCol="1" anchor="ctr">
              <a:noAutofit/>
            </a:bodyPr>
            <a:lstStyle/>
            <a:p>
              <a:pPr defTabSz="914400">
                <a:defRPr sz="3000">
                  <a:latin typeface="Courier"/>
                  <a:ea typeface="Courier"/>
                  <a:cs typeface="Courier"/>
                  <a:sym typeface="Courier"/>
                </a:defRPr>
              </a:pPr>
            </a:p>
          </p:txBody>
        </p:sp>
        <p:sp>
          <p:nvSpPr>
            <p:cNvPr id="764" name="O"/>
            <p:cNvSpPr txBox="1"/>
            <p:nvPr/>
          </p:nvSpPr>
          <p:spPr>
            <a:xfrm>
              <a:off x="141598" y="209127"/>
              <a:ext cx="683699" cy="5486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defTabSz="914400">
                <a:defRPr sz="3000">
                  <a:latin typeface="Courier"/>
                  <a:ea typeface="Courier"/>
                  <a:cs typeface="Courier"/>
                  <a:sym typeface="Courier"/>
                </a:defRPr>
              </a:lvl1pPr>
            </a:lstStyle>
            <a:p>
              <a:pPr/>
              <a:r>
                <a:t>O</a:t>
              </a:r>
            </a:p>
          </p:txBody>
        </p:sp>
      </p:grpSp>
      <p:sp>
        <p:nvSpPr>
          <p:cNvPr id="766" name="Line"/>
          <p:cNvSpPr/>
          <p:nvPr/>
        </p:nvSpPr>
        <p:spPr>
          <a:xfrm flipH="1">
            <a:off x="14569161" y="9682356"/>
            <a:ext cx="331920" cy="331898"/>
          </a:xfrm>
          <a:prstGeom prst="line">
            <a:avLst/>
          </a:prstGeom>
          <a:ln w="38100">
            <a:solidFill>
              <a:srgbClr val="000000"/>
            </a:solidFill>
            <a:tailEnd type="triangle"/>
          </a:ln>
        </p:spPr>
        <p:txBody>
          <a:bodyPr lIns="45719" rIns="45719"/>
          <a:lstStyle/>
          <a:p>
            <a:pPr algn="l" defTabSz="457200">
              <a:defRPr sz="1800">
                <a:latin typeface="Calibri"/>
                <a:ea typeface="Calibri"/>
                <a:cs typeface="Calibri"/>
                <a:sym typeface="Calibri"/>
              </a:defRPr>
            </a:pPr>
          </a:p>
        </p:txBody>
      </p:sp>
      <p:sp>
        <p:nvSpPr>
          <p:cNvPr id="767" name="Line"/>
          <p:cNvSpPr/>
          <p:nvPr/>
        </p:nvSpPr>
        <p:spPr>
          <a:xfrm>
            <a:off x="15616299" y="9704882"/>
            <a:ext cx="395987" cy="424813"/>
          </a:xfrm>
          <a:prstGeom prst="line">
            <a:avLst/>
          </a:prstGeom>
          <a:ln w="38100">
            <a:solidFill>
              <a:srgbClr val="000000"/>
            </a:solidFill>
            <a:tailEnd type="triangle"/>
          </a:ln>
        </p:spPr>
        <p:txBody>
          <a:bodyPr lIns="45719" rIns="45719"/>
          <a:lstStyle/>
          <a:p>
            <a:pPr algn="l" defTabSz="457200">
              <a:defRPr sz="1800">
                <a:latin typeface="Calibri"/>
                <a:ea typeface="Calibri"/>
                <a:cs typeface="Calibri"/>
                <a:sym typeface="Calibri"/>
              </a:defRPr>
            </a:pPr>
          </a:p>
        </p:txBody>
      </p:sp>
      <p:sp>
        <p:nvSpPr>
          <p:cNvPr id="768" name="Line"/>
          <p:cNvSpPr/>
          <p:nvPr/>
        </p:nvSpPr>
        <p:spPr>
          <a:xfrm>
            <a:off x="16807750" y="11285882"/>
            <a:ext cx="387899" cy="633171"/>
          </a:xfrm>
          <a:prstGeom prst="line">
            <a:avLst/>
          </a:prstGeom>
          <a:ln w="38100">
            <a:solidFill>
              <a:srgbClr val="000000"/>
            </a:solidFill>
            <a:tailEnd type="triangle"/>
          </a:ln>
        </p:spPr>
        <p:txBody>
          <a:bodyPr lIns="45719" rIns="45719"/>
          <a:lstStyle/>
          <a:p>
            <a:pPr algn="l" defTabSz="457200">
              <a:defRPr sz="1800">
                <a:latin typeface="Calibri"/>
                <a:ea typeface="Calibri"/>
                <a:cs typeface="Calibri"/>
                <a:sym typeface="Calibri"/>
              </a:defRPr>
            </a:pPr>
          </a:p>
        </p:txBody>
      </p:sp>
      <p:sp>
        <p:nvSpPr>
          <p:cNvPr id="769" name="Line"/>
          <p:cNvSpPr/>
          <p:nvPr/>
        </p:nvSpPr>
        <p:spPr>
          <a:xfrm flipH="1">
            <a:off x="15709230" y="11351702"/>
            <a:ext cx="399477" cy="610642"/>
          </a:xfrm>
          <a:prstGeom prst="line">
            <a:avLst/>
          </a:prstGeom>
          <a:ln w="38100">
            <a:solidFill>
              <a:srgbClr val="000000"/>
            </a:solidFill>
            <a:tailEnd type="triangle"/>
          </a:ln>
        </p:spPr>
        <p:txBody>
          <a:bodyPr lIns="45719" rIns="45719"/>
          <a:lstStyle/>
          <a:p>
            <a:pPr algn="l" defTabSz="457200">
              <a:defRPr sz="1800">
                <a:latin typeface="Calibri"/>
                <a:ea typeface="Calibri"/>
                <a:cs typeface="Calibri"/>
                <a:sym typeface="Calibri"/>
              </a:defRPr>
            </a:pPr>
          </a:p>
        </p:txBody>
      </p:sp>
      <p:sp>
        <p:nvSpPr>
          <p:cNvPr id="770" name="Line"/>
          <p:cNvSpPr/>
          <p:nvPr/>
        </p:nvSpPr>
        <p:spPr>
          <a:xfrm flipH="1">
            <a:off x="16828525" y="9667926"/>
            <a:ext cx="540300" cy="556448"/>
          </a:xfrm>
          <a:prstGeom prst="line">
            <a:avLst/>
          </a:prstGeom>
          <a:ln w="38100">
            <a:solidFill>
              <a:srgbClr val="000000"/>
            </a:solidFill>
            <a:tailEnd type="triangle"/>
          </a:ln>
        </p:spPr>
        <p:txBody>
          <a:bodyPr lIns="45719" rIns="45719"/>
          <a:lstStyle/>
          <a:p>
            <a:pPr algn="l" defTabSz="457200">
              <a:defRPr sz="1800">
                <a:latin typeface="Calibri"/>
                <a:ea typeface="Calibri"/>
                <a:cs typeface="Calibri"/>
                <a:sym typeface="Calibri"/>
              </a:defRPr>
            </a:pPr>
          </a:p>
        </p:txBody>
      </p:sp>
      <p:grpSp>
        <p:nvGrpSpPr>
          <p:cNvPr id="773" name="Group"/>
          <p:cNvGrpSpPr/>
          <p:nvPr/>
        </p:nvGrpSpPr>
        <p:grpSpPr>
          <a:xfrm>
            <a:off x="6722423" y="9846912"/>
            <a:ext cx="4216918" cy="2306866"/>
            <a:chOff x="0" y="0"/>
            <a:chExt cx="4216917" cy="2306865"/>
          </a:xfrm>
        </p:grpSpPr>
        <p:sp>
          <p:nvSpPr>
            <p:cNvPr id="771" name="Line"/>
            <p:cNvSpPr/>
            <p:nvPr/>
          </p:nvSpPr>
          <p:spPr>
            <a:xfrm flipH="1">
              <a:off x="0" y="-1"/>
              <a:ext cx="4089918" cy="2179868"/>
            </a:xfrm>
            <a:prstGeom prst="line">
              <a:avLst/>
            </a:prstGeom>
            <a:noFill/>
            <a:ln w="88900" cap="flat">
              <a:solidFill>
                <a:srgbClr val="FF2600"/>
              </a:solidFill>
              <a:custDash>
                <a:ds d="200000" sp="200000"/>
              </a:custDash>
              <a:miter lim="400000"/>
            </a:ln>
            <a:effectLst/>
          </p:spPr>
          <p:txBody>
            <a:bodyPr wrap="square" lIns="45719" tIns="45719" rIns="45719" bIns="45719" numCol="1" anchor="t">
              <a:noAutofit/>
            </a:bodyPr>
            <a:lstStyle/>
            <a:p>
              <a:pPr algn="l" defTabSz="457200">
                <a:defRPr sz="1800">
                  <a:latin typeface="Calibri"/>
                  <a:ea typeface="Calibri"/>
                  <a:cs typeface="Calibri"/>
                  <a:sym typeface="Calibri"/>
                </a:defRPr>
              </a:pPr>
            </a:p>
          </p:txBody>
        </p:sp>
        <p:sp>
          <p:nvSpPr>
            <p:cNvPr id="772" name="Line"/>
            <p:cNvSpPr/>
            <p:nvPr/>
          </p:nvSpPr>
          <p:spPr>
            <a:xfrm>
              <a:off x="126999" y="127000"/>
              <a:ext cx="4089920" cy="2179866"/>
            </a:xfrm>
            <a:prstGeom prst="line">
              <a:avLst/>
            </a:prstGeom>
            <a:noFill/>
            <a:ln w="88900" cap="flat">
              <a:solidFill>
                <a:srgbClr val="FF2600"/>
              </a:solidFill>
              <a:custDash>
                <a:ds d="200000" sp="200000"/>
              </a:custDash>
              <a:miter lim="400000"/>
            </a:ln>
            <a:effectLst/>
          </p:spPr>
          <p:txBody>
            <a:bodyPr wrap="square" lIns="45719" tIns="45719" rIns="45719" bIns="45719" numCol="1" anchor="t">
              <a:noAutofit/>
            </a:bodyPr>
            <a:lstStyle/>
            <a:p>
              <a:pPr algn="l" defTabSz="457200">
                <a:defRPr sz="1800">
                  <a:latin typeface="Calibri"/>
                  <a:ea typeface="Calibri"/>
                  <a:cs typeface="Calibri"/>
                  <a:sym typeface="Calibri"/>
                </a:defRPr>
              </a:pPr>
            </a:p>
          </p:txBody>
        </p:sp>
      </p:grpSp>
      <p:sp>
        <p:nvSpPr>
          <p:cNvPr id="774" name="Node A has two parents"/>
          <p:cNvSpPr txBox="1"/>
          <p:nvPr/>
        </p:nvSpPr>
        <p:spPr>
          <a:xfrm>
            <a:off x="4586037" y="12040306"/>
            <a:ext cx="8106295" cy="1274573"/>
          </a:xfrm>
          <a:prstGeom prst="rect">
            <a:avLst/>
          </a:prstGeom>
          <a:ln w="12700">
            <a:miter lim="400000"/>
          </a:ln>
          <a:extLst>
            <a:ext uri="{C572A759-6A51-4108-AA02-DFA0A04FC94B}">
              <ma14:wrappingTextBoxFlag xmlns:ma14="http://schemas.microsoft.com/office/mac/drawingml/2011/main" val="1"/>
            </a:ext>
          </a:extLst>
        </p:spPr>
        <p:txBody>
          <a:bodyPr wrap="none" lIns="68579" tIns="68579" rIns="68579" bIns="68579">
            <a:spAutoFit/>
          </a:bodyPr>
          <a:lstStyle>
            <a:lvl1pPr algn="l" defTabSz="1371600">
              <a:lnSpc>
                <a:spcPct val="50000"/>
              </a:lnSpc>
              <a:defRPr b="1" baseline="-12514" sz="7000">
                <a:solidFill>
                  <a:srgbClr val="7F0325"/>
                </a:solidFill>
                <a:uFill>
                  <a:solidFill>
                    <a:srgbClr val="000000"/>
                  </a:solidFill>
                </a:uFill>
                <a:latin typeface="Verdana"/>
                <a:ea typeface="Verdana"/>
                <a:cs typeface="Verdana"/>
                <a:sym typeface="Verdana"/>
              </a:defRPr>
            </a:lvl1pPr>
          </a:lstStyle>
          <a:p>
            <a:pPr/>
            <a:r>
              <a:t>Node A has two parents</a:t>
            </a:r>
          </a:p>
        </p:txBody>
      </p:sp>
      <p:grpSp>
        <p:nvGrpSpPr>
          <p:cNvPr id="777" name="Group"/>
          <p:cNvGrpSpPr/>
          <p:nvPr/>
        </p:nvGrpSpPr>
        <p:grpSpPr>
          <a:xfrm>
            <a:off x="14522991" y="9917825"/>
            <a:ext cx="4216919" cy="2306867"/>
            <a:chOff x="0" y="0"/>
            <a:chExt cx="4216917" cy="2306865"/>
          </a:xfrm>
        </p:grpSpPr>
        <p:sp>
          <p:nvSpPr>
            <p:cNvPr id="775" name="Line"/>
            <p:cNvSpPr/>
            <p:nvPr/>
          </p:nvSpPr>
          <p:spPr>
            <a:xfrm flipH="1">
              <a:off x="0" y="-1"/>
              <a:ext cx="4089918" cy="2179868"/>
            </a:xfrm>
            <a:prstGeom prst="line">
              <a:avLst/>
            </a:prstGeom>
            <a:noFill/>
            <a:ln w="88900" cap="flat">
              <a:solidFill>
                <a:srgbClr val="FF2600"/>
              </a:solidFill>
              <a:custDash>
                <a:ds d="200000" sp="200000"/>
              </a:custDash>
              <a:miter lim="400000"/>
            </a:ln>
            <a:effectLst/>
          </p:spPr>
          <p:txBody>
            <a:bodyPr wrap="square" lIns="45719" tIns="45719" rIns="45719" bIns="45719" numCol="1" anchor="t">
              <a:noAutofit/>
            </a:bodyPr>
            <a:lstStyle/>
            <a:p>
              <a:pPr algn="l" defTabSz="457200">
                <a:defRPr sz="1800">
                  <a:latin typeface="Calibri"/>
                  <a:ea typeface="Calibri"/>
                  <a:cs typeface="Calibri"/>
                  <a:sym typeface="Calibri"/>
                </a:defRPr>
              </a:pPr>
            </a:p>
          </p:txBody>
        </p:sp>
        <p:sp>
          <p:nvSpPr>
            <p:cNvPr id="776" name="Line"/>
            <p:cNvSpPr/>
            <p:nvPr/>
          </p:nvSpPr>
          <p:spPr>
            <a:xfrm>
              <a:off x="126999" y="127000"/>
              <a:ext cx="4089920" cy="2179866"/>
            </a:xfrm>
            <a:prstGeom prst="line">
              <a:avLst/>
            </a:prstGeom>
            <a:noFill/>
            <a:ln w="88900" cap="flat">
              <a:solidFill>
                <a:srgbClr val="FF2600"/>
              </a:solidFill>
              <a:custDash>
                <a:ds d="200000" sp="200000"/>
              </a:custDash>
              <a:miter lim="400000"/>
            </a:ln>
            <a:effectLst/>
          </p:spPr>
          <p:txBody>
            <a:bodyPr wrap="square" lIns="45719" tIns="45719" rIns="45719" bIns="45719" numCol="1" anchor="t">
              <a:noAutofit/>
            </a:bodyPr>
            <a:lstStyle/>
            <a:p>
              <a:pPr algn="l" defTabSz="457200">
                <a:defRPr sz="1800">
                  <a:latin typeface="Calibri"/>
                  <a:ea typeface="Calibri"/>
                  <a:cs typeface="Calibri"/>
                  <a:sym typeface="Calibri"/>
                </a:defRPr>
              </a:pPr>
            </a:p>
          </p:txBody>
        </p:sp>
      </p:grpSp>
      <p:sp>
        <p:nvSpPr>
          <p:cNvPr id="778" name="Node A has two parents"/>
          <p:cNvSpPr txBox="1"/>
          <p:nvPr/>
        </p:nvSpPr>
        <p:spPr>
          <a:xfrm>
            <a:off x="19757958" y="9513641"/>
            <a:ext cx="3755573" cy="2411984"/>
          </a:xfrm>
          <a:prstGeom prst="rect">
            <a:avLst/>
          </a:prstGeom>
          <a:ln w="12700">
            <a:miter lim="400000"/>
          </a:ln>
          <a:extLst>
            <a:ext uri="{C572A759-6A51-4108-AA02-DFA0A04FC94B}">
              <ma14:wrappingTextBoxFlag xmlns:ma14="http://schemas.microsoft.com/office/mac/drawingml/2011/main" val="1"/>
            </a:ext>
          </a:extLst>
        </p:spPr>
        <p:txBody>
          <a:bodyPr lIns="68579" tIns="68579" rIns="68579" bIns="68579">
            <a:spAutoFit/>
          </a:bodyPr>
          <a:lstStyle>
            <a:lvl1pPr algn="l" defTabSz="1371600">
              <a:lnSpc>
                <a:spcPct val="50000"/>
              </a:lnSpc>
              <a:defRPr b="1" baseline="-12514" sz="7000">
                <a:solidFill>
                  <a:srgbClr val="7F0325"/>
                </a:solidFill>
                <a:uFill>
                  <a:solidFill>
                    <a:srgbClr val="000000"/>
                  </a:solidFill>
                </a:uFill>
                <a:latin typeface="Verdana"/>
                <a:ea typeface="Verdana"/>
                <a:cs typeface="Verdana"/>
                <a:sym typeface="Verdana"/>
              </a:defRPr>
            </a:lvl1pPr>
          </a:lstStyle>
          <a:p>
            <a:pPr/>
            <a:r>
              <a:t>Node A has two parents</a:t>
            </a:r>
          </a:p>
        </p:txBody>
      </p:sp>
    </p:spTree>
  </p:cSld>
  <p:clrMapOvr>
    <a:masterClrMapping/>
  </p:clrMapOvr>
  <p:transition xmlns:p14="http://schemas.microsoft.com/office/powerpoint/2010/main" spd="med" advClick="1"/>
</p:sld>
</file>

<file path=ppt/slides/slide2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780" name="Rectangle"/>
          <p:cNvSpPr/>
          <p:nvPr/>
        </p:nvSpPr>
        <p:spPr>
          <a:xfrm>
            <a:off x="16753113" y="2677885"/>
            <a:ext cx="3755573" cy="1763487"/>
          </a:xfrm>
          <a:prstGeom prst="rect">
            <a:avLst/>
          </a:prstGeom>
          <a:solidFill>
            <a:srgbClr val="FFFFFF"/>
          </a:solidFill>
          <a:ln w="12700">
            <a:miter lim="400000"/>
          </a:ln>
        </p:spPr>
        <p:txBody>
          <a:bodyPr tIns="91439" bIns="91439" anchor="ctr"/>
          <a:lstStyle/>
          <a:p>
            <a:pPr defTabSz="914400">
              <a:defRPr sz="3600">
                <a:solidFill>
                  <a:srgbClr val="FFFFFF"/>
                </a:solidFill>
                <a:latin typeface="Calibri"/>
                <a:ea typeface="Calibri"/>
                <a:cs typeface="Calibri"/>
                <a:sym typeface="Calibri"/>
              </a:defRPr>
            </a:pPr>
          </a:p>
        </p:txBody>
      </p:sp>
      <p:sp>
        <p:nvSpPr>
          <p:cNvPr id="781" name="Tree Terminology"/>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Tree Terminology</a:t>
            </a:r>
          </a:p>
        </p:txBody>
      </p:sp>
      <p:sp>
        <p:nvSpPr>
          <p:cNvPr id="782" name="Trees can have only one parent, and cannot have cycles"/>
          <p:cNvSpPr txBox="1"/>
          <p:nvPr/>
        </p:nvSpPr>
        <p:spPr>
          <a:xfrm>
            <a:off x="2819466" y="2071236"/>
            <a:ext cx="18745068" cy="1274573"/>
          </a:xfrm>
          <a:prstGeom prst="rect">
            <a:avLst/>
          </a:prstGeom>
          <a:ln w="12700">
            <a:miter lim="400000"/>
          </a:ln>
          <a:extLst>
            <a:ext uri="{C572A759-6A51-4108-AA02-DFA0A04FC94B}">
              <ma14:wrappingTextBoxFlag xmlns:ma14="http://schemas.microsoft.com/office/mac/drawingml/2011/main" val="1"/>
            </a:ext>
          </a:extLst>
        </p:spPr>
        <p:txBody>
          <a:bodyPr wrap="none" lIns="68579" tIns="68579" rIns="68579" bIns="68579">
            <a:spAutoFit/>
          </a:bodyPr>
          <a:lstStyle/>
          <a:p>
            <a:pPr algn="l" defTabSz="1371600">
              <a:lnSpc>
                <a:spcPct val="50000"/>
              </a:lnSpc>
              <a:defRPr b="1" baseline="-12514" sz="7000">
                <a:solidFill>
                  <a:srgbClr val="7F0325"/>
                </a:solidFill>
                <a:uFill>
                  <a:solidFill>
                    <a:srgbClr val="000000"/>
                  </a:solidFill>
                </a:uFill>
                <a:latin typeface="Verdana"/>
                <a:ea typeface="Verdana"/>
                <a:cs typeface="Verdana"/>
                <a:sym typeface="Verdana"/>
              </a:defRPr>
            </a:pPr>
            <a:r>
              <a:t>Trees can have only one parent, and cannot have </a:t>
            </a:r>
            <a:r>
              <a:rPr i="1"/>
              <a:t>cycles</a:t>
            </a:r>
          </a:p>
        </p:txBody>
      </p:sp>
      <p:pic>
        <p:nvPicPr>
          <p:cNvPr id="783" name="http://www.dad.info/uploads/ImageRoot/images/vl8DWvPM.jpg" descr="http://www.dad.info/uploads/ImageRoot/images/vl8DWvPM.jpg"/>
          <p:cNvPicPr>
            <a:picLocks noChangeAspect="1"/>
          </p:cNvPicPr>
          <p:nvPr/>
        </p:nvPicPr>
        <p:blipFill>
          <a:blip r:embed="rId2">
            <a:extLst/>
          </a:blip>
          <a:stretch>
            <a:fillRect/>
          </a:stretch>
        </p:blipFill>
        <p:spPr>
          <a:xfrm>
            <a:off x="8921883" y="4290223"/>
            <a:ext cx="2362201" cy="3966012"/>
          </a:xfrm>
          <a:prstGeom prst="rect">
            <a:avLst/>
          </a:prstGeom>
          <a:ln w="12700">
            <a:miter lim="400000"/>
          </a:ln>
        </p:spPr>
      </p:pic>
      <p:pic>
        <p:nvPicPr>
          <p:cNvPr id="784" name="http://upload.wikimedia.org/wikipedia/commons/thumb/6/62/Singapore_Road_Signs_-_Regulatory_Sign_-_No_Cycles.svg/553px-Singapore_Road_Signs_-_Regulatory_Sign_-_No_Cycles.svg.png" descr="http://upload.wikimedia.org/wikipedia/commons/thumb/6/62/Singapore_Road_Signs_-_Regulatory_Sign_-_No_Cycles.svg/553px-Singapore_Road_Signs_-_Regulatory_Sign_-_No_Cycles.svg.png"/>
          <p:cNvPicPr>
            <a:picLocks noChangeAspect="1"/>
          </p:cNvPicPr>
          <p:nvPr/>
        </p:nvPicPr>
        <p:blipFill>
          <a:blip r:embed="rId3">
            <a:extLst/>
          </a:blip>
          <a:stretch>
            <a:fillRect/>
          </a:stretch>
        </p:blipFill>
        <p:spPr>
          <a:xfrm>
            <a:off x="12274683" y="4518125"/>
            <a:ext cx="3490541" cy="3490542"/>
          </a:xfrm>
          <a:prstGeom prst="rect">
            <a:avLst/>
          </a:prstGeom>
          <a:ln w="12700">
            <a:miter lim="400000"/>
          </a:ln>
        </p:spPr>
      </p:pic>
      <p:grpSp>
        <p:nvGrpSpPr>
          <p:cNvPr id="787" name="Group"/>
          <p:cNvGrpSpPr/>
          <p:nvPr/>
        </p:nvGrpSpPr>
        <p:grpSpPr>
          <a:xfrm>
            <a:off x="8008553" y="8643374"/>
            <a:ext cx="966895" cy="966895"/>
            <a:chOff x="0" y="0"/>
            <a:chExt cx="966893" cy="966893"/>
          </a:xfrm>
        </p:grpSpPr>
        <p:sp>
          <p:nvSpPr>
            <p:cNvPr id="785" name="Circle"/>
            <p:cNvSpPr/>
            <p:nvPr/>
          </p:nvSpPr>
          <p:spPr>
            <a:xfrm>
              <a:off x="0" y="0"/>
              <a:ext cx="966894" cy="966894"/>
            </a:xfrm>
            <a:prstGeom prst="ellipse">
              <a:avLst/>
            </a:prstGeom>
            <a:noFill/>
            <a:ln w="38100" cap="flat">
              <a:solidFill>
                <a:srgbClr val="000000"/>
              </a:solidFill>
              <a:prstDash val="solid"/>
              <a:round/>
            </a:ln>
            <a:effectLst/>
          </p:spPr>
          <p:txBody>
            <a:bodyPr wrap="square" lIns="45719" tIns="45719" rIns="45719" bIns="45719" numCol="1" anchor="ctr">
              <a:noAutofit/>
            </a:bodyPr>
            <a:lstStyle/>
            <a:p>
              <a:pPr defTabSz="914400">
                <a:defRPr sz="3000">
                  <a:latin typeface="Courier"/>
                  <a:ea typeface="Courier"/>
                  <a:cs typeface="Courier"/>
                  <a:sym typeface="Courier"/>
                </a:defRPr>
              </a:pPr>
            </a:p>
          </p:txBody>
        </p:sp>
        <p:sp>
          <p:nvSpPr>
            <p:cNvPr id="786" name="S"/>
            <p:cNvSpPr txBox="1"/>
            <p:nvPr/>
          </p:nvSpPr>
          <p:spPr>
            <a:xfrm>
              <a:off x="141598" y="209127"/>
              <a:ext cx="683699" cy="5486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defTabSz="914400">
                <a:defRPr sz="3000">
                  <a:latin typeface="Courier"/>
                  <a:ea typeface="Courier"/>
                  <a:cs typeface="Courier"/>
                  <a:sym typeface="Courier"/>
                </a:defRPr>
              </a:lvl1pPr>
            </a:lstStyle>
            <a:p>
              <a:pPr/>
              <a:r>
                <a:t>S</a:t>
              </a:r>
            </a:p>
          </p:txBody>
        </p:sp>
      </p:grpSp>
      <p:grpSp>
        <p:nvGrpSpPr>
          <p:cNvPr id="790" name="Group"/>
          <p:cNvGrpSpPr/>
          <p:nvPr/>
        </p:nvGrpSpPr>
        <p:grpSpPr>
          <a:xfrm>
            <a:off x="6674533" y="10137791"/>
            <a:ext cx="966895" cy="966895"/>
            <a:chOff x="0" y="0"/>
            <a:chExt cx="966893" cy="966893"/>
          </a:xfrm>
        </p:grpSpPr>
        <p:sp>
          <p:nvSpPr>
            <p:cNvPr id="788" name="Circle"/>
            <p:cNvSpPr/>
            <p:nvPr/>
          </p:nvSpPr>
          <p:spPr>
            <a:xfrm>
              <a:off x="0" y="0"/>
              <a:ext cx="966894" cy="966894"/>
            </a:xfrm>
            <a:prstGeom prst="ellipse">
              <a:avLst/>
            </a:prstGeom>
            <a:noFill/>
            <a:ln w="38100" cap="flat">
              <a:solidFill>
                <a:srgbClr val="000000"/>
              </a:solidFill>
              <a:prstDash val="solid"/>
              <a:round/>
            </a:ln>
            <a:effectLst/>
          </p:spPr>
          <p:txBody>
            <a:bodyPr wrap="square" lIns="45719" tIns="45719" rIns="45719" bIns="45719" numCol="1" anchor="ctr">
              <a:noAutofit/>
            </a:bodyPr>
            <a:lstStyle/>
            <a:p>
              <a:pPr defTabSz="914400">
                <a:defRPr sz="3000">
                  <a:latin typeface="Courier"/>
                  <a:ea typeface="Courier"/>
                  <a:cs typeface="Courier"/>
                  <a:sym typeface="Courier"/>
                </a:defRPr>
              </a:pPr>
            </a:p>
          </p:txBody>
        </p:sp>
        <p:sp>
          <p:nvSpPr>
            <p:cNvPr id="789" name="T"/>
            <p:cNvSpPr txBox="1"/>
            <p:nvPr/>
          </p:nvSpPr>
          <p:spPr>
            <a:xfrm>
              <a:off x="141598" y="209127"/>
              <a:ext cx="683699" cy="5486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defTabSz="914400">
                <a:defRPr sz="3000">
                  <a:latin typeface="Courier"/>
                  <a:ea typeface="Courier"/>
                  <a:cs typeface="Courier"/>
                  <a:sym typeface="Courier"/>
                </a:defRPr>
              </a:lvl1pPr>
            </a:lstStyle>
            <a:p>
              <a:pPr/>
              <a:r>
                <a:t>T</a:t>
              </a:r>
            </a:p>
          </p:txBody>
        </p:sp>
      </p:grpSp>
      <p:grpSp>
        <p:nvGrpSpPr>
          <p:cNvPr id="793" name="Group"/>
          <p:cNvGrpSpPr/>
          <p:nvPr/>
        </p:nvGrpSpPr>
        <p:grpSpPr>
          <a:xfrm>
            <a:off x="9049346" y="10203610"/>
            <a:ext cx="966895" cy="966895"/>
            <a:chOff x="0" y="0"/>
            <a:chExt cx="966893" cy="966893"/>
          </a:xfrm>
        </p:grpSpPr>
        <p:sp>
          <p:nvSpPr>
            <p:cNvPr id="791" name="Circle"/>
            <p:cNvSpPr/>
            <p:nvPr/>
          </p:nvSpPr>
          <p:spPr>
            <a:xfrm>
              <a:off x="0" y="0"/>
              <a:ext cx="966894" cy="966894"/>
            </a:xfrm>
            <a:prstGeom prst="ellipse">
              <a:avLst/>
            </a:prstGeom>
            <a:noFill/>
            <a:ln w="38100" cap="flat">
              <a:solidFill>
                <a:srgbClr val="000000"/>
              </a:solidFill>
              <a:prstDash val="solid"/>
              <a:round/>
            </a:ln>
            <a:effectLst/>
          </p:spPr>
          <p:txBody>
            <a:bodyPr wrap="square" lIns="45719" tIns="45719" rIns="45719" bIns="45719" numCol="1" anchor="ctr">
              <a:noAutofit/>
            </a:bodyPr>
            <a:lstStyle/>
            <a:p>
              <a:pPr defTabSz="914400">
                <a:defRPr sz="3000">
                  <a:latin typeface="Courier"/>
                  <a:ea typeface="Courier"/>
                  <a:cs typeface="Courier"/>
                  <a:sym typeface="Courier"/>
                </a:defRPr>
              </a:pPr>
            </a:p>
          </p:txBody>
        </p:sp>
        <p:sp>
          <p:nvSpPr>
            <p:cNvPr id="792" name="A"/>
            <p:cNvSpPr txBox="1"/>
            <p:nvPr/>
          </p:nvSpPr>
          <p:spPr>
            <a:xfrm>
              <a:off x="141598" y="209127"/>
              <a:ext cx="683699" cy="5486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defTabSz="914400">
                <a:defRPr sz="3000">
                  <a:latin typeface="Courier"/>
                  <a:ea typeface="Courier"/>
                  <a:cs typeface="Courier"/>
                  <a:sym typeface="Courier"/>
                </a:defRPr>
              </a:lvl1pPr>
            </a:lstStyle>
            <a:p>
              <a:pPr/>
              <a:r>
                <a:t>A</a:t>
              </a:r>
            </a:p>
          </p:txBody>
        </p:sp>
      </p:grpSp>
      <p:grpSp>
        <p:nvGrpSpPr>
          <p:cNvPr id="796" name="Group"/>
          <p:cNvGrpSpPr/>
          <p:nvPr/>
        </p:nvGrpSpPr>
        <p:grpSpPr>
          <a:xfrm>
            <a:off x="5262016" y="11698028"/>
            <a:ext cx="966895" cy="966895"/>
            <a:chOff x="0" y="0"/>
            <a:chExt cx="966893" cy="966893"/>
          </a:xfrm>
        </p:grpSpPr>
        <p:sp>
          <p:nvSpPr>
            <p:cNvPr id="794" name="Circle"/>
            <p:cNvSpPr/>
            <p:nvPr/>
          </p:nvSpPr>
          <p:spPr>
            <a:xfrm>
              <a:off x="0" y="0"/>
              <a:ext cx="966894" cy="966894"/>
            </a:xfrm>
            <a:prstGeom prst="ellipse">
              <a:avLst/>
            </a:prstGeom>
            <a:noFill/>
            <a:ln w="38100" cap="flat">
              <a:solidFill>
                <a:srgbClr val="000000"/>
              </a:solidFill>
              <a:prstDash val="solid"/>
              <a:round/>
            </a:ln>
            <a:effectLst/>
          </p:spPr>
          <p:txBody>
            <a:bodyPr wrap="square" lIns="45719" tIns="45719" rIns="45719" bIns="45719" numCol="1" anchor="ctr">
              <a:noAutofit/>
            </a:bodyPr>
            <a:lstStyle/>
            <a:p>
              <a:pPr defTabSz="914400">
                <a:defRPr sz="3000">
                  <a:latin typeface="Courier"/>
                  <a:ea typeface="Courier"/>
                  <a:cs typeface="Courier"/>
                  <a:sym typeface="Courier"/>
                </a:defRPr>
              </a:pPr>
            </a:p>
          </p:txBody>
        </p:sp>
        <p:sp>
          <p:nvSpPr>
            <p:cNvPr id="795" name="N"/>
            <p:cNvSpPr txBox="1"/>
            <p:nvPr/>
          </p:nvSpPr>
          <p:spPr>
            <a:xfrm>
              <a:off x="141598" y="209127"/>
              <a:ext cx="683699" cy="5486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defTabSz="914400">
                <a:defRPr sz="3000">
                  <a:latin typeface="Courier"/>
                  <a:ea typeface="Courier"/>
                  <a:cs typeface="Courier"/>
                  <a:sym typeface="Courier"/>
                </a:defRPr>
              </a:lvl1pPr>
            </a:lstStyle>
            <a:p>
              <a:pPr/>
              <a:r>
                <a:t>N</a:t>
              </a:r>
            </a:p>
          </p:txBody>
        </p:sp>
      </p:grpSp>
      <p:sp>
        <p:nvSpPr>
          <p:cNvPr id="797" name="Line"/>
          <p:cNvSpPr/>
          <p:nvPr/>
        </p:nvSpPr>
        <p:spPr>
          <a:xfrm flipH="1">
            <a:off x="7424962" y="9538053"/>
            <a:ext cx="540300" cy="556448"/>
          </a:xfrm>
          <a:prstGeom prst="line">
            <a:avLst/>
          </a:prstGeom>
          <a:ln w="38100">
            <a:solidFill>
              <a:srgbClr val="FF0000"/>
            </a:solidFill>
            <a:tailEnd type="triangle"/>
          </a:ln>
        </p:spPr>
        <p:txBody>
          <a:bodyPr lIns="45719" rIns="45719"/>
          <a:lstStyle/>
          <a:p>
            <a:pPr algn="l" defTabSz="457200">
              <a:defRPr sz="1800">
                <a:latin typeface="Calibri"/>
                <a:ea typeface="Calibri"/>
                <a:cs typeface="Calibri"/>
                <a:sym typeface="Calibri"/>
              </a:defRPr>
            </a:pPr>
          </a:p>
        </p:txBody>
      </p:sp>
      <p:sp>
        <p:nvSpPr>
          <p:cNvPr id="798" name="Line"/>
          <p:cNvSpPr/>
          <p:nvPr/>
        </p:nvSpPr>
        <p:spPr>
          <a:xfrm>
            <a:off x="8925811" y="9704882"/>
            <a:ext cx="395987" cy="424813"/>
          </a:xfrm>
          <a:prstGeom prst="line">
            <a:avLst/>
          </a:prstGeom>
          <a:ln w="38100">
            <a:solidFill>
              <a:srgbClr val="000000"/>
            </a:solidFill>
            <a:tailEnd type="triangle"/>
          </a:ln>
        </p:spPr>
        <p:txBody>
          <a:bodyPr lIns="45719" rIns="45719"/>
          <a:lstStyle/>
          <a:p>
            <a:pPr algn="l" defTabSz="457200">
              <a:defRPr sz="1800">
                <a:latin typeface="Calibri"/>
                <a:ea typeface="Calibri"/>
                <a:cs typeface="Calibri"/>
                <a:sym typeface="Calibri"/>
              </a:defRPr>
            </a:pPr>
          </a:p>
        </p:txBody>
      </p:sp>
      <p:sp>
        <p:nvSpPr>
          <p:cNvPr id="799" name="Line"/>
          <p:cNvSpPr/>
          <p:nvPr/>
        </p:nvSpPr>
        <p:spPr>
          <a:xfrm flipH="1">
            <a:off x="6148669" y="11061331"/>
            <a:ext cx="540300" cy="556448"/>
          </a:xfrm>
          <a:prstGeom prst="line">
            <a:avLst/>
          </a:prstGeom>
          <a:ln w="38100">
            <a:solidFill>
              <a:srgbClr val="FF0000"/>
            </a:solidFill>
            <a:tailEnd type="triangle"/>
          </a:ln>
        </p:spPr>
        <p:txBody>
          <a:bodyPr lIns="45719" rIns="45719"/>
          <a:lstStyle/>
          <a:p>
            <a:pPr algn="l" defTabSz="457200">
              <a:defRPr sz="1800">
                <a:latin typeface="Calibri"/>
                <a:ea typeface="Calibri"/>
                <a:cs typeface="Calibri"/>
                <a:sym typeface="Calibri"/>
              </a:defRPr>
            </a:pPr>
          </a:p>
        </p:txBody>
      </p:sp>
      <p:sp>
        <p:nvSpPr>
          <p:cNvPr id="800" name="Line"/>
          <p:cNvSpPr/>
          <p:nvPr/>
        </p:nvSpPr>
        <p:spPr>
          <a:xfrm>
            <a:off x="4293083" y="8669167"/>
            <a:ext cx="3672179" cy="4043552"/>
          </a:xfrm>
          <a:custGeom>
            <a:avLst/>
            <a:gdLst/>
            <a:ahLst/>
            <a:cxnLst>
              <a:cxn ang="0">
                <a:pos x="wd2" y="hd2"/>
              </a:cxn>
              <a:cxn ang="5400000">
                <a:pos x="wd2" y="hd2"/>
              </a:cxn>
              <a:cxn ang="10800000">
                <a:pos x="wd2" y="hd2"/>
              </a:cxn>
              <a:cxn ang="16200000">
                <a:pos x="wd2" y="hd2"/>
              </a:cxn>
            </a:cxnLst>
            <a:rect l="0" t="0" r="r" b="b"/>
            <a:pathLst>
              <a:path w="21282" h="21551" fill="norm" stroke="1" extrusionOk="0">
                <a:moveTo>
                  <a:pt x="6394" y="20397"/>
                </a:moveTo>
                <a:cubicBezTo>
                  <a:pt x="6338" y="20526"/>
                  <a:pt x="6301" y="20662"/>
                  <a:pt x="6227" y="20782"/>
                </a:cubicBezTo>
                <a:cubicBezTo>
                  <a:pt x="6168" y="20877"/>
                  <a:pt x="5897" y="21054"/>
                  <a:pt x="5809" y="21090"/>
                </a:cubicBezTo>
                <a:cubicBezTo>
                  <a:pt x="5648" y="21155"/>
                  <a:pt x="5474" y="21192"/>
                  <a:pt x="5307" y="21243"/>
                </a:cubicBezTo>
                <a:cubicBezTo>
                  <a:pt x="4705" y="21428"/>
                  <a:pt x="5457" y="21204"/>
                  <a:pt x="4722" y="21397"/>
                </a:cubicBezTo>
                <a:cubicBezTo>
                  <a:pt x="4637" y="21419"/>
                  <a:pt x="4557" y="21460"/>
                  <a:pt x="4471" y="21474"/>
                </a:cubicBezTo>
                <a:cubicBezTo>
                  <a:pt x="4250" y="21511"/>
                  <a:pt x="4025" y="21525"/>
                  <a:pt x="3802" y="21551"/>
                </a:cubicBezTo>
                <a:cubicBezTo>
                  <a:pt x="3439" y="21525"/>
                  <a:pt x="3075" y="21513"/>
                  <a:pt x="2714" y="21474"/>
                </a:cubicBezTo>
                <a:cubicBezTo>
                  <a:pt x="2552" y="21457"/>
                  <a:pt x="2291" y="21370"/>
                  <a:pt x="2129" y="21320"/>
                </a:cubicBezTo>
                <a:cubicBezTo>
                  <a:pt x="2045" y="21269"/>
                  <a:pt x="1968" y="21208"/>
                  <a:pt x="1878" y="21166"/>
                </a:cubicBezTo>
                <a:cubicBezTo>
                  <a:pt x="1799" y="21130"/>
                  <a:pt x="1689" y="21147"/>
                  <a:pt x="1627" y="21090"/>
                </a:cubicBezTo>
                <a:cubicBezTo>
                  <a:pt x="1485" y="20959"/>
                  <a:pt x="1293" y="20628"/>
                  <a:pt x="1293" y="20628"/>
                </a:cubicBezTo>
                <a:cubicBezTo>
                  <a:pt x="1094" y="20079"/>
                  <a:pt x="1223" y="20302"/>
                  <a:pt x="958" y="19936"/>
                </a:cubicBezTo>
                <a:lnTo>
                  <a:pt x="623" y="19013"/>
                </a:lnTo>
                <a:lnTo>
                  <a:pt x="540" y="18782"/>
                </a:lnTo>
                <a:cubicBezTo>
                  <a:pt x="512" y="18705"/>
                  <a:pt x="505" y="18619"/>
                  <a:pt x="456" y="18552"/>
                </a:cubicBezTo>
                <a:lnTo>
                  <a:pt x="289" y="18321"/>
                </a:lnTo>
                <a:cubicBezTo>
                  <a:pt x="-213" y="16936"/>
                  <a:pt x="60" y="17864"/>
                  <a:pt x="205" y="14860"/>
                </a:cubicBezTo>
                <a:cubicBezTo>
                  <a:pt x="223" y="14501"/>
                  <a:pt x="334" y="14273"/>
                  <a:pt x="456" y="13937"/>
                </a:cubicBezTo>
                <a:cubicBezTo>
                  <a:pt x="484" y="13860"/>
                  <a:pt x="491" y="13774"/>
                  <a:pt x="540" y="13706"/>
                </a:cubicBezTo>
                <a:cubicBezTo>
                  <a:pt x="805" y="13341"/>
                  <a:pt x="675" y="13563"/>
                  <a:pt x="874" y="13014"/>
                </a:cubicBezTo>
                <a:cubicBezTo>
                  <a:pt x="902" y="12937"/>
                  <a:pt x="909" y="12851"/>
                  <a:pt x="958" y="12783"/>
                </a:cubicBezTo>
                <a:cubicBezTo>
                  <a:pt x="1070" y="12630"/>
                  <a:pt x="1229" y="12497"/>
                  <a:pt x="1293" y="12322"/>
                </a:cubicBezTo>
                <a:cubicBezTo>
                  <a:pt x="1320" y="12245"/>
                  <a:pt x="1333" y="12162"/>
                  <a:pt x="1376" y="12091"/>
                </a:cubicBezTo>
                <a:cubicBezTo>
                  <a:pt x="1474" y="11930"/>
                  <a:pt x="1599" y="11784"/>
                  <a:pt x="1711" y="11630"/>
                </a:cubicBezTo>
                <a:cubicBezTo>
                  <a:pt x="1766" y="11553"/>
                  <a:pt x="1833" y="11482"/>
                  <a:pt x="1878" y="11399"/>
                </a:cubicBezTo>
                <a:cubicBezTo>
                  <a:pt x="2081" y="11026"/>
                  <a:pt x="1957" y="11172"/>
                  <a:pt x="2213" y="10937"/>
                </a:cubicBezTo>
                <a:cubicBezTo>
                  <a:pt x="2240" y="10861"/>
                  <a:pt x="2251" y="10776"/>
                  <a:pt x="2296" y="10707"/>
                </a:cubicBezTo>
                <a:cubicBezTo>
                  <a:pt x="2337" y="10645"/>
                  <a:pt x="2416" y="10611"/>
                  <a:pt x="2463" y="10553"/>
                </a:cubicBezTo>
                <a:cubicBezTo>
                  <a:pt x="2584" y="10405"/>
                  <a:pt x="2686" y="10245"/>
                  <a:pt x="2798" y="10091"/>
                </a:cubicBezTo>
                <a:cubicBezTo>
                  <a:pt x="2854" y="10015"/>
                  <a:pt x="2933" y="9948"/>
                  <a:pt x="2965" y="9861"/>
                </a:cubicBezTo>
                <a:cubicBezTo>
                  <a:pt x="2993" y="9784"/>
                  <a:pt x="3006" y="9701"/>
                  <a:pt x="3049" y="9630"/>
                </a:cubicBezTo>
                <a:cubicBezTo>
                  <a:pt x="3147" y="9468"/>
                  <a:pt x="3320" y="9344"/>
                  <a:pt x="3383" y="9169"/>
                </a:cubicBezTo>
                <a:cubicBezTo>
                  <a:pt x="3504" y="8835"/>
                  <a:pt x="3405" y="8995"/>
                  <a:pt x="3718" y="8707"/>
                </a:cubicBezTo>
                <a:cubicBezTo>
                  <a:pt x="3851" y="8341"/>
                  <a:pt x="3825" y="8276"/>
                  <a:pt x="4052" y="8015"/>
                </a:cubicBezTo>
                <a:cubicBezTo>
                  <a:pt x="4102" y="7958"/>
                  <a:pt x="4164" y="7912"/>
                  <a:pt x="4220" y="7861"/>
                </a:cubicBezTo>
                <a:cubicBezTo>
                  <a:pt x="4367" y="7455"/>
                  <a:pt x="4255" y="7698"/>
                  <a:pt x="4638" y="7169"/>
                </a:cubicBezTo>
                <a:lnTo>
                  <a:pt x="4805" y="6938"/>
                </a:lnTo>
                <a:cubicBezTo>
                  <a:pt x="4952" y="6532"/>
                  <a:pt x="4840" y="6775"/>
                  <a:pt x="5223" y="6246"/>
                </a:cubicBezTo>
                <a:cubicBezTo>
                  <a:pt x="5279" y="6169"/>
                  <a:pt x="5320" y="6081"/>
                  <a:pt x="5391" y="6015"/>
                </a:cubicBezTo>
                <a:lnTo>
                  <a:pt x="5809" y="5631"/>
                </a:lnTo>
                <a:cubicBezTo>
                  <a:pt x="5892" y="5554"/>
                  <a:pt x="5994" y="5491"/>
                  <a:pt x="6060" y="5400"/>
                </a:cubicBezTo>
                <a:cubicBezTo>
                  <a:pt x="6475" y="4827"/>
                  <a:pt x="5941" y="5531"/>
                  <a:pt x="6478" y="4939"/>
                </a:cubicBezTo>
                <a:cubicBezTo>
                  <a:pt x="6695" y="4699"/>
                  <a:pt x="6569" y="4733"/>
                  <a:pt x="6812" y="4554"/>
                </a:cubicBezTo>
                <a:cubicBezTo>
                  <a:pt x="6891" y="4496"/>
                  <a:pt x="6985" y="4458"/>
                  <a:pt x="7063" y="4400"/>
                </a:cubicBezTo>
                <a:cubicBezTo>
                  <a:pt x="7125" y="4355"/>
                  <a:pt x="7169" y="4292"/>
                  <a:pt x="7231" y="4246"/>
                </a:cubicBezTo>
                <a:cubicBezTo>
                  <a:pt x="7309" y="4189"/>
                  <a:pt x="7406" y="4153"/>
                  <a:pt x="7482" y="4093"/>
                </a:cubicBezTo>
                <a:cubicBezTo>
                  <a:pt x="7630" y="3973"/>
                  <a:pt x="7736" y="3809"/>
                  <a:pt x="7900" y="3708"/>
                </a:cubicBezTo>
                <a:cubicBezTo>
                  <a:pt x="8067" y="3605"/>
                  <a:pt x="8259" y="3531"/>
                  <a:pt x="8401" y="3400"/>
                </a:cubicBezTo>
                <a:cubicBezTo>
                  <a:pt x="8457" y="3349"/>
                  <a:pt x="8506" y="3290"/>
                  <a:pt x="8569" y="3247"/>
                </a:cubicBezTo>
                <a:cubicBezTo>
                  <a:pt x="8730" y="3136"/>
                  <a:pt x="8928" y="3070"/>
                  <a:pt x="9071" y="2939"/>
                </a:cubicBezTo>
                <a:cubicBezTo>
                  <a:pt x="9126" y="2888"/>
                  <a:pt x="9170" y="2822"/>
                  <a:pt x="9238" y="2785"/>
                </a:cubicBezTo>
                <a:cubicBezTo>
                  <a:pt x="9313" y="2743"/>
                  <a:pt x="9410" y="2744"/>
                  <a:pt x="9489" y="2708"/>
                </a:cubicBezTo>
                <a:cubicBezTo>
                  <a:pt x="9579" y="2667"/>
                  <a:pt x="9650" y="2596"/>
                  <a:pt x="9740" y="2554"/>
                </a:cubicBezTo>
                <a:cubicBezTo>
                  <a:pt x="9818" y="2518"/>
                  <a:pt x="9912" y="2514"/>
                  <a:pt x="9991" y="2477"/>
                </a:cubicBezTo>
                <a:cubicBezTo>
                  <a:pt x="10080" y="2436"/>
                  <a:pt x="10150" y="2361"/>
                  <a:pt x="10241" y="2324"/>
                </a:cubicBezTo>
                <a:cubicBezTo>
                  <a:pt x="10403" y="2258"/>
                  <a:pt x="10576" y="2221"/>
                  <a:pt x="10743" y="2170"/>
                </a:cubicBezTo>
                <a:lnTo>
                  <a:pt x="10994" y="2093"/>
                </a:lnTo>
                <a:cubicBezTo>
                  <a:pt x="11392" y="1849"/>
                  <a:pt x="11150" y="1968"/>
                  <a:pt x="11747" y="1785"/>
                </a:cubicBezTo>
                <a:lnTo>
                  <a:pt x="12249" y="1631"/>
                </a:lnTo>
                <a:cubicBezTo>
                  <a:pt x="12332" y="1606"/>
                  <a:pt x="12414" y="1574"/>
                  <a:pt x="12500" y="1555"/>
                </a:cubicBezTo>
                <a:cubicBezTo>
                  <a:pt x="12611" y="1529"/>
                  <a:pt x="12724" y="1507"/>
                  <a:pt x="12834" y="1478"/>
                </a:cubicBezTo>
                <a:cubicBezTo>
                  <a:pt x="12919" y="1455"/>
                  <a:pt x="13000" y="1422"/>
                  <a:pt x="13085" y="1401"/>
                </a:cubicBezTo>
                <a:cubicBezTo>
                  <a:pt x="13307" y="1345"/>
                  <a:pt x="13536" y="1314"/>
                  <a:pt x="13754" y="1247"/>
                </a:cubicBezTo>
                <a:cubicBezTo>
                  <a:pt x="14223" y="1103"/>
                  <a:pt x="13919" y="1190"/>
                  <a:pt x="14674" y="1016"/>
                </a:cubicBezTo>
                <a:cubicBezTo>
                  <a:pt x="14975" y="947"/>
                  <a:pt x="15108" y="911"/>
                  <a:pt x="15427" y="862"/>
                </a:cubicBezTo>
                <a:cubicBezTo>
                  <a:pt x="16037" y="769"/>
                  <a:pt x="16253" y="765"/>
                  <a:pt x="16932" y="709"/>
                </a:cubicBezTo>
                <a:cubicBezTo>
                  <a:pt x="17602" y="735"/>
                  <a:pt x="18666" y="720"/>
                  <a:pt x="19441" y="862"/>
                </a:cubicBezTo>
                <a:cubicBezTo>
                  <a:pt x="20696" y="1093"/>
                  <a:pt x="19700" y="927"/>
                  <a:pt x="20361" y="1093"/>
                </a:cubicBezTo>
                <a:cubicBezTo>
                  <a:pt x="20583" y="1149"/>
                  <a:pt x="21030" y="1247"/>
                  <a:pt x="21030" y="1247"/>
                </a:cubicBezTo>
                <a:cubicBezTo>
                  <a:pt x="21018" y="1191"/>
                  <a:pt x="20937" y="733"/>
                  <a:pt x="20863" y="632"/>
                </a:cubicBezTo>
                <a:cubicBezTo>
                  <a:pt x="20797" y="541"/>
                  <a:pt x="20696" y="478"/>
                  <a:pt x="20612" y="401"/>
                </a:cubicBezTo>
                <a:cubicBezTo>
                  <a:pt x="20584" y="324"/>
                  <a:pt x="20584" y="233"/>
                  <a:pt x="20528" y="170"/>
                </a:cubicBezTo>
                <a:cubicBezTo>
                  <a:pt x="20466" y="98"/>
                  <a:pt x="20349" y="-49"/>
                  <a:pt x="20278" y="16"/>
                </a:cubicBezTo>
                <a:cubicBezTo>
                  <a:pt x="20225" y="65"/>
                  <a:pt x="20581" y="372"/>
                  <a:pt x="20612" y="401"/>
                </a:cubicBezTo>
                <a:cubicBezTo>
                  <a:pt x="20640" y="478"/>
                  <a:pt x="20652" y="561"/>
                  <a:pt x="20696" y="632"/>
                </a:cubicBezTo>
                <a:cubicBezTo>
                  <a:pt x="20758" y="731"/>
                  <a:pt x="21049" y="1036"/>
                  <a:pt x="21114" y="1170"/>
                </a:cubicBezTo>
                <a:cubicBezTo>
                  <a:pt x="21186" y="1318"/>
                  <a:pt x="21281" y="1631"/>
                  <a:pt x="21281" y="1631"/>
                </a:cubicBezTo>
                <a:cubicBezTo>
                  <a:pt x="20898" y="1984"/>
                  <a:pt x="21387" y="1567"/>
                  <a:pt x="20779" y="1939"/>
                </a:cubicBezTo>
                <a:cubicBezTo>
                  <a:pt x="20557" y="2075"/>
                  <a:pt x="19983" y="2538"/>
                  <a:pt x="19859" y="2708"/>
                </a:cubicBezTo>
                <a:cubicBezTo>
                  <a:pt x="19800" y="2790"/>
                  <a:pt x="19644" y="3038"/>
                  <a:pt x="19525" y="3093"/>
                </a:cubicBezTo>
                <a:cubicBezTo>
                  <a:pt x="19500" y="3104"/>
                  <a:pt x="19525" y="3041"/>
                  <a:pt x="19525" y="3016"/>
                </a:cubicBezTo>
              </a:path>
            </a:pathLst>
          </a:custGeom>
          <a:ln w="38100">
            <a:solidFill>
              <a:srgbClr val="FF0000"/>
            </a:solidFill>
          </a:ln>
        </p:spPr>
        <p:txBody>
          <a:bodyPr lIns="45719" rIns="45719"/>
          <a:lstStyle/>
          <a:p>
            <a:pPr algn="r" defTabSz="914400">
              <a:defRPr sz="1800">
                <a:latin typeface="Arial"/>
                <a:ea typeface="Arial"/>
                <a:cs typeface="Arial"/>
                <a:sym typeface="Arial"/>
              </a:defRPr>
            </a:pPr>
          </a:p>
        </p:txBody>
      </p:sp>
      <p:grpSp>
        <p:nvGrpSpPr>
          <p:cNvPr id="803" name="Group"/>
          <p:cNvGrpSpPr/>
          <p:nvPr/>
        </p:nvGrpSpPr>
        <p:grpSpPr>
          <a:xfrm>
            <a:off x="16742895" y="8610464"/>
            <a:ext cx="966895" cy="966895"/>
            <a:chOff x="0" y="0"/>
            <a:chExt cx="966893" cy="966893"/>
          </a:xfrm>
        </p:grpSpPr>
        <p:sp>
          <p:nvSpPr>
            <p:cNvPr id="801" name="Circle"/>
            <p:cNvSpPr/>
            <p:nvPr/>
          </p:nvSpPr>
          <p:spPr>
            <a:xfrm>
              <a:off x="0" y="0"/>
              <a:ext cx="966894" cy="966894"/>
            </a:xfrm>
            <a:prstGeom prst="ellipse">
              <a:avLst/>
            </a:prstGeom>
            <a:noFill/>
            <a:ln w="38100" cap="flat">
              <a:solidFill>
                <a:srgbClr val="000000"/>
              </a:solidFill>
              <a:prstDash val="solid"/>
              <a:round/>
            </a:ln>
            <a:effectLst/>
          </p:spPr>
          <p:txBody>
            <a:bodyPr wrap="square" lIns="45719" tIns="45719" rIns="45719" bIns="45719" numCol="1" anchor="ctr">
              <a:noAutofit/>
            </a:bodyPr>
            <a:lstStyle/>
            <a:p>
              <a:pPr defTabSz="914400">
                <a:defRPr sz="3000">
                  <a:latin typeface="Courier"/>
                  <a:ea typeface="Courier"/>
                  <a:cs typeface="Courier"/>
                  <a:sym typeface="Courier"/>
                </a:defRPr>
              </a:pPr>
            </a:p>
          </p:txBody>
        </p:sp>
        <p:sp>
          <p:nvSpPr>
            <p:cNvPr id="802" name="S"/>
            <p:cNvSpPr txBox="1"/>
            <p:nvPr/>
          </p:nvSpPr>
          <p:spPr>
            <a:xfrm>
              <a:off x="141598" y="209127"/>
              <a:ext cx="683699" cy="5486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defTabSz="914400">
                <a:defRPr sz="3000">
                  <a:latin typeface="Courier"/>
                  <a:ea typeface="Courier"/>
                  <a:cs typeface="Courier"/>
                  <a:sym typeface="Courier"/>
                </a:defRPr>
              </a:lvl1pPr>
            </a:lstStyle>
            <a:p>
              <a:pPr/>
              <a:r>
                <a:t>S</a:t>
              </a:r>
            </a:p>
          </p:txBody>
        </p:sp>
      </p:grpSp>
      <p:grpSp>
        <p:nvGrpSpPr>
          <p:cNvPr id="806" name="Group"/>
          <p:cNvGrpSpPr/>
          <p:nvPr/>
        </p:nvGrpSpPr>
        <p:grpSpPr>
          <a:xfrm>
            <a:off x="15408876" y="10104881"/>
            <a:ext cx="966895" cy="966895"/>
            <a:chOff x="0" y="0"/>
            <a:chExt cx="966893" cy="966893"/>
          </a:xfrm>
        </p:grpSpPr>
        <p:sp>
          <p:nvSpPr>
            <p:cNvPr id="804" name="Circle"/>
            <p:cNvSpPr/>
            <p:nvPr/>
          </p:nvSpPr>
          <p:spPr>
            <a:xfrm>
              <a:off x="0" y="0"/>
              <a:ext cx="966894" cy="966894"/>
            </a:xfrm>
            <a:prstGeom prst="ellipse">
              <a:avLst/>
            </a:prstGeom>
            <a:noFill/>
            <a:ln w="38100" cap="flat">
              <a:solidFill>
                <a:srgbClr val="000000"/>
              </a:solidFill>
              <a:prstDash val="solid"/>
              <a:round/>
            </a:ln>
            <a:effectLst/>
          </p:spPr>
          <p:txBody>
            <a:bodyPr wrap="square" lIns="45719" tIns="45719" rIns="45719" bIns="45719" numCol="1" anchor="ctr">
              <a:noAutofit/>
            </a:bodyPr>
            <a:lstStyle/>
            <a:p>
              <a:pPr defTabSz="914400">
                <a:defRPr sz="3000">
                  <a:latin typeface="Courier"/>
                  <a:ea typeface="Courier"/>
                  <a:cs typeface="Courier"/>
                  <a:sym typeface="Courier"/>
                </a:defRPr>
              </a:pPr>
            </a:p>
          </p:txBody>
        </p:sp>
        <p:sp>
          <p:nvSpPr>
            <p:cNvPr id="805" name="T"/>
            <p:cNvSpPr txBox="1"/>
            <p:nvPr/>
          </p:nvSpPr>
          <p:spPr>
            <a:xfrm>
              <a:off x="141598" y="209127"/>
              <a:ext cx="683699" cy="5486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defTabSz="914400">
                <a:defRPr sz="3000">
                  <a:latin typeface="Courier"/>
                  <a:ea typeface="Courier"/>
                  <a:cs typeface="Courier"/>
                  <a:sym typeface="Courier"/>
                </a:defRPr>
              </a:lvl1pPr>
            </a:lstStyle>
            <a:p>
              <a:pPr/>
              <a:r>
                <a:t>T</a:t>
              </a:r>
            </a:p>
          </p:txBody>
        </p:sp>
      </p:grpSp>
      <p:grpSp>
        <p:nvGrpSpPr>
          <p:cNvPr id="809" name="Group"/>
          <p:cNvGrpSpPr/>
          <p:nvPr/>
        </p:nvGrpSpPr>
        <p:grpSpPr>
          <a:xfrm>
            <a:off x="17783689" y="10170700"/>
            <a:ext cx="966895" cy="966895"/>
            <a:chOff x="0" y="0"/>
            <a:chExt cx="966893" cy="966893"/>
          </a:xfrm>
        </p:grpSpPr>
        <p:sp>
          <p:nvSpPr>
            <p:cNvPr id="807" name="Circle"/>
            <p:cNvSpPr/>
            <p:nvPr/>
          </p:nvSpPr>
          <p:spPr>
            <a:xfrm>
              <a:off x="0" y="0"/>
              <a:ext cx="966894" cy="966894"/>
            </a:xfrm>
            <a:prstGeom prst="ellipse">
              <a:avLst/>
            </a:prstGeom>
            <a:noFill/>
            <a:ln w="38100" cap="flat">
              <a:solidFill>
                <a:srgbClr val="000000"/>
              </a:solidFill>
              <a:prstDash val="solid"/>
              <a:round/>
            </a:ln>
            <a:effectLst/>
          </p:spPr>
          <p:txBody>
            <a:bodyPr wrap="square" lIns="45719" tIns="45719" rIns="45719" bIns="45719" numCol="1" anchor="ctr">
              <a:noAutofit/>
            </a:bodyPr>
            <a:lstStyle/>
            <a:p>
              <a:pPr defTabSz="914400">
                <a:defRPr sz="3000">
                  <a:latin typeface="Courier"/>
                  <a:ea typeface="Courier"/>
                  <a:cs typeface="Courier"/>
                  <a:sym typeface="Courier"/>
                </a:defRPr>
              </a:pPr>
            </a:p>
          </p:txBody>
        </p:sp>
        <p:sp>
          <p:nvSpPr>
            <p:cNvPr id="808" name="A"/>
            <p:cNvSpPr txBox="1"/>
            <p:nvPr/>
          </p:nvSpPr>
          <p:spPr>
            <a:xfrm>
              <a:off x="141598" y="209127"/>
              <a:ext cx="683699" cy="5486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defTabSz="914400">
                <a:defRPr sz="3000">
                  <a:latin typeface="Courier"/>
                  <a:ea typeface="Courier"/>
                  <a:cs typeface="Courier"/>
                  <a:sym typeface="Courier"/>
                </a:defRPr>
              </a:lvl1pPr>
            </a:lstStyle>
            <a:p>
              <a:pPr/>
              <a:r>
                <a:t>A</a:t>
              </a:r>
            </a:p>
          </p:txBody>
        </p:sp>
      </p:grpSp>
      <p:grpSp>
        <p:nvGrpSpPr>
          <p:cNvPr id="812" name="Group"/>
          <p:cNvGrpSpPr/>
          <p:nvPr/>
        </p:nvGrpSpPr>
        <p:grpSpPr>
          <a:xfrm>
            <a:off x="13996359" y="11665118"/>
            <a:ext cx="966895" cy="966895"/>
            <a:chOff x="0" y="0"/>
            <a:chExt cx="966893" cy="966893"/>
          </a:xfrm>
        </p:grpSpPr>
        <p:sp>
          <p:nvSpPr>
            <p:cNvPr id="810" name="Circle"/>
            <p:cNvSpPr/>
            <p:nvPr/>
          </p:nvSpPr>
          <p:spPr>
            <a:xfrm>
              <a:off x="0" y="0"/>
              <a:ext cx="966894" cy="966894"/>
            </a:xfrm>
            <a:prstGeom prst="ellipse">
              <a:avLst/>
            </a:prstGeom>
            <a:noFill/>
            <a:ln w="38100" cap="flat">
              <a:solidFill>
                <a:srgbClr val="000000"/>
              </a:solidFill>
              <a:prstDash val="solid"/>
              <a:round/>
            </a:ln>
            <a:effectLst/>
          </p:spPr>
          <p:txBody>
            <a:bodyPr wrap="square" lIns="45719" tIns="45719" rIns="45719" bIns="45719" numCol="1" anchor="ctr">
              <a:noAutofit/>
            </a:bodyPr>
            <a:lstStyle/>
            <a:p>
              <a:pPr defTabSz="914400">
                <a:defRPr sz="3000">
                  <a:latin typeface="Courier"/>
                  <a:ea typeface="Courier"/>
                  <a:cs typeface="Courier"/>
                  <a:sym typeface="Courier"/>
                </a:defRPr>
              </a:pPr>
            </a:p>
          </p:txBody>
        </p:sp>
        <p:sp>
          <p:nvSpPr>
            <p:cNvPr id="811" name="N"/>
            <p:cNvSpPr txBox="1"/>
            <p:nvPr/>
          </p:nvSpPr>
          <p:spPr>
            <a:xfrm>
              <a:off x="141598" y="209127"/>
              <a:ext cx="683699" cy="5486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defTabSz="914400">
                <a:defRPr sz="3000">
                  <a:latin typeface="Courier"/>
                  <a:ea typeface="Courier"/>
                  <a:cs typeface="Courier"/>
                  <a:sym typeface="Courier"/>
                </a:defRPr>
              </a:lvl1pPr>
            </a:lstStyle>
            <a:p>
              <a:pPr/>
              <a:r>
                <a:t>N</a:t>
              </a:r>
            </a:p>
          </p:txBody>
        </p:sp>
      </p:grpSp>
      <p:sp>
        <p:nvSpPr>
          <p:cNvPr id="813" name="Line"/>
          <p:cNvSpPr/>
          <p:nvPr/>
        </p:nvSpPr>
        <p:spPr>
          <a:xfrm flipH="1">
            <a:off x="16159305" y="9505143"/>
            <a:ext cx="540300" cy="556448"/>
          </a:xfrm>
          <a:prstGeom prst="line">
            <a:avLst/>
          </a:prstGeom>
          <a:ln w="38100">
            <a:solidFill>
              <a:srgbClr val="FF0000"/>
            </a:solidFill>
            <a:tailEnd type="triangle"/>
          </a:ln>
        </p:spPr>
        <p:txBody>
          <a:bodyPr lIns="45719" rIns="45719"/>
          <a:lstStyle/>
          <a:p>
            <a:pPr algn="l" defTabSz="457200">
              <a:defRPr sz="1800">
                <a:latin typeface="Calibri"/>
                <a:ea typeface="Calibri"/>
                <a:cs typeface="Calibri"/>
                <a:sym typeface="Calibri"/>
              </a:defRPr>
            </a:pPr>
          </a:p>
        </p:txBody>
      </p:sp>
      <p:sp>
        <p:nvSpPr>
          <p:cNvPr id="814" name="Line"/>
          <p:cNvSpPr/>
          <p:nvPr/>
        </p:nvSpPr>
        <p:spPr>
          <a:xfrm>
            <a:off x="17660154" y="9671972"/>
            <a:ext cx="395987" cy="424813"/>
          </a:xfrm>
          <a:prstGeom prst="line">
            <a:avLst/>
          </a:prstGeom>
          <a:ln w="38100">
            <a:solidFill>
              <a:srgbClr val="FF0000"/>
            </a:solidFill>
            <a:tailEnd type="triangle"/>
          </a:ln>
        </p:spPr>
        <p:txBody>
          <a:bodyPr lIns="45719" rIns="45719"/>
          <a:lstStyle/>
          <a:p>
            <a:pPr algn="l" defTabSz="457200">
              <a:defRPr sz="1800">
                <a:latin typeface="Calibri"/>
                <a:ea typeface="Calibri"/>
                <a:cs typeface="Calibri"/>
                <a:sym typeface="Calibri"/>
              </a:defRPr>
            </a:pPr>
          </a:p>
        </p:txBody>
      </p:sp>
      <p:sp>
        <p:nvSpPr>
          <p:cNvPr id="815" name="Line"/>
          <p:cNvSpPr/>
          <p:nvPr/>
        </p:nvSpPr>
        <p:spPr>
          <a:xfrm flipH="1">
            <a:off x="14883011" y="11028421"/>
            <a:ext cx="540300" cy="556448"/>
          </a:xfrm>
          <a:prstGeom prst="line">
            <a:avLst/>
          </a:prstGeom>
          <a:ln w="38100">
            <a:solidFill>
              <a:srgbClr val="000000"/>
            </a:solidFill>
            <a:tailEnd type="triangle"/>
          </a:ln>
        </p:spPr>
        <p:txBody>
          <a:bodyPr lIns="45719" rIns="45719"/>
          <a:lstStyle/>
          <a:p>
            <a:pPr algn="l" defTabSz="457200">
              <a:defRPr sz="1800">
                <a:latin typeface="Calibri"/>
                <a:ea typeface="Calibri"/>
                <a:cs typeface="Calibri"/>
                <a:sym typeface="Calibri"/>
              </a:defRPr>
            </a:pPr>
          </a:p>
        </p:txBody>
      </p:sp>
      <p:sp>
        <p:nvSpPr>
          <p:cNvPr id="816" name="Line"/>
          <p:cNvSpPr/>
          <p:nvPr/>
        </p:nvSpPr>
        <p:spPr>
          <a:xfrm>
            <a:off x="16632702" y="10594274"/>
            <a:ext cx="894056" cy="1"/>
          </a:xfrm>
          <a:prstGeom prst="line">
            <a:avLst/>
          </a:prstGeom>
          <a:ln w="38100">
            <a:solidFill>
              <a:srgbClr val="FF0000"/>
            </a:solidFill>
            <a:tailEnd type="triangle"/>
          </a:ln>
        </p:spPr>
        <p:txBody>
          <a:bodyPr lIns="45719" rIns="45719"/>
          <a:lstStyle/>
          <a:p>
            <a:pPr algn="l" defTabSz="457200">
              <a:defRPr sz="1800">
                <a:latin typeface="Calibri"/>
                <a:ea typeface="Calibri"/>
                <a:cs typeface="Calibri"/>
                <a:sym typeface="Calibri"/>
              </a:defRPr>
            </a:pPr>
          </a:p>
        </p:txBody>
      </p:sp>
    </p:spTree>
  </p:cSld>
  <p:clrMapOvr>
    <a:masterClrMapping/>
  </p:clrMapOvr>
  <p:transition xmlns:p14="http://schemas.microsoft.com/office/powerpoint/2010/main" spd="med" advClick="1"/>
</p:sld>
</file>

<file path=ppt/slides/slide2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818" name="Rectangle"/>
          <p:cNvSpPr/>
          <p:nvPr/>
        </p:nvSpPr>
        <p:spPr>
          <a:xfrm>
            <a:off x="16753113" y="2677885"/>
            <a:ext cx="3755573" cy="1763487"/>
          </a:xfrm>
          <a:prstGeom prst="rect">
            <a:avLst/>
          </a:prstGeom>
          <a:solidFill>
            <a:srgbClr val="FFFFFF"/>
          </a:solidFill>
          <a:ln w="12700">
            <a:miter lim="400000"/>
          </a:ln>
        </p:spPr>
        <p:txBody>
          <a:bodyPr tIns="91439" bIns="91439" anchor="ctr"/>
          <a:lstStyle/>
          <a:p>
            <a:pPr defTabSz="914400">
              <a:defRPr sz="3600">
                <a:solidFill>
                  <a:srgbClr val="FFFFFF"/>
                </a:solidFill>
                <a:latin typeface="Calibri"/>
                <a:ea typeface="Calibri"/>
                <a:cs typeface="Calibri"/>
                <a:sym typeface="Calibri"/>
              </a:defRPr>
            </a:pPr>
          </a:p>
        </p:txBody>
      </p:sp>
      <p:sp>
        <p:nvSpPr>
          <p:cNvPr id="819" name="Tree Terminology"/>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Tree Terminology</a:t>
            </a:r>
          </a:p>
        </p:txBody>
      </p:sp>
      <p:sp>
        <p:nvSpPr>
          <p:cNvPr id="820" name="Trees can have only one parent, and cannot have cycles"/>
          <p:cNvSpPr txBox="1"/>
          <p:nvPr/>
        </p:nvSpPr>
        <p:spPr>
          <a:xfrm>
            <a:off x="2819466" y="2071236"/>
            <a:ext cx="18745068" cy="1274573"/>
          </a:xfrm>
          <a:prstGeom prst="rect">
            <a:avLst/>
          </a:prstGeom>
          <a:ln w="12700">
            <a:miter lim="400000"/>
          </a:ln>
          <a:extLst>
            <a:ext uri="{C572A759-6A51-4108-AA02-DFA0A04FC94B}">
              <ma14:wrappingTextBoxFlag xmlns:ma14="http://schemas.microsoft.com/office/mac/drawingml/2011/main" val="1"/>
            </a:ext>
          </a:extLst>
        </p:spPr>
        <p:txBody>
          <a:bodyPr wrap="none" lIns="68579" tIns="68579" rIns="68579" bIns="68579">
            <a:spAutoFit/>
          </a:bodyPr>
          <a:lstStyle/>
          <a:p>
            <a:pPr algn="l" defTabSz="1371600">
              <a:lnSpc>
                <a:spcPct val="50000"/>
              </a:lnSpc>
              <a:defRPr b="1" baseline="-12514" sz="7000">
                <a:solidFill>
                  <a:srgbClr val="7F0325"/>
                </a:solidFill>
                <a:uFill>
                  <a:solidFill>
                    <a:srgbClr val="000000"/>
                  </a:solidFill>
                </a:uFill>
                <a:latin typeface="Verdana"/>
                <a:ea typeface="Verdana"/>
                <a:cs typeface="Verdana"/>
                <a:sym typeface="Verdana"/>
              </a:defRPr>
            </a:pPr>
            <a:r>
              <a:t>Trees can have only one parent, and cannot have </a:t>
            </a:r>
            <a:r>
              <a:rPr i="1"/>
              <a:t>cycles</a:t>
            </a:r>
          </a:p>
        </p:txBody>
      </p:sp>
      <p:pic>
        <p:nvPicPr>
          <p:cNvPr id="821" name="http://www.dad.info/uploads/ImageRoot/images/vl8DWvPM.jpg" descr="http://www.dad.info/uploads/ImageRoot/images/vl8DWvPM.jpg"/>
          <p:cNvPicPr>
            <a:picLocks noChangeAspect="1"/>
          </p:cNvPicPr>
          <p:nvPr/>
        </p:nvPicPr>
        <p:blipFill>
          <a:blip r:embed="rId2">
            <a:extLst/>
          </a:blip>
          <a:stretch>
            <a:fillRect/>
          </a:stretch>
        </p:blipFill>
        <p:spPr>
          <a:xfrm>
            <a:off x="8921883" y="4290223"/>
            <a:ext cx="2362201" cy="3966012"/>
          </a:xfrm>
          <a:prstGeom prst="rect">
            <a:avLst/>
          </a:prstGeom>
          <a:ln w="12700">
            <a:miter lim="400000"/>
          </a:ln>
        </p:spPr>
      </p:pic>
      <p:pic>
        <p:nvPicPr>
          <p:cNvPr id="822" name="http://upload.wikimedia.org/wikipedia/commons/thumb/6/62/Singapore_Road_Signs_-_Regulatory_Sign_-_No_Cycles.svg/553px-Singapore_Road_Signs_-_Regulatory_Sign_-_No_Cycles.svg.png" descr="http://upload.wikimedia.org/wikipedia/commons/thumb/6/62/Singapore_Road_Signs_-_Regulatory_Sign_-_No_Cycles.svg/553px-Singapore_Road_Signs_-_Regulatory_Sign_-_No_Cycles.svg.png"/>
          <p:cNvPicPr>
            <a:picLocks noChangeAspect="1"/>
          </p:cNvPicPr>
          <p:nvPr/>
        </p:nvPicPr>
        <p:blipFill>
          <a:blip r:embed="rId3">
            <a:extLst/>
          </a:blip>
          <a:stretch>
            <a:fillRect/>
          </a:stretch>
        </p:blipFill>
        <p:spPr>
          <a:xfrm>
            <a:off x="12274683" y="4518125"/>
            <a:ext cx="3490541" cy="3490542"/>
          </a:xfrm>
          <a:prstGeom prst="rect">
            <a:avLst/>
          </a:prstGeom>
          <a:ln w="12700">
            <a:miter lim="400000"/>
          </a:ln>
        </p:spPr>
      </p:pic>
      <p:grpSp>
        <p:nvGrpSpPr>
          <p:cNvPr id="825" name="Group"/>
          <p:cNvGrpSpPr/>
          <p:nvPr/>
        </p:nvGrpSpPr>
        <p:grpSpPr>
          <a:xfrm>
            <a:off x="8008553" y="8643374"/>
            <a:ext cx="966895" cy="966895"/>
            <a:chOff x="0" y="0"/>
            <a:chExt cx="966893" cy="966893"/>
          </a:xfrm>
        </p:grpSpPr>
        <p:sp>
          <p:nvSpPr>
            <p:cNvPr id="823" name="Circle"/>
            <p:cNvSpPr/>
            <p:nvPr/>
          </p:nvSpPr>
          <p:spPr>
            <a:xfrm>
              <a:off x="0" y="0"/>
              <a:ext cx="966894" cy="966894"/>
            </a:xfrm>
            <a:prstGeom prst="ellipse">
              <a:avLst/>
            </a:prstGeom>
            <a:noFill/>
            <a:ln w="38100" cap="flat">
              <a:solidFill>
                <a:srgbClr val="000000"/>
              </a:solidFill>
              <a:prstDash val="solid"/>
              <a:round/>
            </a:ln>
            <a:effectLst/>
          </p:spPr>
          <p:txBody>
            <a:bodyPr wrap="square" lIns="45719" tIns="45719" rIns="45719" bIns="45719" numCol="1" anchor="ctr">
              <a:noAutofit/>
            </a:bodyPr>
            <a:lstStyle/>
            <a:p>
              <a:pPr defTabSz="914400">
                <a:defRPr sz="3000">
                  <a:latin typeface="Courier"/>
                  <a:ea typeface="Courier"/>
                  <a:cs typeface="Courier"/>
                  <a:sym typeface="Courier"/>
                </a:defRPr>
              </a:pPr>
            </a:p>
          </p:txBody>
        </p:sp>
        <p:sp>
          <p:nvSpPr>
            <p:cNvPr id="824" name="S"/>
            <p:cNvSpPr txBox="1"/>
            <p:nvPr/>
          </p:nvSpPr>
          <p:spPr>
            <a:xfrm>
              <a:off x="141598" y="209127"/>
              <a:ext cx="683699" cy="5486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defTabSz="914400">
                <a:defRPr sz="3000">
                  <a:latin typeface="Courier"/>
                  <a:ea typeface="Courier"/>
                  <a:cs typeface="Courier"/>
                  <a:sym typeface="Courier"/>
                </a:defRPr>
              </a:lvl1pPr>
            </a:lstStyle>
            <a:p>
              <a:pPr/>
              <a:r>
                <a:t>S</a:t>
              </a:r>
            </a:p>
          </p:txBody>
        </p:sp>
      </p:grpSp>
      <p:grpSp>
        <p:nvGrpSpPr>
          <p:cNvPr id="828" name="Group"/>
          <p:cNvGrpSpPr/>
          <p:nvPr/>
        </p:nvGrpSpPr>
        <p:grpSpPr>
          <a:xfrm>
            <a:off x="6674533" y="10137791"/>
            <a:ext cx="966895" cy="966895"/>
            <a:chOff x="0" y="0"/>
            <a:chExt cx="966893" cy="966893"/>
          </a:xfrm>
        </p:grpSpPr>
        <p:sp>
          <p:nvSpPr>
            <p:cNvPr id="826" name="Circle"/>
            <p:cNvSpPr/>
            <p:nvPr/>
          </p:nvSpPr>
          <p:spPr>
            <a:xfrm>
              <a:off x="0" y="0"/>
              <a:ext cx="966894" cy="966894"/>
            </a:xfrm>
            <a:prstGeom prst="ellipse">
              <a:avLst/>
            </a:prstGeom>
            <a:noFill/>
            <a:ln w="38100" cap="flat">
              <a:solidFill>
                <a:srgbClr val="000000"/>
              </a:solidFill>
              <a:prstDash val="solid"/>
              <a:round/>
            </a:ln>
            <a:effectLst/>
          </p:spPr>
          <p:txBody>
            <a:bodyPr wrap="square" lIns="45719" tIns="45719" rIns="45719" bIns="45719" numCol="1" anchor="ctr">
              <a:noAutofit/>
            </a:bodyPr>
            <a:lstStyle/>
            <a:p>
              <a:pPr defTabSz="914400">
                <a:defRPr sz="3000">
                  <a:latin typeface="Courier"/>
                  <a:ea typeface="Courier"/>
                  <a:cs typeface="Courier"/>
                  <a:sym typeface="Courier"/>
                </a:defRPr>
              </a:pPr>
            </a:p>
          </p:txBody>
        </p:sp>
        <p:sp>
          <p:nvSpPr>
            <p:cNvPr id="827" name="T"/>
            <p:cNvSpPr txBox="1"/>
            <p:nvPr/>
          </p:nvSpPr>
          <p:spPr>
            <a:xfrm>
              <a:off x="141598" y="209127"/>
              <a:ext cx="683699" cy="5486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defTabSz="914400">
                <a:defRPr sz="3000">
                  <a:latin typeface="Courier"/>
                  <a:ea typeface="Courier"/>
                  <a:cs typeface="Courier"/>
                  <a:sym typeface="Courier"/>
                </a:defRPr>
              </a:lvl1pPr>
            </a:lstStyle>
            <a:p>
              <a:pPr/>
              <a:r>
                <a:t>T</a:t>
              </a:r>
            </a:p>
          </p:txBody>
        </p:sp>
      </p:grpSp>
      <p:grpSp>
        <p:nvGrpSpPr>
          <p:cNvPr id="831" name="Group"/>
          <p:cNvGrpSpPr/>
          <p:nvPr/>
        </p:nvGrpSpPr>
        <p:grpSpPr>
          <a:xfrm>
            <a:off x="9049346" y="10203610"/>
            <a:ext cx="966895" cy="966895"/>
            <a:chOff x="0" y="0"/>
            <a:chExt cx="966893" cy="966893"/>
          </a:xfrm>
        </p:grpSpPr>
        <p:sp>
          <p:nvSpPr>
            <p:cNvPr id="829" name="Circle"/>
            <p:cNvSpPr/>
            <p:nvPr/>
          </p:nvSpPr>
          <p:spPr>
            <a:xfrm>
              <a:off x="0" y="0"/>
              <a:ext cx="966894" cy="966894"/>
            </a:xfrm>
            <a:prstGeom prst="ellipse">
              <a:avLst/>
            </a:prstGeom>
            <a:noFill/>
            <a:ln w="38100" cap="flat">
              <a:solidFill>
                <a:srgbClr val="000000"/>
              </a:solidFill>
              <a:prstDash val="solid"/>
              <a:round/>
            </a:ln>
            <a:effectLst/>
          </p:spPr>
          <p:txBody>
            <a:bodyPr wrap="square" lIns="45719" tIns="45719" rIns="45719" bIns="45719" numCol="1" anchor="ctr">
              <a:noAutofit/>
            </a:bodyPr>
            <a:lstStyle/>
            <a:p>
              <a:pPr defTabSz="914400">
                <a:defRPr sz="3000">
                  <a:latin typeface="Courier"/>
                  <a:ea typeface="Courier"/>
                  <a:cs typeface="Courier"/>
                  <a:sym typeface="Courier"/>
                </a:defRPr>
              </a:pPr>
            </a:p>
          </p:txBody>
        </p:sp>
        <p:sp>
          <p:nvSpPr>
            <p:cNvPr id="830" name="A"/>
            <p:cNvSpPr txBox="1"/>
            <p:nvPr/>
          </p:nvSpPr>
          <p:spPr>
            <a:xfrm>
              <a:off x="141598" y="209127"/>
              <a:ext cx="683699" cy="5486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defTabSz="914400">
                <a:defRPr sz="3000">
                  <a:latin typeface="Courier"/>
                  <a:ea typeface="Courier"/>
                  <a:cs typeface="Courier"/>
                  <a:sym typeface="Courier"/>
                </a:defRPr>
              </a:lvl1pPr>
            </a:lstStyle>
            <a:p>
              <a:pPr/>
              <a:r>
                <a:t>A</a:t>
              </a:r>
            </a:p>
          </p:txBody>
        </p:sp>
      </p:grpSp>
      <p:grpSp>
        <p:nvGrpSpPr>
          <p:cNvPr id="834" name="Group"/>
          <p:cNvGrpSpPr/>
          <p:nvPr/>
        </p:nvGrpSpPr>
        <p:grpSpPr>
          <a:xfrm>
            <a:off x="5262016" y="11698028"/>
            <a:ext cx="966895" cy="966895"/>
            <a:chOff x="0" y="0"/>
            <a:chExt cx="966893" cy="966893"/>
          </a:xfrm>
        </p:grpSpPr>
        <p:sp>
          <p:nvSpPr>
            <p:cNvPr id="832" name="Circle"/>
            <p:cNvSpPr/>
            <p:nvPr/>
          </p:nvSpPr>
          <p:spPr>
            <a:xfrm>
              <a:off x="0" y="0"/>
              <a:ext cx="966894" cy="966894"/>
            </a:xfrm>
            <a:prstGeom prst="ellipse">
              <a:avLst/>
            </a:prstGeom>
            <a:noFill/>
            <a:ln w="38100" cap="flat">
              <a:solidFill>
                <a:srgbClr val="000000"/>
              </a:solidFill>
              <a:prstDash val="solid"/>
              <a:round/>
            </a:ln>
            <a:effectLst/>
          </p:spPr>
          <p:txBody>
            <a:bodyPr wrap="square" lIns="45719" tIns="45719" rIns="45719" bIns="45719" numCol="1" anchor="ctr">
              <a:noAutofit/>
            </a:bodyPr>
            <a:lstStyle/>
            <a:p>
              <a:pPr defTabSz="914400">
                <a:defRPr sz="3000">
                  <a:latin typeface="Courier"/>
                  <a:ea typeface="Courier"/>
                  <a:cs typeface="Courier"/>
                  <a:sym typeface="Courier"/>
                </a:defRPr>
              </a:pPr>
            </a:p>
          </p:txBody>
        </p:sp>
        <p:sp>
          <p:nvSpPr>
            <p:cNvPr id="833" name="N"/>
            <p:cNvSpPr txBox="1"/>
            <p:nvPr/>
          </p:nvSpPr>
          <p:spPr>
            <a:xfrm>
              <a:off x="141598" y="209127"/>
              <a:ext cx="683699" cy="5486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defTabSz="914400">
                <a:defRPr sz="3000">
                  <a:latin typeface="Courier"/>
                  <a:ea typeface="Courier"/>
                  <a:cs typeface="Courier"/>
                  <a:sym typeface="Courier"/>
                </a:defRPr>
              </a:lvl1pPr>
            </a:lstStyle>
            <a:p>
              <a:pPr/>
              <a:r>
                <a:t>N</a:t>
              </a:r>
            </a:p>
          </p:txBody>
        </p:sp>
      </p:grpSp>
      <p:sp>
        <p:nvSpPr>
          <p:cNvPr id="835" name="Line"/>
          <p:cNvSpPr/>
          <p:nvPr/>
        </p:nvSpPr>
        <p:spPr>
          <a:xfrm flipH="1">
            <a:off x="7424962" y="9538053"/>
            <a:ext cx="540300" cy="556448"/>
          </a:xfrm>
          <a:prstGeom prst="line">
            <a:avLst/>
          </a:prstGeom>
          <a:ln w="38100">
            <a:solidFill>
              <a:srgbClr val="FF0000"/>
            </a:solidFill>
            <a:tailEnd type="triangle"/>
          </a:ln>
        </p:spPr>
        <p:txBody>
          <a:bodyPr lIns="45719" rIns="45719"/>
          <a:lstStyle/>
          <a:p>
            <a:pPr algn="l" defTabSz="457200">
              <a:defRPr sz="1800">
                <a:latin typeface="Calibri"/>
                <a:ea typeface="Calibri"/>
                <a:cs typeface="Calibri"/>
                <a:sym typeface="Calibri"/>
              </a:defRPr>
            </a:pPr>
          </a:p>
        </p:txBody>
      </p:sp>
      <p:sp>
        <p:nvSpPr>
          <p:cNvPr id="836" name="Line"/>
          <p:cNvSpPr/>
          <p:nvPr/>
        </p:nvSpPr>
        <p:spPr>
          <a:xfrm>
            <a:off x="8925811" y="9704882"/>
            <a:ext cx="395987" cy="424813"/>
          </a:xfrm>
          <a:prstGeom prst="line">
            <a:avLst/>
          </a:prstGeom>
          <a:ln w="38100">
            <a:solidFill>
              <a:srgbClr val="000000"/>
            </a:solidFill>
            <a:tailEnd type="triangle"/>
          </a:ln>
        </p:spPr>
        <p:txBody>
          <a:bodyPr lIns="45719" rIns="45719"/>
          <a:lstStyle/>
          <a:p>
            <a:pPr algn="l" defTabSz="457200">
              <a:defRPr sz="1800">
                <a:latin typeface="Calibri"/>
                <a:ea typeface="Calibri"/>
                <a:cs typeface="Calibri"/>
                <a:sym typeface="Calibri"/>
              </a:defRPr>
            </a:pPr>
          </a:p>
        </p:txBody>
      </p:sp>
      <p:sp>
        <p:nvSpPr>
          <p:cNvPr id="837" name="Line"/>
          <p:cNvSpPr/>
          <p:nvPr/>
        </p:nvSpPr>
        <p:spPr>
          <a:xfrm flipH="1">
            <a:off x="6148669" y="11061331"/>
            <a:ext cx="540300" cy="556448"/>
          </a:xfrm>
          <a:prstGeom prst="line">
            <a:avLst/>
          </a:prstGeom>
          <a:ln w="38100">
            <a:solidFill>
              <a:srgbClr val="FF0000"/>
            </a:solidFill>
            <a:tailEnd type="triangle"/>
          </a:ln>
        </p:spPr>
        <p:txBody>
          <a:bodyPr lIns="45719" rIns="45719"/>
          <a:lstStyle/>
          <a:p>
            <a:pPr algn="l" defTabSz="457200">
              <a:defRPr sz="1800">
                <a:latin typeface="Calibri"/>
                <a:ea typeface="Calibri"/>
                <a:cs typeface="Calibri"/>
                <a:sym typeface="Calibri"/>
              </a:defRPr>
            </a:pPr>
          </a:p>
        </p:txBody>
      </p:sp>
      <p:sp>
        <p:nvSpPr>
          <p:cNvPr id="838" name="Line"/>
          <p:cNvSpPr/>
          <p:nvPr/>
        </p:nvSpPr>
        <p:spPr>
          <a:xfrm>
            <a:off x="4293083" y="8669167"/>
            <a:ext cx="3672179" cy="4043552"/>
          </a:xfrm>
          <a:custGeom>
            <a:avLst/>
            <a:gdLst/>
            <a:ahLst/>
            <a:cxnLst>
              <a:cxn ang="0">
                <a:pos x="wd2" y="hd2"/>
              </a:cxn>
              <a:cxn ang="5400000">
                <a:pos x="wd2" y="hd2"/>
              </a:cxn>
              <a:cxn ang="10800000">
                <a:pos x="wd2" y="hd2"/>
              </a:cxn>
              <a:cxn ang="16200000">
                <a:pos x="wd2" y="hd2"/>
              </a:cxn>
            </a:cxnLst>
            <a:rect l="0" t="0" r="r" b="b"/>
            <a:pathLst>
              <a:path w="21282" h="21551" fill="norm" stroke="1" extrusionOk="0">
                <a:moveTo>
                  <a:pt x="6394" y="20397"/>
                </a:moveTo>
                <a:cubicBezTo>
                  <a:pt x="6338" y="20526"/>
                  <a:pt x="6301" y="20662"/>
                  <a:pt x="6227" y="20782"/>
                </a:cubicBezTo>
                <a:cubicBezTo>
                  <a:pt x="6168" y="20877"/>
                  <a:pt x="5897" y="21054"/>
                  <a:pt x="5809" y="21090"/>
                </a:cubicBezTo>
                <a:cubicBezTo>
                  <a:pt x="5648" y="21155"/>
                  <a:pt x="5474" y="21192"/>
                  <a:pt x="5307" y="21243"/>
                </a:cubicBezTo>
                <a:cubicBezTo>
                  <a:pt x="4705" y="21428"/>
                  <a:pt x="5457" y="21204"/>
                  <a:pt x="4722" y="21397"/>
                </a:cubicBezTo>
                <a:cubicBezTo>
                  <a:pt x="4637" y="21419"/>
                  <a:pt x="4557" y="21460"/>
                  <a:pt x="4471" y="21474"/>
                </a:cubicBezTo>
                <a:cubicBezTo>
                  <a:pt x="4250" y="21511"/>
                  <a:pt x="4025" y="21525"/>
                  <a:pt x="3802" y="21551"/>
                </a:cubicBezTo>
                <a:cubicBezTo>
                  <a:pt x="3439" y="21525"/>
                  <a:pt x="3075" y="21513"/>
                  <a:pt x="2714" y="21474"/>
                </a:cubicBezTo>
                <a:cubicBezTo>
                  <a:pt x="2552" y="21457"/>
                  <a:pt x="2291" y="21370"/>
                  <a:pt x="2129" y="21320"/>
                </a:cubicBezTo>
                <a:cubicBezTo>
                  <a:pt x="2045" y="21269"/>
                  <a:pt x="1968" y="21208"/>
                  <a:pt x="1878" y="21166"/>
                </a:cubicBezTo>
                <a:cubicBezTo>
                  <a:pt x="1799" y="21130"/>
                  <a:pt x="1689" y="21147"/>
                  <a:pt x="1627" y="21090"/>
                </a:cubicBezTo>
                <a:cubicBezTo>
                  <a:pt x="1485" y="20959"/>
                  <a:pt x="1293" y="20628"/>
                  <a:pt x="1293" y="20628"/>
                </a:cubicBezTo>
                <a:cubicBezTo>
                  <a:pt x="1094" y="20079"/>
                  <a:pt x="1223" y="20302"/>
                  <a:pt x="958" y="19936"/>
                </a:cubicBezTo>
                <a:lnTo>
                  <a:pt x="623" y="19013"/>
                </a:lnTo>
                <a:lnTo>
                  <a:pt x="540" y="18782"/>
                </a:lnTo>
                <a:cubicBezTo>
                  <a:pt x="512" y="18705"/>
                  <a:pt x="505" y="18619"/>
                  <a:pt x="456" y="18552"/>
                </a:cubicBezTo>
                <a:lnTo>
                  <a:pt x="289" y="18321"/>
                </a:lnTo>
                <a:cubicBezTo>
                  <a:pt x="-213" y="16936"/>
                  <a:pt x="60" y="17864"/>
                  <a:pt x="205" y="14860"/>
                </a:cubicBezTo>
                <a:cubicBezTo>
                  <a:pt x="223" y="14501"/>
                  <a:pt x="334" y="14273"/>
                  <a:pt x="456" y="13937"/>
                </a:cubicBezTo>
                <a:cubicBezTo>
                  <a:pt x="484" y="13860"/>
                  <a:pt x="491" y="13774"/>
                  <a:pt x="540" y="13706"/>
                </a:cubicBezTo>
                <a:cubicBezTo>
                  <a:pt x="805" y="13341"/>
                  <a:pt x="675" y="13563"/>
                  <a:pt x="874" y="13014"/>
                </a:cubicBezTo>
                <a:cubicBezTo>
                  <a:pt x="902" y="12937"/>
                  <a:pt x="909" y="12851"/>
                  <a:pt x="958" y="12783"/>
                </a:cubicBezTo>
                <a:cubicBezTo>
                  <a:pt x="1070" y="12630"/>
                  <a:pt x="1229" y="12497"/>
                  <a:pt x="1293" y="12322"/>
                </a:cubicBezTo>
                <a:cubicBezTo>
                  <a:pt x="1320" y="12245"/>
                  <a:pt x="1333" y="12162"/>
                  <a:pt x="1376" y="12091"/>
                </a:cubicBezTo>
                <a:cubicBezTo>
                  <a:pt x="1474" y="11930"/>
                  <a:pt x="1599" y="11784"/>
                  <a:pt x="1711" y="11630"/>
                </a:cubicBezTo>
                <a:cubicBezTo>
                  <a:pt x="1766" y="11553"/>
                  <a:pt x="1833" y="11482"/>
                  <a:pt x="1878" y="11399"/>
                </a:cubicBezTo>
                <a:cubicBezTo>
                  <a:pt x="2081" y="11026"/>
                  <a:pt x="1957" y="11172"/>
                  <a:pt x="2213" y="10937"/>
                </a:cubicBezTo>
                <a:cubicBezTo>
                  <a:pt x="2240" y="10861"/>
                  <a:pt x="2251" y="10776"/>
                  <a:pt x="2296" y="10707"/>
                </a:cubicBezTo>
                <a:cubicBezTo>
                  <a:pt x="2337" y="10645"/>
                  <a:pt x="2416" y="10611"/>
                  <a:pt x="2463" y="10553"/>
                </a:cubicBezTo>
                <a:cubicBezTo>
                  <a:pt x="2584" y="10405"/>
                  <a:pt x="2686" y="10245"/>
                  <a:pt x="2798" y="10091"/>
                </a:cubicBezTo>
                <a:cubicBezTo>
                  <a:pt x="2854" y="10015"/>
                  <a:pt x="2933" y="9948"/>
                  <a:pt x="2965" y="9861"/>
                </a:cubicBezTo>
                <a:cubicBezTo>
                  <a:pt x="2993" y="9784"/>
                  <a:pt x="3006" y="9701"/>
                  <a:pt x="3049" y="9630"/>
                </a:cubicBezTo>
                <a:cubicBezTo>
                  <a:pt x="3147" y="9468"/>
                  <a:pt x="3320" y="9344"/>
                  <a:pt x="3383" y="9169"/>
                </a:cubicBezTo>
                <a:cubicBezTo>
                  <a:pt x="3504" y="8835"/>
                  <a:pt x="3405" y="8995"/>
                  <a:pt x="3718" y="8707"/>
                </a:cubicBezTo>
                <a:cubicBezTo>
                  <a:pt x="3851" y="8341"/>
                  <a:pt x="3825" y="8276"/>
                  <a:pt x="4052" y="8015"/>
                </a:cubicBezTo>
                <a:cubicBezTo>
                  <a:pt x="4102" y="7958"/>
                  <a:pt x="4164" y="7912"/>
                  <a:pt x="4220" y="7861"/>
                </a:cubicBezTo>
                <a:cubicBezTo>
                  <a:pt x="4367" y="7455"/>
                  <a:pt x="4255" y="7698"/>
                  <a:pt x="4638" y="7169"/>
                </a:cubicBezTo>
                <a:lnTo>
                  <a:pt x="4805" y="6938"/>
                </a:lnTo>
                <a:cubicBezTo>
                  <a:pt x="4952" y="6532"/>
                  <a:pt x="4840" y="6775"/>
                  <a:pt x="5223" y="6246"/>
                </a:cubicBezTo>
                <a:cubicBezTo>
                  <a:pt x="5279" y="6169"/>
                  <a:pt x="5320" y="6081"/>
                  <a:pt x="5391" y="6015"/>
                </a:cubicBezTo>
                <a:lnTo>
                  <a:pt x="5809" y="5631"/>
                </a:lnTo>
                <a:cubicBezTo>
                  <a:pt x="5892" y="5554"/>
                  <a:pt x="5994" y="5491"/>
                  <a:pt x="6060" y="5400"/>
                </a:cubicBezTo>
                <a:cubicBezTo>
                  <a:pt x="6475" y="4827"/>
                  <a:pt x="5941" y="5531"/>
                  <a:pt x="6478" y="4939"/>
                </a:cubicBezTo>
                <a:cubicBezTo>
                  <a:pt x="6695" y="4699"/>
                  <a:pt x="6569" y="4733"/>
                  <a:pt x="6812" y="4554"/>
                </a:cubicBezTo>
                <a:cubicBezTo>
                  <a:pt x="6891" y="4496"/>
                  <a:pt x="6985" y="4458"/>
                  <a:pt x="7063" y="4400"/>
                </a:cubicBezTo>
                <a:cubicBezTo>
                  <a:pt x="7125" y="4355"/>
                  <a:pt x="7169" y="4292"/>
                  <a:pt x="7231" y="4246"/>
                </a:cubicBezTo>
                <a:cubicBezTo>
                  <a:pt x="7309" y="4189"/>
                  <a:pt x="7406" y="4153"/>
                  <a:pt x="7482" y="4093"/>
                </a:cubicBezTo>
                <a:cubicBezTo>
                  <a:pt x="7630" y="3973"/>
                  <a:pt x="7736" y="3809"/>
                  <a:pt x="7900" y="3708"/>
                </a:cubicBezTo>
                <a:cubicBezTo>
                  <a:pt x="8067" y="3605"/>
                  <a:pt x="8259" y="3531"/>
                  <a:pt x="8401" y="3400"/>
                </a:cubicBezTo>
                <a:cubicBezTo>
                  <a:pt x="8457" y="3349"/>
                  <a:pt x="8506" y="3290"/>
                  <a:pt x="8569" y="3247"/>
                </a:cubicBezTo>
                <a:cubicBezTo>
                  <a:pt x="8730" y="3136"/>
                  <a:pt x="8928" y="3070"/>
                  <a:pt x="9071" y="2939"/>
                </a:cubicBezTo>
                <a:cubicBezTo>
                  <a:pt x="9126" y="2888"/>
                  <a:pt x="9170" y="2822"/>
                  <a:pt x="9238" y="2785"/>
                </a:cubicBezTo>
                <a:cubicBezTo>
                  <a:pt x="9313" y="2743"/>
                  <a:pt x="9410" y="2744"/>
                  <a:pt x="9489" y="2708"/>
                </a:cubicBezTo>
                <a:cubicBezTo>
                  <a:pt x="9579" y="2667"/>
                  <a:pt x="9650" y="2596"/>
                  <a:pt x="9740" y="2554"/>
                </a:cubicBezTo>
                <a:cubicBezTo>
                  <a:pt x="9818" y="2518"/>
                  <a:pt x="9912" y="2514"/>
                  <a:pt x="9991" y="2477"/>
                </a:cubicBezTo>
                <a:cubicBezTo>
                  <a:pt x="10080" y="2436"/>
                  <a:pt x="10150" y="2361"/>
                  <a:pt x="10241" y="2324"/>
                </a:cubicBezTo>
                <a:cubicBezTo>
                  <a:pt x="10403" y="2258"/>
                  <a:pt x="10576" y="2221"/>
                  <a:pt x="10743" y="2170"/>
                </a:cubicBezTo>
                <a:lnTo>
                  <a:pt x="10994" y="2093"/>
                </a:lnTo>
                <a:cubicBezTo>
                  <a:pt x="11392" y="1849"/>
                  <a:pt x="11150" y="1968"/>
                  <a:pt x="11747" y="1785"/>
                </a:cubicBezTo>
                <a:lnTo>
                  <a:pt x="12249" y="1631"/>
                </a:lnTo>
                <a:cubicBezTo>
                  <a:pt x="12332" y="1606"/>
                  <a:pt x="12414" y="1574"/>
                  <a:pt x="12500" y="1555"/>
                </a:cubicBezTo>
                <a:cubicBezTo>
                  <a:pt x="12611" y="1529"/>
                  <a:pt x="12724" y="1507"/>
                  <a:pt x="12834" y="1478"/>
                </a:cubicBezTo>
                <a:cubicBezTo>
                  <a:pt x="12919" y="1455"/>
                  <a:pt x="13000" y="1422"/>
                  <a:pt x="13085" y="1401"/>
                </a:cubicBezTo>
                <a:cubicBezTo>
                  <a:pt x="13307" y="1345"/>
                  <a:pt x="13536" y="1314"/>
                  <a:pt x="13754" y="1247"/>
                </a:cubicBezTo>
                <a:cubicBezTo>
                  <a:pt x="14223" y="1103"/>
                  <a:pt x="13919" y="1190"/>
                  <a:pt x="14674" y="1016"/>
                </a:cubicBezTo>
                <a:cubicBezTo>
                  <a:pt x="14975" y="947"/>
                  <a:pt x="15108" y="911"/>
                  <a:pt x="15427" y="862"/>
                </a:cubicBezTo>
                <a:cubicBezTo>
                  <a:pt x="16037" y="769"/>
                  <a:pt x="16253" y="765"/>
                  <a:pt x="16932" y="709"/>
                </a:cubicBezTo>
                <a:cubicBezTo>
                  <a:pt x="17602" y="735"/>
                  <a:pt x="18666" y="720"/>
                  <a:pt x="19441" y="862"/>
                </a:cubicBezTo>
                <a:cubicBezTo>
                  <a:pt x="20696" y="1093"/>
                  <a:pt x="19700" y="927"/>
                  <a:pt x="20361" y="1093"/>
                </a:cubicBezTo>
                <a:cubicBezTo>
                  <a:pt x="20583" y="1149"/>
                  <a:pt x="21030" y="1247"/>
                  <a:pt x="21030" y="1247"/>
                </a:cubicBezTo>
                <a:cubicBezTo>
                  <a:pt x="21018" y="1191"/>
                  <a:pt x="20937" y="733"/>
                  <a:pt x="20863" y="632"/>
                </a:cubicBezTo>
                <a:cubicBezTo>
                  <a:pt x="20797" y="541"/>
                  <a:pt x="20696" y="478"/>
                  <a:pt x="20612" y="401"/>
                </a:cubicBezTo>
                <a:cubicBezTo>
                  <a:pt x="20584" y="324"/>
                  <a:pt x="20584" y="233"/>
                  <a:pt x="20528" y="170"/>
                </a:cubicBezTo>
                <a:cubicBezTo>
                  <a:pt x="20466" y="98"/>
                  <a:pt x="20349" y="-49"/>
                  <a:pt x="20278" y="16"/>
                </a:cubicBezTo>
                <a:cubicBezTo>
                  <a:pt x="20225" y="65"/>
                  <a:pt x="20581" y="372"/>
                  <a:pt x="20612" y="401"/>
                </a:cubicBezTo>
                <a:cubicBezTo>
                  <a:pt x="20640" y="478"/>
                  <a:pt x="20652" y="561"/>
                  <a:pt x="20696" y="632"/>
                </a:cubicBezTo>
                <a:cubicBezTo>
                  <a:pt x="20758" y="731"/>
                  <a:pt x="21049" y="1036"/>
                  <a:pt x="21114" y="1170"/>
                </a:cubicBezTo>
                <a:cubicBezTo>
                  <a:pt x="21186" y="1318"/>
                  <a:pt x="21281" y="1631"/>
                  <a:pt x="21281" y="1631"/>
                </a:cubicBezTo>
                <a:cubicBezTo>
                  <a:pt x="20898" y="1984"/>
                  <a:pt x="21387" y="1567"/>
                  <a:pt x="20779" y="1939"/>
                </a:cubicBezTo>
                <a:cubicBezTo>
                  <a:pt x="20557" y="2075"/>
                  <a:pt x="19983" y="2538"/>
                  <a:pt x="19859" y="2708"/>
                </a:cubicBezTo>
                <a:cubicBezTo>
                  <a:pt x="19800" y="2790"/>
                  <a:pt x="19644" y="3038"/>
                  <a:pt x="19525" y="3093"/>
                </a:cubicBezTo>
                <a:cubicBezTo>
                  <a:pt x="19500" y="3104"/>
                  <a:pt x="19525" y="3041"/>
                  <a:pt x="19525" y="3016"/>
                </a:cubicBezTo>
              </a:path>
            </a:pathLst>
          </a:custGeom>
          <a:ln w="38100">
            <a:solidFill>
              <a:srgbClr val="FF0000"/>
            </a:solidFill>
          </a:ln>
        </p:spPr>
        <p:txBody>
          <a:bodyPr lIns="45719" rIns="45719"/>
          <a:lstStyle/>
          <a:p>
            <a:pPr algn="r" defTabSz="914400">
              <a:defRPr sz="1800">
                <a:latin typeface="Arial"/>
                <a:ea typeface="Arial"/>
                <a:cs typeface="Arial"/>
                <a:sym typeface="Arial"/>
              </a:defRPr>
            </a:pPr>
          </a:p>
        </p:txBody>
      </p:sp>
      <p:grpSp>
        <p:nvGrpSpPr>
          <p:cNvPr id="841" name="Group"/>
          <p:cNvGrpSpPr/>
          <p:nvPr/>
        </p:nvGrpSpPr>
        <p:grpSpPr>
          <a:xfrm>
            <a:off x="16742895" y="8610464"/>
            <a:ext cx="966895" cy="966895"/>
            <a:chOff x="0" y="0"/>
            <a:chExt cx="966893" cy="966893"/>
          </a:xfrm>
        </p:grpSpPr>
        <p:sp>
          <p:nvSpPr>
            <p:cNvPr id="839" name="Circle"/>
            <p:cNvSpPr/>
            <p:nvPr/>
          </p:nvSpPr>
          <p:spPr>
            <a:xfrm>
              <a:off x="0" y="0"/>
              <a:ext cx="966894" cy="966894"/>
            </a:xfrm>
            <a:prstGeom prst="ellipse">
              <a:avLst/>
            </a:prstGeom>
            <a:noFill/>
            <a:ln w="38100" cap="flat">
              <a:solidFill>
                <a:srgbClr val="000000"/>
              </a:solidFill>
              <a:prstDash val="solid"/>
              <a:round/>
            </a:ln>
            <a:effectLst/>
          </p:spPr>
          <p:txBody>
            <a:bodyPr wrap="square" lIns="45719" tIns="45719" rIns="45719" bIns="45719" numCol="1" anchor="ctr">
              <a:noAutofit/>
            </a:bodyPr>
            <a:lstStyle/>
            <a:p>
              <a:pPr defTabSz="914400">
                <a:defRPr sz="3000">
                  <a:latin typeface="Courier"/>
                  <a:ea typeface="Courier"/>
                  <a:cs typeface="Courier"/>
                  <a:sym typeface="Courier"/>
                </a:defRPr>
              </a:pPr>
            </a:p>
          </p:txBody>
        </p:sp>
        <p:sp>
          <p:nvSpPr>
            <p:cNvPr id="840" name="S"/>
            <p:cNvSpPr txBox="1"/>
            <p:nvPr/>
          </p:nvSpPr>
          <p:spPr>
            <a:xfrm>
              <a:off x="141598" y="209127"/>
              <a:ext cx="683699" cy="5486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defTabSz="914400">
                <a:defRPr sz="3000">
                  <a:latin typeface="Courier"/>
                  <a:ea typeface="Courier"/>
                  <a:cs typeface="Courier"/>
                  <a:sym typeface="Courier"/>
                </a:defRPr>
              </a:lvl1pPr>
            </a:lstStyle>
            <a:p>
              <a:pPr/>
              <a:r>
                <a:t>S</a:t>
              </a:r>
            </a:p>
          </p:txBody>
        </p:sp>
      </p:grpSp>
      <p:grpSp>
        <p:nvGrpSpPr>
          <p:cNvPr id="844" name="Group"/>
          <p:cNvGrpSpPr/>
          <p:nvPr/>
        </p:nvGrpSpPr>
        <p:grpSpPr>
          <a:xfrm>
            <a:off x="15408876" y="10104881"/>
            <a:ext cx="966895" cy="966895"/>
            <a:chOff x="0" y="0"/>
            <a:chExt cx="966893" cy="966893"/>
          </a:xfrm>
        </p:grpSpPr>
        <p:sp>
          <p:nvSpPr>
            <p:cNvPr id="842" name="Circle"/>
            <p:cNvSpPr/>
            <p:nvPr/>
          </p:nvSpPr>
          <p:spPr>
            <a:xfrm>
              <a:off x="0" y="0"/>
              <a:ext cx="966894" cy="966894"/>
            </a:xfrm>
            <a:prstGeom prst="ellipse">
              <a:avLst/>
            </a:prstGeom>
            <a:noFill/>
            <a:ln w="38100" cap="flat">
              <a:solidFill>
                <a:srgbClr val="000000"/>
              </a:solidFill>
              <a:prstDash val="solid"/>
              <a:round/>
            </a:ln>
            <a:effectLst/>
          </p:spPr>
          <p:txBody>
            <a:bodyPr wrap="square" lIns="45719" tIns="45719" rIns="45719" bIns="45719" numCol="1" anchor="ctr">
              <a:noAutofit/>
            </a:bodyPr>
            <a:lstStyle/>
            <a:p>
              <a:pPr defTabSz="914400">
                <a:defRPr sz="3000">
                  <a:latin typeface="Courier"/>
                  <a:ea typeface="Courier"/>
                  <a:cs typeface="Courier"/>
                  <a:sym typeface="Courier"/>
                </a:defRPr>
              </a:pPr>
            </a:p>
          </p:txBody>
        </p:sp>
        <p:sp>
          <p:nvSpPr>
            <p:cNvPr id="843" name="T"/>
            <p:cNvSpPr txBox="1"/>
            <p:nvPr/>
          </p:nvSpPr>
          <p:spPr>
            <a:xfrm>
              <a:off x="141598" y="209127"/>
              <a:ext cx="683699" cy="5486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defTabSz="914400">
                <a:defRPr sz="3000">
                  <a:latin typeface="Courier"/>
                  <a:ea typeface="Courier"/>
                  <a:cs typeface="Courier"/>
                  <a:sym typeface="Courier"/>
                </a:defRPr>
              </a:lvl1pPr>
            </a:lstStyle>
            <a:p>
              <a:pPr/>
              <a:r>
                <a:t>T</a:t>
              </a:r>
            </a:p>
          </p:txBody>
        </p:sp>
      </p:grpSp>
      <p:grpSp>
        <p:nvGrpSpPr>
          <p:cNvPr id="847" name="Group"/>
          <p:cNvGrpSpPr/>
          <p:nvPr/>
        </p:nvGrpSpPr>
        <p:grpSpPr>
          <a:xfrm>
            <a:off x="17783689" y="10170700"/>
            <a:ext cx="966895" cy="966895"/>
            <a:chOff x="0" y="0"/>
            <a:chExt cx="966893" cy="966893"/>
          </a:xfrm>
        </p:grpSpPr>
        <p:sp>
          <p:nvSpPr>
            <p:cNvPr id="845" name="Circle"/>
            <p:cNvSpPr/>
            <p:nvPr/>
          </p:nvSpPr>
          <p:spPr>
            <a:xfrm>
              <a:off x="0" y="0"/>
              <a:ext cx="966894" cy="966894"/>
            </a:xfrm>
            <a:prstGeom prst="ellipse">
              <a:avLst/>
            </a:prstGeom>
            <a:noFill/>
            <a:ln w="38100" cap="flat">
              <a:solidFill>
                <a:srgbClr val="000000"/>
              </a:solidFill>
              <a:prstDash val="solid"/>
              <a:round/>
            </a:ln>
            <a:effectLst/>
          </p:spPr>
          <p:txBody>
            <a:bodyPr wrap="square" lIns="45719" tIns="45719" rIns="45719" bIns="45719" numCol="1" anchor="ctr">
              <a:noAutofit/>
            </a:bodyPr>
            <a:lstStyle/>
            <a:p>
              <a:pPr defTabSz="914400">
                <a:defRPr sz="3000">
                  <a:latin typeface="Courier"/>
                  <a:ea typeface="Courier"/>
                  <a:cs typeface="Courier"/>
                  <a:sym typeface="Courier"/>
                </a:defRPr>
              </a:pPr>
            </a:p>
          </p:txBody>
        </p:sp>
        <p:sp>
          <p:nvSpPr>
            <p:cNvPr id="846" name="A"/>
            <p:cNvSpPr txBox="1"/>
            <p:nvPr/>
          </p:nvSpPr>
          <p:spPr>
            <a:xfrm>
              <a:off x="141598" y="209127"/>
              <a:ext cx="683699" cy="5486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defTabSz="914400">
                <a:defRPr sz="3000">
                  <a:latin typeface="Courier"/>
                  <a:ea typeface="Courier"/>
                  <a:cs typeface="Courier"/>
                  <a:sym typeface="Courier"/>
                </a:defRPr>
              </a:lvl1pPr>
            </a:lstStyle>
            <a:p>
              <a:pPr/>
              <a:r>
                <a:t>A</a:t>
              </a:r>
            </a:p>
          </p:txBody>
        </p:sp>
      </p:grpSp>
      <p:grpSp>
        <p:nvGrpSpPr>
          <p:cNvPr id="850" name="Group"/>
          <p:cNvGrpSpPr/>
          <p:nvPr/>
        </p:nvGrpSpPr>
        <p:grpSpPr>
          <a:xfrm>
            <a:off x="13996359" y="11665118"/>
            <a:ext cx="966895" cy="966895"/>
            <a:chOff x="0" y="0"/>
            <a:chExt cx="966893" cy="966893"/>
          </a:xfrm>
        </p:grpSpPr>
        <p:sp>
          <p:nvSpPr>
            <p:cNvPr id="848" name="Circle"/>
            <p:cNvSpPr/>
            <p:nvPr/>
          </p:nvSpPr>
          <p:spPr>
            <a:xfrm>
              <a:off x="0" y="0"/>
              <a:ext cx="966894" cy="966894"/>
            </a:xfrm>
            <a:prstGeom prst="ellipse">
              <a:avLst/>
            </a:prstGeom>
            <a:noFill/>
            <a:ln w="38100" cap="flat">
              <a:solidFill>
                <a:srgbClr val="000000"/>
              </a:solidFill>
              <a:prstDash val="solid"/>
              <a:round/>
            </a:ln>
            <a:effectLst/>
          </p:spPr>
          <p:txBody>
            <a:bodyPr wrap="square" lIns="45719" tIns="45719" rIns="45719" bIns="45719" numCol="1" anchor="ctr">
              <a:noAutofit/>
            </a:bodyPr>
            <a:lstStyle/>
            <a:p>
              <a:pPr defTabSz="914400">
                <a:defRPr sz="3000">
                  <a:latin typeface="Courier"/>
                  <a:ea typeface="Courier"/>
                  <a:cs typeface="Courier"/>
                  <a:sym typeface="Courier"/>
                </a:defRPr>
              </a:pPr>
            </a:p>
          </p:txBody>
        </p:sp>
        <p:sp>
          <p:nvSpPr>
            <p:cNvPr id="849" name="N"/>
            <p:cNvSpPr txBox="1"/>
            <p:nvPr/>
          </p:nvSpPr>
          <p:spPr>
            <a:xfrm>
              <a:off x="141598" y="209127"/>
              <a:ext cx="683699" cy="5486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defTabSz="914400">
                <a:defRPr sz="3000">
                  <a:latin typeface="Courier"/>
                  <a:ea typeface="Courier"/>
                  <a:cs typeface="Courier"/>
                  <a:sym typeface="Courier"/>
                </a:defRPr>
              </a:lvl1pPr>
            </a:lstStyle>
            <a:p>
              <a:pPr/>
              <a:r>
                <a:t>N</a:t>
              </a:r>
            </a:p>
          </p:txBody>
        </p:sp>
      </p:grpSp>
      <p:sp>
        <p:nvSpPr>
          <p:cNvPr id="851" name="Line"/>
          <p:cNvSpPr/>
          <p:nvPr/>
        </p:nvSpPr>
        <p:spPr>
          <a:xfrm flipH="1">
            <a:off x="16159305" y="9505143"/>
            <a:ext cx="540300" cy="556448"/>
          </a:xfrm>
          <a:prstGeom prst="line">
            <a:avLst/>
          </a:prstGeom>
          <a:ln w="38100">
            <a:solidFill>
              <a:srgbClr val="FF0000"/>
            </a:solidFill>
            <a:tailEnd type="triangle"/>
          </a:ln>
        </p:spPr>
        <p:txBody>
          <a:bodyPr lIns="45719" rIns="45719"/>
          <a:lstStyle/>
          <a:p>
            <a:pPr algn="l" defTabSz="457200">
              <a:defRPr sz="1800">
                <a:latin typeface="Calibri"/>
                <a:ea typeface="Calibri"/>
                <a:cs typeface="Calibri"/>
                <a:sym typeface="Calibri"/>
              </a:defRPr>
            </a:pPr>
          </a:p>
        </p:txBody>
      </p:sp>
      <p:sp>
        <p:nvSpPr>
          <p:cNvPr id="852" name="Line"/>
          <p:cNvSpPr/>
          <p:nvPr/>
        </p:nvSpPr>
        <p:spPr>
          <a:xfrm>
            <a:off x="17660154" y="9671972"/>
            <a:ext cx="395987" cy="424813"/>
          </a:xfrm>
          <a:prstGeom prst="line">
            <a:avLst/>
          </a:prstGeom>
          <a:ln w="38100">
            <a:solidFill>
              <a:srgbClr val="FF0000"/>
            </a:solidFill>
            <a:tailEnd type="triangle"/>
          </a:ln>
        </p:spPr>
        <p:txBody>
          <a:bodyPr lIns="45719" rIns="45719"/>
          <a:lstStyle/>
          <a:p>
            <a:pPr algn="l" defTabSz="457200">
              <a:defRPr sz="1800">
                <a:latin typeface="Calibri"/>
                <a:ea typeface="Calibri"/>
                <a:cs typeface="Calibri"/>
                <a:sym typeface="Calibri"/>
              </a:defRPr>
            </a:pPr>
          </a:p>
        </p:txBody>
      </p:sp>
      <p:sp>
        <p:nvSpPr>
          <p:cNvPr id="853" name="Line"/>
          <p:cNvSpPr/>
          <p:nvPr/>
        </p:nvSpPr>
        <p:spPr>
          <a:xfrm flipH="1">
            <a:off x="14883011" y="11028421"/>
            <a:ext cx="540300" cy="556448"/>
          </a:xfrm>
          <a:prstGeom prst="line">
            <a:avLst/>
          </a:prstGeom>
          <a:ln w="38100">
            <a:solidFill>
              <a:srgbClr val="000000"/>
            </a:solidFill>
            <a:tailEnd type="triangle"/>
          </a:ln>
        </p:spPr>
        <p:txBody>
          <a:bodyPr lIns="45719" rIns="45719"/>
          <a:lstStyle/>
          <a:p>
            <a:pPr algn="l" defTabSz="457200">
              <a:defRPr sz="1800">
                <a:latin typeface="Calibri"/>
                <a:ea typeface="Calibri"/>
                <a:cs typeface="Calibri"/>
                <a:sym typeface="Calibri"/>
              </a:defRPr>
            </a:pPr>
          </a:p>
        </p:txBody>
      </p:sp>
      <p:sp>
        <p:nvSpPr>
          <p:cNvPr id="854" name="not a tree: the red edges make a cycle"/>
          <p:cNvSpPr txBox="1"/>
          <p:nvPr/>
        </p:nvSpPr>
        <p:spPr>
          <a:xfrm>
            <a:off x="5884378" y="12168471"/>
            <a:ext cx="12900876" cy="1274573"/>
          </a:xfrm>
          <a:prstGeom prst="rect">
            <a:avLst/>
          </a:prstGeom>
          <a:ln w="12700">
            <a:miter lim="400000"/>
          </a:ln>
          <a:extLst>
            <a:ext uri="{C572A759-6A51-4108-AA02-DFA0A04FC94B}">
              <ma14:wrappingTextBoxFlag xmlns:ma14="http://schemas.microsoft.com/office/mac/drawingml/2011/main" val="1"/>
            </a:ext>
          </a:extLst>
        </p:spPr>
        <p:txBody>
          <a:bodyPr wrap="none" lIns="68579" tIns="68579" rIns="68579" bIns="68579">
            <a:spAutoFit/>
          </a:bodyPr>
          <a:lstStyle>
            <a:lvl1pPr algn="l" defTabSz="1371600">
              <a:lnSpc>
                <a:spcPct val="50000"/>
              </a:lnSpc>
              <a:defRPr b="1" baseline="-12514" sz="7000">
                <a:solidFill>
                  <a:srgbClr val="7F0325"/>
                </a:solidFill>
                <a:uFill>
                  <a:solidFill>
                    <a:srgbClr val="000000"/>
                  </a:solidFill>
                </a:uFill>
                <a:latin typeface="Verdana"/>
                <a:ea typeface="Verdana"/>
                <a:cs typeface="Verdana"/>
                <a:sym typeface="Verdana"/>
              </a:defRPr>
            </a:lvl1pPr>
          </a:lstStyle>
          <a:p>
            <a:pPr/>
            <a:r>
              <a:t>not a tree: the red edges make a cycle</a:t>
            </a:r>
          </a:p>
        </p:txBody>
      </p:sp>
      <p:grpSp>
        <p:nvGrpSpPr>
          <p:cNvPr id="857" name="Group"/>
          <p:cNvGrpSpPr/>
          <p:nvPr/>
        </p:nvGrpSpPr>
        <p:grpSpPr>
          <a:xfrm>
            <a:off x="5799322" y="9467805"/>
            <a:ext cx="4216919" cy="2306867"/>
            <a:chOff x="0" y="0"/>
            <a:chExt cx="4216917" cy="2306865"/>
          </a:xfrm>
        </p:grpSpPr>
        <p:sp>
          <p:nvSpPr>
            <p:cNvPr id="855" name="Line"/>
            <p:cNvSpPr/>
            <p:nvPr/>
          </p:nvSpPr>
          <p:spPr>
            <a:xfrm flipH="1">
              <a:off x="0" y="-1"/>
              <a:ext cx="4089918" cy="2179868"/>
            </a:xfrm>
            <a:prstGeom prst="line">
              <a:avLst/>
            </a:prstGeom>
            <a:noFill/>
            <a:ln w="88900" cap="flat">
              <a:solidFill>
                <a:srgbClr val="FF2600"/>
              </a:solidFill>
              <a:custDash>
                <a:ds d="200000" sp="200000"/>
              </a:custDash>
              <a:miter lim="400000"/>
            </a:ln>
            <a:effectLst/>
          </p:spPr>
          <p:txBody>
            <a:bodyPr wrap="square" lIns="45719" tIns="45719" rIns="45719" bIns="45719" numCol="1" anchor="t">
              <a:noAutofit/>
            </a:bodyPr>
            <a:lstStyle/>
            <a:p>
              <a:pPr algn="l" defTabSz="457200">
                <a:defRPr sz="1800">
                  <a:latin typeface="Calibri"/>
                  <a:ea typeface="Calibri"/>
                  <a:cs typeface="Calibri"/>
                  <a:sym typeface="Calibri"/>
                </a:defRPr>
              </a:pPr>
            </a:p>
          </p:txBody>
        </p:sp>
        <p:sp>
          <p:nvSpPr>
            <p:cNvPr id="856" name="Line"/>
            <p:cNvSpPr/>
            <p:nvPr/>
          </p:nvSpPr>
          <p:spPr>
            <a:xfrm>
              <a:off x="126999" y="127000"/>
              <a:ext cx="4089920" cy="2179866"/>
            </a:xfrm>
            <a:prstGeom prst="line">
              <a:avLst/>
            </a:prstGeom>
            <a:noFill/>
            <a:ln w="88900" cap="flat">
              <a:solidFill>
                <a:srgbClr val="FF2600"/>
              </a:solidFill>
              <a:custDash>
                <a:ds d="200000" sp="200000"/>
              </a:custDash>
              <a:miter lim="400000"/>
            </a:ln>
            <a:effectLst/>
          </p:spPr>
          <p:txBody>
            <a:bodyPr wrap="square" lIns="45719" tIns="45719" rIns="45719" bIns="45719" numCol="1" anchor="t">
              <a:noAutofit/>
            </a:bodyPr>
            <a:lstStyle/>
            <a:p>
              <a:pPr algn="l" defTabSz="457200">
                <a:defRPr sz="1800">
                  <a:latin typeface="Calibri"/>
                  <a:ea typeface="Calibri"/>
                  <a:cs typeface="Calibri"/>
                  <a:sym typeface="Calibri"/>
                </a:defRPr>
              </a:pPr>
            </a:p>
          </p:txBody>
        </p:sp>
      </p:grpSp>
      <p:grpSp>
        <p:nvGrpSpPr>
          <p:cNvPr id="860" name="Group"/>
          <p:cNvGrpSpPr/>
          <p:nvPr/>
        </p:nvGrpSpPr>
        <p:grpSpPr>
          <a:xfrm>
            <a:off x="15117883" y="9180983"/>
            <a:ext cx="4216919" cy="2306867"/>
            <a:chOff x="0" y="0"/>
            <a:chExt cx="4216917" cy="2306865"/>
          </a:xfrm>
        </p:grpSpPr>
        <p:sp>
          <p:nvSpPr>
            <p:cNvPr id="858" name="Line"/>
            <p:cNvSpPr/>
            <p:nvPr/>
          </p:nvSpPr>
          <p:spPr>
            <a:xfrm flipH="1">
              <a:off x="0" y="-1"/>
              <a:ext cx="4089918" cy="2179868"/>
            </a:xfrm>
            <a:prstGeom prst="line">
              <a:avLst/>
            </a:prstGeom>
            <a:noFill/>
            <a:ln w="88900" cap="flat">
              <a:solidFill>
                <a:srgbClr val="FF2600"/>
              </a:solidFill>
              <a:custDash>
                <a:ds d="200000" sp="200000"/>
              </a:custDash>
              <a:miter lim="400000"/>
            </a:ln>
            <a:effectLst/>
          </p:spPr>
          <p:txBody>
            <a:bodyPr wrap="square" lIns="45719" tIns="45719" rIns="45719" bIns="45719" numCol="1" anchor="t">
              <a:noAutofit/>
            </a:bodyPr>
            <a:lstStyle/>
            <a:p>
              <a:pPr algn="l" defTabSz="457200">
                <a:defRPr sz="1800">
                  <a:latin typeface="Calibri"/>
                  <a:ea typeface="Calibri"/>
                  <a:cs typeface="Calibri"/>
                  <a:sym typeface="Calibri"/>
                </a:defRPr>
              </a:pPr>
            </a:p>
          </p:txBody>
        </p:sp>
        <p:sp>
          <p:nvSpPr>
            <p:cNvPr id="859" name="Line"/>
            <p:cNvSpPr/>
            <p:nvPr/>
          </p:nvSpPr>
          <p:spPr>
            <a:xfrm>
              <a:off x="126999" y="127000"/>
              <a:ext cx="4089920" cy="2179866"/>
            </a:xfrm>
            <a:prstGeom prst="line">
              <a:avLst/>
            </a:prstGeom>
            <a:noFill/>
            <a:ln w="88900" cap="flat">
              <a:solidFill>
                <a:srgbClr val="FF2600"/>
              </a:solidFill>
              <a:custDash>
                <a:ds d="200000" sp="200000"/>
              </a:custDash>
              <a:miter lim="400000"/>
            </a:ln>
            <a:effectLst/>
          </p:spPr>
          <p:txBody>
            <a:bodyPr wrap="square" lIns="45719" tIns="45719" rIns="45719" bIns="45719" numCol="1" anchor="t">
              <a:noAutofit/>
            </a:bodyPr>
            <a:lstStyle/>
            <a:p>
              <a:pPr algn="l" defTabSz="457200">
                <a:defRPr sz="1800">
                  <a:latin typeface="Calibri"/>
                  <a:ea typeface="Calibri"/>
                  <a:cs typeface="Calibri"/>
                  <a:sym typeface="Calibri"/>
                </a:defRPr>
              </a:pPr>
            </a:p>
          </p:txBody>
        </p:sp>
      </p:grpSp>
      <p:sp>
        <p:nvSpPr>
          <p:cNvPr id="861" name="Line"/>
          <p:cNvSpPr/>
          <p:nvPr/>
        </p:nvSpPr>
        <p:spPr>
          <a:xfrm>
            <a:off x="16632702" y="10594274"/>
            <a:ext cx="894056" cy="1"/>
          </a:xfrm>
          <a:prstGeom prst="line">
            <a:avLst/>
          </a:prstGeom>
          <a:ln w="38100">
            <a:solidFill>
              <a:srgbClr val="FF0000"/>
            </a:solidFill>
            <a:tailEnd type="triangle"/>
          </a:ln>
        </p:spPr>
        <p:txBody>
          <a:bodyPr lIns="45719" rIns="45719"/>
          <a:lstStyle/>
          <a:p>
            <a:pPr algn="l" defTabSz="457200">
              <a:defRPr sz="1800">
                <a:latin typeface="Calibri"/>
                <a:ea typeface="Calibri"/>
                <a:cs typeface="Calibri"/>
                <a:sym typeface="Calibri"/>
              </a:defRPr>
            </a:pPr>
          </a:p>
        </p:txBody>
      </p:sp>
    </p:spTree>
  </p:cSld>
  <p:clrMapOvr>
    <a:masterClrMapping/>
  </p:clrMapOvr>
  <p:transition xmlns:p14="http://schemas.microsoft.com/office/powerpoint/2010/main" spd="med" advClick="1"/>
</p:sld>
</file>

<file path=ppt/slides/slide2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863" name="How can we build trees programmatically?"/>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How can we build trees programmatically?</a:t>
            </a:r>
          </a:p>
        </p:txBody>
      </p:sp>
      <p:graphicFrame>
        <p:nvGraphicFramePr>
          <p:cNvPr id="864" name="Group"/>
          <p:cNvGraphicFramePr/>
          <p:nvPr/>
        </p:nvGraphicFramePr>
        <p:xfrm>
          <a:off x="8255730" y="4477544"/>
          <a:ext cx="7969880" cy="3580454"/>
        </p:xfrm>
        <a:graphic xmlns:a="http://schemas.openxmlformats.org/drawingml/2006/main">
          <a:graphicData uri="http://schemas.openxmlformats.org/drawingml/2006/table">
            <a:tbl>
              <a:tblPr firstCol="0" firstRow="0" lastCol="0" lastRow="0" bandCol="0" bandRow="0" rtl="0">
                <a:tableStyleId>{EEE7283C-3CF3-47DC-8721-378D4A62B228}</a:tableStyleId>
              </a:tblPr>
              <a:tblGrid>
                <a:gridCol w="3946839"/>
                <a:gridCol w="3946839"/>
              </a:tblGrid>
              <a:tr h="1752126">
                <a:tc gridSpan="2">
                  <a:txBody>
                    <a:bodyPr/>
                    <a:lstStyle/>
                    <a:p>
                      <a:pPr algn="ctr" defTabSz="647700">
                        <a:defRPr sz="5000">
                          <a:solidFill>
                            <a:srgbClr val="7F0325"/>
                          </a:solidFill>
                        </a:defRPr>
                      </a:pPr>
                    </a:p>
                  </a:txBody>
                  <a:tcPr marL="50800" marR="50800" marT="50800" marB="50800" anchor="ctr" anchorCtr="0" horzOverflow="overflow">
                    <a:lnL w="76200">
                      <a:solidFill>
                        <a:srgbClr val="000000"/>
                      </a:solidFill>
                      <a:miter lim="400000"/>
                    </a:lnL>
                    <a:lnR w="76200">
                      <a:solidFill>
                        <a:srgbClr val="000000"/>
                      </a:solidFill>
                      <a:miter lim="400000"/>
                    </a:lnR>
                    <a:lnT w="76200">
                      <a:solidFill>
                        <a:srgbClr val="000000"/>
                      </a:solidFill>
                      <a:miter lim="400000"/>
                    </a:lnT>
                    <a:lnB w="76200">
                      <a:solidFill>
                        <a:srgbClr val="000000"/>
                      </a:solidFill>
                      <a:miter lim="400000"/>
                    </a:lnB>
                  </a:tcPr>
                </a:tc>
                <a:tc hMerge="1">
                  <a:tcPr/>
                </a:tc>
              </a:tr>
              <a:tr h="1752126">
                <a:tc>
                  <a:txBody>
                    <a:bodyPr/>
                    <a:lstStyle/>
                    <a:p>
                      <a:pPr algn="ctr" defTabSz="647700">
                        <a:defRPr sz="5000">
                          <a:solidFill>
                            <a:srgbClr val="7F0325"/>
                          </a:solidFill>
                        </a:defRPr>
                      </a:pPr>
                    </a:p>
                  </a:txBody>
                  <a:tcPr marL="50800" marR="50800" marT="50800" marB="50800" anchor="ctr" anchorCtr="0" horzOverflow="overflow">
                    <a:lnL w="76200">
                      <a:solidFill>
                        <a:srgbClr val="000000"/>
                      </a:solidFill>
                      <a:miter lim="400000"/>
                    </a:lnL>
                    <a:lnR w="76200">
                      <a:solidFill>
                        <a:srgbClr val="000000"/>
                      </a:solidFill>
                      <a:miter lim="400000"/>
                    </a:lnR>
                    <a:lnT w="76200">
                      <a:solidFill>
                        <a:srgbClr val="000000"/>
                      </a:solidFill>
                      <a:miter lim="400000"/>
                    </a:lnT>
                    <a:lnB w="76200">
                      <a:solidFill>
                        <a:srgbClr val="000000"/>
                      </a:solidFill>
                      <a:miter lim="400000"/>
                    </a:lnB>
                  </a:tcPr>
                </a:tc>
                <a:tc>
                  <a:txBody>
                    <a:bodyPr/>
                    <a:lstStyle/>
                    <a:p>
                      <a:pPr algn="ctr" defTabSz="647700">
                        <a:defRPr sz="5000">
                          <a:solidFill>
                            <a:srgbClr val="7F0325"/>
                          </a:solidFill>
                        </a:defRPr>
                      </a:pPr>
                    </a:p>
                  </a:txBody>
                  <a:tcPr marL="50800" marR="50800" marT="50800" marB="50800" anchor="ctr" anchorCtr="0" horzOverflow="overflow">
                    <a:lnL w="76200">
                      <a:solidFill>
                        <a:srgbClr val="000000"/>
                      </a:solidFill>
                      <a:miter lim="400000"/>
                    </a:lnL>
                    <a:lnR w="76200">
                      <a:solidFill>
                        <a:srgbClr val="000000"/>
                      </a:solidFill>
                      <a:miter lim="400000"/>
                    </a:lnR>
                    <a:lnT w="76200">
                      <a:solidFill>
                        <a:srgbClr val="000000"/>
                      </a:solidFill>
                      <a:miter lim="400000"/>
                    </a:lnT>
                    <a:lnB w="76200">
                      <a:solidFill>
                        <a:srgbClr val="000000"/>
                      </a:solidFill>
                      <a:miter lim="400000"/>
                    </a:lnB>
                  </a:tcPr>
                </a:tc>
              </a:tr>
            </a:tbl>
          </a:graphicData>
        </a:graphic>
      </p:graphicFrame>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86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864" grpId="1"/>
    </p:bldLst>
  </p:timing>
</p:sld>
</file>

<file path=ppt/slides/slide2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866" name="How can we build trees programmatically?"/>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How can we build trees programmatically?</a:t>
            </a:r>
          </a:p>
        </p:txBody>
      </p:sp>
      <p:sp>
        <p:nvSpPr>
          <p:cNvPr id="867" name="Binary Tree:"/>
          <p:cNvSpPr txBox="1"/>
          <p:nvPr/>
        </p:nvSpPr>
        <p:spPr>
          <a:xfrm>
            <a:off x="10534332" y="2937350"/>
            <a:ext cx="3315336" cy="8451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Binary Tree:</a:t>
            </a:r>
          </a:p>
        </p:txBody>
      </p:sp>
      <p:graphicFrame>
        <p:nvGraphicFramePr>
          <p:cNvPr id="868" name="Group"/>
          <p:cNvGraphicFramePr/>
          <p:nvPr/>
        </p:nvGraphicFramePr>
        <p:xfrm>
          <a:off x="8255730" y="4477544"/>
          <a:ext cx="7969880" cy="3580454"/>
        </p:xfrm>
        <a:graphic xmlns:a="http://schemas.openxmlformats.org/drawingml/2006/main">
          <a:graphicData uri="http://schemas.openxmlformats.org/drawingml/2006/table">
            <a:tbl>
              <a:tblPr firstCol="0" firstRow="0" lastCol="0" lastRow="0" bandCol="0" bandRow="0" rtl="0">
                <a:tableStyleId>{EEE7283C-3CF3-47DC-8721-378D4A62B228}</a:tableStyleId>
              </a:tblPr>
              <a:tblGrid>
                <a:gridCol w="3946839"/>
                <a:gridCol w="3946839"/>
              </a:tblGrid>
              <a:tr h="1752126">
                <a:tc gridSpan="2">
                  <a:txBody>
                    <a:bodyPr/>
                    <a:lstStyle/>
                    <a:p>
                      <a:pPr algn="ctr" defTabSz="647700">
                        <a:defRPr>
                          <a:solidFill>
                            <a:srgbClr val="000000"/>
                          </a:solidFill>
                        </a:defRPr>
                      </a:pPr>
                      <a:r>
                        <a:rPr sz="5000">
                          <a:solidFill>
                            <a:srgbClr val="7F0325"/>
                          </a:solidFill>
                        </a:rPr>
                        <a:t>value</a:t>
                      </a:r>
                    </a:p>
                  </a:txBody>
                  <a:tcPr marL="50800" marR="50800" marT="50800" marB="50800" anchor="ctr" anchorCtr="0" horzOverflow="overflow">
                    <a:lnL w="76200">
                      <a:solidFill>
                        <a:srgbClr val="000000"/>
                      </a:solidFill>
                      <a:miter lim="400000"/>
                    </a:lnL>
                    <a:lnR w="76200">
                      <a:solidFill>
                        <a:srgbClr val="000000"/>
                      </a:solidFill>
                      <a:miter lim="400000"/>
                    </a:lnR>
                    <a:lnT w="76200">
                      <a:solidFill>
                        <a:srgbClr val="000000"/>
                      </a:solidFill>
                      <a:miter lim="400000"/>
                    </a:lnT>
                    <a:lnB w="76200">
                      <a:solidFill>
                        <a:srgbClr val="000000"/>
                      </a:solidFill>
                      <a:miter lim="400000"/>
                    </a:lnB>
                  </a:tcPr>
                </a:tc>
                <a:tc hMerge="1">
                  <a:tcPr/>
                </a:tc>
              </a:tr>
              <a:tr h="1752126">
                <a:tc>
                  <a:txBody>
                    <a:bodyPr/>
                    <a:lstStyle/>
                    <a:p>
                      <a:pPr algn="ctr" defTabSz="647700">
                        <a:defRPr sz="5000">
                          <a:solidFill>
                            <a:srgbClr val="7F0325"/>
                          </a:solidFill>
                        </a:defRPr>
                      </a:pPr>
                    </a:p>
                  </a:txBody>
                  <a:tcPr marL="50800" marR="50800" marT="50800" marB="50800" anchor="ctr" anchorCtr="0" horzOverflow="overflow">
                    <a:lnL w="76200">
                      <a:solidFill>
                        <a:srgbClr val="000000"/>
                      </a:solidFill>
                      <a:miter lim="400000"/>
                    </a:lnL>
                    <a:lnR w="76200">
                      <a:solidFill>
                        <a:srgbClr val="000000"/>
                      </a:solidFill>
                      <a:miter lim="400000"/>
                    </a:lnR>
                    <a:lnT w="76200">
                      <a:solidFill>
                        <a:srgbClr val="000000"/>
                      </a:solidFill>
                      <a:miter lim="400000"/>
                    </a:lnT>
                    <a:lnB w="76200">
                      <a:solidFill>
                        <a:srgbClr val="000000"/>
                      </a:solidFill>
                      <a:miter lim="400000"/>
                    </a:lnB>
                  </a:tcPr>
                </a:tc>
                <a:tc>
                  <a:txBody>
                    <a:bodyPr/>
                    <a:lstStyle/>
                    <a:p>
                      <a:pPr algn="ctr" defTabSz="647700">
                        <a:defRPr sz="5000">
                          <a:solidFill>
                            <a:srgbClr val="7F0325"/>
                          </a:solidFill>
                        </a:defRPr>
                      </a:pPr>
                    </a:p>
                  </a:txBody>
                  <a:tcPr marL="50800" marR="50800" marT="50800" marB="50800" anchor="ctr" anchorCtr="0" horzOverflow="overflow">
                    <a:lnL w="76200">
                      <a:solidFill>
                        <a:srgbClr val="000000"/>
                      </a:solidFill>
                      <a:miter lim="400000"/>
                    </a:lnL>
                    <a:lnR w="76200">
                      <a:solidFill>
                        <a:srgbClr val="000000"/>
                      </a:solidFill>
                      <a:miter lim="400000"/>
                    </a:lnR>
                    <a:lnT w="76200">
                      <a:solidFill>
                        <a:srgbClr val="000000"/>
                      </a:solidFill>
                      <a:miter lim="400000"/>
                    </a:lnT>
                    <a:lnB w="76200">
                      <a:solidFill>
                        <a:srgbClr val="000000"/>
                      </a:solidFill>
                      <a:miter lim="400000"/>
                    </a:lnB>
                  </a:tcPr>
                </a:tc>
              </a:tr>
            </a:tbl>
          </a:graphicData>
        </a:graphic>
      </p:graphicFrame>
    </p:spTree>
  </p:cSld>
  <p:clrMapOvr>
    <a:masterClrMapping/>
  </p:clrMapOvr>
  <p:transition xmlns:p14="http://schemas.microsoft.com/office/powerpoint/2010/main" spd="med" advClick="1"/>
</p:sld>
</file>

<file path=ppt/slides/slide2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870" name="How can we build trees programmatically?"/>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How can we build trees programmatically?</a:t>
            </a:r>
          </a:p>
        </p:txBody>
      </p:sp>
      <p:sp>
        <p:nvSpPr>
          <p:cNvPr id="871" name="Binary Tree:"/>
          <p:cNvSpPr txBox="1"/>
          <p:nvPr/>
        </p:nvSpPr>
        <p:spPr>
          <a:xfrm>
            <a:off x="10534332" y="2937350"/>
            <a:ext cx="3315336" cy="8451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Binary Tree:</a:t>
            </a:r>
          </a:p>
        </p:txBody>
      </p:sp>
      <p:graphicFrame>
        <p:nvGraphicFramePr>
          <p:cNvPr id="872" name="Table"/>
          <p:cNvGraphicFramePr/>
          <p:nvPr/>
        </p:nvGraphicFramePr>
        <p:xfrm>
          <a:off x="20175204" y="8203949"/>
          <a:ext cx="2592882" cy="3642725"/>
        </p:xfrm>
        <a:graphic xmlns:a="http://schemas.openxmlformats.org/drawingml/2006/main">
          <a:graphicData uri="http://schemas.openxmlformats.org/drawingml/2006/table">
            <a:tbl>
              <a:tblPr firstCol="0" firstRow="0" lastCol="0" lastRow="0" bandCol="0" bandRow="0" rtl="0">
                <a:tableStyleId>{EEE7283C-3CF3-47DC-8721-378D4A62B228}</a:tableStyleId>
              </a:tblPr>
              <a:tblGrid>
                <a:gridCol w="2516681"/>
              </a:tblGrid>
              <a:tr h="1783261">
                <a:tc>
                  <a:txBody>
                    <a:bodyPr/>
                    <a:lstStyle/>
                    <a:p>
                      <a:pPr algn="ctr" defTabSz="647700">
                        <a:defRPr>
                          <a:solidFill>
                            <a:srgbClr val="000000"/>
                          </a:solidFill>
                        </a:defRPr>
                      </a:pPr>
                      <a:r>
                        <a:rPr sz="5000">
                          <a:solidFill>
                            <a:srgbClr val="7F0325"/>
                          </a:solidFill>
                        </a:rPr>
                        <a:t>value</a:t>
                      </a:r>
                    </a:p>
                  </a:txBody>
                  <a:tcPr marL="50800" marR="50800" marT="50800" marB="50800" anchor="ctr" anchorCtr="0" horzOverflow="overflow">
                    <a:lnL w="76200">
                      <a:solidFill>
                        <a:srgbClr val="000000"/>
                      </a:solidFill>
                      <a:miter lim="400000"/>
                    </a:lnL>
                    <a:lnR w="76200">
                      <a:solidFill>
                        <a:srgbClr val="000000"/>
                      </a:solidFill>
                      <a:miter lim="400000"/>
                    </a:lnR>
                    <a:lnT w="76200">
                      <a:solidFill>
                        <a:srgbClr val="000000"/>
                      </a:solidFill>
                      <a:miter lim="400000"/>
                    </a:lnT>
                    <a:lnB w="76200">
                      <a:solidFill>
                        <a:srgbClr val="000000"/>
                      </a:solidFill>
                      <a:miter lim="400000"/>
                    </a:lnB>
                  </a:tcPr>
                </a:tc>
              </a:tr>
              <a:tr h="1783261">
                <a:tc>
                  <a:txBody>
                    <a:bodyPr/>
                    <a:lstStyle/>
                    <a:p>
                      <a:pPr algn="ctr" defTabSz="647700">
                        <a:defRPr sz="5000">
                          <a:solidFill>
                            <a:srgbClr val="7F0325"/>
                          </a:solidFill>
                        </a:defRPr>
                      </a:pPr>
                    </a:p>
                  </a:txBody>
                  <a:tcPr marL="50800" marR="50800" marT="50800" marB="50800" anchor="ctr" anchorCtr="0" horzOverflow="overflow">
                    <a:lnL w="76200">
                      <a:solidFill>
                        <a:srgbClr val="000000"/>
                      </a:solidFill>
                      <a:miter lim="400000"/>
                    </a:lnL>
                    <a:lnR w="76200">
                      <a:solidFill>
                        <a:srgbClr val="000000"/>
                      </a:solidFill>
                      <a:miter lim="400000"/>
                    </a:lnR>
                    <a:lnT w="76200">
                      <a:solidFill>
                        <a:srgbClr val="000000"/>
                      </a:solidFill>
                      <a:miter lim="400000"/>
                    </a:lnT>
                    <a:lnB w="76200">
                      <a:solidFill>
                        <a:srgbClr val="000000"/>
                      </a:solidFill>
                      <a:miter lim="400000"/>
                    </a:lnB>
                  </a:tcPr>
                </a:tc>
              </a:tr>
            </a:tbl>
          </a:graphicData>
        </a:graphic>
      </p:graphicFrame>
      <p:sp>
        <p:nvSpPr>
          <p:cNvPr id="873" name="Linked List"/>
          <p:cNvSpPr txBox="1"/>
          <p:nvPr/>
        </p:nvSpPr>
        <p:spPr>
          <a:xfrm>
            <a:off x="19906686" y="6912872"/>
            <a:ext cx="3053716" cy="8451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Linked List</a:t>
            </a:r>
          </a:p>
        </p:txBody>
      </p:sp>
      <p:graphicFrame>
        <p:nvGraphicFramePr>
          <p:cNvPr id="874" name="Group"/>
          <p:cNvGraphicFramePr/>
          <p:nvPr/>
        </p:nvGraphicFramePr>
        <p:xfrm>
          <a:off x="8255730" y="4477544"/>
          <a:ext cx="7969880" cy="3580454"/>
        </p:xfrm>
        <a:graphic xmlns:a="http://schemas.openxmlformats.org/drawingml/2006/main">
          <a:graphicData uri="http://schemas.openxmlformats.org/drawingml/2006/table">
            <a:tbl>
              <a:tblPr firstCol="0" firstRow="0" lastCol="0" lastRow="0" bandCol="0" bandRow="0" rtl="0">
                <a:tableStyleId>{EEE7283C-3CF3-47DC-8721-378D4A62B228}</a:tableStyleId>
              </a:tblPr>
              <a:tblGrid>
                <a:gridCol w="3946839"/>
                <a:gridCol w="3946839"/>
              </a:tblGrid>
              <a:tr h="1752126">
                <a:tc gridSpan="2">
                  <a:txBody>
                    <a:bodyPr/>
                    <a:lstStyle/>
                    <a:p>
                      <a:pPr algn="ctr" defTabSz="647700">
                        <a:defRPr>
                          <a:solidFill>
                            <a:srgbClr val="000000"/>
                          </a:solidFill>
                        </a:defRPr>
                      </a:pPr>
                      <a:r>
                        <a:rPr sz="5000">
                          <a:solidFill>
                            <a:srgbClr val="7F0325"/>
                          </a:solidFill>
                        </a:rPr>
                        <a:t>value</a:t>
                      </a:r>
                    </a:p>
                  </a:txBody>
                  <a:tcPr marL="50800" marR="50800" marT="50800" marB="50800" anchor="ctr" anchorCtr="0" horzOverflow="overflow">
                    <a:lnL w="76200">
                      <a:solidFill>
                        <a:srgbClr val="000000"/>
                      </a:solidFill>
                      <a:miter lim="400000"/>
                    </a:lnL>
                    <a:lnR w="76200">
                      <a:solidFill>
                        <a:srgbClr val="000000"/>
                      </a:solidFill>
                      <a:miter lim="400000"/>
                    </a:lnR>
                    <a:lnT w="76200">
                      <a:solidFill>
                        <a:srgbClr val="000000"/>
                      </a:solidFill>
                      <a:miter lim="400000"/>
                    </a:lnT>
                    <a:lnB w="76200">
                      <a:solidFill>
                        <a:srgbClr val="000000"/>
                      </a:solidFill>
                      <a:miter lim="400000"/>
                    </a:lnB>
                  </a:tcPr>
                </a:tc>
                <a:tc hMerge="1">
                  <a:tcPr/>
                </a:tc>
              </a:tr>
              <a:tr h="1752126">
                <a:tc>
                  <a:txBody>
                    <a:bodyPr/>
                    <a:lstStyle/>
                    <a:p>
                      <a:pPr algn="ctr" defTabSz="647700">
                        <a:defRPr sz="5000">
                          <a:solidFill>
                            <a:srgbClr val="7F0325"/>
                          </a:solidFill>
                        </a:defRPr>
                      </a:pPr>
                    </a:p>
                  </a:txBody>
                  <a:tcPr marL="50800" marR="50800" marT="50800" marB="50800" anchor="ctr" anchorCtr="0" horzOverflow="overflow">
                    <a:lnL w="76200">
                      <a:solidFill>
                        <a:srgbClr val="000000"/>
                      </a:solidFill>
                      <a:miter lim="400000"/>
                    </a:lnL>
                    <a:lnR w="76200">
                      <a:solidFill>
                        <a:srgbClr val="000000"/>
                      </a:solidFill>
                      <a:miter lim="400000"/>
                    </a:lnR>
                    <a:lnT w="76200">
                      <a:solidFill>
                        <a:srgbClr val="000000"/>
                      </a:solidFill>
                      <a:miter lim="400000"/>
                    </a:lnT>
                    <a:lnB w="76200">
                      <a:solidFill>
                        <a:srgbClr val="000000"/>
                      </a:solidFill>
                      <a:miter lim="400000"/>
                    </a:lnB>
                  </a:tcPr>
                </a:tc>
                <a:tc>
                  <a:txBody>
                    <a:bodyPr/>
                    <a:lstStyle/>
                    <a:p>
                      <a:pPr algn="ctr" defTabSz="647700">
                        <a:defRPr sz="5000">
                          <a:solidFill>
                            <a:srgbClr val="7F0325"/>
                          </a:solidFill>
                        </a:defRPr>
                      </a:pPr>
                    </a:p>
                  </a:txBody>
                  <a:tcPr marL="50800" marR="50800" marT="50800" marB="50800" anchor="ctr" anchorCtr="0" horzOverflow="overflow">
                    <a:lnL w="76200">
                      <a:solidFill>
                        <a:srgbClr val="000000"/>
                      </a:solidFill>
                      <a:miter lim="400000"/>
                    </a:lnL>
                    <a:lnR w="76200">
                      <a:solidFill>
                        <a:srgbClr val="000000"/>
                      </a:solidFill>
                      <a:miter lim="400000"/>
                    </a:lnR>
                    <a:lnT w="76200">
                      <a:solidFill>
                        <a:srgbClr val="000000"/>
                      </a:solidFill>
                      <a:miter lim="400000"/>
                    </a:lnT>
                    <a:lnB w="76200">
                      <a:solidFill>
                        <a:srgbClr val="000000"/>
                      </a:solidFill>
                      <a:miter lim="400000"/>
                    </a:lnB>
                  </a:tcPr>
                </a:tc>
              </a:tr>
            </a:tbl>
          </a:graphicData>
        </a:graphic>
      </p:graphicFrame>
    </p:spTree>
  </p:cSld>
  <p:clrMapOvr>
    <a:masterClrMapping/>
  </p:clrMapOvr>
  <p:transition xmlns:p14="http://schemas.microsoft.com/office/powerpoint/2010/main" spd="med" advClick="1"/>
</p:sld>
</file>

<file path=ppt/slides/slide2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876" name="How can we build trees programmatically?"/>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How can we build trees programmatically?</a:t>
            </a:r>
          </a:p>
        </p:txBody>
      </p:sp>
      <p:sp>
        <p:nvSpPr>
          <p:cNvPr id="877" name="Binary Tree:"/>
          <p:cNvSpPr txBox="1"/>
          <p:nvPr/>
        </p:nvSpPr>
        <p:spPr>
          <a:xfrm>
            <a:off x="10534332" y="2937350"/>
            <a:ext cx="3315336" cy="8451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Binary Tree:</a:t>
            </a:r>
          </a:p>
        </p:txBody>
      </p:sp>
      <p:graphicFrame>
        <p:nvGraphicFramePr>
          <p:cNvPr id="878" name="Table"/>
          <p:cNvGraphicFramePr/>
          <p:nvPr/>
        </p:nvGraphicFramePr>
        <p:xfrm>
          <a:off x="20175204" y="8203949"/>
          <a:ext cx="2592882" cy="3642725"/>
        </p:xfrm>
        <a:graphic xmlns:a="http://schemas.openxmlformats.org/drawingml/2006/main">
          <a:graphicData uri="http://schemas.openxmlformats.org/drawingml/2006/table">
            <a:tbl>
              <a:tblPr firstCol="0" firstRow="0" lastCol="0" lastRow="0" bandCol="0" bandRow="0" rtl="0">
                <a:tableStyleId>{EEE7283C-3CF3-47DC-8721-378D4A62B228}</a:tableStyleId>
              </a:tblPr>
              <a:tblGrid>
                <a:gridCol w="2516681"/>
              </a:tblGrid>
              <a:tr h="1783261">
                <a:tc>
                  <a:txBody>
                    <a:bodyPr/>
                    <a:lstStyle/>
                    <a:p>
                      <a:pPr algn="ctr" defTabSz="647700">
                        <a:defRPr>
                          <a:solidFill>
                            <a:srgbClr val="000000"/>
                          </a:solidFill>
                        </a:defRPr>
                      </a:pPr>
                      <a:r>
                        <a:rPr sz="5000">
                          <a:solidFill>
                            <a:srgbClr val="7F0325"/>
                          </a:solidFill>
                        </a:rPr>
                        <a:t>value</a:t>
                      </a:r>
                    </a:p>
                  </a:txBody>
                  <a:tcPr marL="50800" marR="50800" marT="50800" marB="50800" anchor="ctr" anchorCtr="0" horzOverflow="overflow">
                    <a:lnL w="76200">
                      <a:solidFill>
                        <a:srgbClr val="000000"/>
                      </a:solidFill>
                      <a:miter lim="400000"/>
                    </a:lnL>
                    <a:lnR w="76200">
                      <a:solidFill>
                        <a:srgbClr val="000000"/>
                      </a:solidFill>
                      <a:miter lim="400000"/>
                    </a:lnR>
                    <a:lnT w="76200">
                      <a:solidFill>
                        <a:srgbClr val="000000"/>
                      </a:solidFill>
                      <a:miter lim="400000"/>
                    </a:lnT>
                    <a:lnB w="76200">
                      <a:solidFill>
                        <a:srgbClr val="000000"/>
                      </a:solidFill>
                      <a:miter lim="400000"/>
                    </a:lnB>
                  </a:tcPr>
                </a:tc>
              </a:tr>
              <a:tr h="1783261">
                <a:tc>
                  <a:txBody>
                    <a:bodyPr/>
                    <a:lstStyle/>
                    <a:p>
                      <a:pPr algn="ctr" defTabSz="647700">
                        <a:defRPr sz="5000">
                          <a:solidFill>
                            <a:srgbClr val="7F0325"/>
                          </a:solidFill>
                        </a:defRPr>
                      </a:pPr>
                    </a:p>
                  </a:txBody>
                  <a:tcPr marL="50800" marR="50800" marT="50800" marB="50800" anchor="ctr" anchorCtr="0" horzOverflow="overflow">
                    <a:lnL w="76200">
                      <a:solidFill>
                        <a:srgbClr val="000000"/>
                      </a:solidFill>
                      <a:miter lim="400000"/>
                    </a:lnL>
                    <a:lnR w="76200">
                      <a:solidFill>
                        <a:srgbClr val="000000"/>
                      </a:solidFill>
                      <a:miter lim="400000"/>
                    </a:lnR>
                    <a:lnT w="76200">
                      <a:solidFill>
                        <a:srgbClr val="000000"/>
                      </a:solidFill>
                      <a:miter lim="400000"/>
                    </a:lnT>
                    <a:lnB w="76200">
                      <a:solidFill>
                        <a:srgbClr val="000000"/>
                      </a:solidFill>
                      <a:miter lim="400000"/>
                    </a:lnB>
                  </a:tcPr>
                </a:tc>
              </a:tr>
            </a:tbl>
          </a:graphicData>
        </a:graphic>
      </p:graphicFrame>
      <p:sp>
        <p:nvSpPr>
          <p:cNvPr id="879" name="Linked List"/>
          <p:cNvSpPr txBox="1"/>
          <p:nvPr/>
        </p:nvSpPr>
        <p:spPr>
          <a:xfrm>
            <a:off x="19906686" y="6912872"/>
            <a:ext cx="3053716" cy="8451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Linked List</a:t>
            </a:r>
          </a:p>
        </p:txBody>
      </p:sp>
      <p:grpSp>
        <p:nvGrpSpPr>
          <p:cNvPr id="883" name="Group"/>
          <p:cNvGrpSpPr/>
          <p:nvPr/>
        </p:nvGrpSpPr>
        <p:grpSpPr>
          <a:xfrm>
            <a:off x="8255730" y="4477544"/>
            <a:ext cx="7969880" cy="4447922"/>
            <a:chOff x="50089" y="50089"/>
            <a:chExt cx="7969878" cy="4447920"/>
          </a:xfrm>
        </p:grpSpPr>
        <p:graphicFrame>
          <p:nvGraphicFramePr>
            <p:cNvPr id="880" name="Table"/>
            <p:cNvGraphicFramePr/>
            <p:nvPr/>
          </p:nvGraphicFramePr>
          <p:xfrm>
            <a:off x="50089" y="50089"/>
            <a:ext cx="7969880" cy="3580454"/>
          </p:xfrm>
          <a:graphic xmlns:a="http://schemas.openxmlformats.org/drawingml/2006/main">
            <a:graphicData uri="http://schemas.openxmlformats.org/drawingml/2006/table">
              <a:tbl>
                <a:tblPr firstCol="0" firstRow="0" lastCol="0" lastRow="0" bandCol="0" bandRow="0" rtl="0">
                  <a:tableStyleId>{EEE7283C-3CF3-47DC-8721-378D4A62B228}</a:tableStyleId>
                </a:tblPr>
                <a:tblGrid>
                  <a:gridCol w="3946839"/>
                  <a:gridCol w="3946839"/>
                </a:tblGrid>
                <a:tr h="1752126">
                  <a:tc gridSpan="2">
                    <a:txBody>
                      <a:bodyPr/>
                      <a:lstStyle/>
                      <a:p>
                        <a:pPr defTabSz="647700">
                          <a:defRPr sz="1800">
                            <a:solidFill>
                              <a:srgbClr val="000000"/>
                            </a:solidFill>
                          </a:defRPr>
                        </a:pPr>
                        <a:r>
                          <a:rPr sz="5000">
                            <a:solidFill>
                              <a:srgbClr val="7F0325"/>
                            </a:solidFill>
                            <a:sym typeface="Helvetica Neue"/>
                          </a:rPr>
                          <a:t>value</a:t>
                        </a:r>
                      </a:p>
                    </a:txBody>
                    <a:tcPr marL="50800" marR="50800" marT="50800" marB="50800" anchor="ctr" anchorCtr="0" horzOverflow="overflow">
                      <a:lnL w="76200">
                        <a:solidFill>
                          <a:srgbClr val="000000"/>
                        </a:solidFill>
                        <a:miter lim="400000"/>
                      </a:lnL>
                      <a:lnR w="76200">
                        <a:solidFill>
                          <a:srgbClr val="000000"/>
                        </a:solidFill>
                        <a:miter lim="400000"/>
                      </a:lnR>
                      <a:lnT w="76200">
                        <a:solidFill>
                          <a:srgbClr val="000000"/>
                        </a:solidFill>
                        <a:miter lim="400000"/>
                      </a:lnT>
                      <a:lnB w="76200">
                        <a:solidFill>
                          <a:srgbClr val="000000"/>
                        </a:solidFill>
                        <a:miter lim="400000"/>
                      </a:lnB>
                    </a:tcPr>
                  </a:tc>
                  <a:tc hMerge="1">
                    <a:tcPr/>
                  </a:tc>
                </a:tr>
                <a:tr h="1752126">
                  <a:tc>
                    <a:txBody>
                      <a:bodyPr/>
                      <a:lstStyle/>
                      <a:p>
                        <a:pPr defTabSz="647700">
                          <a:defRPr>
                            <a:solidFill>
                              <a:srgbClr val="7F0325"/>
                            </a:solidFill>
                            <a:sym typeface="Helvetica Neue"/>
                          </a:defRPr>
                        </a:pPr>
                      </a:p>
                    </a:txBody>
                    <a:tcPr marL="50800" marR="50800" marT="50800" marB="50800" anchor="ctr" anchorCtr="0" horzOverflow="overflow">
                      <a:lnL w="76200">
                        <a:solidFill>
                          <a:srgbClr val="000000"/>
                        </a:solidFill>
                        <a:miter lim="400000"/>
                      </a:lnL>
                      <a:lnR w="76200">
                        <a:solidFill>
                          <a:srgbClr val="000000"/>
                        </a:solidFill>
                        <a:miter lim="400000"/>
                      </a:lnR>
                      <a:lnT w="76200">
                        <a:solidFill>
                          <a:srgbClr val="000000"/>
                        </a:solidFill>
                        <a:miter lim="400000"/>
                      </a:lnT>
                      <a:lnB w="76200">
                        <a:solidFill>
                          <a:srgbClr val="000000"/>
                        </a:solidFill>
                        <a:miter lim="400000"/>
                      </a:lnB>
                    </a:tcPr>
                  </a:tc>
                  <a:tc>
                    <a:txBody>
                      <a:bodyPr/>
                      <a:lstStyle/>
                      <a:p>
                        <a:pPr defTabSz="647700">
                          <a:defRPr>
                            <a:solidFill>
                              <a:srgbClr val="7F0325"/>
                            </a:solidFill>
                            <a:sym typeface="Helvetica Neue"/>
                          </a:defRPr>
                        </a:pPr>
                      </a:p>
                    </a:txBody>
                    <a:tcPr marL="50800" marR="50800" marT="50800" marB="50800" anchor="ctr" anchorCtr="0" horzOverflow="overflow">
                      <a:lnL w="76200">
                        <a:solidFill>
                          <a:srgbClr val="000000"/>
                        </a:solidFill>
                        <a:miter lim="400000"/>
                      </a:lnL>
                      <a:lnR w="76200">
                        <a:solidFill>
                          <a:srgbClr val="000000"/>
                        </a:solidFill>
                        <a:miter lim="400000"/>
                      </a:lnR>
                      <a:lnT w="76200">
                        <a:solidFill>
                          <a:srgbClr val="000000"/>
                        </a:solidFill>
                        <a:miter lim="400000"/>
                      </a:lnT>
                      <a:lnB w="76200">
                        <a:solidFill>
                          <a:srgbClr val="000000"/>
                        </a:solidFill>
                        <a:miter lim="400000"/>
                      </a:lnB>
                    </a:tcPr>
                  </a:tc>
                </a:tr>
              </a:tbl>
            </a:graphicData>
          </a:graphic>
        </p:graphicFrame>
        <p:sp>
          <p:nvSpPr>
            <p:cNvPr id="881" name="Line"/>
            <p:cNvSpPr/>
            <p:nvPr/>
          </p:nvSpPr>
          <p:spPr>
            <a:xfrm>
              <a:off x="629081" y="2986131"/>
              <a:ext cx="1280656" cy="1380596"/>
            </a:xfrm>
            <a:custGeom>
              <a:avLst/>
              <a:gdLst/>
              <a:ahLst/>
              <a:cxnLst>
                <a:cxn ang="0">
                  <a:pos x="wd2" y="hd2"/>
                </a:cxn>
                <a:cxn ang="5400000">
                  <a:pos x="wd2" y="hd2"/>
                </a:cxn>
                <a:cxn ang="10800000">
                  <a:pos x="wd2" y="hd2"/>
                </a:cxn>
                <a:cxn ang="16200000">
                  <a:pos x="wd2" y="hd2"/>
                </a:cxn>
              </a:cxnLst>
              <a:rect l="0" t="0" r="r" b="b"/>
              <a:pathLst>
                <a:path w="20892" h="21247" fill="norm" stroke="1" extrusionOk="0">
                  <a:moveTo>
                    <a:pt x="20661" y="883"/>
                  </a:moveTo>
                  <a:cubicBezTo>
                    <a:pt x="20274" y="591"/>
                    <a:pt x="19976" y="135"/>
                    <a:pt x="19500" y="7"/>
                  </a:cubicBezTo>
                  <a:cubicBezTo>
                    <a:pt x="19289" y="-50"/>
                    <a:pt x="19172" y="283"/>
                    <a:pt x="19036" y="445"/>
                  </a:cubicBezTo>
                  <a:cubicBezTo>
                    <a:pt x="18861" y="650"/>
                    <a:pt x="18726" y="883"/>
                    <a:pt x="18571" y="1102"/>
                  </a:cubicBezTo>
                  <a:cubicBezTo>
                    <a:pt x="18702" y="1718"/>
                    <a:pt x="18586" y="2511"/>
                    <a:pt x="19500" y="2634"/>
                  </a:cubicBezTo>
                  <a:cubicBezTo>
                    <a:pt x="19816" y="2677"/>
                    <a:pt x="20119" y="2488"/>
                    <a:pt x="20428" y="2415"/>
                  </a:cubicBezTo>
                  <a:cubicBezTo>
                    <a:pt x="20749" y="1508"/>
                    <a:pt x="21158" y="1227"/>
                    <a:pt x="20661" y="445"/>
                  </a:cubicBezTo>
                  <a:cubicBezTo>
                    <a:pt x="20548" y="268"/>
                    <a:pt x="20351" y="153"/>
                    <a:pt x="20196" y="7"/>
                  </a:cubicBezTo>
                  <a:cubicBezTo>
                    <a:pt x="19964" y="80"/>
                    <a:pt x="19691" y="82"/>
                    <a:pt x="19500" y="226"/>
                  </a:cubicBezTo>
                  <a:cubicBezTo>
                    <a:pt x="18663" y="857"/>
                    <a:pt x="19131" y="1514"/>
                    <a:pt x="19268" y="2415"/>
                  </a:cubicBezTo>
                  <a:cubicBezTo>
                    <a:pt x="19384" y="2343"/>
                    <a:pt x="20622" y="1686"/>
                    <a:pt x="20428" y="1321"/>
                  </a:cubicBezTo>
                  <a:cubicBezTo>
                    <a:pt x="20319" y="1114"/>
                    <a:pt x="19964" y="1467"/>
                    <a:pt x="19732" y="1540"/>
                  </a:cubicBezTo>
                  <a:cubicBezTo>
                    <a:pt x="19497" y="1872"/>
                    <a:pt x="19036" y="2400"/>
                    <a:pt x="19036" y="2853"/>
                  </a:cubicBezTo>
                  <a:cubicBezTo>
                    <a:pt x="19036" y="3154"/>
                    <a:pt x="19190" y="3437"/>
                    <a:pt x="19268" y="3729"/>
                  </a:cubicBezTo>
                  <a:cubicBezTo>
                    <a:pt x="19283" y="3707"/>
                    <a:pt x="20156" y="2597"/>
                    <a:pt x="19964" y="2415"/>
                  </a:cubicBezTo>
                  <a:cubicBezTo>
                    <a:pt x="19791" y="2252"/>
                    <a:pt x="19500" y="2561"/>
                    <a:pt x="19268" y="2634"/>
                  </a:cubicBezTo>
                  <a:cubicBezTo>
                    <a:pt x="19036" y="2853"/>
                    <a:pt x="18781" y="3053"/>
                    <a:pt x="18571" y="3291"/>
                  </a:cubicBezTo>
                  <a:cubicBezTo>
                    <a:pt x="18393" y="3494"/>
                    <a:pt x="18292" y="3752"/>
                    <a:pt x="18107" y="3948"/>
                  </a:cubicBezTo>
                  <a:cubicBezTo>
                    <a:pt x="18106" y="3949"/>
                    <a:pt x="16663" y="5311"/>
                    <a:pt x="16250" y="5700"/>
                  </a:cubicBezTo>
                  <a:cubicBezTo>
                    <a:pt x="16018" y="5919"/>
                    <a:pt x="15750" y="6109"/>
                    <a:pt x="15554" y="6357"/>
                  </a:cubicBezTo>
                  <a:cubicBezTo>
                    <a:pt x="15321" y="6649"/>
                    <a:pt x="15114" y="6960"/>
                    <a:pt x="14857" y="7233"/>
                  </a:cubicBezTo>
                  <a:cubicBezTo>
                    <a:pt x="14494" y="7619"/>
                    <a:pt x="14083" y="7963"/>
                    <a:pt x="13696" y="8328"/>
                  </a:cubicBezTo>
                  <a:lnTo>
                    <a:pt x="10679" y="11175"/>
                  </a:lnTo>
                  <a:lnTo>
                    <a:pt x="9982" y="11832"/>
                  </a:lnTo>
                  <a:cubicBezTo>
                    <a:pt x="9673" y="12123"/>
                    <a:pt x="9316" y="12377"/>
                    <a:pt x="9054" y="12707"/>
                  </a:cubicBezTo>
                  <a:cubicBezTo>
                    <a:pt x="8822" y="12999"/>
                    <a:pt x="8631" y="13325"/>
                    <a:pt x="8357" y="13583"/>
                  </a:cubicBezTo>
                  <a:cubicBezTo>
                    <a:pt x="8160" y="13769"/>
                    <a:pt x="7875" y="13853"/>
                    <a:pt x="7661" y="14021"/>
                  </a:cubicBezTo>
                  <a:cubicBezTo>
                    <a:pt x="6502" y="14933"/>
                    <a:pt x="7492" y="14512"/>
                    <a:pt x="6268" y="14897"/>
                  </a:cubicBezTo>
                  <a:lnTo>
                    <a:pt x="4411" y="16649"/>
                  </a:lnTo>
                  <a:cubicBezTo>
                    <a:pt x="4256" y="16795"/>
                    <a:pt x="4068" y="16915"/>
                    <a:pt x="3947" y="17087"/>
                  </a:cubicBezTo>
                  <a:cubicBezTo>
                    <a:pt x="3792" y="17306"/>
                    <a:pt x="3680" y="17558"/>
                    <a:pt x="3482" y="17744"/>
                  </a:cubicBezTo>
                  <a:cubicBezTo>
                    <a:pt x="2276" y="18882"/>
                    <a:pt x="3241" y="17536"/>
                    <a:pt x="2322" y="18620"/>
                  </a:cubicBezTo>
                  <a:cubicBezTo>
                    <a:pt x="2147" y="18825"/>
                    <a:pt x="2041" y="19079"/>
                    <a:pt x="1857" y="19277"/>
                  </a:cubicBezTo>
                  <a:cubicBezTo>
                    <a:pt x="1497" y="19665"/>
                    <a:pt x="697" y="20372"/>
                    <a:pt x="697" y="20372"/>
                  </a:cubicBezTo>
                  <a:cubicBezTo>
                    <a:pt x="-38" y="18293"/>
                    <a:pt x="277" y="19518"/>
                    <a:pt x="0" y="16649"/>
                  </a:cubicBezTo>
                  <a:cubicBezTo>
                    <a:pt x="78" y="16357"/>
                    <a:pt x="-53" y="15908"/>
                    <a:pt x="232" y="15773"/>
                  </a:cubicBezTo>
                  <a:cubicBezTo>
                    <a:pt x="451" y="15670"/>
                    <a:pt x="397" y="16208"/>
                    <a:pt x="465" y="16430"/>
                  </a:cubicBezTo>
                  <a:cubicBezTo>
                    <a:pt x="552" y="16719"/>
                    <a:pt x="619" y="17014"/>
                    <a:pt x="697" y="17306"/>
                  </a:cubicBezTo>
                  <a:cubicBezTo>
                    <a:pt x="940" y="21436"/>
                    <a:pt x="-442" y="21550"/>
                    <a:pt x="2322" y="21029"/>
                  </a:cubicBezTo>
                  <a:cubicBezTo>
                    <a:pt x="2635" y="20970"/>
                    <a:pt x="2941" y="20883"/>
                    <a:pt x="3250" y="20810"/>
                  </a:cubicBezTo>
                  <a:cubicBezTo>
                    <a:pt x="3560" y="20664"/>
                    <a:pt x="3861" y="20500"/>
                    <a:pt x="4179" y="20372"/>
                  </a:cubicBezTo>
                  <a:cubicBezTo>
                    <a:pt x="4404" y="20281"/>
                    <a:pt x="4665" y="20271"/>
                    <a:pt x="4875" y="20153"/>
                  </a:cubicBezTo>
                  <a:cubicBezTo>
                    <a:pt x="6354" y="19316"/>
                    <a:pt x="3978" y="20036"/>
                    <a:pt x="6268" y="19496"/>
                  </a:cubicBezTo>
                  <a:cubicBezTo>
                    <a:pt x="6500" y="19350"/>
                    <a:pt x="6689" y="19101"/>
                    <a:pt x="6964" y="19058"/>
                  </a:cubicBezTo>
                  <a:cubicBezTo>
                    <a:pt x="7481" y="18977"/>
                    <a:pt x="8180" y="19767"/>
                    <a:pt x="7197" y="18839"/>
                  </a:cubicBezTo>
                </a:path>
              </a:pathLst>
            </a:custGeom>
            <a:noFill/>
            <a:ln w="76200" cap="flat">
              <a:solidFill>
                <a:srgbClr val="0000FF"/>
              </a:solidFill>
              <a:prstDash val="solid"/>
              <a:round/>
            </a:ln>
            <a:effectLst/>
          </p:spPr>
          <p:txBody>
            <a:bodyPr wrap="square" lIns="45719" tIns="45719" rIns="45719" bIns="45719" numCol="1" anchor="t">
              <a:noAutofit/>
            </a:bodyPr>
            <a:lstStyle/>
            <a:p>
              <a:pPr algn="r" defTabSz="914400">
                <a:defRPr sz="1800">
                  <a:latin typeface="Arial"/>
                  <a:ea typeface="Arial"/>
                  <a:cs typeface="Arial"/>
                  <a:sym typeface="Arial"/>
                </a:defRPr>
              </a:pPr>
            </a:p>
          </p:txBody>
        </p:sp>
        <p:sp>
          <p:nvSpPr>
            <p:cNvPr id="882" name="Line"/>
            <p:cNvSpPr/>
            <p:nvPr/>
          </p:nvSpPr>
          <p:spPr>
            <a:xfrm flipH="1">
              <a:off x="5594962" y="3117415"/>
              <a:ext cx="1280657" cy="1380596"/>
            </a:xfrm>
            <a:custGeom>
              <a:avLst/>
              <a:gdLst/>
              <a:ahLst/>
              <a:cxnLst>
                <a:cxn ang="0">
                  <a:pos x="wd2" y="hd2"/>
                </a:cxn>
                <a:cxn ang="5400000">
                  <a:pos x="wd2" y="hd2"/>
                </a:cxn>
                <a:cxn ang="10800000">
                  <a:pos x="wd2" y="hd2"/>
                </a:cxn>
                <a:cxn ang="16200000">
                  <a:pos x="wd2" y="hd2"/>
                </a:cxn>
              </a:cxnLst>
              <a:rect l="0" t="0" r="r" b="b"/>
              <a:pathLst>
                <a:path w="20892" h="21247" fill="norm" stroke="1" extrusionOk="0">
                  <a:moveTo>
                    <a:pt x="20661" y="883"/>
                  </a:moveTo>
                  <a:cubicBezTo>
                    <a:pt x="20274" y="591"/>
                    <a:pt x="19976" y="135"/>
                    <a:pt x="19500" y="7"/>
                  </a:cubicBezTo>
                  <a:cubicBezTo>
                    <a:pt x="19289" y="-50"/>
                    <a:pt x="19172" y="283"/>
                    <a:pt x="19036" y="445"/>
                  </a:cubicBezTo>
                  <a:cubicBezTo>
                    <a:pt x="18861" y="650"/>
                    <a:pt x="18726" y="883"/>
                    <a:pt x="18571" y="1102"/>
                  </a:cubicBezTo>
                  <a:cubicBezTo>
                    <a:pt x="18702" y="1718"/>
                    <a:pt x="18586" y="2511"/>
                    <a:pt x="19500" y="2634"/>
                  </a:cubicBezTo>
                  <a:cubicBezTo>
                    <a:pt x="19816" y="2677"/>
                    <a:pt x="20119" y="2488"/>
                    <a:pt x="20428" y="2415"/>
                  </a:cubicBezTo>
                  <a:cubicBezTo>
                    <a:pt x="20749" y="1508"/>
                    <a:pt x="21158" y="1227"/>
                    <a:pt x="20661" y="445"/>
                  </a:cubicBezTo>
                  <a:cubicBezTo>
                    <a:pt x="20548" y="268"/>
                    <a:pt x="20351" y="153"/>
                    <a:pt x="20196" y="7"/>
                  </a:cubicBezTo>
                  <a:cubicBezTo>
                    <a:pt x="19964" y="80"/>
                    <a:pt x="19691" y="82"/>
                    <a:pt x="19500" y="226"/>
                  </a:cubicBezTo>
                  <a:cubicBezTo>
                    <a:pt x="18663" y="857"/>
                    <a:pt x="19131" y="1514"/>
                    <a:pt x="19268" y="2415"/>
                  </a:cubicBezTo>
                  <a:cubicBezTo>
                    <a:pt x="19384" y="2343"/>
                    <a:pt x="20622" y="1686"/>
                    <a:pt x="20428" y="1321"/>
                  </a:cubicBezTo>
                  <a:cubicBezTo>
                    <a:pt x="20319" y="1114"/>
                    <a:pt x="19964" y="1467"/>
                    <a:pt x="19732" y="1540"/>
                  </a:cubicBezTo>
                  <a:cubicBezTo>
                    <a:pt x="19497" y="1872"/>
                    <a:pt x="19036" y="2400"/>
                    <a:pt x="19036" y="2853"/>
                  </a:cubicBezTo>
                  <a:cubicBezTo>
                    <a:pt x="19036" y="3154"/>
                    <a:pt x="19190" y="3437"/>
                    <a:pt x="19268" y="3729"/>
                  </a:cubicBezTo>
                  <a:cubicBezTo>
                    <a:pt x="19283" y="3707"/>
                    <a:pt x="20156" y="2597"/>
                    <a:pt x="19964" y="2415"/>
                  </a:cubicBezTo>
                  <a:cubicBezTo>
                    <a:pt x="19791" y="2252"/>
                    <a:pt x="19500" y="2561"/>
                    <a:pt x="19268" y="2634"/>
                  </a:cubicBezTo>
                  <a:cubicBezTo>
                    <a:pt x="19036" y="2853"/>
                    <a:pt x="18781" y="3053"/>
                    <a:pt x="18571" y="3291"/>
                  </a:cubicBezTo>
                  <a:cubicBezTo>
                    <a:pt x="18393" y="3494"/>
                    <a:pt x="18292" y="3752"/>
                    <a:pt x="18107" y="3948"/>
                  </a:cubicBezTo>
                  <a:cubicBezTo>
                    <a:pt x="18106" y="3949"/>
                    <a:pt x="16663" y="5311"/>
                    <a:pt x="16250" y="5700"/>
                  </a:cubicBezTo>
                  <a:cubicBezTo>
                    <a:pt x="16018" y="5919"/>
                    <a:pt x="15750" y="6109"/>
                    <a:pt x="15554" y="6357"/>
                  </a:cubicBezTo>
                  <a:cubicBezTo>
                    <a:pt x="15321" y="6649"/>
                    <a:pt x="15114" y="6960"/>
                    <a:pt x="14857" y="7233"/>
                  </a:cubicBezTo>
                  <a:cubicBezTo>
                    <a:pt x="14494" y="7619"/>
                    <a:pt x="14083" y="7963"/>
                    <a:pt x="13696" y="8328"/>
                  </a:cubicBezTo>
                  <a:lnTo>
                    <a:pt x="10679" y="11175"/>
                  </a:lnTo>
                  <a:lnTo>
                    <a:pt x="9982" y="11832"/>
                  </a:lnTo>
                  <a:cubicBezTo>
                    <a:pt x="9673" y="12123"/>
                    <a:pt x="9316" y="12377"/>
                    <a:pt x="9054" y="12707"/>
                  </a:cubicBezTo>
                  <a:cubicBezTo>
                    <a:pt x="8822" y="12999"/>
                    <a:pt x="8631" y="13325"/>
                    <a:pt x="8357" y="13583"/>
                  </a:cubicBezTo>
                  <a:cubicBezTo>
                    <a:pt x="8160" y="13769"/>
                    <a:pt x="7875" y="13853"/>
                    <a:pt x="7661" y="14021"/>
                  </a:cubicBezTo>
                  <a:cubicBezTo>
                    <a:pt x="6502" y="14933"/>
                    <a:pt x="7492" y="14512"/>
                    <a:pt x="6268" y="14897"/>
                  </a:cubicBezTo>
                  <a:lnTo>
                    <a:pt x="4411" y="16649"/>
                  </a:lnTo>
                  <a:cubicBezTo>
                    <a:pt x="4256" y="16795"/>
                    <a:pt x="4068" y="16915"/>
                    <a:pt x="3947" y="17087"/>
                  </a:cubicBezTo>
                  <a:cubicBezTo>
                    <a:pt x="3792" y="17306"/>
                    <a:pt x="3680" y="17558"/>
                    <a:pt x="3482" y="17744"/>
                  </a:cubicBezTo>
                  <a:cubicBezTo>
                    <a:pt x="2276" y="18882"/>
                    <a:pt x="3241" y="17536"/>
                    <a:pt x="2322" y="18620"/>
                  </a:cubicBezTo>
                  <a:cubicBezTo>
                    <a:pt x="2147" y="18825"/>
                    <a:pt x="2041" y="19079"/>
                    <a:pt x="1857" y="19277"/>
                  </a:cubicBezTo>
                  <a:cubicBezTo>
                    <a:pt x="1497" y="19665"/>
                    <a:pt x="697" y="20372"/>
                    <a:pt x="697" y="20372"/>
                  </a:cubicBezTo>
                  <a:cubicBezTo>
                    <a:pt x="-38" y="18293"/>
                    <a:pt x="277" y="19518"/>
                    <a:pt x="0" y="16649"/>
                  </a:cubicBezTo>
                  <a:cubicBezTo>
                    <a:pt x="78" y="16357"/>
                    <a:pt x="-53" y="15908"/>
                    <a:pt x="232" y="15773"/>
                  </a:cubicBezTo>
                  <a:cubicBezTo>
                    <a:pt x="451" y="15670"/>
                    <a:pt x="397" y="16208"/>
                    <a:pt x="465" y="16430"/>
                  </a:cubicBezTo>
                  <a:cubicBezTo>
                    <a:pt x="552" y="16719"/>
                    <a:pt x="619" y="17014"/>
                    <a:pt x="697" y="17306"/>
                  </a:cubicBezTo>
                  <a:cubicBezTo>
                    <a:pt x="940" y="21436"/>
                    <a:pt x="-442" y="21550"/>
                    <a:pt x="2322" y="21029"/>
                  </a:cubicBezTo>
                  <a:cubicBezTo>
                    <a:pt x="2635" y="20970"/>
                    <a:pt x="2941" y="20883"/>
                    <a:pt x="3250" y="20810"/>
                  </a:cubicBezTo>
                  <a:cubicBezTo>
                    <a:pt x="3560" y="20664"/>
                    <a:pt x="3861" y="20500"/>
                    <a:pt x="4179" y="20372"/>
                  </a:cubicBezTo>
                  <a:cubicBezTo>
                    <a:pt x="4404" y="20281"/>
                    <a:pt x="4665" y="20271"/>
                    <a:pt x="4875" y="20153"/>
                  </a:cubicBezTo>
                  <a:cubicBezTo>
                    <a:pt x="6354" y="19316"/>
                    <a:pt x="3978" y="20036"/>
                    <a:pt x="6268" y="19496"/>
                  </a:cubicBezTo>
                  <a:cubicBezTo>
                    <a:pt x="6500" y="19350"/>
                    <a:pt x="6689" y="19101"/>
                    <a:pt x="6964" y="19058"/>
                  </a:cubicBezTo>
                  <a:cubicBezTo>
                    <a:pt x="7481" y="18977"/>
                    <a:pt x="8180" y="19767"/>
                    <a:pt x="7197" y="18839"/>
                  </a:cubicBezTo>
                </a:path>
              </a:pathLst>
            </a:custGeom>
            <a:noFill/>
            <a:ln w="76200" cap="flat">
              <a:solidFill>
                <a:srgbClr val="0000FF"/>
              </a:solidFill>
              <a:prstDash val="solid"/>
              <a:round/>
            </a:ln>
            <a:effectLst/>
          </p:spPr>
          <p:txBody>
            <a:bodyPr wrap="square" lIns="45719" tIns="45719" rIns="45719" bIns="45719" numCol="1" anchor="t">
              <a:noAutofit/>
            </a:bodyPr>
            <a:lstStyle/>
            <a:p>
              <a:pPr algn="r" defTabSz="914400">
                <a:defRPr sz="1800">
                  <a:latin typeface="Arial"/>
                  <a:ea typeface="Arial"/>
                  <a:cs typeface="Arial"/>
                  <a:sym typeface="Arial"/>
                </a:defRPr>
              </a:pPr>
            </a:p>
          </p:txBody>
        </p:sp>
      </p:grpSp>
      <p:sp>
        <p:nvSpPr>
          <p:cNvPr id="884" name="Line"/>
          <p:cNvSpPr/>
          <p:nvPr/>
        </p:nvSpPr>
        <p:spPr>
          <a:xfrm>
            <a:off x="21419501" y="9977994"/>
            <a:ext cx="2191909" cy="1111145"/>
          </a:xfrm>
          <a:custGeom>
            <a:avLst/>
            <a:gdLst/>
            <a:ahLst/>
            <a:cxnLst>
              <a:cxn ang="0">
                <a:pos x="wd2" y="hd2"/>
              </a:cxn>
              <a:cxn ang="5400000">
                <a:pos x="wd2" y="hd2"/>
              </a:cxn>
              <a:cxn ang="10800000">
                <a:pos x="wd2" y="hd2"/>
              </a:cxn>
              <a:cxn ang="16200000">
                <a:pos x="wd2" y="hd2"/>
              </a:cxn>
            </a:cxnLst>
            <a:rect l="0" t="0" r="r" b="b"/>
            <a:pathLst>
              <a:path w="21289" h="21353" fill="norm" stroke="1" extrusionOk="0">
                <a:moveTo>
                  <a:pt x="1291" y="20120"/>
                </a:moveTo>
                <a:cubicBezTo>
                  <a:pt x="884" y="20220"/>
                  <a:pt x="365" y="20059"/>
                  <a:pt x="72" y="20420"/>
                </a:cubicBezTo>
                <a:cubicBezTo>
                  <a:pt x="-110" y="20643"/>
                  <a:pt x="86" y="21178"/>
                  <a:pt x="316" y="21320"/>
                </a:cubicBezTo>
                <a:cubicBezTo>
                  <a:pt x="545" y="21461"/>
                  <a:pt x="803" y="21120"/>
                  <a:pt x="1047" y="21020"/>
                </a:cubicBezTo>
                <a:cubicBezTo>
                  <a:pt x="2204" y="19596"/>
                  <a:pt x="2458" y="19999"/>
                  <a:pt x="1291" y="19520"/>
                </a:cubicBezTo>
                <a:cubicBezTo>
                  <a:pt x="1128" y="19820"/>
                  <a:pt x="732" y="20070"/>
                  <a:pt x="803" y="20420"/>
                </a:cubicBezTo>
                <a:cubicBezTo>
                  <a:pt x="865" y="20726"/>
                  <a:pt x="1439" y="21013"/>
                  <a:pt x="1535" y="20720"/>
                </a:cubicBezTo>
                <a:cubicBezTo>
                  <a:pt x="2107" y="18960"/>
                  <a:pt x="1314" y="18929"/>
                  <a:pt x="559" y="18620"/>
                </a:cubicBezTo>
                <a:cubicBezTo>
                  <a:pt x="641" y="19020"/>
                  <a:pt x="594" y="19498"/>
                  <a:pt x="803" y="19820"/>
                </a:cubicBezTo>
                <a:cubicBezTo>
                  <a:pt x="964" y="20067"/>
                  <a:pt x="1278" y="20120"/>
                  <a:pt x="1535" y="20120"/>
                </a:cubicBezTo>
                <a:cubicBezTo>
                  <a:pt x="2190" y="20120"/>
                  <a:pt x="2835" y="19920"/>
                  <a:pt x="3485" y="19820"/>
                </a:cubicBezTo>
                <a:cubicBezTo>
                  <a:pt x="3810" y="19720"/>
                  <a:pt x="4152" y="19682"/>
                  <a:pt x="4460" y="19520"/>
                </a:cubicBezTo>
                <a:cubicBezTo>
                  <a:pt x="4729" y="19378"/>
                  <a:pt x="4929" y="19081"/>
                  <a:pt x="5192" y="18920"/>
                </a:cubicBezTo>
                <a:cubicBezTo>
                  <a:pt x="5421" y="18778"/>
                  <a:pt x="5679" y="18720"/>
                  <a:pt x="5923" y="18620"/>
                </a:cubicBezTo>
                <a:cubicBezTo>
                  <a:pt x="6329" y="18120"/>
                  <a:pt x="6664" y="17512"/>
                  <a:pt x="7142" y="17120"/>
                </a:cubicBezTo>
                <a:cubicBezTo>
                  <a:pt x="7386" y="16920"/>
                  <a:pt x="7654" y="16760"/>
                  <a:pt x="7873" y="16520"/>
                </a:cubicBezTo>
                <a:cubicBezTo>
                  <a:pt x="8389" y="15957"/>
                  <a:pt x="8849" y="15320"/>
                  <a:pt x="9336" y="14720"/>
                </a:cubicBezTo>
                <a:cubicBezTo>
                  <a:pt x="9499" y="14520"/>
                  <a:pt x="9640" y="14290"/>
                  <a:pt x="9824" y="14120"/>
                </a:cubicBezTo>
                <a:cubicBezTo>
                  <a:pt x="10149" y="13821"/>
                  <a:pt x="10490" y="13546"/>
                  <a:pt x="10799" y="13221"/>
                </a:cubicBezTo>
                <a:cubicBezTo>
                  <a:pt x="11061" y="12945"/>
                  <a:pt x="11266" y="12592"/>
                  <a:pt x="11530" y="12321"/>
                </a:cubicBezTo>
                <a:cubicBezTo>
                  <a:pt x="13567" y="10233"/>
                  <a:pt x="10856" y="13450"/>
                  <a:pt x="12993" y="10821"/>
                </a:cubicBezTo>
                <a:cubicBezTo>
                  <a:pt x="13075" y="10521"/>
                  <a:pt x="13105" y="10192"/>
                  <a:pt x="13237" y="9921"/>
                </a:cubicBezTo>
                <a:cubicBezTo>
                  <a:pt x="13355" y="9679"/>
                  <a:pt x="13587" y="9547"/>
                  <a:pt x="13725" y="9321"/>
                </a:cubicBezTo>
                <a:cubicBezTo>
                  <a:pt x="14076" y="8744"/>
                  <a:pt x="14375" y="8121"/>
                  <a:pt x="14700" y="7521"/>
                </a:cubicBezTo>
                <a:lnTo>
                  <a:pt x="15187" y="6621"/>
                </a:lnTo>
                <a:cubicBezTo>
                  <a:pt x="15269" y="6321"/>
                  <a:pt x="15316" y="6004"/>
                  <a:pt x="15431" y="5722"/>
                </a:cubicBezTo>
                <a:cubicBezTo>
                  <a:pt x="15594" y="5320"/>
                  <a:pt x="16066" y="4501"/>
                  <a:pt x="16406" y="4222"/>
                </a:cubicBezTo>
                <a:cubicBezTo>
                  <a:pt x="16709" y="3974"/>
                  <a:pt x="17066" y="3844"/>
                  <a:pt x="17382" y="3622"/>
                </a:cubicBezTo>
                <a:cubicBezTo>
                  <a:pt x="17636" y="3443"/>
                  <a:pt x="17845" y="3168"/>
                  <a:pt x="18113" y="3022"/>
                </a:cubicBezTo>
                <a:cubicBezTo>
                  <a:pt x="18583" y="2765"/>
                  <a:pt x="19576" y="2422"/>
                  <a:pt x="19576" y="2422"/>
                </a:cubicBezTo>
                <a:cubicBezTo>
                  <a:pt x="19820" y="2222"/>
                  <a:pt x="20045" y="1983"/>
                  <a:pt x="20307" y="1822"/>
                </a:cubicBezTo>
                <a:cubicBezTo>
                  <a:pt x="20537" y="1681"/>
                  <a:pt x="21220" y="1746"/>
                  <a:pt x="21039" y="1522"/>
                </a:cubicBezTo>
                <a:cubicBezTo>
                  <a:pt x="20746" y="1162"/>
                  <a:pt x="20222" y="1346"/>
                  <a:pt x="19820" y="1222"/>
                </a:cubicBezTo>
                <a:cubicBezTo>
                  <a:pt x="19570" y="1145"/>
                  <a:pt x="19332" y="1022"/>
                  <a:pt x="19088" y="922"/>
                </a:cubicBezTo>
                <a:cubicBezTo>
                  <a:pt x="18926" y="622"/>
                  <a:pt x="18339" y="-139"/>
                  <a:pt x="18601" y="22"/>
                </a:cubicBezTo>
                <a:cubicBezTo>
                  <a:pt x="19838" y="783"/>
                  <a:pt x="19273" y="374"/>
                  <a:pt x="20307" y="1222"/>
                </a:cubicBezTo>
                <a:cubicBezTo>
                  <a:pt x="21381" y="3204"/>
                  <a:pt x="21490" y="2486"/>
                  <a:pt x="21039" y="4522"/>
                </a:cubicBezTo>
                <a:cubicBezTo>
                  <a:pt x="20903" y="5132"/>
                  <a:pt x="20551" y="6321"/>
                  <a:pt x="20551" y="6321"/>
                </a:cubicBezTo>
              </a:path>
            </a:pathLst>
          </a:custGeom>
          <a:ln w="38100">
            <a:solidFill>
              <a:srgbClr val="0000FF"/>
            </a:solidFill>
          </a:ln>
        </p:spPr>
        <p:txBody>
          <a:bodyPr lIns="45719" rIns="45719"/>
          <a:lstStyle/>
          <a:p>
            <a:pPr algn="r" defTabSz="914400">
              <a:defRPr sz="1800">
                <a:latin typeface="Arial"/>
                <a:ea typeface="Arial"/>
                <a:cs typeface="Arial"/>
                <a:sym typeface="Arial"/>
              </a:defRPr>
            </a:pPr>
          </a:p>
        </p:txBody>
      </p:sp>
    </p:spTree>
  </p:cSld>
  <p:clrMapOvr>
    <a:masterClrMapping/>
  </p:clrMapOvr>
  <p:transition xmlns:p14="http://schemas.microsoft.com/office/powerpoint/2010/main" spd="med" advClick="1"/>
</p:sld>
</file>

<file path=ppt/slides/slide2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886" name="How can we build trees programmatically?"/>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How can we build trees programmatically?</a:t>
            </a:r>
          </a:p>
        </p:txBody>
      </p:sp>
      <p:sp>
        <p:nvSpPr>
          <p:cNvPr id="887" name="Binary Tree:"/>
          <p:cNvSpPr txBox="1"/>
          <p:nvPr/>
        </p:nvSpPr>
        <p:spPr>
          <a:xfrm>
            <a:off x="10534332" y="2937350"/>
            <a:ext cx="3315336" cy="8451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Binary Tree:</a:t>
            </a:r>
          </a:p>
        </p:txBody>
      </p:sp>
      <p:graphicFrame>
        <p:nvGraphicFramePr>
          <p:cNvPr id="888" name="Table"/>
          <p:cNvGraphicFramePr/>
          <p:nvPr/>
        </p:nvGraphicFramePr>
        <p:xfrm>
          <a:off x="20175204" y="8203949"/>
          <a:ext cx="2592882" cy="3642725"/>
        </p:xfrm>
        <a:graphic xmlns:a="http://schemas.openxmlformats.org/drawingml/2006/main">
          <a:graphicData uri="http://schemas.openxmlformats.org/drawingml/2006/table">
            <a:tbl>
              <a:tblPr firstCol="0" firstRow="0" lastCol="0" lastRow="0" bandCol="0" bandRow="0" rtl="0">
                <a:tableStyleId>{EEE7283C-3CF3-47DC-8721-378D4A62B228}</a:tableStyleId>
              </a:tblPr>
              <a:tblGrid>
                <a:gridCol w="2516681"/>
              </a:tblGrid>
              <a:tr h="1783261">
                <a:tc>
                  <a:txBody>
                    <a:bodyPr/>
                    <a:lstStyle/>
                    <a:p>
                      <a:pPr algn="ctr" defTabSz="647700">
                        <a:defRPr>
                          <a:solidFill>
                            <a:srgbClr val="000000"/>
                          </a:solidFill>
                        </a:defRPr>
                      </a:pPr>
                      <a:r>
                        <a:rPr sz="5000">
                          <a:solidFill>
                            <a:srgbClr val="7F0325"/>
                          </a:solidFill>
                        </a:rPr>
                        <a:t>value</a:t>
                      </a:r>
                    </a:p>
                  </a:txBody>
                  <a:tcPr marL="50800" marR="50800" marT="50800" marB="50800" anchor="ctr" anchorCtr="0" horzOverflow="overflow">
                    <a:lnL w="76200">
                      <a:solidFill>
                        <a:srgbClr val="000000"/>
                      </a:solidFill>
                      <a:miter lim="400000"/>
                    </a:lnL>
                    <a:lnR w="76200">
                      <a:solidFill>
                        <a:srgbClr val="000000"/>
                      </a:solidFill>
                      <a:miter lim="400000"/>
                    </a:lnR>
                    <a:lnT w="76200">
                      <a:solidFill>
                        <a:srgbClr val="000000"/>
                      </a:solidFill>
                      <a:miter lim="400000"/>
                    </a:lnT>
                    <a:lnB w="76200">
                      <a:solidFill>
                        <a:srgbClr val="000000"/>
                      </a:solidFill>
                      <a:miter lim="400000"/>
                    </a:lnB>
                  </a:tcPr>
                </a:tc>
              </a:tr>
              <a:tr h="1783261">
                <a:tc>
                  <a:txBody>
                    <a:bodyPr/>
                    <a:lstStyle/>
                    <a:p>
                      <a:pPr algn="ctr" defTabSz="647700">
                        <a:defRPr sz="5000">
                          <a:solidFill>
                            <a:srgbClr val="7F0325"/>
                          </a:solidFill>
                        </a:defRPr>
                      </a:pPr>
                    </a:p>
                  </a:txBody>
                  <a:tcPr marL="50800" marR="50800" marT="50800" marB="50800" anchor="ctr" anchorCtr="0" horzOverflow="overflow">
                    <a:lnL w="76200">
                      <a:solidFill>
                        <a:srgbClr val="000000"/>
                      </a:solidFill>
                      <a:miter lim="400000"/>
                    </a:lnL>
                    <a:lnR w="76200">
                      <a:solidFill>
                        <a:srgbClr val="000000"/>
                      </a:solidFill>
                      <a:miter lim="400000"/>
                    </a:lnR>
                    <a:lnT w="76200">
                      <a:solidFill>
                        <a:srgbClr val="000000"/>
                      </a:solidFill>
                      <a:miter lim="400000"/>
                    </a:lnT>
                    <a:lnB w="76200">
                      <a:solidFill>
                        <a:srgbClr val="000000"/>
                      </a:solidFill>
                      <a:miter lim="400000"/>
                    </a:lnB>
                  </a:tcPr>
                </a:tc>
              </a:tr>
            </a:tbl>
          </a:graphicData>
        </a:graphic>
      </p:graphicFrame>
      <p:sp>
        <p:nvSpPr>
          <p:cNvPr id="889" name="Linked List"/>
          <p:cNvSpPr txBox="1"/>
          <p:nvPr/>
        </p:nvSpPr>
        <p:spPr>
          <a:xfrm>
            <a:off x="19906686" y="6912872"/>
            <a:ext cx="3053716" cy="8451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Linked List</a:t>
            </a:r>
          </a:p>
        </p:txBody>
      </p:sp>
      <p:grpSp>
        <p:nvGrpSpPr>
          <p:cNvPr id="893" name="Group"/>
          <p:cNvGrpSpPr/>
          <p:nvPr/>
        </p:nvGrpSpPr>
        <p:grpSpPr>
          <a:xfrm>
            <a:off x="10052049" y="4535702"/>
            <a:ext cx="4345217" cy="2428033"/>
            <a:chOff x="27343" y="27343"/>
            <a:chExt cx="4345216" cy="2428032"/>
          </a:xfrm>
        </p:grpSpPr>
        <p:graphicFrame>
          <p:nvGraphicFramePr>
            <p:cNvPr id="890" name="Table"/>
            <p:cNvGraphicFramePr/>
            <p:nvPr/>
          </p:nvGraphicFramePr>
          <p:xfrm>
            <a:off x="27343" y="27343"/>
            <a:ext cx="4345217" cy="1966271"/>
          </p:xfrm>
          <a:graphic xmlns:a="http://schemas.openxmlformats.org/drawingml/2006/main">
            <a:graphicData uri="http://schemas.openxmlformats.org/drawingml/2006/table">
              <a:tbl>
                <a:tblPr firstCol="0" firstRow="0" lastCol="0" lastRow="0" bandCol="0" bandRow="0" rtl="0">
                  <a:tableStyleId>{EEE7283C-3CF3-47DC-8721-378D4A62B228}</a:tableStyleId>
                </a:tblPr>
                <a:tblGrid>
                  <a:gridCol w="2134508"/>
                  <a:gridCol w="2134508"/>
                </a:tblGrid>
                <a:tr h="945035">
                  <a:tc gridSpan="2">
                    <a:txBody>
                      <a:bodyPr/>
                      <a:lstStyle/>
                      <a:p>
                        <a:pPr defTabSz="647700">
                          <a:defRPr sz="1800">
                            <a:solidFill>
                              <a:srgbClr val="000000"/>
                            </a:solidFill>
                          </a:defRPr>
                        </a:pPr>
                        <a:r>
                          <a:rPr sz="5000">
                            <a:solidFill>
                              <a:srgbClr val="7F0325"/>
                            </a:solidFill>
                            <a:sym typeface="Helvetica Neue"/>
                          </a:rPr>
                          <a:t>value</a:t>
                        </a:r>
                      </a:p>
                    </a:txBody>
                    <a:tcPr marL="50800" marR="50800" marT="50800" marB="50800" anchor="ctr" anchorCtr="0" horzOverflow="overflow">
                      <a:lnL w="76200">
                        <a:solidFill>
                          <a:srgbClr val="000000"/>
                        </a:solidFill>
                        <a:miter lim="400000"/>
                      </a:lnL>
                      <a:lnR w="76200">
                        <a:solidFill>
                          <a:srgbClr val="000000"/>
                        </a:solidFill>
                        <a:miter lim="400000"/>
                      </a:lnR>
                      <a:lnT w="76200">
                        <a:solidFill>
                          <a:srgbClr val="000000"/>
                        </a:solidFill>
                        <a:miter lim="400000"/>
                      </a:lnT>
                      <a:lnB w="76200">
                        <a:solidFill>
                          <a:srgbClr val="000000"/>
                        </a:solidFill>
                        <a:miter lim="400000"/>
                      </a:lnB>
                    </a:tcPr>
                  </a:tc>
                  <a:tc hMerge="1">
                    <a:tcPr/>
                  </a:tc>
                </a:tr>
                <a:tr h="945035">
                  <a:tc>
                    <a:txBody>
                      <a:bodyPr/>
                      <a:lstStyle/>
                      <a:p>
                        <a:pPr defTabSz="647700">
                          <a:defRPr>
                            <a:solidFill>
                              <a:srgbClr val="7F0325"/>
                            </a:solidFill>
                            <a:sym typeface="Helvetica Neue"/>
                          </a:defRPr>
                        </a:pPr>
                      </a:p>
                    </a:txBody>
                    <a:tcPr marL="50800" marR="50800" marT="50800" marB="50800" anchor="ctr" anchorCtr="0" horzOverflow="overflow">
                      <a:lnL w="76200">
                        <a:solidFill>
                          <a:srgbClr val="000000"/>
                        </a:solidFill>
                        <a:miter lim="400000"/>
                      </a:lnL>
                      <a:lnR w="76200">
                        <a:solidFill>
                          <a:srgbClr val="000000"/>
                        </a:solidFill>
                        <a:miter lim="400000"/>
                      </a:lnR>
                      <a:lnT w="76200">
                        <a:solidFill>
                          <a:srgbClr val="000000"/>
                        </a:solidFill>
                        <a:miter lim="400000"/>
                      </a:lnT>
                      <a:lnB w="76200">
                        <a:solidFill>
                          <a:srgbClr val="000000"/>
                        </a:solidFill>
                        <a:miter lim="400000"/>
                      </a:lnB>
                    </a:tcPr>
                  </a:tc>
                  <a:tc>
                    <a:txBody>
                      <a:bodyPr/>
                      <a:lstStyle/>
                      <a:p>
                        <a:pPr defTabSz="647700">
                          <a:defRPr>
                            <a:solidFill>
                              <a:srgbClr val="7F0325"/>
                            </a:solidFill>
                            <a:sym typeface="Helvetica Neue"/>
                          </a:defRPr>
                        </a:pPr>
                      </a:p>
                    </a:txBody>
                    <a:tcPr marL="50800" marR="50800" marT="50800" marB="50800" anchor="ctr" anchorCtr="0" horzOverflow="overflow">
                      <a:lnL w="76200">
                        <a:solidFill>
                          <a:srgbClr val="000000"/>
                        </a:solidFill>
                        <a:miter lim="400000"/>
                      </a:lnL>
                      <a:lnR w="76200">
                        <a:solidFill>
                          <a:srgbClr val="000000"/>
                        </a:solidFill>
                        <a:miter lim="400000"/>
                      </a:lnR>
                      <a:lnT w="76200">
                        <a:solidFill>
                          <a:srgbClr val="000000"/>
                        </a:solidFill>
                        <a:miter lim="400000"/>
                      </a:lnT>
                      <a:lnB w="76200">
                        <a:solidFill>
                          <a:srgbClr val="000000"/>
                        </a:solidFill>
                        <a:miter lim="400000"/>
                      </a:lnB>
                    </a:tcPr>
                  </a:tc>
                </a:tr>
              </a:tbl>
            </a:graphicData>
          </a:graphic>
        </p:graphicFrame>
        <p:sp>
          <p:nvSpPr>
            <p:cNvPr id="891" name="Line"/>
            <p:cNvSpPr/>
            <p:nvPr/>
          </p:nvSpPr>
          <p:spPr>
            <a:xfrm>
              <a:off x="343402" y="1630069"/>
              <a:ext cx="699086" cy="753641"/>
            </a:xfrm>
            <a:custGeom>
              <a:avLst/>
              <a:gdLst/>
              <a:ahLst/>
              <a:cxnLst>
                <a:cxn ang="0">
                  <a:pos x="wd2" y="hd2"/>
                </a:cxn>
                <a:cxn ang="5400000">
                  <a:pos x="wd2" y="hd2"/>
                </a:cxn>
                <a:cxn ang="10800000">
                  <a:pos x="wd2" y="hd2"/>
                </a:cxn>
                <a:cxn ang="16200000">
                  <a:pos x="wd2" y="hd2"/>
                </a:cxn>
              </a:cxnLst>
              <a:rect l="0" t="0" r="r" b="b"/>
              <a:pathLst>
                <a:path w="20892" h="21247" fill="norm" stroke="1" extrusionOk="0">
                  <a:moveTo>
                    <a:pt x="20661" y="883"/>
                  </a:moveTo>
                  <a:cubicBezTo>
                    <a:pt x="20274" y="591"/>
                    <a:pt x="19976" y="135"/>
                    <a:pt x="19500" y="7"/>
                  </a:cubicBezTo>
                  <a:cubicBezTo>
                    <a:pt x="19289" y="-50"/>
                    <a:pt x="19172" y="283"/>
                    <a:pt x="19036" y="445"/>
                  </a:cubicBezTo>
                  <a:cubicBezTo>
                    <a:pt x="18861" y="650"/>
                    <a:pt x="18726" y="883"/>
                    <a:pt x="18571" y="1102"/>
                  </a:cubicBezTo>
                  <a:cubicBezTo>
                    <a:pt x="18702" y="1718"/>
                    <a:pt x="18586" y="2511"/>
                    <a:pt x="19500" y="2634"/>
                  </a:cubicBezTo>
                  <a:cubicBezTo>
                    <a:pt x="19816" y="2677"/>
                    <a:pt x="20119" y="2488"/>
                    <a:pt x="20428" y="2415"/>
                  </a:cubicBezTo>
                  <a:cubicBezTo>
                    <a:pt x="20749" y="1508"/>
                    <a:pt x="21158" y="1227"/>
                    <a:pt x="20661" y="445"/>
                  </a:cubicBezTo>
                  <a:cubicBezTo>
                    <a:pt x="20548" y="268"/>
                    <a:pt x="20351" y="153"/>
                    <a:pt x="20196" y="7"/>
                  </a:cubicBezTo>
                  <a:cubicBezTo>
                    <a:pt x="19964" y="80"/>
                    <a:pt x="19691" y="82"/>
                    <a:pt x="19500" y="226"/>
                  </a:cubicBezTo>
                  <a:cubicBezTo>
                    <a:pt x="18663" y="857"/>
                    <a:pt x="19131" y="1514"/>
                    <a:pt x="19268" y="2415"/>
                  </a:cubicBezTo>
                  <a:cubicBezTo>
                    <a:pt x="19384" y="2343"/>
                    <a:pt x="20622" y="1686"/>
                    <a:pt x="20428" y="1321"/>
                  </a:cubicBezTo>
                  <a:cubicBezTo>
                    <a:pt x="20319" y="1114"/>
                    <a:pt x="19964" y="1467"/>
                    <a:pt x="19732" y="1540"/>
                  </a:cubicBezTo>
                  <a:cubicBezTo>
                    <a:pt x="19497" y="1872"/>
                    <a:pt x="19036" y="2400"/>
                    <a:pt x="19036" y="2853"/>
                  </a:cubicBezTo>
                  <a:cubicBezTo>
                    <a:pt x="19036" y="3154"/>
                    <a:pt x="19190" y="3437"/>
                    <a:pt x="19268" y="3729"/>
                  </a:cubicBezTo>
                  <a:cubicBezTo>
                    <a:pt x="19283" y="3707"/>
                    <a:pt x="20156" y="2597"/>
                    <a:pt x="19964" y="2415"/>
                  </a:cubicBezTo>
                  <a:cubicBezTo>
                    <a:pt x="19791" y="2252"/>
                    <a:pt x="19500" y="2561"/>
                    <a:pt x="19268" y="2634"/>
                  </a:cubicBezTo>
                  <a:cubicBezTo>
                    <a:pt x="19036" y="2853"/>
                    <a:pt x="18781" y="3053"/>
                    <a:pt x="18571" y="3291"/>
                  </a:cubicBezTo>
                  <a:cubicBezTo>
                    <a:pt x="18393" y="3494"/>
                    <a:pt x="18292" y="3752"/>
                    <a:pt x="18107" y="3948"/>
                  </a:cubicBezTo>
                  <a:cubicBezTo>
                    <a:pt x="18106" y="3949"/>
                    <a:pt x="16663" y="5311"/>
                    <a:pt x="16250" y="5700"/>
                  </a:cubicBezTo>
                  <a:cubicBezTo>
                    <a:pt x="16018" y="5919"/>
                    <a:pt x="15750" y="6109"/>
                    <a:pt x="15554" y="6357"/>
                  </a:cubicBezTo>
                  <a:cubicBezTo>
                    <a:pt x="15321" y="6649"/>
                    <a:pt x="15114" y="6960"/>
                    <a:pt x="14857" y="7233"/>
                  </a:cubicBezTo>
                  <a:cubicBezTo>
                    <a:pt x="14494" y="7619"/>
                    <a:pt x="14083" y="7963"/>
                    <a:pt x="13696" y="8328"/>
                  </a:cubicBezTo>
                  <a:lnTo>
                    <a:pt x="10679" y="11175"/>
                  </a:lnTo>
                  <a:lnTo>
                    <a:pt x="9982" y="11832"/>
                  </a:lnTo>
                  <a:cubicBezTo>
                    <a:pt x="9673" y="12123"/>
                    <a:pt x="9316" y="12377"/>
                    <a:pt x="9054" y="12707"/>
                  </a:cubicBezTo>
                  <a:cubicBezTo>
                    <a:pt x="8822" y="12999"/>
                    <a:pt x="8631" y="13325"/>
                    <a:pt x="8357" y="13583"/>
                  </a:cubicBezTo>
                  <a:cubicBezTo>
                    <a:pt x="8160" y="13769"/>
                    <a:pt x="7875" y="13853"/>
                    <a:pt x="7661" y="14021"/>
                  </a:cubicBezTo>
                  <a:cubicBezTo>
                    <a:pt x="6502" y="14933"/>
                    <a:pt x="7492" y="14512"/>
                    <a:pt x="6268" y="14897"/>
                  </a:cubicBezTo>
                  <a:lnTo>
                    <a:pt x="4411" y="16649"/>
                  </a:lnTo>
                  <a:cubicBezTo>
                    <a:pt x="4256" y="16795"/>
                    <a:pt x="4068" y="16915"/>
                    <a:pt x="3947" y="17087"/>
                  </a:cubicBezTo>
                  <a:cubicBezTo>
                    <a:pt x="3792" y="17306"/>
                    <a:pt x="3680" y="17558"/>
                    <a:pt x="3482" y="17744"/>
                  </a:cubicBezTo>
                  <a:cubicBezTo>
                    <a:pt x="2276" y="18882"/>
                    <a:pt x="3241" y="17536"/>
                    <a:pt x="2322" y="18620"/>
                  </a:cubicBezTo>
                  <a:cubicBezTo>
                    <a:pt x="2147" y="18825"/>
                    <a:pt x="2041" y="19079"/>
                    <a:pt x="1857" y="19277"/>
                  </a:cubicBezTo>
                  <a:cubicBezTo>
                    <a:pt x="1497" y="19665"/>
                    <a:pt x="697" y="20372"/>
                    <a:pt x="697" y="20372"/>
                  </a:cubicBezTo>
                  <a:cubicBezTo>
                    <a:pt x="-38" y="18293"/>
                    <a:pt x="277" y="19518"/>
                    <a:pt x="0" y="16649"/>
                  </a:cubicBezTo>
                  <a:cubicBezTo>
                    <a:pt x="78" y="16357"/>
                    <a:pt x="-53" y="15908"/>
                    <a:pt x="232" y="15773"/>
                  </a:cubicBezTo>
                  <a:cubicBezTo>
                    <a:pt x="451" y="15670"/>
                    <a:pt x="397" y="16208"/>
                    <a:pt x="465" y="16430"/>
                  </a:cubicBezTo>
                  <a:cubicBezTo>
                    <a:pt x="552" y="16719"/>
                    <a:pt x="619" y="17014"/>
                    <a:pt x="697" y="17306"/>
                  </a:cubicBezTo>
                  <a:cubicBezTo>
                    <a:pt x="940" y="21436"/>
                    <a:pt x="-442" y="21550"/>
                    <a:pt x="2322" y="21029"/>
                  </a:cubicBezTo>
                  <a:cubicBezTo>
                    <a:pt x="2635" y="20970"/>
                    <a:pt x="2941" y="20883"/>
                    <a:pt x="3250" y="20810"/>
                  </a:cubicBezTo>
                  <a:cubicBezTo>
                    <a:pt x="3560" y="20664"/>
                    <a:pt x="3861" y="20500"/>
                    <a:pt x="4179" y="20372"/>
                  </a:cubicBezTo>
                  <a:cubicBezTo>
                    <a:pt x="4404" y="20281"/>
                    <a:pt x="4665" y="20271"/>
                    <a:pt x="4875" y="20153"/>
                  </a:cubicBezTo>
                  <a:cubicBezTo>
                    <a:pt x="6354" y="19316"/>
                    <a:pt x="3978" y="20036"/>
                    <a:pt x="6268" y="19496"/>
                  </a:cubicBezTo>
                  <a:cubicBezTo>
                    <a:pt x="6500" y="19350"/>
                    <a:pt x="6689" y="19101"/>
                    <a:pt x="6964" y="19058"/>
                  </a:cubicBezTo>
                  <a:cubicBezTo>
                    <a:pt x="7481" y="18977"/>
                    <a:pt x="8180" y="19767"/>
                    <a:pt x="7197" y="18839"/>
                  </a:cubicBezTo>
                </a:path>
              </a:pathLst>
            </a:custGeom>
            <a:noFill/>
            <a:ln w="76200" cap="flat">
              <a:solidFill>
                <a:srgbClr val="0000FF"/>
              </a:solidFill>
              <a:prstDash val="solid"/>
              <a:round/>
            </a:ln>
            <a:effectLst/>
          </p:spPr>
          <p:txBody>
            <a:bodyPr wrap="square" lIns="45719" tIns="45719" rIns="45719" bIns="45719" numCol="1" anchor="t">
              <a:noAutofit/>
            </a:bodyPr>
            <a:lstStyle/>
            <a:p>
              <a:pPr algn="r" defTabSz="914400">
                <a:defRPr sz="1800">
                  <a:latin typeface="Arial"/>
                  <a:ea typeface="Arial"/>
                  <a:cs typeface="Arial"/>
                  <a:sym typeface="Arial"/>
                </a:defRPr>
              </a:pPr>
            </a:p>
          </p:txBody>
        </p:sp>
        <p:sp>
          <p:nvSpPr>
            <p:cNvPr id="892" name="Line"/>
            <p:cNvSpPr/>
            <p:nvPr/>
          </p:nvSpPr>
          <p:spPr>
            <a:xfrm flipH="1">
              <a:off x="3054179" y="1701735"/>
              <a:ext cx="699085" cy="753641"/>
            </a:xfrm>
            <a:custGeom>
              <a:avLst/>
              <a:gdLst/>
              <a:ahLst/>
              <a:cxnLst>
                <a:cxn ang="0">
                  <a:pos x="wd2" y="hd2"/>
                </a:cxn>
                <a:cxn ang="5400000">
                  <a:pos x="wd2" y="hd2"/>
                </a:cxn>
                <a:cxn ang="10800000">
                  <a:pos x="wd2" y="hd2"/>
                </a:cxn>
                <a:cxn ang="16200000">
                  <a:pos x="wd2" y="hd2"/>
                </a:cxn>
              </a:cxnLst>
              <a:rect l="0" t="0" r="r" b="b"/>
              <a:pathLst>
                <a:path w="20892" h="21247" fill="norm" stroke="1" extrusionOk="0">
                  <a:moveTo>
                    <a:pt x="20661" y="883"/>
                  </a:moveTo>
                  <a:cubicBezTo>
                    <a:pt x="20274" y="591"/>
                    <a:pt x="19976" y="135"/>
                    <a:pt x="19500" y="7"/>
                  </a:cubicBezTo>
                  <a:cubicBezTo>
                    <a:pt x="19289" y="-50"/>
                    <a:pt x="19172" y="283"/>
                    <a:pt x="19036" y="445"/>
                  </a:cubicBezTo>
                  <a:cubicBezTo>
                    <a:pt x="18861" y="650"/>
                    <a:pt x="18726" y="883"/>
                    <a:pt x="18571" y="1102"/>
                  </a:cubicBezTo>
                  <a:cubicBezTo>
                    <a:pt x="18702" y="1718"/>
                    <a:pt x="18586" y="2511"/>
                    <a:pt x="19500" y="2634"/>
                  </a:cubicBezTo>
                  <a:cubicBezTo>
                    <a:pt x="19816" y="2677"/>
                    <a:pt x="20119" y="2488"/>
                    <a:pt x="20428" y="2415"/>
                  </a:cubicBezTo>
                  <a:cubicBezTo>
                    <a:pt x="20749" y="1508"/>
                    <a:pt x="21158" y="1227"/>
                    <a:pt x="20661" y="445"/>
                  </a:cubicBezTo>
                  <a:cubicBezTo>
                    <a:pt x="20548" y="268"/>
                    <a:pt x="20351" y="153"/>
                    <a:pt x="20196" y="7"/>
                  </a:cubicBezTo>
                  <a:cubicBezTo>
                    <a:pt x="19964" y="80"/>
                    <a:pt x="19691" y="82"/>
                    <a:pt x="19500" y="226"/>
                  </a:cubicBezTo>
                  <a:cubicBezTo>
                    <a:pt x="18663" y="857"/>
                    <a:pt x="19131" y="1514"/>
                    <a:pt x="19268" y="2415"/>
                  </a:cubicBezTo>
                  <a:cubicBezTo>
                    <a:pt x="19384" y="2343"/>
                    <a:pt x="20622" y="1686"/>
                    <a:pt x="20428" y="1321"/>
                  </a:cubicBezTo>
                  <a:cubicBezTo>
                    <a:pt x="20319" y="1114"/>
                    <a:pt x="19964" y="1467"/>
                    <a:pt x="19732" y="1540"/>
                  </a:cubicBezTo>
                  <a:cubicBezTo>
                    <a:pt x="19497" y="1872"/>
                    <a:pt x="19036" y="2400"/>
                    <a:pt x="19036" y="2853"/>
                  </a:cubicBezTo>
                  <a:cubicBezTo>
                    <a:pt x="19036" y="3154"/>
                    <a:pt x="19190" y="3437"/>
                    <a:pt x="19268" y="3729"/>
                  </a:cubicBezTo>
                  <a:cubicBezTo>
                    <a:pt x="19283" y="3707"/>
                    <a:pt x="20156" y="2597"/>
                    <a:pt x="19964" y="2415"/>
                  </a:cubicBezTo>
                  <a:cubicBezTo>
                    <a:pt x="19791" y="2252"/>
                    <a:pt x="19500" y="2561"/>
                    <a:pt x="19268" y="2634"/>
                  </a:cubicBezTo>
                  <a:cubicBezTo>
                    <a:pt x="19036" y="2853"/>
                    <a:pt x="18781" y="3053"/>
                    <a:pt x="18571" y="3291"/>
                  </a:cubicBezTo>
                  <a:cubicBezTo>
                    <a:pt x="18393" y="3494"/>
                    <a:pt x="18292" y="3752"/>
                    <a:pt x="18107" y="3948"/>
                  </a:cubicBezTo>
                  <a:cubicBezTo>
                    <a:pt x="18106" y="3949"/>
                    <a:pt x="16663" y="5311"/>
                    <a:pt x="16250" y="5700"/>
                  </a:cubicBezTo>
                  <a:cubicBezTo>
                    <a:pt x="16018" y="5919"/>
                    <a:pt x="15750" y="6109"/>
                    <a:pt x="15554" y="6357"/>
                  </a:cubicBezTo>
                  <a:cubicBezTo>
                    <a:pt x="15321" y="6649"/>
                    <a:pt x="15114" y="6960"/>
                    <a:pt x="14857" y="7233"/>
                  </a:cubicBezTo>
                  <a:cubicBezTo>
                    <a:pt x="14494" y="7619"/>
                    <a:pt x="14083" y="7963"/>
                    <a:pt x="13696" y="8328"/>
                  </a:cubicBezTo>
                  <a:lnTo>
                    <a:pt x="10679" y="11175"/>
                  </a:lnTo>
                  <a:lnTo>
                    <a:pt x="9982" y="11832"/>
                  </a:lnTo>
                  <a:cubicBezTo>
                    <a:pt x="9673" y="12123"/>
                    <a:pt x="9316" y="12377"/>
                    <a:pt x="9054" y="12707"/>
                  </a:cubicBezTo>
                  <a:cubicBezTo>
                    <a:pt x="8822" y="12999"/>
                    <a:pt x="8631" y="13325"/>
                    <a:pt x="8357" y="13583"/>
                  </a:cubicBezTo>
                  <a:cubicBezTo>
                    <a:pt x="8160" y="13769"/>
                    <a:pt x="7875" y="13853"/>
                    <a:pt x="7661" y="14021"/>
                  </a:cubicBezTo>
                  <a:cubicBezTo>
                    <a:pt x="6502" y="14933"/>
                    <a:pt x="7492" y="14512"/>
                    <a:pt x="6268" y="14897"/>
                  </a:cubicBezTo>
                  <a:lnTo>
                    <a:pt x="4411" y="16649"/>
                  </a:lnTo>
                  <a:cubicBezTo>
                    <a:pt x="4256" y="16795"/>
                    <a:pt x="4068" y="16915"/>
                    <a:pt x="3947" y="17087"/>
                  </a:cubicBezTo>
                  <a:cubicBezTo>
                    <a:pt x="3792" y="17306"/>
                    <a:pt x="3680" y="17558"/>
                    <a:pt x="3482" y="17744"/>
                  </a:cubicBezTo>
                  <a:cubicBezTo>
                    <a:pt x="2276" y="18882"/>
                    <a:pt x="3241" y="17536"/>
                    <a:pt x="2322" y="18620"/>
                  </a:cubicBezTo>
                  <a:cubicBezTo>
                    <a:pt x="2147" y="18825"/>
                    <a:pt x="2041" y="19079"/>
                    <a:pt x="1857" y="19277"/>
                  </a:cubicBezTo>
                  <a:cubicBezTo>
                    <a:pt x="1497" y="19665"/>
                    <a:pt x="697" y="20372"/>
                    <a:pt x="697" y="20372"/>
                  </a:cubicBezTo>
                  <a:cubicBezTo>
                    <a:pt x="-38" y="18293"/>
                    <a:pt x="277" y="19518"/>
                    <a:pt x="0" y="16649"/>
                  </a:cubicBezTo>
                  <a:cubicBezTo>
                    <a:pt x="78" y="16357"/>
                    <a:pt x="-53" y="15908"/>
                    <a:pt x="232" y="15773"/>
                  </a:cubicBezTo>
                  <a:cubicBezTo>
                    <a:pt x="451" y="15670"/>
                    <a:pt x="397" y="16208"/>
                    <a:pt x="465" y="16430"/>
                  </a:cubicBezTo>
                  <a:cubicBezTo>
                    <a:pt x="552" y="16719"/>
                    <a:pt x="619" y="17014"/>
                    <a:pt x="697" y="17306"/>
                  </a:cubicBezTo>
                  <a:cubicBezTo>
                    <a:pt x="940" y="21436"/>
                    <a:pt x="-442" y="21550"/>
                    <a:pt x="2322" y="21029"/>
                  </a:cubicBezTo>
                  <a:cubicBezTo>
                    <a:pt x="2635" y="20970"/>
                    <a:pt x="2941" y="20883"/>
                    <a:pt x="3250" y="20810"/>
                  </a:cubicBezTo>
                  <a:cubicBezTo>
                    <a:pt x="3560" y="20664"/>
                    <a:pt x="3861" y="20500"/>
                    <a:pt x="4179" y="20372"/>
                  </a:cubicBezTo>
                  <a:cubicBezTo>
                    <a:pt x="4404" y="20281"/>
                    <a:pt x="4665" y="20271"/>
                    <a:pt x="4875" y="20153"/>
                  </a:cubicBezTo>
                  <a:cubicBezTo>
                    <a:pt x="6354" y="19316"/>
                    <a:pt x="3978" y="20036"/>
                    <a:pt x="6268" y="19496"/>
                  </a:cubicBezTo>
                  <a:cubicBezTo>
                    <a:pt x="6500" y="19350"/>
                    <a:pt x="6689" y="19101"/>
                    <a:pt x="6964" y="19058"/>
                  </a:cubicBezTo>
                  <a:cubicBezTo>
                    <a:pt x="7481" y="18977"/>
                    <a:pt x="8180" y="19767"/>
                    <a:pt x="7197" y="18839"/>
                  </a:cubicBezTo>
                </a:path>
              </a:pathLst>
            </a:custGeom>
            <a:noFill/>
            <a:ln w="76200" cap="flat">
              <a:solidFill>
                <a:srgbClr val="0000FF"/>
              </a:solidFill>
              <a:prstDash val="solid"/>
              <a:round/>
            </a:ln>
            <a:effectLst/>
          </p:spPr>
          <p:txBody>
            <a:bodyPr wrap="square" lIns="45719" tIns="45719" rIns="45719" bIns="45719" numCol="1" anchor="t">
              <a:noAutofit/>
            </a:bodyPr>
            <a:lstStyle/>
            <a:p>
              <a:pPr algn="r" defTabSz="914400">
                <a:defRPr sz="1800">
                  <a:latin typeface="Arial"/>
                  <a:ea typeface="Arial"/>
                  <a:cs typeface="Arial"/>
                  <a:sym typeface="Arial"/>
                </a:defRPr>
              </a:pPr>
            </a:p>
          </p:txBody>
        </p:sp>
      </p:grpSp>
      <p:sp>
        <p:nvSpPr>
          <p:cNvPr id="894" name="Line"/>
          <p:cNvSpPr/>
          <p:nvPr/>
        </p:nvSpPr>
        <p:spPr>
          <a:xfrm>
            <a:off x="21419501" y="9977994"/>
            <a:ext cx="2191909" cy="1111145"/>
          </a:xfrm>
          <a:custGeom>
            <a:avLst/>
            <a:gdLst/>
            <a:ahLst/>
            <a:cxnLst>
              <a:cxn ang="0">
                <a:pos x="wd2" y="hd2"/>
              </a:cxn>
              <a:cxn ang="5400000">
                <a:pos x="wd2" y="hd2"/>
              </a:cxn>
              <a:cxn ang="10800000">
                <a:pos x="wd2" y="hd2"/>
              </a:cxn>
              <a:cxn ang="16200000">
                <a:pos x="wd2" y="hd2"/>
              </a:cxn>
            </a:cxnLst>
            <a:rect l="0" t="0" r="r" b="b"/>
            <a:pathLst>
              <a:path w="21289" h="21353" fill="norm" stroke="1" extrusionOk="0">
                <a:moveTo>
                  <a:pt x="1291" y="20120"/>
                </a:moveTo>
                <a:cubicBezTo>
                  <a:pt x="884" y="20220"/>
                  <a:pt x="365" y="20059"/>
                  <a:pt x="72" y="20420"/>
                </a:cubicBezTo>
                <a:cubicBezTo>
                  <a:pt x="-110" y="20643"/>
                  <a:pt x="86" y="21178"/>
                  <a:pt x="316" y="21320"/>
                </a:cubicBezTo>
                <a:cubicBezTo>
                  <a:pt x="545" y="21461"/>
                  <a:pt x="803" y="21120"/>
                  <a:pt x="1047" y="21020"/>
                </a:cubicBezTo>
                <a:cubicBezTo>
                  <a:pt x="2204" y="19596"/>
                  <a:pt x="2458" y="19999"/>
                  <a:pt x="1291" y="19520"/>
                </a:cubicBezTo>
                <a:cubicBezTo>
                  <a:pt x="1128" y="19820"/>
                  <a:pt x="732" y="20070"/>
                  <a:pt x="803" y="20420"/>
                </a:cubicBezTo>
                <a:cubicBezTo>
                  <a:pt x="865" y="20726"/>
                  <a:pt x="1439" y="21013"/>
                  <a:pt x="1535" y="20720"/>
                </a:cubicBezTo>
                <a:cubicBezTo>
                  <a:pt x="2107" y="18960"/>
                  <a:pt x="1314" y="18929"/>
                  <a:pt x="559" y="18620"/>
                </a:cubicBezTo>
                <a:cubicBezTo>
                  <a:pt x="641" y="19020"/>
                  <a:pt x="594" y="19498"/>
                  <a:pt x="803" y="19820"/>
                </a:cubicBezTo>
                <a:cubicBezTo>
                  <a:pt x="964" y="20067"/>
                  <a:pt x="1278" y="20120"/>
                  <a:pt x="1535" y="20120"/>
                </a:cubicBezTo>
                <a:cubicBezTo>
                  <a:pt x="2190" y="20120"/>
                  <a:pt x="2835" y="19920"/>
                  <a:pt x="3485" y="19820"/>
                </a:cubicBezTo>
                <a:cubicBezTo>
                  <a:pt x="3810" y="19720"/>
                  <a:pt x="4152" y="19682"/>
                  <a:pt x="4460" y="19520"/>
                </a:cubicBezTo>
                <a:cubicBezTo>
                  <a:pt x="4729" y="19378"/>
                  <a:pt x="4929" y="19081"/>
                  <a:pt x="5192" y="18920"/>
                </a:cubicBezTo>
                <a:cubicBezTo>
                  <a:pt x="5421" y="18778"/>
                  <a:pt x="5679" y="18720"/>
                  <a:pt x="5923" y="18620"/>
                </a:cubicBezTo>
                <a:cubicBezTo>
                  <a:pt x="6329" y="18120"/>
                  <a:pt x="6664" y="17512"/>
                  <a:pt x="7142" y="17120"/>
                </a:cubicBezTo>
                <a:cubicBezTo>
                  <a:pt x="7386" y="16920"/>
                  <a:pt x="7654" y="16760"/>
                  <a:pt x="7873" y="16520"/>
                </a:cubicBezTo>
                <a:cubicBezTo>
                  <a:pt x="8389" y="15957"/>
                  <a:pt x="8849" y="15320"/>
                  <a:pt x="9336" y="14720"/>
                </a:cubicBezTo>
                <a:cubicBezTo>
                  <a:pt x="9499" y="14520"/>
                  <a:pt x="9640" y="14290"/>
                  <a:pt x="9824" y="14120"/>
                </a:cubicBezTo>
                <a:cubicBezTo>
                  <a:pt x="10149" y="13821"/>
                  <a:pt x="10490" y="13546"/>
                  <a:pt x="10799" y="13221"/>
                </a:cubicBezTo>
                <a:cubicBezTo>
                  <a:pt x="11061" y="12945"/>
                  <a:pt x="11266" y="12592"/>
                  <a:pt x="11530" y="12321"/>
                </a:cubicBezTo>
                <a:cubicBezTo>
                  <a:pt x="13567" y="10233"/>
                  <a:pt x="10856" y="13450"/>
                  <a:pt x="12993" y="10821"/>
                </a:cubicBezTo>
                <a:cubicBezTo>
                  <a:pt x="13075" y="10521"/>
                  <a:pt x="13105" y="10192"/>
                  <a:pt x="13237" y="9921"/>
                </a:cubicBezTo>
                <a:cubicBezTo>
                  <a:pt x="13355" y="9679"/>
                  <a:pt x="13587" y="9547"/>
                  <a:pt x="13725" y="9321"/>
                </a:cubicBezTo>
                <a:cubicBezTo>
                  <a:pt x="14076" y="8744"/>
                  <a:pt x="14375" y="8121"/>
                  <a:pt x="14700" y="7521"/>
                </a:cubicBezTo>
                <a:lnTo>
                  <a:pt x="15187" y="6621"/>
                </a:lnTo>
                <a:cubicBezTo>
                  <a:pt x="15269" y="6321"/>
                  <a:pt x="15316" y="6004"/>
                  <a:pt x="15431" y="5722"/>
                </a:cubicBezTo>
                <a:cubicBezTo>
                  <a:pt x="15594" y="5320"/>
                  <a:pt x="16066" y="4501"/>
                  <a:pt x="16406" y="4222"/>
                </a:cubicBezTo>
                <a:cubicBezTo>
                  <a:pt x="16709" y="3974"/>
                  <a:pt x="17066" y="3844"/>
                  <a:pt x="17382" y="3622"/>
                </a:cubicBezTo>
                <a:cubicBezTo>
                  <a:pt x="17636" y="3443"/>
                  <a:pt x="17845" y="3168"/>
                  <a:pt x="18113" y="3022"/>
                </a:cubicBezTo>
                <a:cubicBezTo>
                  <a:pt x="18583" y="2765"/>
                  <a:pt x="19576" y="2422"/>
                  <a:pt x="19576" y="2422"/>
                </a:cubicBezTo>
                <a:cubicBezTo>
                  <a:pt x="19820" y="2222"/>
                  <a:pt x="20045" y="1983"/>
                  <a:pt x="20307" y="1822"/>
                </a:cubicBezTo>
                <a:cubicBezTo>
                  <a:pt x="20537" y="1681"/>
                  <a:pt x="21220" y="1746"/>
                  <a:pt x="21039" y="1522"/>
                </a:cubicBezTo>
                <a:cubicBezTo>
                  <a:pt x="20746" y="1162"/>
                  <a:pt x="20222" y="1346"/>
                  <a:pt x="19820" y="1222"/>
                </a:cubicBezTo>
                <a:cubicBezTo>
                  <a:pt x="19570" y="1145"/>
                  <a:pt x="19332" y="1022"/>
                  <a:pt x="19088" y="922"/>
                </a:cubicBezTo>
                <a:cubicBezTo>
                  <a:pt x="18926" y="622"/>
                  <a:pt x="18339" y="-139"/>
                  <a:pt x="18601" y="22"/>
                </a:cubicBezTo>
                <a:cubicBezTo>
                  <a:pt x="19838" y="783"/>
                  <a:pt x="19273" y="374"/>
                  <a:pt x="20307" y="1222"/>
                </a:cubicBezTo>
                <a:cubicBezTo>
                  <a:pt x="21381" y="3204"/>
                  <a:pt x="21490" y="2486"/>
                  <a:pt x="21039" y="4522"/>
                </a:cubicBezTo>
                <a:cubicBezTo>
                  <a:pt x="20903" y="5132"/>
                  <a:pt x="20551" y="6321"/>
                  <a:pt x="20551" y="6321"/>
                </a:cubicBezTo>
              </a:path>
            </a:pathLst>
          </a:custGeom>
          <a:ln w="38100">
            <a:solidFill>
              <a:srgbClr val="0000FF"/>
            </a:solidFill>
          </a:ln>
        </p:spPr>
        <p:txBody>
          <a:bodyPr lIns="45719" rIns="45719"/>
          <a:lstStyle/>
          <a:p>
            <a:pPr algn="r" defTabSz="914400">
              <a:defRPr sz="1800">
                <a:latin typeface="Arial"/>
                <a:ea typeface="Arial"/>
                <a:cs typeface="Arial"/>
                <a:sym typeface="Arial"/>
              </a:defRPr>
            </a:pPr>
          </a:p>
        </p:txBody>
      </p:sp>
      <p:grpSp>
        <p:nvGrpSpPr>
          <p:cNvPr id="898" name="Group"/>
          <p:cNvGrpSpPr/>
          <p:nvPr/>
        </p:nvGrpSpPr>
        <p:grpSpPr>
          <a:xfrm>
            <a:off x="7067158" y="7473928"/>
            <a:ext cx="4345217" cy="2428033"/>
            <a:chOff x="27343" y="27343"/>
            <a:chExt cx="4345216" cy="2428032"/>
          </a:xfrm>
        </p:grpSpPr>
        <p:graphicFrame>
          <p:nvGraphicFramePr>
            <p:cNvPr id="895" name="Table"/>
            <p:cNvGraphicFramePr/>
            <p:nvPr/>
          </p:nvGraphicFramePr>
          <p:xfrm>
            <a:off x="27343" y="27343"/>
            <a:ext cx="4345217" cy="1966271"/>
          </p:xfrm>
          <a:graphic xmlns:a="http://schemas.openxmlformats.org/drawingml/2006/main">
            <a:graphicData uri="http://schemas.openxmlformats.org/drawingml/2006/table">
              <a:tbl>
                <a:tblPr firstCol="0" firstRow="0" lastCol="0" lastRow="0" bandCol="0" bandRow="0" rtl="0">
                  <a:tableStyleId>{EEE7283C-3CF3-47DC-8721-378D4A62B228}</a:tableStyleId>
                </a:tblPr>
                <a:tblGrid>
                  <a:gridCol w="2134508"/>
                  <a:gridCol w="2134508"/>
                </a:tblGrid>
                <a:tr h="945035">
                  <a:tc gridSpan="2">
                    <a:txBody>
                      <a:bodyPr/>
                      <a:lstStyle/>
                      <a:p>
                        <a:pPr defTabSz="647700">
                          <a:defRPr sz="1800">
                            <a:solidFill>
                              <a:srgbClr val="000000"/>
                            </a:solidFill>
                          </a:defRPr>
                        </a:pPr>
                        <a:r>
                          <a:rPr sz="5000">
                            <a:solidFill>
                              <a:srgbClr val="7F0325"/>
                            </a:solidFill>
                            <a:sym typeface="Helvetica Neue"/>
                          </a:rPr>
                          <a:t>value</a:t>
                        </a:r>
                      </a:p>
                    </a:txBody>
                    <a:tcPr marL="50800" marR="50800" marT="50800" marB="50800" anchor="ctr" anchorCtr="0" horzOverflow="overflow">
                      <a:lnL w="76200">
                        <a:solidFill>
                          <a:srgbClr val="000000"/>
                        </a:solidFill>
                        <a:miter lim="400000"/>
                      </a:lnL>
                      <a:lnR w="76200">
                        <a:solidFill>
                          <a:srgbClr val="000000"/>
                        </a:solidFill>
                        <a:miter lim="400000"/>
                      </a:lnR>
                      <a:lnT w="76200">
                        <a:solidFill>
                          <a:srgbClr val="000000"/>
                        </a:solidFill>
                        <a:miter lim="400000"/>
                      </a:lnT>
                      <a:lnB w="76200">
                        <a:solidFill>
                          <a:srgbClr val="000000"/>
                        </a:solidFill>
                        <a:miter lim="400000"/>
                      </a:lnB>
                    </a:tcPr>
                  </a:tc>
                  <a:tc hMerge="1">
                    <a:tcPr/>
                  </a:tc>
                </a:tr>
                <a:tr h="945035">
                  <a:tc>
                    <a:txBody>
                      <a:bodyPr/>
                      <a:lstStyle/>
                      <a:p>
                        <a:pPr defTabSz="647700">
                          <a:defRPr>
                            <a:solidFill>
                              <a:srgbClr val="7F0325"/>
                            </a:solidFill>
                            <a:sym typeface="Helvetica Neue"/>
                          </a:defRPr>
                        </a:pPr>
                      </a:p>
                    </a:txBody>
                    <a:tcPr marL="50800" marR="50800" marT="50800" marB="50800" anchor="ctr" anchorCtr="0" horzOverflow="overflow">
                      <a:lnL w="76200">
                        <a:solidFill>
                          <a:srgbClr val="000000"/>
                        </a:solidFill>
                        <a:miter lim="400000"/>
                      </a:lnL>
                      <a:lnR w="76200">
                        <a:solidFill>
                          <a:srgbClr val="000000"/>
                        </a:solidFill>
                        <a:miter lim="400000"/>
                      </a:lnR>
                      <a:lnT w="76200">
                        <a:solidFill>
                          <a:srgbClr val="000000"/>
                        </a:solidFill>
                        <a:miter lim="400000"/>
                      </a:lnT>
                      <a:lnB w="76200">
                        <a:solidFill>
                          <a:srgbClr val="000000"/>
                        </a:solidFill>
                        <a:miter lim="400000"/>
                      </a:lnB>
                    </a:tcPr>
                  </a:tc>
                  <a:tc>
                    <a:txBody>
                      <a:bodyPr/>
                      <a:lstStyle/>
                      <a:p>
                        <a:pPr defTabSz="647700">
                          <a:defRPr>
                            <a:solidFill>
                              <a:srgbClr val="7F0325"/>
                            </a:solidFill>
                            <a:sym typeface="Helvetica Neue"/>
                          </a:defRPr>
                        </a:pPr>
                      </a:p>
                    </a:txBody>
                    <a:tcPr marL="50800" marR="50800" marT="50800" marB="50800" anchor="ctr" anchorCtr="0" horzOverflow="overflow">
                      <a:lnL w="76200">
                        <a:solidFill>
                          <a:srgbClr val="000000"/>
                        </a:solidFill>
                        <a:miter lim="400000"/>
                      </a:lnL>
                      <a:lnR w="76200">
                        <a:solidFill>
                          <a:srgbClr val="000000"/>
                        </a:solidFill>
                        <a:miter lim="400000"/>
                      </a:lnR>
                      <a:lnT w="76200">
                        <a:solidFill>
                          <a:srgbClr val="000000"/>
                        </a:solidFill>
                        <a:miter lim="400000"/>
                      </a:lnT>
                      <a:lnB w="76200">
                        <a:solidFill>
                          <a:srgbClr val="000000"/>
                        </a:solidFill>
                        <a:miter lim="400000"/>
                      </a:lnB>
                    </a:tcPr>
                  </a:tc>
                </a:tr>
              </a:tbl>
            </a:graphicData>
          </a:graphic>
        </p:graphicFrame>
        <p:sp>
          <p:nvSpPr>
            <p:cNvPr id="896" name="Line"/>
            <p:cNvSpPr/>
            <p:nvPr/>
          </p:nvSpPr>
          <p:spPr>
            <a:xfrm>
              <a:off x="343402" y="1630069"/>
              <a:ext cx="699086" cy="753641"/>
            </a:xfrm>
            <a:custGeom>
              <a:avLst/>
              <a:gdLst/>
              <a:ahLst/>
              <a:cxnLst>
                <a:cxn ang="0">
                  <a:pos x="wd2" y="hd2"/>
                </a:cxn>
                <a:cxn ang="5400000">
                  <a:pos x="wd2" y="hd2"/>
                </a:cxn>
                <a:cxn ang="10800000">
                  <a:pos x="wd2" y="hd2"/>
                </a:cxn>
                <a:cxn ang="16200000">
                  <a:pos x="wd2" y="hd2"/>
                </a:cxn>
              </a:cxnLst>
              <a:rect l="0" t="0" r="r" b="b"/>
              <a:pathLst>
                <a:path w="20892" h="21247" fill="norm" stroke="1" extrusionOk="0">
                  <a:moveTo>
                    <a:pt x="20661" y="883"/>
                  </a:moveTo>
                  <a:cubicBezTo>
                    <a:pt x="20274" y="591"/>
                    <a:pt x="19976" y="135"/>
                    <a:pt x="19500" y="7"/>
                  </a:cubicBezTo>
                  <a:cubicBezTo>
                    <a:pt x="19289" y="-50"/>
                    <a:pt x="19172" y="283"/>
                    <a:pt x="19036" y="445"/>
                  </a:cubicBezTo>
                  <a:cubicBezTo>
                    <a:pt x="18861" y="650"/>
                    <a:pt x="18726" y="883"/>
                    <a:pt x="18571" y="1102"/>
                  </a:cubicBezTo>
                  <a:cubicBezTo>
                    <a:pt x="18702" y="1718"/>
                    <a:pt x="18586" y="2511"/>
                    <a:pt x="19500" y="2634"/>
                  </a:cubicBezTo>
                  <a:cubicBezTo>
                    <a:pt x="19816" y="2677"/>
                    <a:pt x="20119" y="2488"/>
                    <a:pt x="20428" y="2415"/>
                  </a:cubicBezTo>
                  <a:cubicBezTo>
                    <a:pt x="20749" y="1508"/>
                    <a:pt x="21158" y="1227"/>
                    <a:pt x="20661" y="445"/>
                  </a:cubicBezTo>
                  <a:cubicBezTo>
                    <a:pt x="20548" y="268"/>
                    <a:pt x="20351" y="153"/>
                    <a:pt x="20196" y="7"/>
                  </a:cubicBezTo>
                  <a:cubicBezTo>
                    <a:pt x="19964" y="80"/>
                    <a:pt x="19691" y="82"/>
                    <a:pt x="19500" y="226"/>
                  </a:cubicBezTo>
                  <a:cubicBezTo>
                    <a:pt x="18663" y="857"/>
                    <a:pt x="19131" y="1514"/>
                    <a:pt x="19268" y="2415"/>
                  </a:cubicBezTo>
                  <a:cubicBezTo>
                    <a:pt x="19384" y="2343"/>
                    <a:pt x="20622" y="1686"/>
                    <a:pt x="20428" y="1321"/>
                  </a:cubicBezTo>
                  <a:cubicBezTo>
                    <a:pt x="20319" y="1114"/>
                    <a:pt x="19964" y="1467"/>
                    <a:pt x="19732" y="1540"/>
                  </a:cubicBezTo>
                  <a:cubicBezTo>
                    <a:pt x="19497" y="1872"/>
                    <a:pt x="19036" y="2400"/>
                    <a:pt x="19036" y="2853"/>
                  </a:cubicBezTo>
                  <a:cubicBezTo>
                    <a:pt x="19036" y="3154"/>
                    <a:pt x="19190" y="3437"/>
                    <a:pt x="19268" y="3729"/>
                  </a:cubicBezTo>
                  <a:cubicBezTo>
                    <a:pt x="19283" y="3707"/>
                    <a:pt x="20156" y="2597"/>
                    <a:pt x="19964" y="2415"/>
                  </a:cubicBezTo>
                  <a:cubicBezTo>
                    <a:pt x="19791" y="2252"/>
                    <a:pt x="19500" y="2561"/>
                    <a:pt x="19268" y="2634"/>
                  </a:cubicBezTo>
                  <a:cubicBezTo>
                    <a:pt x="19036" y="2853"/>
                    <a:pt x="18781" y="3053"/>
                    <a:pt x="18571" y="3291"/>
                  </a:cubicBezTo>
                  <a:cubicBezTo>
                    <a:pt x="18393" y="3494"/>
                    <a:pt x="18292" y="3752"/>
                    <a:pt x="18107" y="3948"/>
                  </a:cubicBezTo>
                  <a:cubicBezTo>
                    <a:pt x="18106" y="3949"/>
                    <a:pt x="16663" y="5311"/>
                    <a:pt x="16250" y="5700"/>
                  </a:cubicBezTo>
                  <a:cubicBezTo>
                    <a:pt x="16018" y="5919"/>
                    <a:pt x="15750" y="6109"/>
                    <a:pt x="15554" y="6357"/>
                  </a:cubicBezTo>
                  <a:cubicBezTo>
                    <a:pt x="15321" y="6649"/>
                    <a:pt x="15114" y="6960"/>
                    <a:pt x="14857" y="7233"/>
                  </a:cubicBezTo>
                  <a:cubicBezTo>
                    <a:pt x="14494" y="7619"/>
                    <a:pt x="14083" y="7963"/>
                    <a:pt x="13696" y="8328"/>
                  </a:cubicBezTo>
                  <a:lnTo>
                    <a:pt x="10679" y="11175"/>
                  </a:lnTo>
                  <a:lnTo>
                    <a:pt x="9982" y="11832"/>
                  </a:lnTo>
                  <a:cubicBezTo>
                    <a:pt x="9673" y="12123"/>
                    <a:pt x="9316" y="12377"/>
                    <a:pt x="9054" y="12707"/>
                  </a:cubicBezTo>
                  <a:cubicBezTo>
                    <a:pt x="8822" y="12999"/>
                    <a:pt x="8631" y="13325"/>
                    <a:pt x="8357" y="13583"/>
                  </a:cubicBezTo>
                  <a:cubicBezTo>
                    <a:pt x="8160" y="13769"/>
                    <a:pt x="7875" y="13853"/>
                    <a:pt x="7661" y="14021"/>
                  </a:cubicBezTo>
                  <a:cubicBezTo>
                    <a:pt x="6502" y="14933"/>
                    <a:pt x="7492" y="14512"/>
                    <a:pt x="6268" y="14897"/>
                  </a:cubicBezTo>
                  <a:lnTo>
                    <a:pt x="4411" y="16649"/>
                  </a:lnTo>
                  <a:cubicBezTo>
                    <a:pt x="4256" y="16795"/>
                    <a:pt x="4068" y="16915"/>
                    <a:pt x="3947" y="17087"/>
                  </a:cubicBezTo>
                  <a:cubicBezTo>
                    <a:pt x="3792" y="17306"/>
                    <a:pt x="3680" y="17558"/>
                    <a:pt x="3482" y="17744"/>
                  </a:cubicBezTo>
                  <a:cubicBezTo>
                    <a:pt x="2276" y="18882"/>
                    <a:pt x="3241" y="17536"/>
                    <a:pt x="2322" y="18620"/>
                  </a:cubicBezTo>
                  <a:cubicBezTo>
                    <a:pt x="2147" y="18825"/>
                    <a:pt x="2041" y="19079"/>
                    <a:pt x="1857" y="19277"/>
                  </a:cubicBezTo>
                  <a:cubicBezTo>
                    <a:pt x="1497" y="19665"/>
                    <a:pt x="697" y="20372"/>
                    <a:pt x="697" y="20372"/>
                  </a:cubicBezTo>
                  <a:cubicBezTo>
                    <a:pt x="-38" y="18293"/>
                    <a:pt x="277" y="19518"/>
                    <a:pt x="0" y="16649"/>
                  </a:cubicBezTo>
                  <a:cubicBezTo>
                    <a:pt x="78" y="16357"/>
                    <a:pt x="-53" y="15908"/>
                    <a:pt x="232" y="15773"/>
                  </a:cubicBezTo>
                  <a:cubicBezTo>
                    <a:pt x="451" y="15670"/>
                    <a:pt x="397" y="16208"/>
                    <a:pt x="465" y="16430"/>
                  </a:cubicBezTo>
                  <a:cubicBezTo>
                    <a:pt x="552" y="16719"/>
                    <a:pt x="619" y="17014"/>
                    <a:pt x="697" y="17306"/>
                  </a:cubicBezTo>
                  <a:cubicBezTo>
                    <a:pt x="940" y="21436"/>
                    <a:pt x="-442" y="21550"/>
                    <a:pt x="2322" y="21029"/>
                  </a:cubicBezTo>
                  <a:cubicBezTo>
                    <a:pt x="2635" y="20970"/>
                    <a:pt x="2941" y="20883"/>
                    <a:pt x="3250" y="20810"/>
                  </a:cubicBezTo>
                  <a:cubicBezTo>
                    <a:pt x="3560" y="20664"/>
                    <a:pt x="3861" y="20500"/>
                    <a:pt x="4179" y="20372"/>
                  </a:cubicBezTo>
                  <a:cubicBezTo>
                    <a:pt x="4404" y="20281"/>
                    <a:pt x="4665" y="20271"/>
                    <a:pt x="4875" y="20153"/>
                  </a:cubicBezTo>
                  <a:cubicBezTo>
                    <a:pt x="6354" y="19316"/>
                    <a:pt x="3978" y="20036"/>
                    <a:pt x="6268" y="19496"/>
                  </a:cubicBezTo>
                  <a:cubicBezTo>
                    <a:pt x="6500" y="19350"/>
                    <a:pt x="6689" y="19101"/>
                    <a:pt x="6964" y="19058"/>
                  </a:cubicBezTo>
                  <a:cubicBezTo>
                    <a:pt x="7481" y="18977"/>
                    <a:pt x="8180" y="19767"/>
                    <a:pt x="7197" y="18839"/>
                  </a:cubicBezTo>
                </a:path>
              </a:pathLst>
            </a:custGeom>
            <a:noFill/>
            <a:ln w="76200" cap="flat">
              <a:solidFill>
                <a:srgbClr val="0000FF"/>
              </a:solidFill>
              <a:prstDash val="solid"/>
              <a:round/>
            </a:ln>
            <a:effectLst/>
          </p:spPr>
          <p:txBody>
            <a:bodyPr wrap="square" lIns="45719" tIns="45719" rIns="45719" bIns="45719" numCol="1" anchor="t">
              <a:noAutofit/>
            </a:bodyPr>
            <a:lstStyle/>
            <a:p>
              <a:pPr algn="r" defTabSz="914400">
                <a:defRPr sz="1800">
                  <a:latin typeface="Arial"/>
                  <a:ea typeface="Arial"/>
                  <a:cs typeface="Arial"/>
                  <a:sym typeface="Arial"/>
                </a:defRPr>
              </a:pPr>
            </a:p>
          </p:txBody>
        </p:sp>
        <p:sp>
          <p:nvSpPr>
            <p:cNvPr id="897" name="Line"/>
            <p:cNvSpPr/>
            <p:nvPr/>
          </p:nvSpPr>
          <p:spPr>
            <a:xfrm flipH="1">
              <a:off x="3054179" y="1701735"/>
              <a:ext cx="699085" cy="753641"/>
            </a:xfrm>
            <a:custGeom>
              <a:avLst/>
              <a:gdLst/>
              <a:ahLst/>
              <a:cxnLst>
                <a:cxn ang="0">
                  <a:pos x="wd2" y="hd2"/>
                </a:cxn>
                <a:cxn ang="5400000">
                  <a:pos x="wd2" y="hd2"/>
                </a:cxn>
                <a:cxn ang="10800000">
                  <a:pos x="wd2" y="hd2"/>
                </a:cxn>
                <a:cxn ang="16200000">
                  <a:pos x="wd2" y="hd2"/>
                </a:cxn>
              </a:cxnLst>
              <a:rect l="0" t="0" r="r" b="b"/>
              <a:pathLst>
                <a:path w="20892" h="21247" fill="norm" stroke="1" extrusionOk="0">
                  <a:moveTo>
                    <a:pt x="20661" y="883"/>
                  </a:moveTo>
                  <a:cubicBezTo>
                    <a:pt x="20274" y="591"/>
                    <a:pt x="19976" y="135"/>
                    <a:pt x="19500" y="7"/>
                  </a:cubicBezTo>
                  <a:cubicBezTo>
                    <a:pt x="19289" y="-50"/>
                    <a:pt x="19172" y="283"/>
                    <a:pt x="19036" y="445"/>
                  </a:cubicBezTo>
                  <a:cubicBezTo>
                    <a:pt x="18861" y="650"/>
                    <a:pt x="18726" y="883"/>
                    <a:pt x="18571" y="1102"/>
                  </a:cubicBezTo>
                  <a:cubicBezTo>
                    <a:pt x="18702" y="1718"/>
                    <a:pt x="18586" y="2511"/>
                    <a:pt x="19500" y="2634"/>
                  </a:cubicBezTo>
                  <a:cubicBezTo>
                    <a:pt x="19816" y="2677"/>
                    <a:pt x="20119" y="2488"/>
                    <a:pt x="20428" y="2415"/>
                  </a:cubicBezTo>
                  <a:cubicBezTo>
                    <a:pt x="20749" y="1508"/>
                    <a:pt x="21158" y="1227"/>
                    <a:pt x="20661" y="445"/>
                  </a:cubicBezTo>
                  <a:cubicBezTo>
                    <a:pt x="20548" y="268"/>
                    <a:pt x="20351" y="153"/>
                    <a:pt x="20196" y="7"/>
                  </a:cubicBezTo>
                  <a:cubicBezTo>
                    <a:pt x="19964" y="80"/>
                    <a:pt x="19691" y="82"/>
                    <a:pt x="19500" y="226"/>
                  </a:cubicBezTo>
                  <a:cubicBezTo>
                    <a:pt x="18663" y="857"/>
                    <a:pt x="19131" y="1514"/>
                    <a:pt x="19268" y="2415"/>
                  </a:cubicBezTo>
                  <a:cubicBezTo>
                    <a:pt x="19384" y="2343"/>
                    <a:pt x="20622" y="1686"/>
                    <a:pt x="20428" y="1321"/>
                  </a:cubicBezTo>
                  <a:cubicBezTo>
                    <a:pt x="20319" y="1114"/>
                    <a:pt x="19964" y="1467"/>
                    <a:pt x="19732" y="1540"/>
                  </a:cubicBezTo>
                  <a:cubicBezTo>
                    <a:pt x="19497" y="1872"/>
                    <a:pt x="19036" y="2400"/>
                    <a:pt x="19036" y="2853"/>
                  </a:cubicBezTo>
                  <a:cubicBezTo>
                    <a:pt x="19036" y="3154"/>
                    <a:pt x="19190" y="3437"/>
                    <a:pt x="19268" y="3729"/>
                  </a:cubicBezTo>
                  <a:cubicBezTo>
                    <a:pt x="19283" y="3707"/>
                    <a:pt x="20156" y="2597"/>
                    <a:pt x="19964" y="2415"/>
                  </a:cubicBezTo>
                  <a:cubicBezTo>
                    <a:pt x="19791" y="2252"/>
                    <a:pt x="19500" y="2561"/>
                    <a:pt x="19268" y="2634"/>
                  </a:cubicBezTo>
                  <a:cubicBezTo>
                    <a:pt x="19036" y="2853"/>
                    <a:pt x="18781" y="3053"/>
                    <a:pt x="18571" y="3291"/>
                  </a:cubicBezTo>
                  <a:cubicBezTo>
                    <a:pt x="18393" y="3494"/>
                    <a:pt x="18292" y="3752"/>
                    <a:pt x="18107" y="3948"/>
                  </a:cubicBezTo>
                  <a:cubicBezTo>
                    <a:pt x="18106" y="3949"/>
                    <a:pt x="16663" y="5311"/>
                    <a:pt x="16250" y="5700"/>
                  </a:cubicBezTo>
                  <a:cubicBezTo>
                    <a:pt x="16018" y="5919"/>
                    <a:pt x="15750" y="6109"/>
                    <a:pt x="15554" y="6357"/>
                  </a:cubicBezTo>
                  <a:cubicBezTo>
                    <a:pt x="15321" y="6649"/>
                    <a:pt x="15114" y="6960"/>
                    <a:pt x="14857" y="7233"/>
                  </a:cubicBezTo>
                  <a:cubicBezTo>
                    <a:pt x="14494" y="7619"/>
                    <a:pt x="14083" y="7963"/>
                    <a:pt x="13696" y="8328"/>
                  </a:cubicBezTo>
                  <a:lnTo>
                    <a:pt x="10679" y="11175"/>
                  </a:lnTo>
                  <a:lnTo>
                    <a:pt x="9982" y="11832"/>
                  </a:lnTo>
                  <a:cubicBezTo>
                    <a:pt x="9673" y="12123"/>
                    <a:pt x="9316" y="12377"/>
                    <a:pt x="9054" y="12707"/>
                  </a:cubicBezTo>
                  <a:cubicBezTo>
                    <a:pt x="8822" y="12999"/>
                    <a:pt x="8631" y="13325"/>
                    <a:pt x="8357" y="13583"/>
                  </a:cubicBezTo>
                  <a:cubicBezTo>
                    <a:pt x="8160" y="13769"/>
                    <a:pt x="7875" y="13853"/>
                    <a:pt x="7661" y="14021"/>
                  </a:cubicBezTo>
                  <a:cubicBezTo>
                    <a:pt x="6502" y="14933"/>
                    <a:pt x="7492" y="14512"/>
                    <a:pt x="6268" y="14897"/>
                  </a:cubicBezTo>
                  <a:lnTo>
                    <a:pt x="4411" y="16649"/>
                  </a:lnTo>
                  <a:cubicBezTo>
                    <a:pt x="4256" y="16795"/>
                    <a:pt x="4068" y="16915"/>
                    <a:pt x="3947" y="17087"/>
                  </a:cubicBezTo>
                  <a:cubicBezTo>
                    <a:pt x="3792" y="17306"/>
                    <a:pt x="3680" y="17558"/>
                    <a:pt x="3482" y="17744"/>
                  </a:cubicBezTo>
                  <a:cubicBezTo>
                    <a:pt x="2276" y="18882"/>
                    <a:pt x="3241" y="17536"/>
                    <a:pt x="2322" y="18620"/>
                  </a:cubicBezTo>
                  <a:cubicBezTo>
                    <a:pt x="2147" y="18825"/>
                    <a:pt x="2041" y="19079"/>
                    <a:pt x="1857" y="19277"/>
                  </a:cubicBezTo>
                  <a:cubicBezTo>
                    <a:pt x="1497" y="19665"/>
                    <a:pt x="697" y="20372"/>
                    <a:pt x="697" y="20372"/>
                  </a:cubicBezTo>
                  <a:cubicBezTo>
                    <a:pt x="-38" y="18293"/>
                    <a:pt x="277" y="19518"/>
                    <a:pt x="0" y="16649"/>
                  </a:cubicBezTo>
                  <a:cubicBezTo>
                    <a:pt x="78" y="16357"/>
                    <a:pt x="-53" y="15908"/>
                    <a:pt x="232" y="15773"/>
                  </a:cubicBezTo>
                  <a:cubicBezTo>
                    <a:pt x="451" y="15670"/>
                    <a:pt x="397" y="16208"/>
                    <a:pt x="465" y="16430"/>
                  </a:cubicBezTo>
                  <a:cubicBezTo>
                    <a:pt x="552" y="16719"/>
                    <a:pt x="619" y="17014"/>
                    <a:pt x="697" y="17306"/>
                  </a:cubicBezTo>
                  <a:cubicBezTo>
                    <a:pt x="940" y="21436"/>
                    <a:pt x="-442" y="21550"/>
                    <a:pt x="2322" y="21029"/>
                  </a:cubicBezTo>
                  <a:cubicBezTo>
                    <a:pt x="2635" y="20970"/>
                    <a:pt x="2941" y="20883"/>
                    <a:pt x="3250" y="20810"/>
                  </a:cubicBezTo>
                  <a:cubicBezTo>
                    <a:pt x="3560" y="20664"/>
                    <a:pt x="3861" y="20500"/>
                    <a:pt x="4179" y="20372"/>
                  </a:cubicBezTo>
                  <a:cubicBezTo>
                    <a:pt x="4404" y="20281"/>
                    <a:pt x="4665" y="20271"/>
                    <a:pt x="4875" y="20153"/>
                  </a:cubicBezTo>
                  <a:cubicBezTo>
                    <a:pt x="6354" y="19316"/>
                    <a:pt x="3978" y="20036"/>
                    <a:pt x="6268" y="19496"/>
                  </a:cubicBezTo>
                  <a:cubicBezTo>
                    <a:pt x="6500" y="19350"/>
                    <a:pt x="6689" y="19101"/>
                    <a:pt x="6964" y="19058"/>
                  </a:cubicBezTo>
                  <a:cubicBezTo>
                    <a:pt x="7481" y="18977"/>
                    <a:pt x="8180" y="19767"/>
                    <a:pt x="7197" y="18839"/>
                  </a:cubicBezTo>
                </a:path>
              </a:pathLst>
            </a:custGeom>
            <a:noFill/>
            <a:ln w="76200" cap="flat">
              <a:solidFill>
                <a:srgbClr val="0000FF"/>
              </a:solidFill>
              <a:prstDash val="solid"/>
              <a:round/>
            </a:ln>
            <a:effectLst/>
          </p:spPr>
          <p:txBody>
            <a:bodyPr wrap="square" lIns="45719" tIns="45719" rIns="45719" bIns="45719" numCol="1" anchor="t">
              <a:noAutofit/>
            </a:bodyPr>
            <a:lstStyle/>
            <a:p>
              <a:pPr algn="r" defTabSz="914400">
                <a:defRPr sz="1800">
                  <a:latin typeface="Arial"/>
                  <a:ea typeface="Arial"/>
                  <a:cs typeface="Arial"/>
                  <a:sym typeface="Arial"/>
                </a:defRPr>
              </a:pPr>
            </a:p>
          </p:txBody>
        </p:sp>
      </p:grpSp>
      <p:grpSp>
        <p:nvGrpSpPr>
          <p:cNvPr id="902" name="Group"/>
          <p:cNvGrpSpPr/>
          <p:nvPr/>
        </p:nvGrpSpPr>
        <p:grpSpPr>
          <a:xfrm>
            <a:off x="13230808" y="7473928"/>
            <a:ext cx="4345217" cy="2428033"/>
            <a:chOff x="27343" y="27343"/>
            <a:chExt cx="4345216" cy="2428032"/>
          </a:xfrm>
        </p:grpSpPr>
        <p:graphicFrame>
          <p:nvGraphicFramePr>
            <p:cNvPr id="899" name="Table"/>
            <p:cNvGraphicFramePr/>
            <p:nvPr/>
          </p:nvGraphicFramePr>
          <p:xfrm>
            <a:off x="27343" y="27343"/>
            <a:ext cx="4345217" cy="1966271"/>
          </p:xfrm>
          <a:graphic xmlns:a="http://schemas.openxmlformats.org/drawingml/2006/main">
            <a:graphicData uri="http://schemas.openxmlformats.org/drawingml/2006/table">
              <a:tbl>
                <a:tblPr firstCol="0" firstRow="0" lastCol="0" lastRow="0" bandCol="0" bandRow="0" rtl="0">
                  <a:tableStyleId>{EEE7283C-3CF3-47DC-8721-378D4A62B228}</a:tableStyleId>
                </a:tblPr>
                <a:tblGrid>
                  <a:gridCol w="2134508"/>
                  <a:gridCol w="2134508"/>
                </a:tblGrid>
                <a:tr h="945035">
                  <a:tc gridSpan="2">
                    <a:txBody>
                      <a:bodyPr/>
                      <a:lstStyle/>
                      <a:p>
                        <a:pPr defTabSz="647700">
                          <a:defRPr sz="1800">
                            <a:solidFill>
                              <a:srgbClr val="000000"/>
                            </a:solidFill>
                          </a:defRPr>
                        </a:pPr>
                        <a:r>
                          <a:rPr sz="5000">
                            <a:solidFill>
                              <a:srgbClr val="7F0325"/>
                            </a:solidFill>
                            <a:sym typeface="Helvetica Neue"/>
                          </a:rPr>
                          <a:t>value</a:t>
                        </a:r>
                      </a:p>
                    </a:txBody>
                    <a:tcPr marL="50800" marR="50800" marT="50800" marB="50800" anchor="ctr" anchorCtr="0" horzOverflow="overflow">
                      <a:lnL w="76200">
                        <a:solidFill>
                          <a:srgbClr val="000000"/>
                        </a:solidFill>
                        <a:miter lim="400000"/>
                      </a:lnL>
                      <a:lnR w="76200">
                        <a:solidFill>
                          <a:srgbClr val="000000"/>
                        </a:solidFill>
                        <a:miter lim="400000"/>
                      </a:lnR>
                      <a:lnT w="76200">
                        <a:solidFill>
                          <a:srgbClr val="000000"/>
                        </a:solidFill>
                        <a:miter lim="400000"/>
                      </a:lnT>
                      <a:lnB w="76200">
                        <a:solidFill>
                          <a:srgbClr val="000000"/>
                        </a:solidFill>
                        <a:miter lim="400000"/>
                      </a:lnB>
                    </a:tcPr>
                  </a:tc>
                  <a:tc hMerge="1">
                    <a:tcPr/>
                  </a:tc>
                </a:tr>
                <a:tr h="945035">
                  <a:tc>
                    <a:txBody>
                      <a:bodyPr/>
                      <a:lstStyle/>
                      <a:p>
                        <a:pPr defTabSz="647700">
                          <a:defRPr>
                            <a:solidFill>
                              <a:srgbClr val="7F0325"/>
                            </a:solidFill>
                            <a:sym typeface="Helvetica Neue"/>
                          </a:defRPr>
                        </a:pPr>
                      </a:p>
                    </a:txBody>
                    <a:tcPr marL="50800" marR="50800" marT="50800" marB="50800" anchor="ctr" anchorCtr="0" horzOverflow="overflow">
                      <a:lnL w="76200">
                        <a:solidFill>
                          <a:srgbClr val="000000"/>
                        </a:solidFill>
                        <a:miter lim="400000"/>
                      </a:lnL>
                      <a:lnR w="76200">
                        <a:solidFill>
                          <a:srgbClr val="000000"/>
                        </a:solidFill>
                        <a:miter lim="400000"/>
                      </a:lnR>
                      <a:lnT w="76200">
                        <a:solidFill>
                          <a:srgbClr val="000000"/>
                        </a:solidFill>
                        <a:miter lim="400000"/>
                      </a:lnT>
                      <a:lnB w="76200">
                        <a:solidFill>
                          <a:srgbClr val="000000"/>
                        </a:solidFill>
                        <a:miter lim="400000"/>
                      </a:lnB>
                    </a:tcPr>
                  </a:tc>
                  <a:tc>
                    <a:txBody>
                      <a:bodyPr/>
                      <a:lstStyle/>
                      <a:p>
                        <a:pPr defTabSz="647700">
                          <a:defRPr>
                            <a:solidFill>
                              <a:srgbClr val="7F0325"/>
                            </a:solidFill>
                            <a:sym typeface="Helvetica Neue"/>
                          </a:defRPr>
                        </a:pPr>
                      </a:p>
                    </a:txBody>
                    <a:tcPr marL="50800" marR="50800" marT="50800" marB="50800" anchor="ctr" anchorCtr="0" horzOverflow="overflow">
                      <a:lnL w="76200">
                        <a:solidFill>
                          <a:srgbClr val="000000"/>
                        </a:solidFill>
                        <a:miter lim="400000"/>
                      </a:lnL>
                      <a:lnR w="76200">
                        <a:solidFill>
                          <a:srgbClr val="000000"/>
                        </a:solidFill>
                        <a:miter lim="400000"/>
                      </a:lnR>
                      <a:lnT w="76200">
                        <a:solidFill>
                          <a:srgbClr val="000000"/>
                        </a:solidFill>
                        <a:miter lim="400000"/>
                      </a:lnT>
                      <a:lnB w="76200">
                        <a:solidFill>
                          <a:srgbClr val="000000"/>
                        </a:solidFill>
                        <a:miter lim="400000"/>
                      </a:lnB>
                    </a:tcPr>
                  </a:tc>
                </a:tr>
              </a:tbl>
            </a:graphicData>
          </a:graphic>
        </p:graphicFrame>
        <p:sp>
          <p:nvSpPr>
            <p:cNvPr id="900" name="Line"/>
            <p:cNvSpPr/>
            <p:nvPr/>
          </p:nvSpPr>
          <p:spPr>
            <a:xfrm>
              <a:off x="343402" y="1630069"/>
              <a:ext cx="699086" cy="753641"/>
            </a:xfrm>
            <a:custGeom>
              <a:avLst/>
              <a:gdLst/>
              <a:ahLst/>
              <a:cxnLst>
                <a:cxn ang="0">
                  <a:pos x="wd2" y="hd2"/>
                </a:cxn>
                <a:cxn ang="5400000">
                  <a:pos x="wd2" y="hd2"/>
                </a:cxn>
                <a:cxn ang="10800000">
                  <a:pos x="wd2" y="hd2"/>
                </a:cxn>
                <a:cxn ang="16200000">
                  <a:pos x="wd2" y="hd2"/>
                </a:cxn>
              </a:cxnLst>
              <a:rect l="0" t="0" r="r" b="b"/>
              <a:pathLst>
                <a:path w="20892" h="21247" fill="norm" stroke="1" extrusionOk="0">
                  <a:moveTo>
                    <a:pt x="20661" y="883"/>
                  </a:moveTo>
                  <a:cubicBezTo>
                    <a:pt x="20274" y="591"/>
                    <a:pt x="19976" y="135"/>
                    <a:pt x="19500" y="7"/>
                  </a:cubicBezTo>
                  <a:cubicBezTo>
                    <a:pt x="19289" y="-50"/>
                    <a:pt x="19172" y="283"/>
                    <a:pt x="19036" y="445"/>
                  </a:cubicBezTo>
                  <a:cubicBezTo>
                    <a:pt x="18861" y="650"/>
                    <a:pt x="18726" y="883"/>
                    <a:pt x="18571" y="1102"/>
                  </a:cubicBezTo>
                  <a:cubicBezTo>
                    <a:pt x="18702" y="1718"/>
                    <a:pt x="18586" y="2511"/>
                    <a:pt x="19500" y="2634"/>
                  </a:cubicBezTo>
                  <a:cubicBezTo>
                    <a:pt x="19816" y="2677"/>
                    <a:pt x="20119" y="2488"/>
                    <a:pt x="20428" y="2415"/>
                  </a:cubicBezTo>
                  <a:cubicBezTo>
                    <a:pt x="20749" y="1508"/>
                    <a:pt x="21158" y="1227"/>
                    <a:pt x="20661" y="445"/>
                  </a:cubicBezTo>
                  <a:cubicBezTo>
                    <a:pt x="20548" y="268"/>
                    <a:pt x="20351" y="153"/>
                    <a:pt x="20196" y="7"/>
                  </a:cubicBezTo>
                  <a:cubicBezTo>
                    <a:pt x="19964" y="80"/>
                    <a:pt x="19691" y="82"/>
                    <a:pt x="19500" y="226"/>
                  </a:cubicBezTo>
                  <a:cubicBezTo>
                    <a:pt x="18663" y="857"/>
                    <a:pt x="19131" y="1514"/>
                    <a:pt x="19268" y="2415"/>
                  </a:cubicBezTo>
                  <a:cubicBezTo>
                    <a:pt x="19384" y="2343"/>
                    <a:pt x="20622" y="1686"/>
                    <a:pt x="20428" y="1321"/>
                  </a:cubicBezTo>
                  <a:cubicBezTo>
                    <a:pt x="20319" y="1114"/>
                    <a:pt x="19964" y="1467"/>
                    <a:pt x="19732" y="1540"/>
                  </a:cubicBezTo>
                  <a:cubicBezTo>
                    <a:pt x="19497" y="1872"/>
                    <a:pt x="19036" y="2400"/>
                    <a:pt x="19036" y="2853"/>
                  </a:cubicBezTo>
                  <a:cubicBezTo>
                    <a:pt x="19036" y="3154"/>
                    <a:pt x="19190" y="3437"/>
                    <a:pt x="19268" y="3729"/>
                  </a:cubicBezTo>
                  <a:cubicBezTo>
                    <a:pt x="19283" y="3707"/>
                    <a:pt x="20156" y="2597"/>
                    <a:pt x="19964" y="2415"/>
                  </a:cubicBezTo>
                  <a:cubicBezTo>
                    <a:pt x="19791" y="2252"/>
                    <a:pt x="19500" y="2561"/>
                    <a:pt x="19268" y="2634"/>
                  </a:cubicBezTo>
                  <a:cubicBezTo>
                    <a:pt x="19036" y="2853"/>
                    <a:pt x="18781" y="3053"/>
                    <a:pt x="18571" y="3291"/>
                  </a:cubicBezTo>
                  <a:cubicBezTo>
                    <a:pt x="18393" y="3494"/>
                    <a:pt x="18292" y="3752"/>
                    <a:pt x="18107" y="3948"/>
                  </a:cubicBezTo>
                  <a:cubicBezTo>
                    <a:pt x="18106" y="3949"/>
                    <a:pt x="16663" y="5311"/>
                    <a:pt x="16250" y="5700"/>
                  </a:cubicBezTo>
                  <a:cubicBezTo>
                    <a:pt x="16018" y="5919"/>
                    <a:pt x="15750" y="6109"/>
                    <a:pt x="15554" y="6357"/>
                  </a:cubicBezTo>
                  <a:cubicBezTo>
                    <a:pt x="15321" y="6649"/>
                    <a:pt x="15114" y="6960"/>
                    <a:pt x="14857" y="7233"/>
                  </a:cubicBezTo>
                  <a:cubicBezTo>
                    <a:pt x="14494" y="7619"/>
                    <a:pt x="14083" y="7963"/>
                    <a:pt x="13696" y="8328"/>
                  </a:cubicBezTo>
                  <a:lnTo>
                    <a:pt x="10679" y="11175"/>
                  </a:lnTo>
                  <a:lnTo>
                    <a:pt x="9982" y="11832"/>
                  </a:lnTo>
                  <a:cubicBezTo>
                    <a:pt x="9673" y="12123"/>
                    <a:pt x="9316" y="12377"/>
                    <a:pt x="9054" y="12707"/>
                  </a:cubicBezTo>
                  <a:cubicBezTo>
                    <a:pt x="8822" y="12999"/>
                    <a:pt x="8631" y="13325"/>
                    <a:pt x="8357" y="13583"/>
                  </a:cubicBezTo>
                  <a:cubicBezTo>
                    <a:pt x="8160" y="13769"/>
                    <a:pt x="7875" y="13853"/>
                    <a:pt x="7661" y="14021"/>
                  </a:cubicBezTo>
                  <a:cubicBezTo>
                    <a:pt x="6502" y="14933"/>
                    <a:pt x="7492" y="14512"/>
                    <a:pt x="6268" y="14897"/>
                  </a:cubicBezTo>
                  <a:lnTo>
                    <a:pt x="4411" y="16649"/>
                  </a:lnTo>
                  <a:cubicBezTo>
                    <a:pt x="4256" y="16795"/>
                    <a:pt x="4068" y="16915"/>
                    <a:pt x="3947" y="17087"/>
                  </a:cubicBezTo>
                  <a:cubicBezTo>
                    <a:pt x="3792" y="17306"/>
                    <a:pt x="3680" y="17558"/>
                    <a:pt x="3482" y="17744"/>
                  </a:cubicBezTo>
                  <a:cubicBezTo>
                    <a:pt x="2276" y="18882"/>
                    <a:pt x="3241" y="17536"/>
                    <a:pt x="2322" y="18620"/>
                  </a:cubicBezTo>
                  <a:cubicBezTo>
                    <a:pt x="2147" y="18825"/>
                    <a:pt x="2041" y="19079"/>
                    <a:pt x="1857" y="19277"/>
                  </a:cubicBezTo>
                  <a:cubicBezTo>
                    <a:pt x="1497" y="19665"/>
                    <a:pt x="697" y="20372"/>
                    <a:pt x="697" y="20372"/>
                  </a:cubicBezTo>
                  <a:cubicBezTo>
                    <a:pt x="-38" y="18293"/>
                    <a:pt x="277" y="19518"/>
                    <a:pt x="0" y="16649"/>
                  </a:cubicBezTo>
                  <a:cubicBezTo>
                    <a:pt x="78" y="16357"/>
                    <a:pt x="-53" y="15908"/>
                    <a:pt x="232" y="15773"/>
                  </a:cubicBezTo>
                  <a:cubicBezTo>
                    <a:pt x="451" y="15670"/>
                    <a:pt x="397" y="16208"/>
                    <a:pt x="465" y="16430"/>
                  </a:cubicBezTo>
                  <a:cubicBezTo>
                    <a:pt x="552" y="16719"/>
                    <a:pt x="619" y="17014"/>
                    <a:pt x="697" y="17306"/>
                  </a:cubicBezTo>
                  <a:cubicBezTo>
                    <a:pt x="940" y="21436"/>
                    <a:pt x="-442" y="21550"/>
                    <a:pt x="2322" y="21029"/>
                  </a:cubicBezTo>
                  <a:cubicBezTo>
                    <a:pt x="2635" y="20970"/>
                    <a:pt x="2941" y="20883"/>
                    <a:pt x="3250" y="20810"/>
                  </a:cubicBezTo>
                  <a:cubicBezTo>
                    <a:pt x="3560" y="20664"/>
                    <a:pt x="3861" y="20500"/>
                    <a:pt x="4179" y="20372"/>
                  </a:cubicBezTo>
                  <a:cubicBezTo>
                    <a:pt x="4404" y="20281"/>
                    <a:pt x="4665" y="20271"/>
                    <a:pt x="4875" y="20153"/>
                  </a:cubicBezTo>
                  <a:cubicBezTo>
                    <a:pt x="6354" y="19316"/>
                    <a:pt x="3978" y="20036"/>
                    <a:pt x="6268" y="19496"/>
                  </a:cubicBezTo>
                  <a:cubicBezTo>
                    <a:pt x="6500" y="19350"/>
                    <a:pt x="6689" y="19101"/>
                    <a:pt x="6964" y="19058"/>
                  </a:cubicBezTo>
                  <a:cubicBezTo>
                    <a:pt x="7481" y="18977"/>
                    <a:pt x="8180" y="19767"/>
                    <a:pt x="7197" y="18839"/>
                  </a:cubicBezTo>
                </a:path>
              </a:pathLst>
            </a:custGeom>
            <a:noFill/>
            <a:ln w="76200" cap="flat">
              <a:solidFill>
                <a:srgbClr val="0000FF"/>
              </a:solidFill>
              <a:prstDash val="solid"/>
              <a:round/>
            </a:ln>
            <a:effectLst/>
          </p:spPr>
          <p:txBody>
            <a:bodyPr wrap="square" lIns="45719" tIns="45719" rIns="45719" bIns="45719" numCol="1" anchor="t">
              <a:noAutofit/>
            </a:bodyPr>
            <a:lstStyle/>
            <a:p>
              <a:pPr algn="r" defTabSz="914400">
                <a:defRPr sz="1800">
                  <a:latin typeface="Arial"/>
                  <a:ea typeface="Arial"/>
                  <a:cs typeface="Arial"/>
                  <a:sym typeface="Arial"/>
                </a:defRPr>
              </a:pPr>
            </a:p>
          </p:txBody>
        </p:sp>
        <p:sp>
          <p:nvSpPr>
            <p:cNvPr id="901" name="Line"/>
            <p:cNvSpPr/>
            <p:nvPr/>
          </p:nvSpPr>
          <p:spPr>
            <a:xfrm flipH="1">
              <a:off x="3054179" y="1701735"/>
              <a:ext cx="699085" cy="753641"/>
            </a:xfrm>
            <a:custGeom>
              <a:avLst/>
              <a:gdLst/>
              <a:ahLst/>
              <a:cxnLst>
                <a:cxn ang="0">
                  <a:pos x="wd2" y="hd2"/>
                </a:cxn>
                <a:cxn ang="5400000">
                  <a:pos x="wd2" y="hd2"/>
                </a:cxn>
                <a:cxn ang="10800000">
                  <a:pos x="wd2" y="hd2"/>
                </a:cxn>
                <a:cxn ang="16200000">
                  <a:pos x="wd2" y="hd2"/>
                </a:cxn>
              </a:cxnLst>
              <a:rect l="0" t="0" r="r" b="b"/>
              <a:pathLst>
                <a:path w="20892" h="21247" fill="norm" stroke="1" extrusionOk="0">
                  <a:moveTo>
                    <a:pt x="20661" y="883"/>
                  </a:moveTo>
                  <a:cubicBezTo>
                    <a:pt x="20274" y="591"/>
                    <a:pt x="19976" y="135"/>
                    <a:pt x="19500" y="7"/>
                  </a:cubicBezTo>
                  <a:cubicBezTo>
                    <a:pt x="19289" y="-50"/>
                    <a:pt x="19172" y="283"/>
                    <a:pt x="19036" y="445"/>
                  </a:cubicBezTo>
                  <a:cubicBezTo>
                    <a:pt x="18861" y="650"/>
                    <a:pt x="18726" y="883"/>
                    <a:pt x="18571" y="1102"/>
                  </a:cubicBezTo>
                  <a:cubicBezTo>
                    <a:pt x="18702" y="1718"/>
                    <a:pt x="18586" y="2511"/>
                    <a:pt x="19500" y="2634"/>
                  </a:cubicBezTo>
                  <a:cubicBezTo>
                    <a:pt x="19816" y="2677"/>
                    <a:pt x="20119" y="2488"/>
                    <a:pt x="20428" y="2415"/>
                  </a:cubicBezTo>
                  <a:cubicBezTo>
                    <a:pt x="20749" y="1508"/>
                    <a:pt x="21158" y="1227"/>
                    <a:pt x="20661" y="445"/>
                  </a:cubicBezTo>
                  <a:cubicBezTo>
                    <a:pt x="20548" y="268"/>
                    <a:pt x="20351" y="153"/>
                    <a:pt x="20196" y="7"/>
                  </a:cubicBezTo>
                  <a:cubicBezTo>
                    <a:pt x="19964" y="80"/>
                    <a:pt x="19691" y="82"/>
                    <a:pt x="19500" y="226"/>
                  </a:cubicBezTo>
                  <a:cubicBezTo>
                    <a:pt x="18663" y="857"/>
                    <a:pt x="19131" y="1514"/>
                    <a:pt x="19268" y="2415"/>
                  </a:cubicBezTo>
                  <a:cubicBezTo>
                    <a:pt x="19384" y="2343"/>
                    <a:pt x="20622" y="1686"/>
                    <a:pt x="20428" y="1321"/>
                  </a:cubicBezTo>
                  <a:cubicBezTo>
                    <a:pt x="20319" y="1114"/>
                    <a:pt x="19964" y="1467"/>
                    <a:pt x="19732" y="1540"/>
                  </a:cubicBezTo>
                  <a:cubicBezTo>
                    <a:pt x="19497" y="1872"/>
                    <a:pt x="19036" y="2400"/>
                    <a:pt x="19036" y="2853"/>
                  </a:cubicBezTo>
                  <a:cubicBezTo>
                    <a:pt x="19036" y="3154"/>
                    <a:pt x="19190" y="3437"/>
                    <a:pt x="19268" y="3729"/>
                  </a:cubicBezTo>
                  <a:cubicBezTo>
                    <a:pt x="19283" y="3707"/>
                    <a:pt x="20156" y="2597"/>
                    <a:pt x="19964" y="2415"/>
                  </a:cubicBezTo>
                  <a:cubicBezTo>
                    <a:pt x="19791" y="2252"/>
                    <a:pt x="19500" y="2561"/>
                    <a:pt x="19268" y="2634"/>
                  </a:cubicBezTo>
                  <a:cubicBezTo>
                    <a:pt x="19036" y="2853"/>
                    <a:pt x="18781" y="3053"/>
                    <a:pt x="18571" y="3291"/>
                  </a:cubicBezTo>
                  <a:cubicBezTo>
                    <a:pt x="18393" y="3494"/>
                    <a:pt x="18292" y="3752"/>
                    <a:pt x="18107" y="3948"/>
                  </a:cubicBezTo>
                  <a:cubicBezTo>
                    <a:pt x="18106" y="3949"/>
                    <a:pt x="16663" y="5311"/>
                    <a:pt x="16250" y="5700"/>
                  </a:cubicBezTo>
                  <a:cubicBezTo>
                    <a:pt x="16018" y="5919"/>
                    <a:pt x="15750" y="6109"/>
                    <a:pt x="15554" y="6357"/>
                  </a:cubicBezTo>
                  <a:cubicBezTo>
                    <a:pt x="15321" y="6649"/>
                    <a:pt x="15114" y="6960"/>
                    <a:pt x="14857" y="7233"/>
                  </a:cubicBezTo>
                  <a:cubicBezTo>
                    <a:pt x="14494" y="7619"/>
                    <a:pt x="14083" y="7963"/>
                    <a:pt x="13696" y="8328"/>
                  </a:cubicBezTo>
                  <a:lnTo>
                    <a:pt x="10679" y="11175"/>
                  </a:lnTo>
                  <a:lnTo>
                    <a:pt x="9982" y="11832"/>
                  </a:lnTo>
                  <a:cubicBezTo>
                    <a:pt x="9673" y="12123"/>
                    <a:pt x="9316" y="12377"/>
                    <a:pt x="9054" y="12707"/>
                  </a:cubicBezTo>
                  <a:cubicBezTo>
                    <a:pt x="8822" y="12999"/>
                    <a:pt x="8631" y="13325"/>
                    <a:pt x="8357" y="13583"/>
                  </a:cubicBezTo>
                  <a:cubicBezTo>
                    <a:pt x="8160" y="13769"/>
                    <a:pt x="7875" y="13853"/>
                    <a:pt x="7661" y="14021"/>
                  </a:cubicBezTo>
                  <a:cubicBezTo>
                    <a:pt x="6502" y="14933"/>
                    <a:pt x="7492" y="14512"/>
                    <a:pt x="6268" y="14897"/>
                  </a:cubicBezTo>
                  <a:lnTo>
                    <a:pt x="4411" y="16649"/>
                  </a:lnTo>
                  <a:cubicBezTo>
                    <a:pt x="4256" y="16795"/>
                    <a:pt x="4068" y="16915"/>
                    <a:pt x="3947" y="17087"/>
                  </a:cubicBezTo>
                  <a:cubicBezTo>
                    <a:pt x="3792" y="17306"/>
                    <a:pt x="3680" y="17558"/>
                    <a:pt x="3482" y="17744"/>
                  </a:cubicBezTo>
                  <a:cubicBezTo>
                    <a:pt x="2276" y="18882"/>
                    <a:pt x="3241" y="17536"/>
                    <a:pt x="2322" y="18620"/>
                  </a:cubicBezTo>
                  <a:cubicBezTo>
                    <a:pt x="2147" y="18825"/>
                    <a:pt x="2041" y="19079"/>
                    <a:pt x="1857" y="19277"/>
                  </a:cubicBezTo>
                  <a:cubicBezTo>
                    <a:pt x="1497" y="19665"/>
                    <a:pt x="697" y="20372"/>
                    <a:pt x="697" y="20372"/>
                  </a:cubicBezTo>
                  <a:cubicBezTo>
                    <a:pt x="-38" y="18293"/>
                    <a:pt x="277" y="19518"/>
                    <a:pt x="0" y="16649"/>
                  </a:cubicBezTo>
                  <a:cubicBezTo>
                    <a:pt x="78" y="16357"/>
                    <a:pt x="-53" y="15908"/>
                    <a:pt x="232" y="15773"/>
                  </a:cubicBezTo>
                  <a:cubicBezTo>
                    <a:pt x="451" y="15670"/>
                    <a:pt x="397" y="16208"/>
                    <a:pt x="465" y="16430"/>
                  </a:cubicBezTo>
                  <a:cubicBezTo>
                    <a:pt x="552" y="16719"/>
                    <a:pt x="619" y="17014"/>
                    <a:pt x="697" y="17306"/>
                  </a:cubicBezTo>
                  <a:cubicBezTo>
                    <a:pt x="940" y="21436"/>
                    <a:pt x="-442" y="21550"/>
                    <a:pt x="2322" y="21029"/>
                  </a:cubicBezTo>
                  <a:cubicBezTo>
                    <a:pt x="2635" y="20970"/>
                    <a:pt x="2941" y="20883"/>
                    <a:pt x="3250" y="20810"/>
                  </a:cubicBezTo>
                  <a:cubicBezTo>
                    <a:pt x="3560" y="20664"/>
                    <a:pt x="3861" y="20500"/>
                    <a:pt x="4179" y="20372"/>
                  </a:cubicBezTo>
                  <a:cubicBezTo>
                    <a:pt x="4404" y="20281"/>
                    <a:pt x="4665" y="20271"/>
                    <a:pt x="4875" y="20153"/>
                  </a:cubicBezTo>
                  <a:cubicBezTo>
                    <a:pt x="6354" y="19316"/>
                    <a:pt x="3978" y="20036"/>
                    <a:pt x="6268" y="19496"/>
                  </a:cubicBezTo>
                  <a:cubicBezTo>
                    <a:pt x="6500" y="19350"/>
                    <a:pt x="6689" y="19101"/>
                    <a:pt x="6964" y="19058"/>
                  </a:cubicBezTo>
                  <a:cubicBezTo>
                    <a:pt x="7481" y="18977"/>
                    <a:pt x="8180" y="19767"/>
                    <a:pt x="7197" y="18839"/>
                  </a:cubicBezTo>
                </a:path>
              </a:pathLst>
            </a:custGeom>
            <a:noFill/>
            <a:ln w="76200" cap="flat">
              <a:solidFill>
                <a:srgbClr val="0000FF"/>
              </a:solidFill>
              <a:prstDash val="solid"/>
              <a:round/>
            </a:ln>
            <a:effectLst/>
          </p:spPr>
          <p:txBody>
            <a:bodyPr wrap="square" lIns="45719" tIns="45719" rIns="45719" bIns="45719" numCol="1" anchor="t">
              <a:noAutofit/>
            </a:bodyPr>
            <a:lstStyle/>
            <a:p>
              <a:pPr algn="r" defTabSz="914400">
                <a:defRPr sz="1800">
                  <a:latin typeface="Arial"/>
                  <a:ea typeface="Arial"/>
                  <a:cs typeface="Arial"/>
                  <a:sym typeface="Arial"/>
                </a:defRPr>
              </a:pPr>
            </a:p>
          </p:txBody>
        </p:sp>
      </p:grpSp>
    </p:spTree>
  </p:cSld>
  <p:clrMapOvr>
    <a:masterClrMapping/>
  </p:clrMapOvr>
  <p:transition xmlns:p14="http://schemas.microsoft.com/office/powerpoint/2010/main" spd="med" advClick="1"/>
</p:sld>
</file>

<file path=ppt/slides/slide2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904" name="How can we build trees programmatically?"/>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How can we build trees programmatically?</a:t>
            </a:r>
          </a:p>
        </p:txBody>
      </p:sp>
      <p:sp>
        <p:nvSpPr>
          <p:cNvPr id="905" name="Binary Tree:"/>
          <p:cNvSpPr txBox="1"/>
          <p:nvPr/>
        </p:nvSpPr>
        <p:spPr>
          <a:xfrm>
            <a:off x="10534332" y="2937350"/>
            <a:ext cx="3315336" cy="8451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Binary Tree:</a:t>
            </a:r>
          </a:p>
        </p:txBody>
      </p:sp>
      <p:graphicFrame>
        <p:nvGraphicFramePr>
          <p:cNvPr id="906" name="Table"/>
          <p:cNvGraphicFramePr/>
          <p:nvPr/>
        </p:nvGraphicFramePr>
        <p:xfrm>
          <a:off x="20175204" y="8203949"/>
          <a:ext cx="2592882" cy="3642725"/>
        </p:xfrm>
        <a:graphic xmlns:a="http://schemas.openxmlformats.org/drawingml/2006/main">
          <a:graphicData uri="http://schemas.openxmlformats.org/drawingml/2006/table">
            <a:tbl>
              <a:tblPr firstCol="0" firstRow="0" lastCol="0" lastRow="0" bandCol="0" bandRow="0" rtl="0">
                <a:tableStyleId>{EEE7283C-3CF3-47DC-8721-378D4A62B228}</a:tableStyleId>
              </a:tblPr>
              <a:tblGrid>
                <a:gridCol w="2516681"/>
              </a:tblGrid>
              <a:tr h="1783261">
                <a:tc>
                  <a:txBody>
                    <a:bodyPr/>
                    <a:lstStyle/>
                    <a:p>
                      <a:pPr algn="ctr" defTabSz="647700">
                        <a:defRPr>
                          <a:solidFill>
                            <a:srgbClr val="000000"/>
                          </a:solidFill>
                        </a:defRPr>
                      </a:pPr>
                      <a:r>
                        <a:rPr sz="5000">
                          <a:solidFill>
                            <a:srgbClr val="7F0325"/>
                          </a:solidFill>
                        </a:rPr>
                        <a:t>value</a:t>
                      </a:r>
                    </a:p>
                  </a:txBody>
                  <a:tcPr marL="50800" marR="50800" marT="50800" marB="50800" anchor="ctr" anchorCtr="0" horzOverflow="overflow">
                    <a:lnL w="76200">
                      <a:solidFill>
                        <a:srgbClr val="000000"/>
                      </a:solidFill>
                      <a:miter lim="400000"/>
                    </a:lnL>
                    <a:lnR w="76200">
                      <a:solidFill>
                        <a:srgbClr val="000000"/>
                      </a:solidFill>
                      <a:miter lim="400000"/>
                    </a:lnR>
                    <a:lnT w="76200">
                      <a:solidFill>
                        <a:srgbClr val="000000"/>
                      </a:solidFill>
                      <a:miter lim="400000"/>
                    </a:lnT>
                    <a:lnB w="76200">
                      <a:solidFill>
                        <a:srgbClr val="000000"/>
                      </a:solidFill>
                      <a:miter lim="400000"/>
                    </a:lnB>
                  </a:tcPr>
                </a:tc>
              </a:tr>
              <a:tr h="1783261">
                <a:tc>
                  <a:txBody>
                    <a:bodyPr/>
                    <a:lstStyle/>
                    <a:p>
                      <a:pPr algn="ctr" defTabSz="647700">
                        <a:defRPr sz="5000">
                          <a:solidFill>
                            <a:srgbClr val="7F0325"/>
                          </a:solidFill>
                        </a:defRPr>
                      </a:pPr>
                    </a:p>
                  </a:txBody>
                  <a:tcPr marL="50800" marR="50800" marT="50800" marB="50800" anchor="ctr" anchorCtr="0" horzOverflow="overflow">
                    <a:lnL w="76200">
                      <a:solidFill>
                        <a:srgbClr val="000000"/>
                      </a:solidFill>
                      <a:miter lim="400000"/>
                    </a:lnL>
                    <a:lnR w="76200">
                      <a:solidFill>
                        <a:srgbClr val="000000"/>
                      </a:solidFill>
                      <a:miter lim="400000"/>
                    </a:lnR>
                    <a:lnT w="76200">
                      <a:solidFill>
                        <a:srgbClr val="000000"/>
                      </a:solidFill>
                      <a:miter lim="400000"/>
                    </a:lnT>
                    <a:lnB w="76200">
                      <a:solidFill>
                        <a:srgbClr val="000000"/>
                      </a:solidFill>
                      <a:miter lim="400000"/>
                    </a:lnB>
                  </a:tcPr>
                </a:tc>
              </a:tr>
            </a:tbl>
          </a:graphicData>
        </a:graphic>
      </p:graphicFrame>
      <p:sp>
        <p:nvSpPr>
          <p:cNvPr id="907" name="Linked List"/>
          <p:cNvSpPr txBox="1"/>
          <p:nvPr/>
        </p:nvSpPr>
        <p:spPr>
          <a:xfrm>
            <a:off x="19906686" y="6912872"/>
            <a:ext cx="3053716" cy="8451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Linked List</a:t>
            </a:r>
          </a:p>
        </p:txBody>
      </p:sp>
      <p:grpSp>
        <p:nvGrpSpPr>
          <p:cNvPr id="911" name="Group"/>
          <p:cNvGrpSpPr/>
          <p:nvPr/>
        </p:nvGrpSpPr>
        <p:grpSpPr>
          <a:xfrm>
            <a:off x="10052049" y="4535702"/>
            <a:ext cx="4345217" cy="2428033"/>
            <a:chOff x="27343" y="27343"/>
            <a:chExt cx="4345216" cy="2428032"/>
          </a:xfrm>
        </p:grpSpPr>
        <p:graphicFrame>
          <p:nvGraphicFramePr>
            <p:cNvPr id="908" name="Table"/>
            <p:cNvGraphicFramePr/>
            <p:nvPr/>
          </p:nvGraphicFramePr>
          <p:xfrm>
            <a:off x="27343" y="27343"/>
            <a:ext cx="4345217" cy="1966271"/>
          </p:xfrm>
          <a:graphic xmlns:a="http://schemas.openxmlformats.org/drawingml/2006/main">
            <a:graphicData uri="http://schemas.openxmlformats.org/drawingml/2006/table">
              <a:tbl>
                <a:tblPr firstCol="0" firstRow="0" lastCol="0" lastRow="0" bandCol="0" bandRow="0" rtl="0">
                  <a:tableStyleId>{EEE7283C-3CF3-47DC-8721-378D4A62B228}</a:tableStyleId>
                </a:tblPr>
                <a:tblGrid>
                  <a:gridCol w="2134508"/>
                  <a:gridCol w="2134508"/>
                </a:tblGrid>
                <a:tr h="945035">
                  <a:tc gridSpan="2">
                    <a:txBody>
                      <a:bodyPr/>
                      <a:lstStyle/>
                      <a:p>
                        <a:pPr defTabSz="647700">
                          <a:defRPr sz="1800">
                            <a:solidFill>
                              <a:srgbClr val="000000"/>
                            </a:solidFill>
                          </a:defRPr>
                        </a:pPr>
                        <a:r>
                          <a:rPr sz="5000">
                            <a:solidFill>
                              <a:srgbClr val="7F0325"/>
                            </a:solidFill>
                            <a:sym typeface="Helvetica Neue"/>
                          </a:rPr>
                          <a:t>value</a:t>
                        </a:r>
                      </a:p>
                    </a:txBody>
                    <a:tcPr marL="50800" marR="50800" marT="50800" marB="50800" anchor="ctr" anchorCtr="0" horzOverflow="overflow">
                      <a:lnL w="76200">
                        <a:solidFill>
                          <a:srgbClr val="000000"/>
                        </a:solidFill>
                        <a:miter lim="400000"/>
                      </a:lnL>
                      <a:lnR w="76200">
                        <a:solidFill>
                          <a:srgbClr val="000000"/>
                        </a:solidFill>
                        <a:miter lim="400000"/>
                      </a:lnR>
                      <a:lnT w="76200">
                        <a:solidFill>
                          <a:srgbClr val="000000"/>
                        </a:solidFill>
                        <a:miter lim="400000"/>
                      </a:lnT>
                      <a:lnB w="76200">
                        <a:solidFill>
                          <a:srgbClr val="000000"/>
                        </a:solidFill>
                        <a:miter lim="400000"/>
                      </a:lnB>
                    </a:tcPr>
                  </a:tc>
                  <a:tc hMerge="1">
                    <a:tcPr/>
                  </a:tc>
                </a:tr>
                <a:tr h="945035">
                  <a:tc>
                    <a:txBody>
                      <a:bodyPr/>
                      <a:lstStyle/>
                      <a:p>
                        <a:pPr defTabSz="647700">
                          <a:defRPr>
                            <a:solidFill>
                              <a:srgbClr val="7F0325"/>
                            </a:solidFill>
                            <a:sym typeface="Helvetica Neue"/>
                          </a:defRPr>
                        </a:pPr>
                      </a:p>
                    </a:txBody>
                    <a:tcPr marL="50800" marR="50800" marT="50800" marB="50800" anchor="ctr" anchorCtr="0" horzOverflow="overflow">
                      <a:lnL w="76200">
                        <a:solidFill>
                          <a:srgbClr val="000000"/>
                        </a:solidFill>
                        <a:miter lim="400000"/>
                      </a:lnL>
                      <a:lnR w="76200">
                        <a:solidFill>
                          <a:srgbClr val="000000"/>
                        </a:solidFill>
                        <a:miter lim="400000"/>
                      </a:lnR>
                      <a:lnT w="76200">
                        <a:solidFill>
                          <a:srgbClr val="000000"/>
                        </a:solidFill>
                        <a:miter lim="400000"/>
                      </a:lnT>
                      <a:lnB w="76200">
                        <a:solidFill>
                          <a:srgbClr val="000000"/>
                        </a:solidFill>
                        <a:miter lim="400000"/>
                      </a:lnB>
                    </a:tcPr>
                  </a:tc>
                  <a:tc>
                    <a:txBody>
                      <a:bodyPr/>
                      <a:lstStyle/>
                      <a:p>
                        <a:pPr defTabSz="647700">
                          <a:defRPr>
                            <a:solidFill>
                              <a:srgbClr val="7F0325"/>
                            </a:solidFill>
                            <a:sym typeface="Helvetica Neue"/>
                          </a:defRPr>
                        </a:pPr>
                      </a:p>
                    </a:txBody>
                    <a:tcPr marL="50800" marR="50800" marT="50800" marB="50800" anchor="ctr" anchorCtr="0" horzOverflow="overflow">
                      <a:lnL w="76200">
                        <a:solidFill>
                          <a:srgbClr val="000000"/>
                        </a:solidFill>
                        <a:miter lim="400000"/>
                      </a:lnL>
                      <a:lnR w="76200">
                        <a:solidFill>
                          <a:srgbClr val="000000"/>
                        </a:solidFill>
                        <a:miter lim="400000"/>
                      </a:lnR>
                      <a:lnT w="76200">
                        <a:solidFill>
                          <a:srgbClr val="000000"/>
                        </a:solidFill>
                        <a:miter lim="400000"/>
                      </a:lnT>
                      <a:lnB w="76200">
                        <a:solidFill>
                          <a:srgbClr val="000000"/>
                        </a:solidFill>
                        <a:miter lim="400000"/>
                      </a:lnB>
                    </a:tcPr>
                  </a:tc>
                </a:tr>
              </a:tbl>
            </a:graphicData>
          </a:graphic>
        </p:graphicFrame>
        <p:sp>
          <p:nvSpPr>
            <p:cNvPr id="909" name="Line"/>
            <p:cNvSpPr/>
            <p:nvPr/>
          </p:nvSpPr>
          <p:spPr>
            <a:xfrm>
              <a:off x="343402" y="1630069"/>
              <a:ext cx="699086" cy="753641"/>
            </a:xfrm>
            <a:custGeom>
              <a:avLst/>
              <a:gdLst/>
              <a:ahLst/>
              <a:cxnLst>
                <a:cxn ang="0">
                  <a:pos x="wd2" y="hd2"/>
                </a:cxn>
                <a:cxn ang="5400000">
                  <a:pos x="wd2" y="hd2"/>
                </a:cxn>
                <a:cxn ang="10800000">
                  <a:pos x="wd2" y="hd2"/>
                </a:cxn>
                <a:cxn ang="16200000">
                  <a:pos x="wd2" y="hd2"/>
                </a:cxn>
              </a:cxnLst>
              <a:rect l="0" t="0" r="r" b="b"/>
              <a:pathLst>
                <a:path w="20892" h="21247" fill="norm" stroke="1" extrusionOk="0">
                  <a:moveTo>
                    <a:pt x="20661" y="883"/>
                  </a:moveTo>
                  <a:cubicBezTo>
                    <a:pt x="20274" y="591"/>
                    <a:pt x="19976" y="135"/>
                    <a:pt x="19500" y="7"/>
                  </a:cubicBezTo>
                  <a:cubicBezTo>
                    <a:pt x="19289" y="-50"/>
                    <a:pt x="19172" y="283"/>
                    <a:pt x="19036" y="445"/>
                  </a:cubicBezTo>
                  <a:cubicBezTo>
                    <a:pt x="18861" y="650"/>
                    <a:pt x="18726" y="883"/>
                    <a:pt x="18571" y="1102"/>
                  </a:cubicBezTo>
                  <a:cubicBezTo>
                    <a:pt x="18702" y="1718"/>
                    <a:pt x="18586" y="2511"/>
                    <a:pt x="19500" y="2634"/>
                  </a:cubicBezTo>
                  <a:cubicBezTo>
                    <a:pt x="19816" y="2677"/>
                    <a:pt x="20119" y="2488"/>
                    <a:pt x="20428" y="2415"/>
                  </a:cubicBezTo>
                  <a:cubicBezTo>
                    <a:pt x="20749" y="1508"/>
                    <a:pt x="21158" y="1227"/>
                    <a:pt x="20661" y="445"/>
                  </a:cubicBezTo>
                  <a:cubicBezTo>
                    <a:pt x="20548" y="268"/>
                    <a:pt x="20351" y="153"/>
                    <a:pt x="20196" y="7"/>
                  </a:cubicBezTo>
                  <a:cubicBezTo>
                    <a:pt x="19964" y="80"/>
                    <a:pt x="19691" y="82"/>
                    <a:pt x="19500" y="226"/>
                  </a:cubicBezTo>
                  <a:cubicBezTo>
                    <a:pt x="18663" y="857"/>
                    <a:pt x="19131" y="1514"/>
                    <a:pt x="19268" y="2415"/>
                  </a:cubicBezTo>
                  <a:cubicBezTo>
                    <a:pt x="19384" y="2343"/>
                    <a:pt x="20622" y="1686"/>
                    <a:pt x="20428" y="1321"/>
                  </a:cubicBezTo>
                  <a:cubicBezTo>
                    <a:pt x="20319" y="1114"/>
                    <a:pt x="19964" y="1467"/>
                    <a:pt x="19732" y="1540"/>
                  </a:cubicBezTo>
                  <a:cubicBezTo>
                    <a:pt x="19497" y="1872"/>
                    <a:pt x="19036" y="2400"/>
                    <a:pt x="19036" y="2853"/>
                  </a:cubicBezTo>
                  <a:cubicBezTo>
                    <a:pt x="19036" y="3154"/>
                    <a:pt x="19190" y="3437"/>
                    <a:pt x="19268" y="3729"/>
                  </a:cubicBezTo>
                  <a:cubicBezTo>
                    <a:pt x="19283" y="3707"/>
                    <a:pt x="20156" y="2597"/>
                    <a:pt x="19964" y="2415"/>
                  </a:cubicBezTo>
                  <a:cubicBezTo>
                    <a:pt x="19791" y="2252"/>
                    <a:pt x="19500" y="2561"/>
                    <a:pt x="19268" y="2634"/>
                  </a:cubicBezTo>
                  <a:cubicBezTo>
                    <a:pt x="19036" y="2853"/>
                    <a:pt x="18781" y="3053"/>
                    <a:pt x="18571" y="3291"/>
                  </a:cubicBezTo>
                  <a:cubicBezTo>
                    <a:pt x="18393" y="3494"/>
                    <a:pt x="18292" y="3752"/>
                    <a:pt x="18107" y="3948"/>
                  </a:cubicBezTo>
                  <a:cubicBezTo>
                    <a:pt x="18106" y="3949"/>
                    <a:pt x="16663" y="5311"/>
                    <a:pt x="16250" y="5700"/>
                  </a:cubicBezTo>
                  <a:cubicBezTo>
                    <a:pt x="16018" y="5919"/>
                    <a:pt x="15750" y="6109"/>
                    <a:pt x="15554" y="6357"/>
                  </a:cubicBezTo>
                  <a:cubicBezTo>
                    <a:pt x="15321" y="6649"/>
                    <a:pt x="15114" y="6960"/>
                    <a:pt x="14857" y="7233"/>
                  </a:cubicBezTo>
                  <a:cubicBezTo>
                    <a:pt x="14494" y="7619"/>
                    <a:pt x="14083" y="7963"/>
                    <a:pt x="13696" y="8328"/>
                  </a:cubicBezTo>
                  <a:lnTo>
                    <a:pt x="10679" y="11175"/>
                  </a:lnTo>
                  <a:lnTo>
                    <a:pt x="9982" y="11832"/>
                  </a:lnTo>
                  <a:cubicBezTo>
                    <a:pt x="9673" y="12123"/>
                    <a:pt x="9316" y="12377"/>
                    <a:pt x="9054" y="12707"/>
                  </a:cubicBezTo>
                  <a:cubicBezTo>
                    <a:pt x="8822" y="12999"/>
                    <a:pt x="8631" y="13325"/>
                    <a:pt x="8357" y="13583"/>
                  </a:cubicBezTo>
                  <a:cubicBezTo>
                    <a:pt x="8160" y="13769"/>
                    <a:pt x="7875" y="13853"/>
                    <a:pt x="7661" y="14021"/>
                  </a:cubicBezTo>
                  <a:cubicBezTo>
                    <a:pt x="6502" y="14933"/>
                    <a:pt x="7492" y="14512"/>
                    <a:pt x="6268" y="14897"/>
                  </a:cubicBezTo>
                  <a:lnTo>
                    <a:pt x="4411" y="16649"/>
                  </a:lnTo>
                  <a:cubicBezTo>
                    <a:pt x="4256" y="16795"/>
                    <a:pt x="4068" y="16915"/>
                    <a:pt x="3947" y="17087"/>
                  </a:cubicBezTo>
                  <a:cubicBezTo>
                    <a:pt x="3792" y="17306"/>
                    <a:pt x="3680" y="17558"/>
                    <a:pt x="3482" y="17744"/>
                  </a:cubicBezTo>
                  <a:cubicBezTo>
                    <a:pt x="2276" y="18882"/>
                    <a:pt x="3241" y="17536"/>
                    <a:pt x="2322" y="18620"/>
                  </a:cubicBezTo>
                  <a:cubicBezTo>
                    <a:pt x="2147" y="18825"/>
                    <a:pt x="2041" y="19079"/>
                    <a:pt x="1857" y="19277"/>
                  </a:cubicBezTo>
                  <a:cubicBezTo>
                    <a:pt x="1497" y="19665"/>
                    <a:pt x="697" y="20372"/>
                    <a:pt x="697" y="20372"/>
                  </a:cubicBezTo>
                  <a:cubicBezTo>
                    <a:pt x="-38" y="18293"/>
                    <a:pt x="277" y="19518"/>
                    <a:pt x="0" y="16649"/>
                  </a:cubicBezTo>
                  <a:cubicBezTo>
                    <a:pt x="78" y="16357"/>
                    <a:pt x="-53" y="15908"/>
                    <a:pt x="232" y="15773"/>
                  </a:cubicBezTo>
                  <a:cubicBezTo>
                    <a:pt x="451" y="15670"/>
                    <a:pt x="397" y="16208"/>
                    <a:pt x="465" y="16430"/>
                  </a:cubicBezTo>
                  <a:cubicBezTo>
                    <a:pt x="552" y="16719"/>
                    <a:pt x="619" y="17014"/>
                    <a:pt x="697" y="17306"/>
                  </a:cubicBezTo>
                  <a:cubicBezTo>
                    <a:pt x="940" y="21436"/>
                    <a:pt x="-442" y="21550"/>
                    <a:pt x="2322" y="21029"/>
                  </a:cubicBezTo>
                  <a:cubicBezTo>
                    <a:pt x="2635" y="20970"/>
                    <a:pt x="2941" y="20883"/>
                    <a:pt x="3250" y="20810"/>
                  </a:cubicBezTo>
                  <a:cubicBezTo>
                    <a:pt x="3560" y="20664"/>
                    <a:pt x="3861" y="20500"/>
                    <a:pt x="4179" y="20372"/>
                  </a:cubicBezTo>
                  <a:cubicBezTo>
                    <a:pt x="4404" y="20281"/>
                    <a:pt x="4665" y="20271"/>
                    <a:pt x="4875" y="20153"/>
                  </a:cubicBezTo>
                  <a:cubicBezTo>
                    <a:pt x="6354" y="19316"/>
                    <a:pt x="3978" y="20036"/>
                    <a:pt x="6268" y="19496"/>
                  </a:cubicBezTo>
                  <a:cubicBezTo>
                    <a:pt x="6500" y="19350"/>
                    <a:pt x="6689" y="19101"/>
                    <a:pt x="6964" y="19058"/>
                  </a:cubicBezTo>
                  <a:cubicBezTo>
                    <a:pt x="7481" y="18977"/>
                    <a:pt x="8180" y="19767"/>
                    <a:pt x="7197" y="18839"/>
                  </a:cubicBezTo>
                </a:path>
              </a:pathLst>
            </a:custGeom>
            <a:noFill/>
            <a:ln w="76200" cap="flat">
              <a:solidFill>
                <a:srgbClr val="0000FF"/>
              </a:solidFill>
              <a:prstDash val="solid"/>
              <a:round/>
            </a:ln>
            <a:effectLst/>
          </p:spPr>
          <p:txBody>
            <a:bodyPr wrap="square" lIns="45719" tIns="45719" rIns="45719" bIns="45719" numCol="1" anchor="t">
              <a:noAutofit/>
            </a:bodyPr>
            <a:lstStyle/>
            <a:p>
              <a:pPr algn="r" defTabSz="914400">
                <a:defRPr sz="1800">
                  <a:latin typeface="Arial"/>
                  <a:ea typeface="Arial"/>
                  <a:cs typeface="Arial"/>
                  <a:sym typeface="Arial"/>
                </a:defRPr>
              </a:pPr>
            </a:p>
          </p:txBody>
        </p:sp>
        <p:sp>
          <p:nvSpPr>
            <p:cNvPr id="910" name="Line"/>
            <p:cNvSpPr/>
            <p:nvPr/>
          </p:nvSpPr>
          <p:spPr>
            <a:xfrm flipH="1">
              <a:off x="3054179" y="1701735"/>
              <a:ext cx="699085" cy="753641"/>
            </a:xfrm>
            <a:custGeom>
              <a:avLst/>
              <a:gdLst/>
              <a:ahLst/>
              <a:cxnLst>
                <a:cxn ang="0">
                  <a:pos x="wd2" y="hd2"/>
                </a:cxn>
                <a:cxn ang="5400000">
                  <a:pos x="wd2" y="hd2"/>
                </a:cxn>
                <a:cxn ang="10800000">
                  <a:pos x="wd2" y="hd2"/>
                </a:cxn>
                <a:cxn ang="16200000">
                  <a:pos x="wd2" y="hd2"/>
                </a:cxn>
              </a:cxnLst>
              <a:rect l="0" t="0" r="r" b="b"/>
              <a:pathLst>
                <a:path w="20892" h="21247" fill="norm" stroke="1" extrusionOk="0">
                  <a:moveTo>
                    <a:pt x="20661" y="883"/>
                  </a:moveTo>
                  <a:cubicBezTo>
                    <a:pt x="20274" y="591"/>
                    <a:pt x="19976" y="135"/>
                    <a:pt x="19500" y="7"/>
                  </a:cubicBezTo>
                  <a:cubicBezTo>
                    <a:pt x="19289" y="-50"/>
                    <a:pt x="19172" y="283"/>
                    <a:pt x="19036" y="445"/>
                  </a:cubicBezTo>
                  <a:cubicBezTo>
                    <a:pt x="18861" y="650"/>
                    <a:pt x="18726" y="883"/>
                    <a:pt x="18571" y="1102"/>
                  </a:cubicBezTo>
                  <a:cubicBezTo>
                    <a:pt x="18702" y="1718"/>
                    <a:pt x="18586" y="2511"/>
                    <a:pt x="19500" y="2634"/>
                  </a:cubicBezTo>
                  <a:cubicBezTo>
                    <a:pt x="19816" y="2677"/>
                    <a:pt x="20119" y="2488"/>
                    <a:pt x="20428" y="2415"/>
                  </a:cubicBezTo>
                  <a:cubicBezTo>
                    <a:pt x="20749" y="1508"/>
                    <a:pt x="21158" y="1227"/>
                    <a:pt x="20661" y="445"/>
                  </a:cubicBezTo>
                  <a:cubicBezTo>
                    <a:pt x="20548" y="268"/>
                    <a:pt x="20351" y="153"/>
                    <a:pt x="20196" y="7"/>
                  </a:cubicBezTo>
                  <a:cubicBezTo>
                    <a:pt x="19964" y="80"/>
                    <a:pt x="19691" y="82"/>
                    <a:pt x="19500" y="226"/>
                  </a:cubicBezTo>
                  <a:cubicBezTo>
                    <a:pt x="18663" y="857"/>
                    <a:pt x="19131" y="1514"/>
                    <a:pt x="19268" y="2415"/>
                  </a:cubicBezTo>
                  <a:cubicBezTo>
                    <a:pt x="19384" y="2343"/>
                    <a:pt x="20622" y="1686"/>
                    <a:pt x="20428" y="1321"/>
                  </a:cubicBezTo>
                  <a:cubicBezTo>
                    <a:pt x="20319" y="1114"/>
                    <a:pt x="19964" y="1467"/>
                    <a:pt x="19732" y="1540"/>
                  </a:cubicBezTo>
                  <a:cubicBezTo>
                    <a:pt x="19497" y="1872"/>
                    <a:pt x="19036" y="2400"/>
                    <a:pt x="19036" y="2853"/>
                  </a:cubicBezTo>
                  <a:cubicBezTo>
                    <a:pt x="19036" y="3154"/>
                    <a:pt x="19190" y="3437"/>
                    <a:pt x="19268" y="3729"/>
                  </a:cubicBezTo>
                  <a:cubicBezTo>
                    <a:pt x="19283" y="3707"/>
                    <a:pt x="20156" y="2597"/>
                    <a:pt x="19964" y="2415"/>
                  </a:cubicBezTo>
                  <a:cubicBezTo>
                    <a:pt x="19791" y="2252"/>
                    <a:pt x="19500" y="2561"/>
                    <a:pt x="19268" y="2634"/>
                  </a:cubicBezTo>
                  <a:cubicBezTo>
                    <a:pt x="19036" y="2853"/>
                    <a:pt x="18781" y="3053"/>
                    <a:pt x="18571" y="3291"/>
                  </a:cubicBezTo>
                  <a:cubicBezTo>
                    <a:pt x="18393" y="3494"/>
                    <a:pt x="18292" y="3752"/>
                    <a:pt x="18107" y="3948"/>
                  </a:cubicBezTo>
                  <a:cubicBezTo>
                    <a:pt x="18106" y="3949"/>
                    <a:pt x="16663" y="5311"/>
                    <a:pt x="16250" y="5700"/>
                  </a:cubicBezTo>
                  <a:cubicBezTo>
                    <a:pt x="16018" y="5919"/>
                    <a:pt x="15750" y="6109"/>
                    <a:pt x="15554" y="6357"/>
                  </a:cubicBezTo>
                  <a:cubicBezTo>
                    <a:pt x="15321" y="6649"/>
                    <a:pt x="15114" y="6960"/>
                    <a:pt x="14857" y="7233"/>
                  </a:cubicBezTo>
                  <a:cubicBezTo>
                    <a:pt x="14494" y="7619"/>
                    <a:pt x="14083" y="7963"/>
                    <a:pt x="13696" y="8328"/>
                  </a:cubicBezTo>
                  <a:lnTo>
                    <a:pt x="10679" y="11175"/>
                  </a:lnTo>
                  <a:lnTo>
                    <a:pt x="9982" y="11832"/>
                  </a:lnTo>
                  <a:cubicBezTo>
                    <a:pt x="9673" y="12123"/>
                    <a:pt x="9316" y="12377"/>
                    <a:pt x="9054" y="12707"/>
                  </a:cubicBezTo>
                  <a:cubicBezTo>
                    <a:pt x="8822" y="12999"/>
                    <a:pt x="8631" y="13325"/>
                    <a:pt x="8357" y="13583"/>
                  </a:cubicBezTo>
                  <a:cubicBezTo>
                    <a:pt x="8160" y="13769"/>
                    <a:pt x="7875" y="13853"/>
                    <a:pt x="7661" y="14021"/>
                  </a:cubicBezTo>
                  <a:cubicBezTo>
                    <a:pt x="6502" y="14933"/>
                    <a:pt x="7492" y="14512"/>
                    <a:pt x="6268" y="14897"/>
                  </a:cubicBezTo>
                  <a:lnTo>
                    <a:pt x="4411" y="16649"/>
                  </a:lnTo>
                  <a:cubicBezTo>
                    <a:pt x="4256" y="16795"/>
                    <a:pt x="4068" y="16915"/>
                    <a:pt x="3947" y="17087"/>
                  </a:cubicBezTo>
                  <a:cubicBezTo>
                    <a:pt x="3792" y="17306"/>
                    <a:pt x="3680" y="17558"/>
                    <a:pt x="3482" y="17744"/>
                  </a:cubicBezTo>
                  <a:cubicBezTo>
                    <a:pt x="2276" y="18882"/>
                    <a:pt x="3241" y="17536"/>
                    <a:pt x="2322" y="18620"/>
                  </a:cubicBezTo>
                  <a:cubicBezTo>
                    <a:pt x="2147" y="18825"/>
                    <a:pt x="2041" y="19079"/>
                    <a:pt x="1857" y="19277"/>
                  </a:cubicBezTo>
                  <a:cubicBezTo>
                    <a:pt x="1497" y="19665"/>
                    <a:pt x="697" y="20372"/>
                    <a:pt x="697" y="20372"/>
                  </a:cubicBezTo>
                  <a:cubicBezTo>
                    <a:pt x="-38" y="18293"/>
                    <a:pt x="277" y="19518"/>
                    <a:pt x="0" y="16649"/>
                  </a:cubicBezTo>
                  <a:cubicBezTo>
                    <a:pt x="78" y="16357"/>
                    <a:pt x="-53" y="15908"/>
                    <a:pt x="232" y="15773"/>
                  </a:cubicBezTo>
                  <a:cubicBezTo>
                    <a:pt x="451" y="15670"/>
                    <a:pt x="397" y="16208"/>
                    <a:pt x="465" y="16430"/>
                  </a:cubicBezTo>
                  <a:cubicBezTo>
                    <a:pt x="552" y="16719"/>
                    <a:pt x="619" y="17014"/>
                    <a:pt x="697" y="17306"/>
                  </a:cubicBezTo>
                  <a:cubicBezTo>
                    <a:pt x="940" y="21436"/>
                    <a:pt x="-442" y="21550"/>
                    <a:pt x="2322" y="21029"/>
                  </a:cubicBezTo>
                  <a:cubicBezTo>
                    <a:pt x="2635" y="20970"/>
                    <a:pt x="2941" y="20883"/>
                    <a:pt x="3250" y="20810"/>
                  </a:cubicBezTo>
                  <a:cubicBezTo>
                    <a:pt x="3560" y="20664"/>
                    <a:pt x="3861" y="20500"/>
                    <a:pt x="4179" y="20372"/>
                  </a:cubicBezTo>
                  <a:cubicBezTo>
                    <a:pt x="4404" y="20281"/>
                    <a:pt x="4665" y="20271"/>
                    <a:pt x="4875" y="20153"/>
                  </a:cubicBezTo>
                  <a:cubicBezTo>
                    <a:pt x="6354" y="19316"/>
                    <a:pt x="3978" y="20036"/>
                    <a:pt x="6268" y="19496"/>
                  </a:cubicBezTo>
                  <a:cubicBezTo>
                    <a:pt x="6500" y="19350"/>
                    <a:pt x="6689" y="19101"/>
                    <a:pt x="6964" y="19058"/>
                  </a:cubicBezTo>
                  <a:cubicBezTo>
                    <a:pt x="7481" y="18977"/>
                    <a:pt x="8180" y="19767"/>
                    <a:pt x="7197" y="18839"/>
                  </a:cubicBezTo>
                </a:path>
              </a:pathLst>
            </a:custGeom>
            <a:noFill/>
            <a:ln w="76200" cap="flat">
              <a:solidFill>
                <a:srgbClr val="0000FF"/>
              </a:solidFill>
              <a:prstDash val="solid"/>
              <a:round/>
            </a:ln>
            <a:effectLst/>
          </p:spPr>
          <p:txBody>
            <a:bodyPr wrap="square" lIns="45719" tIns="45719" rIns="45719" bIns="45719" numCol="1" anchor="t">
              <a:noAutofit/>
            </a:bodyPr>
            <a:lstStyle/>
            <a:p>
              <a:pPr algn="r" defTabSz="914400">
                <a:defRPr sz="1800">
                  <a:latin typeface="Arial"/>
                  <a:ea typeface="Arial"/>
                  <a:cs typeface="Arial"/>
                  <a:sym typeface="Arial"/>
                </a:defRPr>
              </a:pPr>
            </a:p>
          </p:txBody>
        </p:sp>
      </p:grpSp>
      <p:graphicFrame>
        <p:nvGraphicFramePr>
          <p:cNvPr id="912" name="Group"/>
          <p:cNvGraphicFramePr/>
          <p:nvPr/>
        </p:nvGraphicFramePr>
        <p:xfrm>
          <a:off x="7067158" y="7473928"/>
          <a:ext cx="4345217" cy="1966271"/>
        </p:xfrm>
        <a:graphic xmlns:a="http://schemas.openxmlformats.org/drawingml/2006/main">
          <a:graphicData uri="http://schemas.openxmlformats.org/drawingml/2006/table">
            <a:tbl>
              <a:tblPr firstCol="0" firstRow="0" lastCol="0" lastRow="0" bandCol="0" bandRow="0" rtl="0">
                <a:tableStyleId>{EEE7283C-3CF3-47DC-8721-378D4A62B228}</a:tableStyleId>
              </a:tblPr>
              <a:tblGrid>
                <a:gridCol w="2134508"/>
                <a:gridCol w="2134508"/>
              </a:tblGrid>
              <a:tr h="945035">
                <a:tc gridSpan="2">
                  <a:txBody>
                    <a:bodyPr/>
                    <a:lstStyle/>
                    <a:p>
                      <a:pPr algn="ctr" defTabSz="647700">
                        <a:defRPr>
                          <a:solidFill>
                            <a:srgbClr val="000000"/>
                          </a:solidFill>
                        </a:defRPr>
                      </a:pPr>
                      <a:r>
                        <a:rPr sz="5000">
                          <a:solidFill>
                            <a:srgbClr val="7F0325"/>
                          </a:solidFill>
                        </a:rPr>
                        <a:t>value</a:t>
                      </a:r>
                    </a:p>
                  </a:txBody>
                  <a:tcPr marL="50800" marR="50800" marT="50800" marB="50800" anchor="ctr" anchorCtr="0" horzOverflow="overflow">
                    <a:lnL w="76200">
                      <a:solidFill>
                        <a:srgbClr val="000000"/>
                      </a:solidFill>
                      <a:miter lim="400000"/>
                    </a:lnL>
                    <a:lnR w="76200">
                      <a:solidFill>
                        <a:srgbClr val="000000"/>
                      </a:solidFill>
                      <a:miter lim="400000"/>
                    </a:lnR>
                    <a:lnT w="76200">
                      <a:solidFill>
                        <a:srgbClr val="000000"/>
                      </a:solidFill>
                      <a:miter lim="400000"/>
                    </a:lnT>
                    <a:lnB w="76200">
                      <a:solidFill>
                        <a:srgbClr val="000000"/>
                      </a:solidFill>
                      <a:miter lim="400000"/>
                    </a:lnB>
                  </a:tcPr>
                </a:tc>
                <a:tc hMerge="1">
                  <a:tcPr/>
                </a:tc>
              </a:tr>
              <a:tr h="945035">
                <a:tc>
                  <a:txBody>
                    <a:bodyPr/>
                    <a:lstStyle/>
                    <a:p>
                      <a:pPr algn="ctr" defTabSz="647700">
                        <a:defRPr sz="5000">
                          <a:solidFill>
                            <a:srgbClr val="7F0325"/>
                          </a:solidFill>
                        </a:defRPr>
                      </a:pPr>
                    </a:p>
                  </a:txBody>
                  <a:tcPr marL="50800" marR="50800" marT="50800" marB="50800" anchor="ctr" anchorCtr="0" horzOverflow="overflow">
                    <a:lnL w="76200">
                      <a:solidFill>
                        <a:srgbClr val="000000"/>
                      </a:solidFill>
                      <a:miter lim="400000"/>
                    </a:lnL>
                    <a:lnR w="76200">
                      <a:solidFill>
                        <a:srgbClr val="000000"/>
                      </a:solidFill>
                      <a:miter lim="400000"/>
                    </a:lnR>
                    <a:lnT w="76200">
                      <a:solidFill>
                        <a:srgbClr val="000000"/>
                      </a:solidFill>
                      <a:miter lim="400000"/>
                    </a:lnT>
                    <a:lnB w="76200">
                      <a:solidFill>
                        <a:srgbClr val="000000"/>
                      </a:solidFill>
                      <a:miter lim="400000"/>
                    </a:lnB>
                  </a:tcPr>
                </a:tc>
                <a:tc>
                  <a:txBody>
                    <a:bodyPr/>
                    <a:lstStyle/>
                    <a:p>
                      <a:pPr algn="ctr" defTabSz="647700">
                        <a:defRPr sz="5000">
                          <a:solidFill>
                            <a:srgbClr val="7F0325"/>
                          </a:solidFill>
                        </a:defRPr>
                      </a:pPr>
                    </a:p>
                  </a:txBody>
                  <a:tcPr marL="50800" marR="50800" marT="50800" marB="50800" anchor="ctr" anchorCtr="0" horzOverflow="overflow">
                    <a:lnL w="76200">
                      <a:solidFill>
                        <a:srgbClr val="000000"/>
                      </a:solidFill>
                      <a:miter lim="400000"/>
                    </a:lnL>
                    <a:lnR w="76200">
                      <a:solidFill>
                        <a:srgbClr val="000000"/>
                      </a:solidFill>
                      <a:miter lim="400000"/>
                    </a:lnR>
                    <a:lnT w="76200">
                      <a:solidFill>
                        <a:srgbClr val="000000"/>
                      </a:solidFill>
                      <a:miter lim="400000"/>
                    </a:lnT>
                    <a:lnB w="76200">
                      <a:solidFill>
                        <a:srgbClr val="000000"/>
                      </a:solidFill>
                      <a:miter lim="400000"/>
                    </a:lnB>
                  </a:tcPr>
                </a:tc>
              </a:tr>
            </a:tbl>
          </a:graphicData>
        </a:graphic>
      </p:graphicFrame>
      <p:graphicFrame>
        <p:nvGraphicFramePr>
          <p:cNvPr id="913" name="Table"/>
          <p:cNvGraphicFramePr/>
          <p:nvPr/>
        </p:nvGraphicFramePr>
        <p:xfrm>
          <a:off x="13230807" y="7473928"/>
          <a:ext cx="4345218" cy="1966272"/>
        </p:xfrm>
        <a:graphic xmlns:a="http://schemas.openxmlformats.org/drawingml/2006/main">
          <a:graphicData uri="http://schemas.openxmlformats.org/drawingml/2006/table">
            <a:tbl>
              <a:tblPr firstCol="0" firstRow="0" lastCol="0" lastRow="0" bandCol="0" bandRow="0" rtl="0">
                <a:tableStyleId>{EEE7283C-3CF3-47DC-8721-378D4A62B228}</a:tableStyleId>
              </a:tblPr>
              <a:tblGrid>
                <a:gridCol w="2134508"/>
                <a:gridCol w="2134508"/>
              </a:tblGrid>
              <a:tr h="945035">
                <a:tc gridSpan="2">
                  <a:txBody>
                    <a:bodyPr/>
                    <a:lstStyle/>
                    <a:p>
                      <a:pPr algn="ctr" defTabSz="647700">
                        <a:defRPr>
                          <a:solidFill>
                            <a:srgbClr val="000000"/>
                          </a:solidFill>
                        </a:defRPr>
                      </a:pPr>
                      <a:r>
                        <a:rPr sz="5000">
                          <a:solidFill>
                            <a:srgbClr val="7F0325"/>
                          </a:solidFill>
                        </a:rPr>
                        <a:t>value</a:t>
                      </a:r>
                    </a:p>
                  </a:txBody>
                  <a:tcPr marL="50800" marR="50800" marT="50800" marB="50800" anchor="ctr" anchorCtr="0" horzOverflow="overflow">
                    <a:lnL w="76200">
                      <a:solidFill>
                        <a:srgbClr val="000000"/>
                      </a:solidFill>
                      <a:miter lim="400000"/>
                    </a:lnL>
                    <a:lnR w="76200">
                      <a:solidFill>
                        <a:srgbClr val="000000"/>
                      </a:solidFill>
                      <a:miter lim="400000"/>
                    </a:lnR>
                    <a:lnT w="76200">
                      <a:solidFill>
                        <a:srgbClr val="000000"/>
                      </a:solidFill>
                      <a:miter lim="400000"/>
                    </a:lnT>
                    <a:lnB w="76200">
                      <a:solidFill>
                        <a:srgbClr val="000000"/>
                      </a:solidFill>
                      <a:miter lim="400000"/>
                    </a:lnB>
                  </a:tcPr>
                </a:tc>
                <a:tc hMerge="1">
                  <a:tcPr/>
                </a:tc>
              </a:tr>
              <a:tr h="945035">
                <a:tc>
                  <a:txBody>
                    <a:bodyPr/>
                    <a:lstStyle/>
                    <a:p>
                      <a:pPr algn="ctr" defTabSz="647700">
                        <a:defRPr sz="5000">
                          <a:solidFill>
                            <a:srgbClr val="7F0325"/>
                          </a:solidFill>
                        </a:defRPr>
                      </a:pPr>
                    </a:p>
                  </a:txBody>
                  <a:tcPr marL="50800" marR="50800" marT="50800" marB="50800" anchor="ctr" anchorCtr="0" horzOverflow="overflow">
                    <a:lnL w="76200">
                      <a:solidFill>
                        <a:srgbClr val="000000"/>
                      </a:solidFill>
                      <a:miter lim="400000"/>
                    </a:lnL>
                    <a:lnR w="76200">
                      <a:solidFill>
                        <a:srgbClr val="000000"/>
                      </a:solidFill>
                      <a:miter lim="400000"/>
                    </a:lnR>
                    <a:lnT w="76200">
                      <a:solidFill>
                        <a:srgbClr val="000000"/>
                      </a:solidFill>
                      <a:miter lim="400000"/>
                    </a:lnT>
                    <a:lnB w="76200">
                      <a:solidFill>
                        <a:srgbClr val="000000"/>
                      </a:solidFill>
                      <a:miter lim="400000"/>
                    </a:lnB>
                  </a:tcPr>
                </a:tc>
                <a:tc>
                  <a:txBody>
                    <a:bodyPr/>
                    <a:lstStyle/>
                    <a:p>
                      <a:pPr algn="ctr" defTabSz="647700">
                        <a:defRPr sz="5000">
                          <a:solidFill>
                            <a:srgbClr val="7F0325"/>
                          </a:solidFill>
                        </a:defRPr>
                      </a:pPr>
                    </a:p>
                  </a:txBody>
                  <a:tcPr marL="50800" marR="50800" marT="50800" marB="50800" anchor="ctr" anchorCtr="0" horzOverflow="overflow">
                    <a:lnL w="76200">
                      <a:solidFill>
                        <a:srgbClr val="000000"/>
                      </a:solidFill>
                      <a:miter lim="400000"/>
                    </a:lnL>
                    <a:lnR w="76200">
                      <a:solidFill>
                        <a:srgbClr val="000000"/>
                      </a:solidFill>
                      <a:miter lim="400000"/>
                    </a:lnR>
                    <a:lnT w="76200">
                      <a:solidFill>
                        <a:srgbClr val="000000"/>
                      </a:solidFill>
                      <a:miter lim="400000"/>
                    </a:lnT>
                    <a:lnB w="76200">
                      <a:solidFill>
                        <a:srgbClr val="000000"/>
                      </a:solidFill>
                      <a:miter lim="400000"/>
                    </a:lnB>
                  </a:tcPr>
                </a:tc>
              </a:tr>
            </a:tbl>
          </a:graphicData>
        </a:graphic>
      </p:graphicFrame>
      <p:sp>
        <p:nvSpPr>
          <p:cNvPr id="914" name="Line"/>
          <p:cNvSpPr/>
          <p:nvPr/>
        </p:nvSpPr>
        <p:spPr>
          <a:xfrm flipV="1">
            <a:off x="7107145" y="8441350"/>
            <a:ext cx="2050384" cy="890410"/>
          </a:xfrm>
          <a:prstGeom prst="line">
            <a:avLst/>
          </a:prstGeom>
          <a:ln w="88900">
            <a:solidFill>
              <a:srgbClr val="0433FF"/>
            </a:solidFill>
            <a:miter lim="400000"/>
          </a:ln>
        </p:spPr>
        <p:txBody>
          <a:bodyPr lIns="50800" tIns="50800" rIns="50800" bIns="50800" anchor="ctr"/>
          <a:lstStyle/>
          <a:p>
            <a:pPr/>
          </a:p>
        </p:txBody>
      </p:sp>
      <p:sp>
        <p:nvSpPr>
          <p:cNvPr id="915" name="Line"/>
          <p:cNvSpPr/>
          <p:nvPr/>
        </p:nvSpPr>
        <p:spPr>
          <a:xfrm flipV="1">
            <a:off x="9218539" y="8441350"/>
            <a:ext cx="2050384" cy="890410"/>
          </a:xfrm>
          <a:prstGeom prst="line">
            <a:avLst/>
          </a:prstGeom>
          <a:ln w="88900">
            <a:solidFill>
              <a:srgbClr val="0433FF"/>
            </a:solidFill>
            <a:miter lim="400000"/>
          </a:ln>
        </p:spPr>
        <p:txBody>
          <a:bodyPr lIns="50800" tIns="50800" rIns="50800" bIns="50800" anchor="ctr"/>
          <a:lstStyle/>
          <a:p>
            <a:pPr/>
          </a:p>
        </p:txBody>
      </p:sp>
      <p:sp>
        <p:nvSpPr>
          <p:cNvPr id="916" name="Line"/>
          <p:cNvSpPr/>
          <p:nvPr/>
        </p:nvSpPr>
        <p:spPr>
          <a:xfrm flipV="1">
            <a:off x="13224128" y="8441350"/>
            <a:ext cx="2050384" cy="890410"/>
          </a:xfrm>
          <a:prstGeom prst="line">
            <a:avLst/>
          </a:prstGeom>
          <a:ln w="88900">
            <a:solidFill>
              <a:srgbClr val="0433FF"/>
            </a:solidFill>
            <a:miter lim="400000"/>
          </a:ln>
        </p:spPr>
        <p:txBody>
          <a:bodyPr lIns="50800" tIns="50800" rIns="50800" bIns="50800" anchor="ctr"/>
          <a:lstStyle/>
          <a:p>
            <a:pPr/>
          </a:p>
        </p:txBody>
      </p:sp>
      <p:sp>
        <p:nvSpPr>
          <p:cNvPr id="917" name="Line"/>
          <p:cNvSpPr/>
          <p:nvPr/>
        </p:nvSpPr>
        <p:spPr>
          <a:xfrm flipV="1">
            <a:off x="15395656" y="8441350"/>
            <a:ext cx="2050384" cy="890410"/>
          </a:xfrm>
          <a:prstGeom prst="line">
            <a:avLst/>
          </a:prstGeom>
          <a:ln w="88900">
            <a:solidFill>
              <a:srgbClr val="0433FF"/>
            </a:solidFill>
            <a:miter lim="400000"/>
          </a:ln>
        </p:spPr>
        <p:txBody>
          <a:bodyPr lIns="50800" tIns="50800" rIns="50800" bIns="50800" anchor="ctr"/>
          <a:lstStyle/>
          <a:p>
            <a:pPr/>
          </a:p>
        </p:txBody>
      </p:sp>
      <p:sp>
        <p:nvSpPr>
          <p:cNvPr id="918" name="Line"/>
          <p:cNvSpPr/>
          <p:nvPr/>
        </p:nvSpPr>
        <p:spPr>
          <a:xfrm flipV="1">
            <a:off x="20206309" y="10085362"/>
            <a:ext cx="2454471" cy="1628392"/>
          </a:xfrm>
          <a:prstGeom prst="line">
            <a:avLst/>
          </a:prstGeom>
          <a:ln w="88900">
            <a:solidFill>
              <a:srgbClr val="0433FF"/>
            </a:solidFill>
            <a:miter lim="400000"/>
          </a:ln>
        </p:spPr>
        <p:txBody>
          <a:bodyPr lIns="50800" tIns="50800" rIns="50800" bIns="50800" anchor="ctr"/>
          <a:lstStyle/>
          <a:p>
            <a:pPr/>
          </a:p>
        </p:txBody>
      </p:sp>
    </p:spTree>
  </p:cSld>
  <p:clrMapOvr>
    <a:masterClrMapping/>
  </p:clrMapOvr>
  <p:transition xmlns:p14="http://schemas.microsoft.com/office/powerpoint/2010/main" spd="med" advClick="1"/>
</p:sld>
</file>

<file path=ppt/slides/slide2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920" name="The Most Important Slid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The Most Important Slide</a:t>
            </a:r>
          </a:p>
        </p:txBody>
      </p:sp>
      <p:sp>
        <p:nvSpPr>
          <p:cNvPr id="921" name="Binary Tree:"/>
          <p:cNvSpPr txBox="1"/>
          <p:nvPr/>
        </p:nvSpPr>
        <p:spPr>
          <a:xfrm>
            <a:off x="9894125" y="2782284"/>
            <a:ext cx="4595750" cy="1155314"/>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7000"/>
            </a:lvl1pPr>
          </a:lstStyle>
          <a:p>
            <a:pPr/>
            <a:r>
              <a:t>Binary Tree:</a:t>
            </a:r>
          </a:p>
        </p:txBody>
      </p:sp>
      <p:grpSp>
        <p:nvGrpSpPr>
          <p:cNvPr id="925" name="Group"/>
          <p:cNvGrpSpPr/>
          <p:nvPr/>
        </p:nvGrpSpPr>
        <p:grpSpPr>
          <a:xfrm>
            <a:off x="14251376" y="4916445"/>
            <a:ext cx="7039178" cy="3933910"/>
            <a:chOff x="44301" y="44301"/>
            <a:chExt cx="7039176" cy="3933909"/>
          </a:xfrm>
        </p:grpSpPr>
        <p:graphicFrame>
          <p:nvGraphicFramePr>
            <p:cNvPr id="922" name="Table"/>
            <p:cNvGraphicFramePr/>
            <p:nvPr/>
          </p:nvGraphicFramePr>
          <p:xfrm>
            <a:off x="44301" y="44301"/>
            <a:ext cx="7039177" cy="3166413"/>
          </p:xfrm>
          <a:graphic xmlns:a="http://schemas.openxmlformats.org/drawingml/2006/main">
            <a:graphicData uri="http://schemas.openxmlformats.org/drawingml/2006/table">
              <a:tbl>
                <a:tblPr firstCol="0" firstRow="0" lastCol="0" lastRow="0" bandCol="0" bandRow="0" rtl="0">
                  <a:tableStyleId>{EEE7283C-3CF3-47DC-8721-378D4A62B228}</a:tableStyleId>
                </a:tblPr>
                <a:tblGrid>
                  <a:gridCol w="3481488"/>
                  <a:gridCol w="3481488"/>
                </a:tblGrid>
                <a:tr h="1545105">
                  <a:tc gridSpan="2">
                    <a:txBody>
                      <a:bodyPr/>
                      <a:lstStyle/>
                      <a:p>
                        <a:pPr defTabSz="647700">
                          <a:defRPr sz="1800">
                            <a:solidFill>
                              <a:srgbClr val="000000"/>
                            </a:solidFill>
                          </a:defRPr>
                        </a:pPr>
                        <a:r>
                          <a:rPr sz="5000">
                            <a:solidFill>
                              <a:srgbClr val="7F0325"/>
                            </a:solidFill>
                            <a:sym typeface="Helvetica Neue"/>
                          </a:rPr>
                          <a:t>value</a:t>
                        </a:r>
                      </a:p>
                    </a:txBody>
                    <a:tcPr marL="50800" marR="50800" marT="50800" marB="50800" anchor="ctr" anchorCtr="0" horzOverflow="overflow">
                      <a:lnL w="76200">
                        <a:solidFill>
                          <a:srgbClr val="000000"/>
                        </a:solidFill>
                        <a:miter lim="400000"/>
                      </a:lnL>
                      <a:lnR w="76200">
                        <a:solidFill>
                          <a:srgbClr val="000000"/>
                        </a:solidFill>
                        <a:miter lim="400000"/>
                      </a:lnR>
                      <a:lnT w="76200">
                        <a:solidFill>
                          <a:srgbClr val="000000"/>
                        </a:solidFill>
                        <a:miter lim="400000"/>
                      </a:lnT>
                      <a:lnB w="76200">
                        <a:solidFill>
                          <a:srgbClr val="000000"/>
                        </a:solidFill>
                        <a:miter lim="400000"/>
                      </a:lnB>
                    </a:tcPr>
                  </a:tc>
                  <a:tc hMerge="1">
                    <a:tcPr/>
                  </a:tc>
                </a:tr>
                <a:tr h="1545105">
                  <a:tc>
                    <a:txBody>
                      <a:bodyPr/>
                      <a:lstStyle/>
                      <a:p>
                        <a:pPr defTabSz="647700">
                          <a:defRPr>
                            <a:solidFill>
                              <a:srgbClr val="7F0325"/>
                            </a:solidFill>
                            <a:sym typeface="Helvetica Neue"/>
                          </a:defRPr>
                        </a:pPr>
                      </a:p>
                    </a:txBody>
                    <a:tcPr marL="50800" marR="50800" marT="50800" marB="50800" anchor="ctr" anchorCtr="0" horzOverflow="overflow">
                      <a:lnL w="76200">
                        <a:solidFill>
                          <a:srgbClr val="000000"/>
                        </a:solidFill>
                        <a:miter lim="400000"/>
                      </a:lnL>
                      <a:lnR w="76200">
                        <a:solidFill>
                          <a:srgbClr val="000000"/>
                        </a:solidFill>
                        <a:miter lim="400000"/>
                      </a:lnR>
                      <a:lnT w="76200">
                        <a:solidFill>
                          <a:srgbClr val="000000"/>
                        </a:solidFill>
                        <a:miter lim="400000"/>
                      </a:lnT>
                      <a:lnB w="76200">
                        <a:solidFill>
                          <a:srgbClr val="000000"/>
                        </a:solidFill>
                        <a:miter lim="400000"/>
                      </a:lnB>
                    </a:tcPr>
                  </a:tc>
                  <a:tc>
                    <a:txBody>
                      <a:bodyPr/>
                      <a:lstStyle/>
                      <a:p>
                        <a:pPr defTabSz="647700">
                          <a:defRPr>
                            <a:solidFill>
                              <a:srgbClr val="7F0325"/>
                            </a:solidFill>
                            <a:sym typeface="Helvetica Neue"/>
                          </a:defRPr>
                        </a:pPr>
                      </a:p>
                    </a:txBody>
                    <a:tcPr marL="50800" marR="50800" marT="50800" marB="50800" anchor="ctr" anchorCtr="0" horzOverflow="overflow">
                      <a:lnL w="76200">
                        <a:solidFill>
                          <a:srgbClr val="000000"/>
                        </a:solidFill>
                        <a:miter lim="400000"/>
                      </a:lnL>
                      <a:lnR w="76200">
                        <a:solidFill>
                          <a:srgbClr val="000000"/>
                        </a:solidFill>
                        <a:miter lim="400000"/>
                      </a:lnR>
                      <a:lnT w="76200">
                        <a:solidFill>
                          <a:srgbClr val="000000"/>
                        </a:solidFill>
                        <a:miter lim="400000"/>
                      </a:lnT>
                      <a:lnB w="76200">
                        <a:solidFill>
                          <a:srgbClr val="000000"/>
                        </a:solidFill>
                        <a:miter lim="400000"/>
                      </a:lnB>
                    </a:tcPr>
                  </a:tc>
                </a:tr>
              </a:tbl>
            </a:graphicData>
          </a:graphic>
        </p:graphicFrame>
        <p:sp>
          <p:nvSpPr>
            <p:cNvPr id="923" name="Line"/>
            <p:cNvSpPr/>
            <p:nvPr/>
          </p:nvSpPr>
          <p:spPr>
            <a:xfrm>
              <a:off x="556383" y="2641047"/>
              <a:ext cx="1132661" cy="1221051"/>
            </a:xfrm>
            <a:custGeom>
              <a:avLst/>
              <a:gdLst/>
              <a:ahLst/>
              <a:cxnLst>
                <a:cxn ang="0">
                  <a:pos x="wd2" y="hd2"/>
                </a:cxn>
                <a:cxn ang="5400000">
                  <a:pos x="wd2" y="hd2"/>
                </a:cxn>
                <a:cxn ang="10800000">
                  <a:pos x="wd2" y="hd2"/>
                </a:cxn>
                <a:cxn ang="16200000">
                  <a:pos x="wd2" y="hd2"/>
                </a:cxn>
              </a:cxnLst>
              <a:rect l="0" t="0" r="r" b="b"/>
              <a:pathLst>
                <a:path w="20892" h="21247" fill="norm" stroke="1" extrusionOk="0">
                  <a:moveTo>
                    <a:pt x="20661" y="883"/>
                  </a:moveTo>
                  <a:cubicBezTo>
                    <a:pt x="20274" y="591"/>
                    <a:pt x="19976" y="135"/>
                    <a:pt x="19500" y="7"/>
                  </a:cubicBezTo>
                  <a:cubicBezTo>
                    <a:pt x="19289" y="-50"/>
                    <a:pt x="19172" y="283"/>
                    <a:pt x="19036" y="445"/>
                  </a:cubicBezTo>
                  <a:cubicBezTo>
                    <a:pt x="18861" y="650"/>
                    <a:pt x="18726" y="883"/>
                    <a:pt x="18571" y="1102"/>
                  </a:cubicBezTo>
                  <a:cubicBezTo>
                    <a:pt x="18702" y="1718"/>
                    <a:pt x="18586" y="2511"/>
                    <a:pt x="19500" y="2634"/>
                  </a:cubicBezTo>
                  <a:cubicBezTo>
                    <a:pt x="19816" y="2677"/>
                    <a:pt x="20119" y="2488"/>
                    <a:pt x="20428" y="2415"/>
                  </a:cubicBezTo>
                  <a:cubicBezTo>
                    <a:pt x="20749" y="1508"/>
                    <a:pt x="21158" y="1227"/>
                    <a:pt x="20661" y="445"/>
                  </a:cubicBezTo>
                  <a:cubicBezTo>
                    <a:pt x="20548" y="268"/>
                    <a:pt x="20351" y="153"/>
                    <a:pt x="20196" y="7"/>
                  </a:cubicBezTo>
                  <a:cubicBezTo>
                    <a:pt x="19964" y="80"/>
                    <a:pt x="19691" y="82"/>
                    <a:pt x="19500" y="226"/>
                  </a:cubicBezTo>
                  <a:cubicBezTo>
                    <a:pt x="18663" y="857"/>
                    <a:pt x="19131" y="1514"/>
                    <a:pt x="19268" y="2415"/>
                  </a:cubicBezTo>
                  <a:cubicBezTo>
                    <a:pt x="19384" y="2343"/>
                    <a:pt x="20622" y="1686"/>
                    <a:pt x="20428" y="1321"/>
                  </a:cubicBezTo>
                  <a:cubicBezTo>
                    <a:pt x="20319" y="1114"/>
                    <a:pt x="19964" y="1467"/>
                    <a:pt x="19732" y="1540"/>
                  </a:cubicBezTo>
                  <a:cubicBezTo>
                    <a:pt x="19497" y="1872"/>
                    <a:pt x="19036" y="2400"/>
                    <a:pt x="19036" y="2853"/>
                  </a:cubicBezTo>
                  <a:cubicBezTo>
                    <a:pt x="19036" y="3154"/>
                    <a:pt x="19190" y="3437"/>
                    <a:pt x="19268" y="3729"/>
                  </a:cubicBezTo>
                  <a:cubicBezTo>
                    <a:pt x="19283" y="3707"/>
                    <a:pt x="20156" y="2597"/>
                    <a:pt x="19964" y="2415"/>
                  </a:cubicBezTo>
                  <a:cubicBezTo>
                    <a:pt x="19791" y="2252"/>
                    <a:pt x="19500" y="2561"/>
                    <a:pt x="19268" y="2634"/>
                  </a:cubicBezTo>
                  <a:cubicBezTo>
                    <a:pt x="19036" y="2853"/>
                    <a:pt x="18781" y="3053"/>
                    <a:pt x="18571" y="3291"/>
                  </a:cubicBezTo>
                  <a:cubicBezTo>
                    <a:pt x="18393" y="3494"/>
                    <a:pt x="18292" y="3752"/>
                    <a:pt x="18107" y="3948"/>
                  </a:cubicBezTo>
                  <a:cubicBezTo>
                    <a:pt x="18106" y="3949"/>
                    <a:pt x="16663" y="5311"/>
                    <a:pt x="16250" y="5700"/>
                  </a:cubicBezTo>
                  <a:cubicBezTo>
                    <a:pt x="16018" y="5919"/>
                    <a:pt x="15750" y="6109"/>
                    <a:pt x="15554" y="6357"/>
                  </a:cubicBezTo>
                  <a:cubicBezTo>
                    <a:pt x="15321" y="6649"/>
                    <a:pt x="15114" y="6960"/>
                    <a:pt x="14857" y="7233"/>
                  </a:cubicBezTo>
                  <a:cubicBezTo>
                    <a:pt x="14494" y="7619"/>
                    <a:pt x="14083" y="7963"/>
                    <a:pt x="13696" y="8328"/>
                  </a:cubicBezTo>
                  <a:lnTo>
                    <a:pt x="10679" y="11175"/>
                  </a:lnTo>
                  <a:lnTo>
                    <a:pt x="9982" y="11832"/>
                  </a:lnTo>
                  <a:cubicBezTo>
                    <a:pt x="9673" y="12123"/>
                    <a:pt x="9316" y="12377"/>
                    <a:pt x="9054" y="12707"/>
                  </a:cubicBezTo>
                  <a:cubicBezTo>
                    <a:pt x="8822" y="12999"/>
                    <a:pt x="8631" y="13325"/>
                    <a:pt x="8357" y="13583"/>
                  </a:cubicBezTo>
                  <a:cubicBezTo>
                    <a:pt x="8160" y="13769"/>
                    <a:pt x="7875" y="13853"/>
                    <a:pt x="7661" y="14021"/>
                  </a:cubicBezTo>
                  <a:cubicBezTo>
                    <a:pt x="6502" y="14933"/>
                    <a:pt x="7492" y="14512"/>
                    <a:pt x="6268" y="14897"/>
                  </a:cubicBezTo>
                  <a:lnTo>
                    <a:pt x="4411" y="16649"/>
                  </a:lnTo>
                  <a:cubicBezTo>
                    <a:pt x="4256" y="16795"/>
                    <a:pt x="4068" y="16915"/>
                    <a:pt x="3947" y="17087"/>
                  </a:cubicBezTo>
                  <a:cubicBezTo>
                    <a:pt x="3792" y="17306"/>
                    <a:pt x="3680" y="17558"/>
                    <a:pt x="3482" y="17744"/>
                  </a:cubicBezTo>
                  <a:cubicBezTo>
                    <a:pt x="2276" y="18882"/>
                    <a:pt x="3241" y="17536"/>
                    <a:pt x="2322" y="18620"/>
                  </a:cubicBezTo>
                  <a:cubicBezTo>
                    <a:pt x="2147" y="18825"/>
                    <a:pt x="2041" y="19079"/>
                    <a:pt x="1857" y="19277"/>
                  </a:cubicBezTo>
                  <a:cubicBezTo>
                    <a:pt x="1497" y="19665"/>
                    <a:pt x="697" y="20372"/>
                    <a:pt x="697" y="20372"/>
                  </a:cubicBezTo>
                  <a:cubicBezTo>
                    <a:pt x="-38" y="18293"/>
                    <a:pt x="277" y="19518"/>
                    <a:pt x="0" y="16649"/>
                  </a:cubicBezTo>
                  <a:cubicBezTo>
                    <a:pt x="78" y="16357"/>
                    <a:pt x="-53" y="15908"/>
                    <a:pt x="232" y="15773"/>
                  </a:cubicBezTo>
                  <a:cubicBezTo>
                    <a:pt x="451" y="15670"/>
                    <a:pt x="397" y="16208"/>
                    <a:pt x="465" y="16430"/>
                  </a:cubicBezTo>
                  <a:cubicBezTo>
                    <a:pt x="552" y="16719"/>
                    <a:pt x="619" y="17014"/>
                    <a:pt x="697" y="17306"/>
                  </a:cubicBezTo>
                  <a:cubicBezTo>
                    <a:pt x="940" y="21436"/>
                    <a:pt x="-442" y="21550"/>
                    <a:pt x="2322" y="21029"/>
                  </a:cubicBezTo>
                  <a:cubicBezTo>
                    <a:pt x="2635" y="20970"/>
                    <a:pt x="2941" y="20883"/>
                    <a:pt x="3250" y="20810"/>
                  </a:cubicBezTo>
                  <a:cubicBezTo>
                    <a:pt x="3560" y="20664"/>
                    <a:pt x="3861" y="20500"/>
                    <a:pt x="4179" y="20372"/>
                  </a:cubicBezTo>
                  <a:cubicBezTo>
                    <a:pt x="4404" y="20281"/>
                    <a:pt x="4665" y="20271"/>
                    <a:pt x="4875" y="20153"/>
                  </a:cubicBezTo>
                  <a:cubicBezTo>
                    <a:pt x="6354" y="19316"/>
                    <a:pt x="3978" y="20036"/>
                    <a:pt x="6268" y="19496"/>
                  </a:cubicBezTo>
                  <a:cubicBezTo>
                    <a:pt x="6500" y="19350"/>
                    <a:pt x="6689" y="19101"/>
                    <a:pt x="6964" y="19058"/>
                  </a:cubicBezTo>
                  <a:cubicBezTo>
                    <a:pt x="7481" y="18977"/>
                    <a:pt x="8180" y="19767"/>
                    <a:pt x="7197" y="18839"/>
                  </a:cubicBezTo>
                </a:path>
              </a:pathLst>
            </a:custGeom>
            <a:noFill/>
            <a:ln w="76200" cap="flat">
              <a:solidFill>
                <a:srgbClr val="0000FF"/>
              </a:solidFill>
              <a:prstDash val="solid"/>
              <a:round/>
            </a:ln>
            <a:effectLst/>
          </p:spPr>
          <p:txBody>
            <a:bodyPr wrap="square" lIns="45719" tIns="45719" rIns="45719" bIns="45719" numCol="1" anchor="t">
              <a:noAutofit/>
            </a:bodyPr>
            <a:lstStyle/>
            <a:p>
              <a:pPr algn="r" defTabSz="914400">
                <a:defRPr sz="1800">
                  <a:latin typeface="Arial"/>
                  <a:ea typeface="Arial"/>
                  <a:cs typeface="Arial"/>
                  <a:sym typeface="Arial"/>
                </a:defRPr>
              </a:pPr>
            </a:p>
          </p:txBody>
        </p:sp>
        <p:sp>
          <p:nvSpPr>
            <p:cNvPr id="924" name="Line"/>
            <p:cNvSpPr/>
            <p:nvPr/>
          </p:nvSpPr>
          <p:spPr>
            <a:xfrm flipH="1">
              <a:off x="4948395" y="2757159"/>
              <a:ext cx="1132661" cy="1221052"/>
            </a:xfrm>
            <a:custGeom>
              <a:avLst/>
              <a:gdLst/>
              <a:ahLst/>
              <a:cxnLst>
                <a:cxn ang="0">
                  <a:pos x="wd2" y="hd2"/>
                </a:cxn>
                <a:cxn ang="5400000">
                  <a:pos x="wd2" y="hd2"/>
                </a:cxn>
                <a:cxn ang="10800000">
                  <a:pos x="wd2" y="hd2"/>
                </a:cxn>
                <a:cxn ang="16200000">
                  <a:pos x="wd2" y="hd2"/>
                </a:cxn>
              </a:cxnLst>
              <a:rect l="0" t="0" r="r" b="b"/>
              <a:pathLst>
                <a:path w="20892" h="21247" fill="norm" stroke="1" extrusionOk="0">
                  <a:moveTo>
                    <a:pt x="20661" y="883"/>
                  </a:moveTo>
                  <a:cubicBezTo>
                    <a:pt x="20274" y="591"/>
                    <a:pt x="19976" y="135"/>
                    <a:pt x="19500" y="7"/>
                  </a:cubicBezTo>
                  <a:cubicBezTo>
                    <a:pt x="19289" y="-50"/>
                    <a:pt x="19172" y="283"/>
                    <a:pt x="19036" y="445"/>
                  </a:cubicBezTo>
                  <a:cubicBezTo>
                    <a:pt x="18861" y="650"/>
                    <a:pt x="18726" y="883"/>
                    <a:pt x="18571" y="1102"/>
                  </a:cubicBezTo>
                  <a:cubicBezTo>
                    <a:pt x="18702" y="1718"/>
                    <a:pt x="18586" y="2511"/>
                    <a:pt x="19500" y="2634"/>
                  </a:cubicBezTo>
                  <a:cubicBezTo>
                    <a:pt x="19816" y="2677"/>
                    <a:pt x="20119" y="2488"/>
                    <a:pt x="20428" y="2415"/>
                  </a:cubicBezTo>
                  <a:cubicBezTo>
                    <a:pt x="20749" y="1508"/>
                    <a:pt x="21158" y="1227"/>
                    <a:pt x="20661" y="445"/>
                  </a:cubicBezTo>
                  <a:cubicBezTo>
                    <a:pt x="20548" y="268"/>
                    <a:pt x="20351" y="153"/>
                    <a:pt x="20196" y="7"/>
                  </a:cubicBezTo>
                  <a:cubicBezTo>
                    <a:pt x="19964" y="80"/>
                    <a:pt x="19691" y="82"/>
                    <a:pt x="19500" y="226"/>
                  </a:cubicBezTo>
                  <a:cubicBezTo>
                    <a:pt x="18663" y="857"/>
                    <a:pt x="19131" y="1514"/>
                    <a:pt x="19268" y="2415"/>
                  </a:cubicBezTo>
                  <a:cubicBezTo>
                    <a:pt x="19384" y="2343"/>
                    <a:pt x="20622" y="1686"/>
                    <a:pt x="20428" y="1321"/>
                  </a:cubicBezTo>
                  <a:cubicBezTo>
                    <a:pt x="20319" y="1114"/>
                    <a:pt x="19964" y="1467"/>
                    <a:pt x="19732" y="1540"/>
                  </a:cubicBezTo>
                  <a:cubicBezTo>
                    <a:pt x="19497" y="1872"/>
                    <a:pt x="19036" y="2400"/>
                    <a:pt x="19036" y="2853"/>
                  </a:cubicBezTo>
                  <a:cubicBezTo>
                    <a:pt x="19036" y="3154"/>
                    <a:pt x="19190" y="3437"/>
                    <a:pt x="19268" y="3729"/>
                  </a:cubicBezTo>
                  <a:cubicBezTo>
                    <a:pt x="19283" y="3707"/>
                    <a:pt x="20156" y="2597"/>
                    <a:pt x="19964" y="2415"/>
                  </a:cubicBezTo>
                  <a:cubicBezTo>
                    <a:pt x="19791" y="2252"/>
                    <a:pt x="19500" y="2561"/>
                    <a:pt x="19268" y="2634"/>
                  </a:cubicBezTo>
                  <a:cubicBezTo>
                    <a:pt x="19036" y="2853"/>
                    <a:pt x="18781" y="3053"/>
                    <a:pt x="18571" y="3291"/>
                  </a:cubicBezTo>
                  <a:cubicBezTo>
                    <a:pt x="18393" y="3494"/>
                    <a:pt x="18292" y="3752"/>
                    <a:pt x="18107" y="3948"/>
                  </a:cubicBezTo>
                  <a:cubicBezTo>
                    <a:pt x="18106" y="3949"/>
                    <a:pt x="16663" y="5311"/>
                    <a:pt x="16250" y="5700"/>
                  </a:cubicBezTo>
                  <a:cubicBezTo>
                    <a:pt x="16018" y="5919"/>
                    <a:pt x="15750" y="6109"/>
                    <a:pt x="15554" y="6357"/>
                  </a:cubicBezTo>
                  <a:cubicBezTo>
                    <a:pt x="15321" y="6649"/>
                    <a:pt x="15114" y="6960"/>
                    <a:pt x="14857" y="7233"/>
                  </a:cubicBezTo>
                  <a:cubicBezTo>
                    <a:pt x="14494" y="7619"/>
                    <a:pt x="14083" y="7963"/>
                    <a:pt x="13696" y="8328"/>
                  </a:cubicBezTo>
                  <a:lnTo>
                    <a:pt x="10679" y="11175"/>
                  </a:lnTo>
                  <a:lnTo>
                    <a:pt x="9982" y="11832"/>
                  </a:lnTo>
                  <a:cubicBezTo>
                    <a:pt x="9673" y="12123"/>
                    <a:pt x="9316" y="12377"/>
                    <a:pt x="9054" y="12707"/>
                  </a:cubicBezTo>
                  <a:cubicBezTo>
                    <a:pt x="8822" y="12999"/>
                    <a:pt x="8631" y="13325"/>
                    <a:pt x="8357" y="13583"/>
                  </a:cubicBezTo>
                  <a:cubicBezTo>
                    <a:pt x="8160" y="13769"/>
                    <a:pt x="7875" y="13853"/>
                    <a:pt x="7661" y="14021"/>
                  </a:cubicBezTo>
                  <a:cubicBezTo>
                    <a:pt x="6502" y="14933"/>
                    <a:pt x="7492" y="14512"/>
                    <a:pt x="6268" y="14897"/>
                  </a:cubicBezTo>
                  <a:lnTo>
                    <a:pt x="4411" y="16649"/>
                  </a:lnTo>
                  <a:cubicBezTo>
                    <a:pt x="4256" y="16795"/>
                    <a:pt x="4068" y="16915"/>
                    <a:pt x="3947" y="17087"/>
                  </a:cubicBezTo>
                  <a:cubicBezTo>
                    <a:pt x="3792" y="17306"/>
                    <a:pt x="3680" y="17558"/>
                    <a:pt x="3482" y="17744"/>
                  </a:cubicBezTo>
                  <a:cubicBezTo>
                    <a:pt x="2276" y="18882"/>
                    <a:pt x="3241" y="17536"/>
                    <a:pt x="2322" y="18620"/>
                  </a:cubicBezTo>
                  <a:cubicBezTo>
                    <a:pt x="2147" y="18825"/>
                    <a:pt x="2041" y="19079"/>
                    <a:pt x="1857" y="19277"/>
                  </a:cubicBezTo>
                  <a:cubicBezTo>
                    <a:pt x="1497" y="19665"/>
                    <a:pt x="697" y="20372"/>
                    <a:pt x="697" y="20372"/>
                  </a:cubicBezTo>
                  <a:cubicBezTo>
                    <a:pt x="-38" y="18293"/>
                    <a:pt x="277" y="19518"/>
                    <a:pt x="0" y="16649"/>
                  </a:cubicBezTo>
                  <a:cubicBezTo>
                    <a:pt x="78" y="16357"/>
                    <a:pt x="-53" y="15908"/>
                    <a:pt x="232" y="15773"/>
                  </a:cubicBezTo>
                  <a:cubicBezTo>
                    <a:pt x="451" y="15670"/>
                    <a:pt x="397" y="16208"/>
                    <a:pt x="465" y="16430"/>
                  </a:cubicBezTo>
                  <a:cubicBezTo>
                    <a:pt x="552" y="16719"/>
                    <a:pt x="619" y="17014"/>
                    <a:pt x="697" y="17306"/>
                  </a:cubicBezTo>
                  <a:cubicBezTo>
                    <a:pt x="940" y="21436"/>
                    <a:pt x="-442" y="21550"/>
                    <a:pt x="2322" y="21029"/>
                  </a:cubicBezTo>
                  <a:cubicBezTo>
                    <a:pt x="2635" y="20970"/>
                    <a:pt x="2941" y="20883"/>
                    <a:pt x="3250" y="20810"/>
                  </a:cubicBezTo>
                  <a:cubicBezTo>
                    <a:pt x="3560" y="20664"/>
                    <a:pt x="3861" y="20500"/>
                    <a:pt x="4179" y="20372"/>
                  </a:cubicBezTo>
                  <a:cubicBezTo>
                    <a:pt x="4404" y="20281"/>
                    <a:pt x="4665" y="20271"/>
                    <a:pt x="4875" y="20153"/>
                  </a:cubicBezTo>
                  <a:cubicBezTo>
                    <a:pt x="6354" y="19316"/>
                    <a:pt x="3978" y="20036"/>
                    <a:pt x="6268" y="19496"/>
                  </a:cubicBezTo>
                  <a:cubicBezTo>
                    <a:pt x="6500" y="19350"/>
                    <a:pt x="6689" y="19101"/>
                    <a:pt x="6964" y="19058"/>
                  </a:cubicBezTo>
                  <a:cubicBezTo>
                    <a:pt x="7481" y="18977"/>
                    <a:pt x="8180" y="19767"/>
                    <a:pt x="7197" y="18839"/>
                  </a:cubicBezTo>
                </a:path>
              </a:pathLst>
            </a:custGeom>
            <a:noFill/>
            <a:ln w="76200" cap="flat">
              <a:solidFill>
                <a:srgbClr val="0000FF"/>
              </a:solidFill>
              <a:prstDash val="solid"/>
              <a:round/>
            </a:ln>
            <a:effectLst/>
          </p:spPr>
          <p:txBody>
            <a:bodyPr wrap="square" lIns="45719" tIns="45719" rIns="45719" bIns="45719" numCol="1" anchor="t">
              <a:noAutofit/>
            </a:bodyPr>
            <a:lstStyle/>
            <a:p>
              <a:pPr algn="r" defTabSz="914400">
                <a:defRPr sz="1800">
                  <a:latin typeface="Arial"/>
                  <a:ea typeface="Arial"/>
                  <a:cs typeface="Arial"/>
                  <a:sym typeface="Arial"/>
                </a:defRPr>
              </a:pPr>
            </a:p>
          </p:txBody>
        </p:sp>
      </p:grpSp>
      <p:sp>
        <p:nvSpPr>
          <p:cNvPr id="926" name="struct Tree {…"/>
          <p:cNvSpPr txBox="1"/>
          <p:nvPr/>
        </p:nvSpPr>
        <p:spPr>
          <a:xfrm>
            <a:off x="3383315" y="4653279"/>
            <a:ext cx="9527076" cy="44094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lgn="l" defTabSz="457200">
              <a:defRPr b="1" sz="6000">
                <a:latin typeface="Courier New"/>
                <a:ea typeface="Courier New"/>
                <a:cs typeface="Courier New"/>
                <a:sym typeface="Courier New"/>
              </a:defRPr>
            </a:pPr>
            <a:r>
              <a:t>struct Tree {</a:t>
            </a:r>
          </a:p>
          <a:p>
            <a:pPr lvl="1" indent="457200" algn="l" defTabSz="457200">
              <a:defRPr b="1" sz="6000">
                <a:latin typeface="Courier New"/>
                <a:ea typeface="Courier New"/>
                <a:cs typeface="Courier New"/>
                <a:sym typeface="Courier New"/>
              </a:defRPr>
            </a:pPr>
            <a:r>
              <a:t>  string value;</a:t>
            </a:r>
          </a:p>
          <a:p>
            <a:pPr lvl="1" indent="457200" algn="l" defTabSz="457200">
              <a:defRPr b="1" sz="6000">
                <a:latin typeface="Courier New"/>
                <a:ea typeface="Courier New"/>
                <a:cs typeface="Courier New"/>
                <a:sym typeface="Courier New"/>
              </a:defRPr>
            </a:pPr>
            <a:r>
              <a:t>  Tree *left;</a:t>
            </a:r>
          </a:p>
          <a:p>
            <a:pPr lvl="1" indent="457200" algn="l" defTabSz="457200">
              <a:defRPr b="1" sz="6000">
                <a:latin typeface="Courier New"/>
                <a:ea typeface="Courier New"/>
                <a:cs typeface="Courier New"/>
                <a:sym typeface="Courier New"/>
              </a:defRPr>
            </a:pPr>
            <a:r>
              <a:t>  Tree *right;</a:t>
            </a:r>
          </a:p>
          <a:p>
            <a:pPr algn="l" defTabSz="457200">
              <a:defRPr b="1" sz="6000">
                <a:latin typeface="Courier New"/>
                <a:ea typeface="Courier New"/>
                <a:cs typeface="Courier New"/>
                <a:sym typeface="Courier New"/>
              </a:defRPr>
            </a:pPr>
            <a:r>
              <a:t>};</a:t>
            </a:r>
          </a:p>
        </p:txBody>
      </p:sp>
      <p:pic>
        <p:nvPicPr>
          <p:cNvPr id="927" name="key.jpg" descr="key.jpg"/>
          <p:cNvPicPr>
            <a:picLocks noChangeAspect="1"/>
          </p:cNvPicPr>
          <p:nvPr/>
        </p:nvPicPr>
        <p:blipFill>
          <a:blip r:embed="rId2">
            <a:extLst/>
          </a:blip>
          <a:srcRect l="9089" t="7771" r="7732" b="9217"/>
          <a:stretch>
            <a:fillRect/>
          </a:stretch>
        </p:blipFill>
        <p:spPr>
          <a:xfrm>
            <a:off x="21035987" y="185447"/>
            <a:ext cx="1142233" cy="1139892"/>
          </a:xfrm>
          <a:custGeom>
            <a:avLst/>
            <a:gdLst/>
            <a:ahLst/>
            <a:cxnLst>
              <a:cxn ang="0">
                <a:pos x="wd2" y="hd2"/>
              </a:cxn>
              <a:cxn ang="5400000">
                <a:pos x="wd2" y="hd2"/>
              </a:cxn>
              <a:cxn ang="10800000">
                <a:pos x="wd2" y="hd2"/>
              </a:cxn>
              <a:cxn ang="16200000">
                <a:pos x="wd2" y="hd2"/>
              </a:cxn>
            </a:cxnLst>
            <a:rect l="0" t="0" r="r" b="b"/>
            <a:pathLst>
              <a:path w="21559" h="21322" fill="norm" stroke="1" extrusionOk="0">
                <a:moveTo>
                  <a:pt x="15776" y="0"/>
                </a:moveTo>
                <a:cubicBezTo>
                  <a:pt x="12762" y="31"/>
                  <a:pt x="10444" y="2354"/>
                  <a:pt x="10690" y="5724"/>
                </a:cubicBezTo>
                <a:cubicBezTo>
                  <a:pt x="10725" y="6204"/>
                  <a:pt x="10733" y="6597"/>
                  <a:pt x="10667" y="6978"/>
                </a:cubicBezTo>
                <a:cubicBezTo>
                  <a:pt x="10684" y="7030"/>
                  <a:pt x="10702" y="7075"/>
                  <a:pt x="10720" y="7127"/>
                </a:cubicBezTo>
                <a:lnTo>
                  <a:pt x="10922" y="7735"/>
                </a:lnTo>
                <a:lnTo>
                  <a:pt x="10592" y="8070"/>
                </a:lnTo>
                <a:cubicBezTo>
                  <a:pt x="10588" y="8073"/>
                  <a:pt x="10575" y="8081"/>
                  <a:pt x="10570" y="8084"/>
                </a:cubicBezTo>
                <a:lnTo>
                  <a:pt x="9311" y="9324"/>
                </a:lnTo>
                <a:cubicBezTo>
                  <a:pt x="8516" y="10249"/>
                  <a:pt x="7297" y="11484"/>
                  <a:pt x="5423" y="13348"/>
                </a:cubicBezTo>
                <a:cubicBezTo>
                  <a:pt x="2438" y="16318"/>
                  <a:pt x="0" y="19023"/>
                  <a:pt x="0" y="19354"/>
                </a:cubicBezTo>
                <a:cubicBezTo>
                  <a:pt x="0" y="19685"/>
                  <a:pt x="315" y="20275"/>
                  <a:pt x="704" y="20660"/>
                </a:cubicBezTo>
                <a:cubicBezTo>
                  <a:pt x="1643" y="21591"/>
                  <a:pt x="2361" y="21541"/>
                  <a:pt x="3558" y="20467"/>
                </a:cubicBezTo>
                <a:cubicBezTo>
                  <a:pt x="3711" y="20330"/>
                  <a:pt x="3831" y="20223"/>
                  <a:pt x="3948" y="20133"/>
                </a:cubicBezTo>
                <a:cubicBezTo>
                  <a:pt x="4075" y="20016"/>
                  <a:pt x="4187" y="19918"/>
                  <a:pt x="4202" y="19918"/>
                </a:cubicBezTo>
                <a:cubicBezTo>
                  <a:pt x="4205" y="19918"/>
                  <a:pt x="4226" y="19936"/>
                  <a:pt x="4232" y="19940"/>
                </a:cubicBezTo>
                <a:cubicBezTo>
                  <a:pt x="4602" y="19758"/>
                  <a:pt x="4841" y="19933"/>
                  <a:pt x="5289" y="20467"/>
                </a:cubicBezTo>
                <a:cubicBezTo>
                  <a:pt x="5753" y="21022"/>
                  <a:pt x="6347" y="21304"/>
                  <a:pt x="6824" y="21321"/>
                </a:cubicBezTo>
                <a:cubicBezTo>
                  <a:pt x="7300" y="21339"/>
                  <a:pt x="7663" y="21087"/>
                  <a:pt x="7663" y="20549"/>
                </a:cubicBezTo>
                <a:cubicBezTo>
                  <a:pt x="7663" y="20493"/>
                  <a:pt x="7654" y="20434"/>
                  <a:pt x="7641" y="20371"/>
                </a:cubicBezTo>
                <a:cubicBezTo>
                  <a:pt x="7493" y="20173"/>
                  <a:pt x="7111" y="19759"/>
                  <a:pt x="6674" y="19324"/>
                </a:cubicBezTo>
                <a:lnTo>
                  <a:pt x="5708" y="18366"/>
                </a:lnTo>
                <a:lnTo>
                  <a:pt x="6322" y="17757"/>
                </a:lnTo>
                <a:lnTo>
                  <a:pt x="6922" y="17149"/>
                </a:lnTo>
                <a:lnTo>
                  <a:pt x="7094" y="17319"/>
                </a:lnTo>
                <a:cubicBezTo>
                  <a:pt x="7101" y="17325"/>
                  <a:pt x="7109" y="17326"/>
                  <a:pt x="7116" y="17334"/>
                </a:cubicBezTo>
                <a:cubicBezTo>
                  <a:pt x="7118" y="17336"/>
                  <a:pt x="7114" y="17346"/>
                  <a:pt x="7116" y="17349"/>
                </a:cubicBezTo>
                <a:lnTo>
                  <a:pt x="7289" y="17512"/>
                </a:lnTo>
                <a:cubicBezTo>
                  <a:pt x="7565" y="17611"/>
                  <a:pt x="7882" y="17816"/>
                  <a:pt x="8248" y="18143"/>
                </a:cubicBezTo>
                <a:cubicBezTo>
                  <a:pt x="9159" y="18960"/>
                  <a:pt x="9615" y="19060"/>
                  <a:pt x="10128" y="18552"/>
                </a:cubicBezTo>
                <a:cubicBezTo>
                  <a:pt x="10428" y="18254"/>
                  <a:pt x="10519" y="17973"/>
                  <a:pt x="10375" y="17609"/>
                </a:cubicBezTo>
                <a:cubicBezTo>
                  <a:pt x="10278" y="17477"/>
                  <a:pt x="9887" y="17055"/>
                  <a:pt x="9409" y="16577"/>
                </a:cubicBezTo>
                <a:lnTo>
                  <a:pt x="8690" y="15864"/>
                </a:lnTo>
                <a:cubicBezTo>
                  <a:pt x="8688" y="15863"/>
                  <a:pt x="8683" y="15858"/>
                  <a:pt x="8682" y="15857"/>
                </a:cubicBezTo>
                <a:lnTo>
                  <a:pt x="8465" y="15634"/>
                </a:lnTo>
                <a:lnTo>
                  <a:pt x="10180" y="13927"/>
                </a:lnTo>
                <a:cubicBezTo>
                  <a:pt x="10446" y="13648"/>
                  <a:pt x="10730" y="13359"/>
                  <a:pt x="11109" y="12977"/>
                </a:cubicBezTo>
                <a:cubicBezTo>
                  <a:pt x="11502" y="12580"/>
                  <a:pt x="11850" y="12249"/>
                  <a:pt x="12165" y="11967"/>
                </a:cubicBezTo>
                <a:lnTo>
                  <a:pt x="13679" y="10460"/>
                </a:lnTo>
                <a:lnTo>
                  <a:pt x="14150" y="10631"/>
                </a:lnTo>
                <a:cubicBezTo>
                  <a:pt x="14225" y="10658"/>
                  <a:pt x="14305" y="10682"/>
                  <a:pt x="14383" y="10705"/>
                </a:cubicBezTo>
                <a:cubicBezTo>
                  <a:pt x="14643" y="10669"/>
                  <a:pt x="14907" y="10664"/>
                  <a:pt x="15192" y="10705"/>
                </a:cubicBezTo>
                <a:cubicBezTo>
                  <a:pt x="19065" y="11264"/>
                  <a:pt x="21600" y="8078"/>
                  <a:pt x="21559" y="5033"/>
                </a:cubicBezTo>
                <a:cubicBezTo>
                  <a:pt x="21534" y="3207"/>
                  <a:pt x="20575" y="1432"/>
                  <a:pt x="18428" y="542"/>
                </a:cubicBezTo>
                <a:cubicBezTo>
                  <a:pt x="17515" y="164"/>
                  <a:pt x="16619" y="-9"/>
                  <a:pt x="15776" y="0"/>
                </a:cubicBezTo>
                <a:close/>
                <a:moveTo>
                  <a:pt x="16263" y="3066"/>
                </a:moveTo>
                <a:cubicBezTo>
                  <a:pt x="16835" y="3082"/>
                  <a:pt x="17263" y="3285"/>
                  <a:pt x="17694" y="3712"/>
                </a:cubicBezTo>
                <a:cubicBezTo>
                  <a:pt x="18035" y="4050"/>
                  <a:pt x="18370" y="4620"/>
                  <a:pt x="18293" y="4744"/>
                </a:cubicBezTo>
                <a:cubicBezTo>
                  <a:pt x="18273" y="4775"/>
                  <a:pt x="18277" y="4824"/>
                  <a:pt x="18315" y="4848"/>
                </a:cubicBezTo>
                <a:cubicBezTo>
                  <a:pt x="18353" y="4871"/>
                  <a:pt x="18398" y="5067"/>
                  <a:pt x="18398" y="5286"/>
                </a:cubicBezTo>
                <a:cubicBezTo>
                  <a:pt x="18398" y="5683"/>
                  <a:pt x="18269" y="6068"/>
                  <a:pt x="18061" y="6407"/>
                </a:cubicBezTo>
                <a:cubicBezTo>
                  <a:pt x="17972" y="6612"/>
                  <a:pt x="17860" y="6799"/>
                  <a:pt x="17709" y="6949"/>
                </a:cubicBezTo>
                <a:cubicBezTo>
                  <a:pt x="17170" y="7482"/>
                  <a:pt x="16477" y="7610"/>
                  <a:pt x="15828" y="7483"/>
                </a:cubicBezTo>
                <a:cubicBezTo>
                  <a:pt x="15459" y="7448"/>
                  <a:pt x="15203" y="7355"/>
                  <a:pt x="14877" y="7142"/>
                </a:cubicBezTo>
                <a:cubicBezTo>
                  <a:pt x="14571" y="6941"/>
                  <a:pt x="14325" y="6686"/>
                  <a:pt x="14158" y="6392"/>
                </a:cubicBezTo>
                <a:cubicBezTo>
                  <a:pt x="13892" y="5988"/>
                  <a:pt x="13772" y="5508"/>
                  <a:pt x="13888" y="5026"/>
                </a:cubicBezTo>
                <a:cubicBezTo>
                  <a:pt x="13945" y="4544"/>
                  <a:pt x="14157" y="4080"/>
                  <a:pt x="14540" y="3712"/>
                </a:cubicBezTo>
                <a:cubicBezTo>
                  <a:pt x="14974" y="3294"/>
                  <a:pt x="15401" y="3106"/>
                  <a:pt x="16008" y="3073"/>
                </a:cubicBezTo>
                <a:cubicBezTo>
                  <a:pt x="16096" y="3068"/>
                  <a:pt x="16182" y="3064"/>
                  <a:pt x="16263" y="3066"/>
                </a:cubicBezTo>
                <a:close/>
              </a:path>
            </a:pathLst>
          </a:custGeom>
          <a:ln w="12700">
            <a:miter lim="400000"/>
          </a:ln>
        </p:spPr>
      </p:pic>
    </p:spTree>
  </p:cSld>
  <p:clrMapOvr>
    <a:masterClrMapping/>
  </p:clrMapOvr>
  <p:transition xmlns:p14="http://schemas.microsoft.com/office/powerpoint/2010/main" spd="med" advClick="1"/>
</p:sld>
</file>

<file path=ppt/slides/slide2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929" name="We Can Have Ternary Trees (or any number, n)"/>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p>
            <a:pPr>
              <a:defRPr sz="8500">
                <a:solidFill>
                  <a:srgbClr val="FFFFFF"/>
                </a:solidFill>
              </a:defRPr>
            </a:pPr>
            <a:r>
              <a:t>We Can Have Ternary Trees (or any number, </a:t>
            </a:r>
            <a:r>
              <a:rPr i="1">
                <a:latin typeface="Helvetica Neue"/>
                <a:ea typeface="Helvetica Neue"/>
                <a:cs typeface="Helvetica Neue"/>
                <a:sym typeface="Helvetica Neue"/>
              </a:rPr>
              <a:t>n</a:t>
            </a:r>
            <a:r>
              <a:t>)</a:t>
            </a:r>
          </a:p>
        </p:txBody>
      </p:sp>
      <p:sp>
        <p:nvSpPr>
          <p:cNvPr id="930" name="Ternary Tree:"/>
          <p:cNvSpPr txBox="1"/>
          <p:nvPr/>
        </p:nvSpPr>
        <p:spPr>
          <a:xfrm>
            <a:off x="9696322" y="2782284"/>
            <a:ext cx="4991355" cy="1155314"/>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7000"/>
            </a:lvl1pPr>
          </a:lstStyle>
          <a:p>
            <a:pPr/>
            <a:r>
              <a:t>Ternary Tree:</a:t>
            </a:r>
          </a:p>
        </p:txBody>
      </p:sp>
      <p:grpSp>
        <p:nvGrpSpPr>
          <p:cNvPr id="934" name="Group"/>
          <p:cNvGrpSpPr/>
          <p:nvPr/>
        </p:nvGrpSpPr>
        <p:grpSpPr>
          <a:xfrm>
            <a:off x="14251376" y="4916445"/>
            <a:ext cx="7039178" cy="3933910"/>
            <a:chOff x="44301" y="44301"/>
            <a:chExt cx="7039176" cy="3933909"/>
          </a:xfrm>
        </p:grpSpPr>
        <p:graphicFrame>
          <p:nvGraphicFramePr>
            <p:cNvPr id="931" name="Table"/>
            <p:cNvGraphicFramePr/>
            <p:nvPr/>
          </p:nvGraphicFramePr>
          <p:xfrm>
            <a:off x="44301" y="44301"/>
            <a:ext cx="7039177" cy="3166413"/>
          </p:xfrm>
          <a:graphic xmlns:a="http://schemas.openxmlformats.org/drawingml/2006/main">
            <a:graphicData uri="http://schemas.openxmlformats.org/drawingml/2006/table">
              <a:tbl>
                <a:tblPr firstCol="0" firstRow="0" lastCol="0" lastRow="0" bandCol="0" bandRow="0" rtl="0">
                  <a:tableStyleId>{EEE7283C-3CF3-47DC-8721-378D4A62B228}</a:tableStyleId>
                </a:tblPr>
                <a:tblGrid>
                  <a:gridCol w="2320992"/>
                  <a:gridCol w="2320992"/>
                  <a:gridCol w="2320992"/>
                </a:tblGrid>
                <a:tr h="1545105">
                  <a:tc gridSpan="3">
                    <a:txBody>
                      <a:bodyPr/>
                      <a:lstStyle/>
                      <a:p>
                        <a:pPr defTabSz="647700">
                          <a:defRPr sz="1800">
                            <a:solidFill>
                              <a:srgbClr val="000000"/>
                            </a:solidFill>
                          </a:defRPr>
                        </a:pPr>
                        <a:r>
                          <a:rPr sz="5000">
                            <a:solidFill>
                              <a:srgbClr val="7F0325"/>
                            </a:solidFill>
                            <a:sym typeface="Helvetica Neue"/>
                          </a:rPr>
                          <a:t>value</a:t>
                        </a:r>
                      </a:p>
                    </a:txBody>
                    <a:tcPr marL="50800" marR="50800" marT="50800" marB="50800" anchor="ctr" anchorCtr="0" horzOverflow="overflow">
                      <a:lnL w="76200">
                        <a:solidFill>
                          <a:srgbClr val="000000"/>
                        </a:solidFill>
                        <a:miter lim="400000"/>
                      </a:lnL>
                      <a:lnR w="76200">
                        <a:solidFill>
                          <a:srgbClr val="000000"/>
                        </a:solidFill>
                        <a:miter lim="400000"/>
                      </a:lnR>
                      <a:lnT w="76200">
                        <a:solidFill>
                          <a:srgbClr val="000000"/>
                        </a:solidFill>
                        <a:miter lim="400000"/>
                      </a:lnT>
                      <a:lnB w="76200">
                        <a:solidFill>
                          <a:srgbClr val="000000"/>
                        </a:solidFill>
                        <a:miter lim="400000"/>
                      </a:lnB>
                    </a:tcPr>
                  </a:tc>
                  <a:tc hMerge="1">
                    <a:tcPr/>
                  </a:tc>
                  <a:tc hMerge="1">
                    <a:tcPr/>
                  </a:tc>
                </a:tr>
                <a:tr h="1545105">
                  <a:tc>
                    <a:txBody>
                      <a:bodyPr/>
                      <a:lstStyle/>
                      <a:p>
                        <a:pPr defTabSz="647700">
                          <a:defRPr>
                            <a:solidFill>
                              <a:srgbClr val="7F0325"/>
                            </a:solidFill>
                            <a:sym typeface="Helvetica Neue"/>
                          </a:defRPr>
                        </a:pPr>
                      </a:p>
                    </a:txBody>
                    <a:tcPr marL="50800" marR="50800" marT="50800" marB="50800" anchor="ctr" anchorCtr="0" horzOverflow="overflow">
                      <a:lnL w="76200">
                        <a:solidFill>
                          <a:srgbClr val="000000"/>
                        </a:solidFill>
                        <a:miter lim="400000"/>
                      </a:lnL>
                      <a:lnR w="76200">
                        <a:solidFill>
                          <a:srgbClr val="000000"/>
                        </a:solidFill>
                        <a:miter lim="400000"/>
                      </a:lnR>
                      <a:lnT w="76200">
                        <a:solidFill>
                          <a:srgbClr val="000000"/>
                        </a:solidFill>
                        <a:miter lim="400000"/>
                      </a:lnT>
                      <a:lnB w="76200">
                        <a:solidFill>
                          <a:srgbClr val="000000"/>
                        </a:solidFill>
                        <a:miter lim="400000"/>
                      </a:lnB>
                    </a:tcPr>
                  </a:tc>
                  <a:tc>
                    <a:txBody>
                      <a:bodyPr/>
                      <a:lstStyle/>
                      <a:p>
                        <a:pPr defTabSz="647700">
                          <a:defRPr>
                            <a:solidFill>
                              <a:srgbClr val="7F0325"/>
                            </a:solidFill>
                            <a:sym typeface="Helvetica Neue"/>
                          </a:defRPr>
                        </a:pPr>
                      </a:p>
                    </a:txBody>
                    <a:tcPr marL="50800" marR="50800" marT="50800" marB="50800" anchor="ctr" anchorCtr="0" horzOverflow="overflow">
                      <a:lnL w="76200">
                        <a:solidFill>
                          <a:srgbClr val="000000"/>
                        </a:solidFill>
                        <a:miter lim="400000"/>
                      </a:lnL>
                      <a:lnR w="76200">
                        <a:solidFill>
                          <a:srgbClr val="000000"/>
                        </a:solidFill>
                        <a:miter lim="400000"/>
                      </a:lnR>
                      <a:lnT w="76200">
                        <a:solidFill>
                          <a:srgbClr val="000000"/>
                        </a:solidFill>
                        <a:miter lim="400000"/>
                      </a:lnT>
                      <a:lnB w="76200">
                        <a:solidFill>
                          <a:srgbClr val="000000"/>
                        </a:solidFill>
                        <a:miter lim="400000"/>
                      </a:lnB>
                    </a:tcPr>
                  </a:tc>
                  <a:tc>
                    <a:txBody>
                      <a:bodyPr/>
                      <a:lstStyle/>
                      <a:p>
                        <a:pPr defTabSz="647700">
                          <a:defRPr>
                            <a:solidFill>
                              <a:srgbClr val="7F0325"/>
                            </a:solidFill>
                            <a:sym typeface="Helvetica Neue"/>
                          </a:defRPr>
                        </a:pPr>
                      </a:p>
                    </a:txBody>
                    <a:tcPr marL="50800" marR="50800" marT="50800" marB="50800" anchor="ctr" anchorCtr="0" horzOverflow="overflow">
                      <a:lnL w="76200">
                        <a:solidFill>
                          <a:srgbClr val="000000"/>
                        </a:solidFill>
                        <a:miter lim="400000"/>
                      </a:lnL>
                      <a:lnR w="76200">
                        <a:solidFill>
                          <a:srgbClr val="000000"/>
                        </a:solidFill>
                        <a:miter lim="400000"/>
                      </a:lnR>
                      <a:lnT w="76200">
                        <a:solidFill>
                          <a:srgbClr val="000000"/>
                        </a:solidFill>
                        <a:miter lim="400000"/>
                      </a:lnT>
                      <a:lnB w="76200">
                        <a:solidFill>
                          <a:srgbClr val="000000"/>
                        </a:solidFill>
                        <a:miter lim="400000"/>
                      </a:lnB>
                    </a:tcPr>
                  </a:tc>
                </a:tr>
              </a:tbl>
            </a:graphicData>
          </a:graphic>
        </p:graphicFrame>
        <p:sp>
          <p:nvSpPr>
            <p:cNvPr id="932" name="Line"/>
            <p:cNvSpPr/>
            <p:nvPr/>
          </p:nvSpPr>
          <p:spPr>
            <a:xfrm>
              <a:off x="556383" y="2641047"/>
              <a:ext cx="1132661" cy="1221051"/>
            </a:xfrm>
            <a:custGeom>
              <a:avLst/>
              <a:gdLst/>
              <a:ahLst/>
              <a:cxnLst>
                <a:cxn ang="0">
                  <a:pos x="wd2" y="hd2"/>
                </a:cxn>
                <a:cxn ang="5400000">
                  <a:pos x="wd2" y="hd2"/>
                </a:cxn>
                <a:cxn ang="10800000">
                  <a:pos x="wd2" y="hd2"/>
                </a:cxn>
                <a:cxn ang="16200000">
                  <a:pos x="wd2" y="hd2"/>
                </a:cxn>
              </a:cxnLst>
              <a:rect l="0" t="0" r="r" b="b"/>
              <a:pathLst>
                <a:path w="20892" h="21247" fill="norm" stroke="1" extrusionOk="0">
                  <a:moveTo>
                    <a:pt x="20661" y="883"/>
                  </a:moveTo>
                  <a:cubicBezTo>
                    <a:pt x="20274" y="591"/>
                    <a:pt x="19976" y="135"/>
                    <a:pt x="19500" y="7"/>
                  </a:cubicBezTo>
                  <a:cubicBezTo>
                    <a:pt x="19289" y="-50"/>
                    <a:pt x="19172" y="283"/>
                    <a:pt x="19036" y="445"/>
                  </a:cubicBezTo>
                  <a:cubicBezTo>
                    <a:pt x="18861" y="650"/>
                    <a:pt x="18726" y="883"/>
                    <a:pt x="18571" y="1102"/>
                  </a:cubicBezTo>
                  <a:cubicBezTo>
                    <a:pt x="18702" y="1718"/>
                    <a:pt x="18586" y="2511"/>
                    <a:pt x="19500" y="2634"/>
                  </a:cubicBezTo>
                  <a:cubicBezTo>
                    <a:pt x="19816" y="2677"/>
                    <a:pt x="20119" y="2488"/>
                    <a:pt x="20428" y="2415"/>
                  </a:cubicBezTo>
                  <a:cubicBezTo>
                    <a:pt x="20749" y="1508"/>
                    <a:pt x="21158" y="1227"/>
                    <a:pt x="20661" y="445"/>
                  </a:cubicBezTo>
                  <a:cubicBezTo>
                    <a:pt x="20548" y="268"/>
                    <a:pt x="20351" y="153"/>
                    <a:pt x="20196" y="7"/>
                  </a:cubicBezTo>
                  <a:cubicBezTo>
                    <a:pt x="19964" y="80"/>
                    <a:pt x="19691" y="82"/>
                    <a:pt x="19500" y="226"/>
                  </a:cubicBezTo>
                  <a:cubicBezTo>
                    <a:pt x="18663" y="857"/>
                    <a:pt x="19131" y="1514"/>
                    <a:pt x="19268" y="2415"/>
                  </a:cubicBezTo>
                  <a:cubicBezTo>
                    <a:pt x="19384" y="2343"/>
                    <a:pt x="20622" y="1686"/>
                    <a:pt x="20428" y="1321"/>
                  </a:cubicBezTo>
                  <a:cubicBezTo>
                    <a:pt x="20319" y="1114"/>
                    <a:pt x="19964" y="1467"/>
                    <a:pt x="19732" y="1540"/>
                  </a:cubicBezTo>
                  <a:cubicBezTo>
                    <a:pt x="19497" y="1872"/>
                    <a:pt x="19036" y="2400"/>
                    <a:pt x="19036" y="2853"/>
                  </a:cubicBezTo>
                  <a:cubicBezTo>
                    <a:pt x="19036" y="3154"/>
                    <a:pt x="19190" y="3437"/>
                    <a:pt x="19268" y="3729"/>
                  </a:cubicBezTo>
                  <a:cubicBezTo>
                    <a:pt x="19283" y="3707"/>
                    <a:pt x="20156" y="2597"/>
                    <a:pt x="19964" y="2415"/>
                  </a:cubicBezTo>
                  <a:cubicBezTo>
                    <a:pt x="19791" y="2252"/>
                    <a:pt x="19500" y="2561"/>
                    <a:pt x="19268" y="2634"/>
                  </a:cubicBezTo>
                  <a:cubicBezTo>
                    <a:pt x="19036" y="2853"/>
                    <a:pt x="18781" y="3053"/>
                    <a:pt x="18571" y="3291"/>
                  </a:cubicBezTo>
                  <a:cubicBezTo>
                    <a:pt x="18393" y="3494"/>
                    <a:pt x="18292" y="3752"/>
                    <a:pt x="18107" y="3948"/>
                  </a:cubicBezTo>
                  <a:cubicBezTo>
                    <a:pt x="18106" y="3949"/>
                    <a:pt x="16663" y="5311"/>
                    <a:pt x="16250" y="5700"/>
                  </a:cubicBezTo>
                  <a:cubicBezTo>
                    <a:pt x="16018" y="5919"/>
                    <a:pt x="15750" y="6109"/>
                    <a:pt x="15554" y="6357"/>
                  </a:cubicBezTo>
                  <a:cubicBezTo>
                    <a:pt x="15321" y="6649"/>
                    <a:pt x="15114" y="6960"/>
                    <a:pt x="14857" y="7233"/>
                  </a:cubicBezTo>
                  <a:cubicBezTo>
                    <a:pt x="14494" y="7619"/>
                    <a:pt x="14083" y="7963"/>
                    <a:pt x="13696" y="8328"/>
                  </a:cubicBezTo>
                  <a:lnTo>
                    <a:pt x="10679" y="11175"/>
                  </a:lnTo>
                  <a:lnTo>
                    <a:pt x="9982" y="11832"/>
                  </a:lnTo>
                  <a:cubicBezTo>
                    <a:pt x="9673" y="12123"/>
                    <a:pt x="9316" y="12377"/>
                    <a:pt x="9054" y="12707"/>
                  </a:cubicBezTo>
                  <a:cubicBezTo>
                    <a:pt x="8822" y="12999"/>
                    <a:pt x="8631" y="13325"/>
                    <a:pt x="8357" y="13583"/>
                  </a:cubicBezTo>
                  <a:cubicBezTo>
                    <a:pt x="8160" y="13769"/>
                    <a:pt x="7875" y="13853"/>
                    <a:pt x="7661" y="14021"/>
                  </a:cubicBezTo>
                  <a:cubicBezTo>
                    <a:pt x="6502" y="14933"/>
                    <a:pt x="7492" y="14512"/>
                    <a:pt x="6268" y="14897"/>
                  </a:cubicBezTo>
                  <a:lnTo>
                    <a:pt x="4411" y="16649"/>
                  </a:lnTo>
                  <a:cubicBezTo>
                    <a:pt x="4256" y="16795"/>
                    <a:pt x="4068" y="16915"/>
                    <a:pt x="3947" y="17087"/>
                  </a:cubicBezTo>
                  <a:cubicBezTo>
                    <a:pt x="3792" y="17306"/>
                    <a:pt x="3680" y="17558"/>
                    <a:pt x="3482" y="17744"/>
                  </a:cubicBezTo>
                  <a:cubicBezTo>
                    <a:pt x="2276" y="18882"/>
                    <a:pt x="3241" y="17536"/>
                    <a:pt x="2322" y="18620"/>
                  </a:cubicBezTo>
                  <a:cubicBezTo>
                    <a:pt x="2147" y="18825"/>
                    <a:pt x="2041" y="19079"/>
                    <a:pt x="1857" y="19277"/>
                  </a:cubicBezTo>
                  <a:cubicBezTo>
                    <a:pt x="1497" y="19665"/>
                    <a:pt x="697" y="20372"/>
                    <a:pt x="697" y="20372"/>
                  </a:cubicBezTo>
                  <a:cubicBezTo>
                    <a:pt x="-38" y="18293"/>
                    <a:pt x="277" y="19518"/>
                    <a:pt x="0" y="16649"/>
                  </a:cubicBezTo>
                  <a:cubicBezTo>
                    <a:pt x="78" y="16357"/>
                    <a:pt x="-53" y="15908"/>
                    <a:pt x="232" y="15773"/>
                  </a:cubicBezTo>
                  <a:cubicBezTo>
                    <a:pt x="451" y="15670"/>
                    <a:pt x="397" y="16208"/>
                    <a:pt x="465" y="16430"/>
                  </a:cubicBezTo>
                  <a:cubicBezTo>
                    <a:pt x="552" y="16719"/>
                    <a:pt x="619" y="17014"/>
                    <a:pt x="697" y="17306"/>
                  </a:cubicBezTo>
                  <a:cubicBezTo>
                    <a:pt x="940" y="21436"/>
                    <a:pt x="-442" y="21550"/>
                    <a:pt x="2322" y="21029"/>
                  </a:cubicBezTo>
                  <a:cubicBezTo>
                    <a:pt x="2635" y="20970"/>
                    <a:pt x="2941" y="20883"/>
                    <a:pt x="3250" y="20810"/>
                  </a:cubicBezTo>
                  <a:cubicBezTo>
                    <a:pt x="3560" y="20664"/>
                    <a:pt x="3861" y="20500"/>
                    <a:pt x="4179" y="20372"/>
                  </a:cubicBezTo>
                  <a:cubicBezTo>
                    <a:pt x="4404" y="20281"/>
                    <a:pt x="4665" y="20271"/>
                    <a:pt x="4875" y="20153"/>
                  </a:cubicBezTo>
                  <a:cubicBezTo>
                    <a:pt x="6354" y="19316"/>
                    <a:pt x="3978" y="20036"/>
                    <a:pt x="6268" y="19496"/>
                  </a:cubicBezTo>
                  <a:cubicBezTo>
                    <a:pt x="6500" y="19350"/>
                    <a:pt x="6689" y="19101"/>
                    <a:pt x="6964" y="19058"/>
                  </a:cubicBezTo>
                  <a:cubicBezTo>
                    <a:pt x="7481" y="18977"/>
                    <a:pt x="8180" y="19767"/>
                    <a:pt x="7197" y="18839"/>
                  </a:cubicBezTo>
                </a:path>
              </a:pathLst>
            </a:custGeom>
            <a:noFill/>
            <a:ln w="76200" cap="flat">
              <a:solidFill>
                <a:srgbClr val="0000FF"/>
              </a:solidFill>
              <a:prstDash val="solid"/>
              <a:round/>
            </a:ln>
            <a:effectLst/>
          </p:spPr>
          <p:txBody>
            <a:bodyPr wrap="square" lIns="45719" tIns="45719" rIns="45719" bIns="45719" numCol="1" anchor="t">
              <a:noAutofit/>
            </a:bodyPr>
            <a:lstStyle/>
            <a:p>
              <a:pPr algn="r" defTabSz="914400">
                <a:defRPr sz="1800">
                  <a:latin typeface="Arial"/>
                  <a:ea typeface="Arial"/>
                  <a:cs typeface="Arial"/>
                  <a:sym typeface="Arial"/>
                </a:defRPr>
              </a:pPr>
            </a:p>
          </p:txBody>
        </p:sp>
        <p:sp>
          <p:nvSpPr>
            <p:cNvPr id="933" name="Line"/>
            <p:cNvSpPr/>
            <p:nvPr/>
          </p:nvSpPr>
          <p:spPr>
            <a:xfrm flipH="1">
              <a:off x="4948395" y="2757159"/>
              <a:ext cx="1132661" cy="1221052"/>
            </a:xfrm>
            <a:custGeom>
              <a:avLst/>
              <a:gdLst/>
              <a:ahLst/>
              <a:cxnLst>
                <a:cxn ang="0">
                  <a:pos x="wd2" y="hd2"/>
                </a:cxn>
                <a:cxn ang="5400000">
                  <a:pos x="wd2" y="hd2"/>
                </a:cxn>
                <a:cxn ang="10800000">
                  <a:pos x="wd2" y="hd2"/>
                </a:cxn>
                <a:cxn ang="16200000">
                  <a:pos x="wd2" y="hd2"/>
                </a:cxn>
              </a:cxnLst>
              <a:rect l="0" t="0" r="r" b="b"/>
              <a:pathLst>
                <a:path w="20892" h="21247" fill="norm" stroke="1" extrusionOk="0">
                  <a:moveTo>
                    <a:pt x="20661" y="883"/>
                  </a:moveTo>
                  <a:cubicBezTo>
                    <a:pt x="20274" y="591"/>
                    <a:pt x="19976" y="135"/>
                    <a:pt x="19500" y="7"/>
                  </a:cubicBezTo>
                  <a:cubicBezTo>
                    <a:pt x="19289" y="-50"/>
                    <a:pt x="19172" y="283"/>
                    <a:pt x="19036" y="445"/>
                  </a:cubicBezTo>
                  <a:cubicBezTo>
                    <a:pt x="18861" y="650"/>
                    <a:pt x="18726" y="883"/>
                    <a:pt x="18571" y="1102"/>
                  </a:cubicBezTo>
                  <a:cubicBezTo>
                    <a:pt x="18702" y="1718"/>
                    <a:pt x="18586" y="2511"/>
                    <a:pt x="19500" y="2634"/>
                  </a:cubicBezTo>
                  <a:cubicBezTo>
                    <a:pt x="19816" y="2677"/>
                    <a:pt x="20119" y="2488"/>
                    <a:pt x="20428" y="2415"/>
                  </a:cubicBezTo>
                  <a:cubicBezTo>
                    <a:pt x="20749" y="1508"/>
                    <a:pt x="21158" y="1227"/>
                    <a:pt x="20661" y="445"/>
                  </a:cubicBezTo>
                  <a:cubicBezTo>
                    <a:pt x="20548" y="268"/>
                    <a:pt x="20351" y="153"/>
                    <a:pt x="20196" y="7"/>
                  </a:cubicBezTo>
                  <a:cubicBezTo>
                    <a:pt x="19964" y="80"/>
                    <a:pt x="19691" y="82"/>
                    <a:pt x="19500" y="226"/>
                  </a:cubicBezTo>
                  <a:cubicBezTo>
                    <a:pt x="18663" y="857"/>
                    <a:pt x="19131" y="1514"/>
                    <a:pt x="19268" y="2415"/>
                  </a:cubicBezTo>
                  <a:cubicBezTo>
                    <a:pt x="19384" y="2343"/>
                    <a:pt x="20622" y="1686"/>
                    <a:pt x="20428" y="1321"/>
                  </a:cubicBezTo>
                  <a:cubicBezTo>
                    <a:pt x="20319" y="1114"/>
                    <a:pt x="19964" y="1467"/>
                    <a:pt x="19732" y="1540"/>
                  </a:cubicBezTo>
                  <a:cubicBezTo>
                    <a:pt x="19497" y="1872"/>
                    <a:pt x="19036" y="2400"/>
                    <a:pt x="19036" y="2853"/>
                  </a:cubicBezTo>
                  <a:cubicBezTo>
                    <a:pt x="19036" y="3154"/>
                    <a:pt x="19190" y="3437"/>
                    <a:pt x="19268" y="3729"/>
                  </a:cubicBezTo>
                  <a:cubicBezTo>
                    <a:pt x="19283" y="3707"/>
                    <a:pt x="20156" y="2597"/>
                    <a:pt x="19964" y="2415"/>
                  </a:cubicBezTo>
                  <a:cubicBezTo>
                    <a:pt x="19791" y="2252"/>
                    <a:pt x="19500" y="2561"/>
                    <a:pt x="19268" y="2634"/>
                  </a:cubicBezTo>
                  <a:cubicBezTo>
                    <a:pt x="19036" y="2853"/>
                    <a:pt x="18781" y="3053"/>
                    <a:pt x="18571" y="3291"/>
                  </a:cubicBezTo>
                  <a:cubicBezTo>
                    <a:pt x="18393" y="3494"/>
                    <a:pt x="18292" y="3752"/>
                    <a:pt x="18107" y="3948"/>
                  </a:cubicBezTo>
                  <a:cubicBezTo>
                    <a:pt x="18106" y="3949"/>
                    <a:pt x="16663" y="5311"/>
                    <a:pt x="16250" y="5700"/>
                  </a:cubicBezTo>
                  <a:cubicBezTo>
                    <a:pt x="16018" y="5919"/>
                    <a:pt x="15750" y="6109"/>
                    <a:pt x="15554" y="6357"/>
                  </a:cubicBezTo>
                  <a:cubicBezTo>
                    <a:pt x="15321" y="6649"/>
                    <a:pt x="15114" y="6960"/>
                    <a:pt x="14857" y="7233"/>
                  </a:cubicBezTo>
                  <a:cubicBezTo>
                    <a:pt x="14494" y="7619"/>
                    <a:pt x="14083" y="7963"/>
                    <a:pt x="13696" y="8328"/>
                  </a:cubicBezTo>
                  <a:lnTo>
                    <a:pt x="10679" y="11175"/>
                  </a:lnTo>
                  <a:lnTo>
                    <a:pt x="9982" y="11832"/>
                  </a:lnTo>
                  <a:cubicBezTo>
                    <a:pt x="9673" y="12123"/>
                    <a:pt x="9316" y="12377"/>
                    <a:pt x="9054" y="12707"/>
                  </a:cubicBezTo>
                  <a:cubicBezTo>
                    <a:pt x="8822" y="12999"/>
                    <a:pt x="8631" y="13325"/>
                    <a:pt x="8357" y="13583"/>
                  </a:cubicBezTo>
                  <a:cubicBezTo>
                    <a:pt x="8160" y="13769"/>
                    <a:pt x="7875" y="13853"/>
                    <a:pt x="7661" y="14021"/>
                  </a:cubicBezTo>
                  <a:cubicBezTo>
                    <a:pt x="6502" y="14933"/>
                    <a:pt x="7492" y="14512"/>
                    <a:pt x="6268" y="14897"/>
                  </a:cubicBezTo>
                  <a:lnTo>
                    <a:pt x="4411" y="16649"/>
                  </a:lnTo>
                  <a:cubicBezTo>
                    <a:pt x="4256" y="16795"/>
                    <a:pt x="4068" y="16915"/>
                    <a:pt x="3947" y="17087"/>
                  </a:cubicBezTo>
                  <a:cubicBezTo>
                    <a:pt x="3792" y="17306"/>
                    <a:pt x="3680" y="17558"/>
                    <a:pt x="3482" y="17744"/>
                  </a:cubicBezTo>
                  <a:cubicBezTo>
                    <a:pt x="2276" y="18882"/>
                    <a:pt x="3241" y="17536"/>
                    <a:pt x="2322" y="18620"/>
                  </a:cubicBezTo>
                  <a:cubicBezTo>
                    <a:pt x="2147" y="18825"/>
                    <a:pt x="2041" y="19079"/>
                    <a:pt x="1857" y="19277"/>
                  </a:cubicBezTo>
                  <a:cubicBezTo>
                    <a:pt x="1497" y="19665"/>
                    <a:pt x="697" y="20372"/>
                    <a:pt x="697" y="20372"/>
                  </a:cubicBezTo>
                  <a:cubicBezTo>
                    <a:pt x="-38" y="18293"/>
                    <a:pt x="277" y="19518"/>
                    <a:pt x="0" y="16649"/>
                  </a:cubicBezTo>
                  <a:cubicBezTo>
                    <a:pt x="78" y="16357"/>
                    <a:pt x="-53" y="15908"/>
                    <a:pt x="232" y="15773"/>
                  </a:cubicBezTo>
                  <a:cubicBezTo>
                    <a:pt x="451" y="15670"/>
                    <a:pt x="397" y="16208"/>
                    <a:pt x="465" y="16430"/>
                  </a:cubicBezTo>
                  <a:cubicBezTo>
                    <a:pt x="552" y="16719"/>
                    <a:pt x="619" y="17014"/>
                    <a:pt x="697" y="17306"/>
                  </a:cubicBezTo>
                  <a:cubicBezTo>
                    <a:pt x="940" y="21436"/>
                    <a:pt x="-442" y="21550"/>
                    <a:pt x="2322" y="21029"/>
                  </a:cubicBezTo>
                  <a:cubicBezTo>
                    <a:pt x="2635" y="20970"/>
                    <a:pt x="2941" y="20883"/>
                    <a:pt x="3250" y="20810"/>
                  </a:cubicBezTo>
                  <a:cubicBezTo>
                    <a:pt x="3560" y="20664"/>
                    <a:pt x="3861" y="20500"/>
                    <a:pt x="4179" y="20372"/>
                  </a:cubicBezTo>
                  <a:cubicBezTo>
                    <a:pt x="4404" y="20281"/>
                    <a:pt x="4665" y="20271"/>
                    <a:pt x="4875" y="20153"/>
                  </a:cubicBezTo>
                  <a:cubicBezTo>
                    <a:pt x="6354" y="19316"/>
                    <a:pt x="3978" y="20036"/>
                    <a:pt x="6268" y="19496"/>
                  </a:cubicBezTo>
                  <a:cubicBezTo>
                    <a:pt x="6500" y="19350"/>
                    <a:pt x="6689" y="19101"/>
                    <a:pt x="6964" y="19058"/>
                  </a:cubicBezTo>
                  <a:cubicBezTo>
                    <a:pt x="7481" y="18977"/>
                    <a:pt x="8180" y="19767"/>
                    <a:pt x="7197" y="18839"/>
                  </a:cubicBezTo>
                </a:path>
              </a:pathLst>
            </a:custGeom>
            <a:noFill/>
            <a:ln w="76200" cap="flat">
              <a:solidFill>
                <a:srgbClr val="0000FF"/>
              </a:solidFill>
              <a:prstDash val="solid"/>
              <a:round/>
            </a:ln>
            <a:effectLst/>
          </p:spPr>
          <p:txBody>
            <a:bodyPr wrap="square" lIns="45719" tIns="45719" rIns="45719" bIns="45719" numCol="1" anchor="t">
              <a:noAutofit/>
            </a:bodyPr>
            <a:lstStyle/>
            <a:p>
              <a:pPr algn="r" defTabSz="914400">
                <a:defRPr sz="1800">
                  <a:latin typeface="Arial"/>
                  <a:ea typeface="Arial"/>
                  <a:cs typeface="Arial"/>
                  <a:sym typeface="Arial"/>
                </a:defRPr>
              </a:pPr>
            </a:p>
          </p:txBody>
        </p:sp>
      </p:grpSp>
      <p:sp>
        <p:nvSpPr>
          <p:cNvPr id="935" name="struct Tree {…"/>
          <p:cNvSpPr txBox="1"/>
          <p:nvPr/>
        </p:nvSpPr>
        <p:spPr>
          <a:xfrm>
            <a:off x="3383315" y="4653279"/>
            <a:ext cx="9527076" cy="52730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lgn="l" defTabSz="457200">
              <a:defRPr b="1" sz="6000">
                <a:latin typeface="Courier New"/>
                <a:ea typeface="Courier New"/>
                <a:cs typeface="Courier New"/>
                <a:sym typeface="Courier New"/>
              </a:defRPr>
            </a:pPr>
            <a:r>
              <a:t>struct Tree {</a:t>
            </a:r>
          </a:p>
          <a:p>
            <a:pPr lvl="1" indent="457200" algn="l" defTabSz="457200">
              <a:defRPr b="1" sz="6000">
                <a:latin typeface="Courier New"/>
                <a:ea typeface="Courier New"/>
                <a:cs typeface="Courier New"/>
                <a:sym typeface="Courier New"/>
              </a:defRPr>
            </a:pPr>
            <a:r>
              <a:t>  string value;</a:t>
            </a:r>
          </a:p>
          <a:p>
            <a:pPr lvl="1" indent="457200" algn="l" defTabSz="457200">
              <a:defRPr b="1" sz="6000">
                <a:latin typeface="Courier New"/>
                <a:ea typeface="Courier New"/>
                <a:cs typeface="Courier New"/>
                <a:sym typeface="Courier New"/>
              </a:defRPr>
            </a:pPr>
            <a:r>
              <a:t>  Tree *left;</a:t>
            </a:r>
          </a:p>
          <a:p>
            <a:pPr lvl="1" indent="457200" algn="l" defTabSz="457200">
              <a:defRPr b="1" sz="6000">
                <a:latin typeface="Courier New"/>
                <a:ea typeface="Courier New"/>
                <a:cs typeface="Courier New"/>
                <a:sym typeface="Courier New"/>
              </a:defRPr>
            </a:pPr>
            <a:r>
              <a:t>  Tree *middle;</a:t>
            </a:r>
          </a:p>
          <a:p>
            <a:pPr lvl="1" indent="457200" algn="l" defTabSz="457200">
              <a:defRPr b="1" sz="6000">
                <a:latin typeface="Courier New"/>
                <a:ea typeface="Courier New"/>
                <a:cs typeface="Courier New"/>
                <a:sym typeface="Courier New"/>
              </a:defRPr>
            </a:pPr>
            <a:r>
              <a:t>  Tree *right;</a:t>
            </a:r>
          </a:p>
          <a:p>
            <a:pPr algn="l" defTabSz="457200">
              <a:defRPr b="1" sz="6000">
                <a:latin typeface="Courier New"/>
                <a:ea typeface="Courier New"/>
                <a:cs typeface="Courier New"/>
                <a:sym typeface="Courier New"/>
              </a:defRPr>
            </a:pPr>
            <a:r>
              <a:t>};</a:t>
            </a:r>
          </a:p>
        </p:txBody>
      </p:sp>
      <p:sp>
        <p:nvSpPr>
          <p:cNvPr id="936" name="Line"/>
          <p:cNvSpPr/>
          <p:nvPr/>
        </p:nvSpPr>
        <p:spPr>
          <a:xfrm flipH="1" rot="2580000">
            <a:off x="17184372" y="7651070"/>
            <a:ext cx="1132661" cy="1221052"/>
          </a:xfrm>
          <a:custGeom>
            <a:avLst/>
            <a:gdLst/>
            <a:ahLst/>
            <a:cxnLst>
              <a:cxn ang="0">
                <a:pos x="wd2" y="hd2"/>
              </a:cxn>
              <a:cxn ang="5400000">
                <a:pos x="wd2" y="hd2"/>
              </a:cxn>
              <a:cxn ang="10800000">
                <a:pos x="wd2" y="hd2"/>
              </a:cxn>
              <a:cxn ang="16200000">
                <a:pos x="wd2" y="hd2"/>
              </a:cxn>
            </a:cxnLst>
            <a:rect l="0" t="0" r="r" b="b"/>
            <a:pathLst>
              <a:path w="20892" h="21247" fill="norm" stroke="1" extrusionOk="0">
                <a:moveTo>
                  <a:pt x="20661" y="883"/>
                </a:moveTo>
                <a:cubicBezTo>
                  <a:pt x="20274" y="591"/>
                  <a:pt x="19976" y="135"/>
                  <a:pt x="19500" y="7"/>
                </a:cubicBezTo>
                <a:cubicBezTo>
                  <a:pt x="19289" y="-50"/>
                  <a:pt x="19172" y="283"/>
                  <a:pt x="19036" y="445"/>
                </a:cubicBezTo>
                <a:cubicBezTo>
                  <a:pt x="18861" y="650"/>
                  <a:pt x="18726" y="883"/>
                  <a:pt x="18571" y="1102"/>
                </a:cubicBezTo>
                <a:cubicBezTo>
                  <a:pt x="18702" y="1718"/>
                  <a:pt x="18586" y="2511"/>
                  <a:pt x="19500" y="2634"/>
                </a:cubicBezTo>
                <a:cubicBezTo>
                  <a:pt x="19816" y="2677"/>
                  <a:pt x="20119" y="2488"/>
                  <a:pt x="20428" y="2415"/>
                </a:cubicBezTo>
                <a:cubicBezTo>
                  <a:pt x="20749" y="1508"/>
                  <a:pt x="21158" y="1227"/>
                  <a:pt x="20661" y="445"/>
                </a:cubicBezTo>
                <a:cubicBezTo>
                  <a:pt x="20548" y="268"/>
                  <a:pt x="20351" y="153"/>
                  <a:pt x="20196" y="7"/>
                </a:cubicBezTo>
                <a:cubicBezTo>
                  <a:pt x="19964" y="80"/>
                  <a:pt x="19691" y="82"/>
                  <a:pt x="19500" y="226"/>
                </a:cubicBezTo>
                <a:cubicBezTo>
                  <a:pt x="18663" y="857"/>
                  <a:pt x="19131" y="1514"/>
                  <a:pt x="19268" y="2415"/>
                </a:cubicBezTo>
                <a:cubicBezTo>
                  <a:pt x="19384" y="2343"/>
                  <a:pt x="20622" y="1686"/>
                  <a:pt x="20428" y="1321"/>
                </a:cubicBezTo>
                <a:cubicBezTo>
                  <a:pt x="20319" y="1114"/>
                  <a:pt x="19964" y="1467"/>
                  <a:pt x="19732" y="1540"/>
                </a:cubicBezTo>
                <a:cubicBezTo>
                  <a:pt x="19497" y="1872"/>
                  <a:pt x="19036" y="2400"/>
                  <a:pt x="19036" y="2853"/>
                </a:cubicBezTo>
                <a:cubicBezTo>
                  <a:pt x="19036" y="3154"/>
                  <a:pt x="19190" y="3437"/>
                  <a:pt x="19268" y="3729"/>
                </a:cubicBezTo>
                <a:cubicBezTo>
                  <a:pt x="19283" y="3707"/>
                  <a:pt x="20156" y="2597"/>
                  <a:pt x="19964" y="2415"/>
                </a:cubicBezTo>
                <a:cubicBezTo>
                  <a:pt x="19791" y="2252"/>
                  <a:pt x="19500" y="2561"/>
                  <a:pt x="19268" y="2634"/>
                </a:cubicBezTo>
                <a:cubicBezTo>
                  <a:pt x="19036" y="2853"/>
                  <a:pt x="18781" y="3053"/>
                  <a:pt x="18571" y="3291"/>
                </a:cubicBezTo>
                <a:cubicBezTo>
                  <a:pt x="18393" y="3494"/>
                  <a:pt x="18292" y="3752"/>
                  <a:pt x="18107" y="3948"/>
                </a:cubicBezTo>
                <a:cubicBezTo>
                  <a:pt x="18106" y="3949"/>
                  <a:pt x="16663" y="5311"/>
                  <a:pt x="16250" y="5700"/>
                </a:cubicBezTo>
                <a:cubicBezTo>
                  <a:pt x="16018" y="5919"/>
                  <a:pt x="15750" y="6109"/>
                  <a:pt x="15554" y="6357"/>
                </a:cubicBezTo>
                <a:cubicBezTo>
                  <a:pt x="15321" y="6649"/>
                  <a:pt x="15114" y="6960"/>
                  <a:pt x="14857" y="7233"/>
                </a:cubicBezTo>
                <a:cubicBezTo>
                  <a:pt x="14494" y="7619"/>
                  <a:pt x="14083" y="7963"/>
                  <a:pt x="13696" y="8328"/>
                </a:cubicBezTo>
                <a:lnTo>
                  <a:pt x="10679" y="11175"/>
                </a:lnTo>
                <a:lnTo>
                  <a:pt x="9982" y="11832"/>
                </a:lnTo>
                <a:cubicBezTo>
                  <a:pt x="9673" y="12123"/>
                  <a:pt x="9316" y="12377"/>
                  <a:pt x="9054" y="12707"/>
                </a:cubicBezTo>
                <a:cubicBezTo>
                  <a:pt x="8822" y="12999"/>
                  <a:pt x="8631" y="13325"/>
                  <a:pt x="8357" y="13583"/>
                </a:cubicBezTo>
                <a:cubicBezTo>
                  <a:pt x="8160" y="13769"/>
                  <a:pt x="7875" y="13853"/>
                  <a:pt x="7661" y="14021"/>
                </a:cubicBezTo>
                <a:cubicBezTo>
                  <a:pt x="6502" y="14933"/>
                  <a:pt x="7492" y="14512"/>
                  <a:pt x="6268" y="14897"/>
                </a:cubicBezTo>
                <a:lnTo>
                  <a:pt x="4411" y="16649"/>
                </a:lnTo>
                <a:cubicBezTo>
                  <a:pt x="4256" y="16795"/>
                  <a:pt x="4068" y="16915"/>
                  <a:pt x="3947" y="17087"/>
                </a:cubicBezTo>
                <a:cubicBezTo>
                  <a:pt x="3792" y="17306"/>
                  <a:pt x="3680" y="17558"/>
                  <a:pt x="3482" y="17744"/>
                </a:cubicBezTo>
                <a:cubicBezTo>
                  <a:pt x="2276" y="18882"/>
                  <a:pt x="3241" y="17536"/>
                  <a:pt x="2322" y="18620"/>
                </a:cubicBezTo>
                <a:cubicBezTo>
                  <a:pt x="2147" y="18825"/>
                  <a:pt x="2041" y="19079"/>
                  <a:pt x="1857" y="19277"/>
                </a:cubicBezTo>
                <a:cubicBezTo>
                  <a:pt x="1497" y="19665"/>
                  <a:pt x="697" y="20372"/>
                  <a:pt x="697" y="20372"/>
                </a:cubicBezTo>
                <a:cubicBezTo>
                  <a:pt x="-38" y="18293"/>
                  <a:pt x="277" y="19518"/>
                  <a:pt x="0" y="16649"/>
                </a:cubicBezTo>
                <a:cubicBezTo>
                  <a:pt x="78" y="16357"/>
                  <a:pt x="-53" y="15908"/>
                  <a:pt x="232" y="15773"/>
                </a:cubicBezTo>
                <a:cubicBezTo>
                  <a:pt x="451" y="15670"/>
                  <a:pt x="397" y="16208"/>
                  <a:pt x="465" y="16430"/>
                </a:cubicBezTo>
                <a:cubicBezTo>
                  <a:pt x="552" y="16719"/>
                  <a:pt x="619" y="17014"/>
                  <a:pt x="697" y="17306"/>
                </a:cubicBezTo>
                <a:cubicBezTo>
                  <a:pt x="940" y="21436"/>
                  <a:pt x="-442" y="21550"/>
                  <a:pt x="2322" y="21029"/>
                </a:cubicBezTo>
                <a:cubicBezTo>
                  <a:pt x="2635" y="20970"/>
                  <a:pt x="2941" y="20883"/>
                  <a:pt x="3250" y="20810"/>
                </a:cubicBezTo>
                <a:cubicBezTo>
                  <a:pt x="3560" y="20664"/>
                  <a:pt x="3861" y="20500"/>
                  <a:pt x="4179" y="20372"/>
                </a:cubicBezTo>
                <a:cubicBezTo>
                  <a:pt x="4404" y="20281"/>
                  <a:pt x="4665" y="20271"/>
                  <a:pt x="4875" y="20153"/>
                </a:cubicBezTo>
                <a:cubicBezTo>
                  <a:pt x="6354" y="19316"/>
                  <a:pt x="3978" y="20036"/>
                  <a:pt x="6268" y="19496"/>
                </a:cubicBezTo>
                <a:cubicBezTo>
                  <a:pt x="6500" y="19350"/>
                  <a:pt x="6689" y="19101"/>
                  <a:pt x="6964" y="19058"/>
                </a:cubicBezTo>
                <a:cubicBezTo>
                  <a:pt x="7481" y="18977"/>
                  <a:pt x="8180" y="19767"/>
                  <a:pt x="7197" y="18839"/>
                </a:cubicBezTo>
              </a:path>
            </a:pathLst>
          </a:custGeom>
          <a:ln w="76200">
            <a:solidFill>
              <a:srgbClr val="0000FF"/>
            </a:solidFill>
          </a:ln>
        </p:spPr>
        <p:txBody>
          <a:bodyPr lIns="45719" rIns="45719"/>
          <a:lstStyle/>
          <a:p>
            <a:pPr algn="r" defTabSz="914400">
              <a:defRPr sz="1800">
                <a:latin typeface="Arial"/>
                <a:ea typeface="Arial"/>
                <a:cs typeface="Arial"/>
                <a:sym typeface="Arial"/>
              </a:defRPr>
            </a:pPr>
          </a:p>
        </p:txBody>
      </p:sp>
    </p:spTree>
  </p:cSld>
  <p:clrMapOvr>
    <a:masterClrMapping/>
  </p:clrMapOvr>
  <p:transition xmlns:p14="http://schemas.microsoft.com/office/powerpoint/2010/main" spd="med" advClick="1"/>
</p:sld>
</file>

<file path=ppt/slides/slide3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938" name="We Can Have Ternary Trees (or any number, n)"/>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p>
            <a:pPr>
              <a:defRPr sz="8500">
                <a:solidFill>
                  <a:srgbClr val="FFFFFF"/>
                </a:solidFill>
              </a:defRPr>
            </a:pPr>
            <a:r>
              <a:t>We Can Have Ternary Trees (or any number, </a:t>
            </a:r>
            <a:r>
              <a:rPr i="1">
                <a:latin typeface="Helvetica Neue"/>
                <a:ea typeface="Helvetica Neue"/>
                <a:cs typeface="Helvetica Neue"/>
                <a:sym typeface="Helvetica Neue"/>
              </a:rPr>
              <a:t>n</a:t>
            </a:r>
            <a:r>
              <a:t>)</a:t>
            </a:r>
          </a:p>
        </p:txBody>
      </p:sp>
      <p:sp>
        <p:nvSpPr>
          <p:cNvPr id="939" name="N-ary Tree:"/>
          <p:cNvSpPr txBox="1"/>
          <p:nvPr/>
        </p:nvSpPr>
        <p:spPr>
          <a:xfrm>
            <a:off x="10034142" y="2782284"/>
            <a:ext cx="4315715" cy="1155314"/>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7000"/>
            </a:lvl1pPr>
          </a:lstStyle>
          <a:p>
            <a:pPr/>
            <a:r>
              <a:t>N-ary Tree:</a:t>
            </a:r>
          </a:p>
        </p:txBody>
      </p:sp>
      <p:grpSp>
        <p:nvGrpSpPr>
          <p:cNvPr id="943" name="Group"/>
          <p:cNvGrpSpPr/>
          <p:nvPr/>
        </p:nvGrpSpPr>
        <p:grpSpPr>
          <a:xfrm>
            <a:off x="14063243" y="4922795"/>
            <a:ext cx="7403835" cy="3918877"/>
            <a:chOff x="-150181" y="44301"/>
            <a:chExt cx="7403833" cy="3918875"/>
          </a:xfrm>
        </p:grpSpPr>
        <p:graphicFrame>
          <p:nvGraphicFramePr>
            <p:cNvPr id="940" name="Table"/>
            <p:cNvGraphicFramePr/>
            <p:nvPr/>
          </p:nvGraphicFramePr>
          <p:xfrm>
            <a:off x="44301" y="44301"/>
            <a:ext cx="7039177" cy="3166413"/>
          </p:xfrm>
          <a:graphic xmlns:a="http://schemas.openxmlformats.org/drawingml/2006/main">
            <a:graphicData uri="http://schemas.openxmlformats.org/drawingml/2006/table">
              <a:tbl>
                <a:tblPr firstCol="0" firstRow="0" lastCol="0" lastRow="0" bandCol="0" bandRow="0" rtl="0">
                  <a:tableStyleId>{EEE7283C-3CF3-47DC-8721-378D4A62B228}</a:tableStyleId>
                </a:tblPr>
                <a:tblGrid>
                  <a:gridCol w="1740744"/>
                  <a:gridCol w="1740744"/>
                  <a:gridCol w="1740744"/>
                  <a:gridCol w="1740744"/>
                </a:tblGrid>
                <a:tr h="1545105">
                  <a:tc gridSpan="4">
                    <a:txBody>
                      <a:bodyPr/>
                      <a:lstStyle/>
                      <a:p>
                        <a:pPr defTabSz="647700">
                          <a:defRPr sz="1800">
                            <a:solidFill>
                              <a:srgbClr val="000000"/>
                            </a:solidFill>
                          </a:defRPr>
                        </a:pPr>
                        <a:r>
                          <a:rPr sz="5000">
                            <a:solidFill>
                              <a:srgbClr val="7F0325"/>
                            </a:solidFill>
                            <a:sym typeface="Helvetica Neue"/>
                          </a:rPr>
                          <a:t>value</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hMerge="1">
                    <a:tcPr/>
                  </a:tc>
                  <a:tc hMerge="1">
                    <a:tcPr/>
                  </a:tc>
                  <a:tc hMerge="1">
                    <a:tcPr/>
                  </a:tc>
                </a:tr>
                <a:tr h="1545105">
                  <a:tc>
                    <a:txBody>
                      <a:bodyPr/>
                      <a:lstStyle/>
                      <a:p>
                        <a:pPr defTabSz="647700">
                          <a:defRPr>
                            <a:solidFill>
                              <a:srgbClr val="7F0325"/>
                            </a:solidFill>
                            <a:sym typeface="Helvetica Neue"/>
                          </a:defRPr>
                        </a:pPr>
                      </a:p>
                    </a:txBody>
                    <a:tcPr marL="50800" marR="50800" marT="50800" marB="50800" anchor="ctr" anchorCtr="0" horzOverflow="overflow">
                      <a:lnL w="76200">
                        <a:solidFill>
                          <a:srgbClr val="000000"/>
                        </a:solidFill>
                        <a:miter lim="400000"/>
                      </a:lnL>
                      <a:lnR w="76200">
                        <a:solidFill>
                          <a:srgbClr val="000000"/>
                        </a:solidFill>
                        <a:miter lim="400000"/>
                      </a:lnR>
                      <a:lnT w="88900">
                        <a:solidFill>
                          <a:srgbClr val="000000"/>
                        </a:solidFill>
                        <a:miter lim="400000"/>
                      </a:lnT>
                      <a:lnB w="76200">
                        <a:solidFill>
                          <a:srgbClr val="000000"/>
                        </a:solidFill>
                        <a:miter lim="400000"/>
                      </a:lnB>
                    </a:tcPr>
                  </a:tc>
                  <a:tc>
                    <a:txBody>
                      <a:bodyPr/>
                      <a:lstStyle/>
                      <a:p>
                        <a:pPr defTabSz="647700">
                          <a:defRPr>
                            <a:solidFill>
                              <a:srgbClr val="7F0325"/>
                            </a:solidFill>
                            <a:sym typeface="Helvetica Neue"/>
                          </a:defRPr>
                        </a:pPr>
                      </a:p>
                    </a:txBody>
                    <a:tcPr marL="50800" marR="50800" marT="50800" marB="50800" anchor="ctr" anchorCtr="0" horzOverflow="overflow">
                      <a:lnL w="76200">
                        <a:solidFill>
                          <a:srgbClr val="000000"/>
                        </a:solidFill>
                        <a:miter lim="400000"/>
                      </a:lnL>
                      <a:lnR w="76200">
                        <a:solidFill>
                          <a:srgbClr val="000000"/>
                        </a:solidFill>
                        <a:miter lim="400000"/>
                      </a:lnR>
                      <a:lnT w="88900">
                        <a:solidFill>
                          <a:srgbClr val="000000"/>
                        </a:solidFill>
                        <a:miter lim="400000"/>
                      </a:lnT>
                      <a:lnB w="76200">
                        <a:solidFill>
                          <a:srgbClr val="000000"/>
                        </a:solidFill>
                        <a:miter lim="400000"/>
                      </a:lnB>
                    </a:tcPr>
                  </a:tc>
                  <a:tc>
                    <a:txBody>
                      <a:bodyPr/>
                      <a:lstStyle/>
                      <a:p>
                        <a:pPr defTabSz="647700">
                          <a:defRPr sz="1800">
                            <a:solidFill>
                              <a:srgbClr val="000000"/>
                            </a:solidFill>
                          </a:defRPr>
                        </a:pPr>
                        <a:r>
                          <a:rPr sz="6000">
                            <a:solidFill>
                              <a:srgbClr val="7F0325"/>
                            </a:solidFill>
                            <a:sym typeface="Helvetica Neue"/>
                          </a:rPr>
                          <a:t>...</a:t>
                        </a:r>
                      </a:p>
                    </a:txBody>
                    <a:tcPr marL="50800" marR="50800" marT="50800" marB="50800" anchor="ctr" anchorCtr="0" horzOverflow="overflow">
                      <a:lnL w="76200">
                        <a:solidFill>
                          <a:srgbClr val="000000"/>
                        </a:solidFill>
                        <a:miter lim="400000"/>
                      </a:lnL>
                      <a:lnR w="76200">
                        <a:solidFill>
                          <a:srgbClr val="000000"/>
                        </a:solidFill>
                        <a:miter lim="400000"/>
                      </a:lnR>
                      <a:lnT w="88900">
                        <a:solidFill>
                          <a:srgbClr val="000000"/>
                        </a:solidFill>
                        <a:miter lim="400000"/>
                      </a:lnT>
                      <a:lnB w="76200">
                        <a:solidFill>
                          <a:srgbClr val="000000"/>
                        </a:solidFill>
                        <a:miter lim="400000"/>
                      </a:lnB>
                    </a:tcPr>
                  </a:tc>
                  <a:tc>
                    <a:txBody>
                      <a:bodyPr/>
                      <a:lstStyle/>
                      <a:p>
                        <a:pPr defTabSz="647700">
                          <a:defRPr>
                            <a:solidFill>
                              <a:srgbClr val="7F0325"/>
                            </a:solidFill>
                            <a:sym typeface="Helvetica Neue"/>
                          </a:defRPr>
                        </a:pPr>
                      </a:p>
                    </a:txBody>
                    <a:tcPr marL="50800" marR="50800" marT="50800" marB="50800" anchor="ctr" anchorCtr="0" horzOverflow="overflow">
                      <a:lnL w="76200">
                        <a:solidFill>
                          <a:srgbClr val="000000"/>
                        </a:solidFill>
                        <a:miter lim="400000"/>
                      </a:lnL>
                      <a:lnR w="76200">
                        <a:solidFill>
                          <a:srgbClr val="000000"/>
                        </a:solidFill>
                        <a:miter lim="400000"/>
                      </a:lnR>
                      <a:lnT w="88900">
                        <a:solidFill>
                          <a:srgbClr val="000000"/>
                        </a:solidFill>
                        <a:miter lim="400000"/>
                      </a:lnT>
                      <a:lnB w="76200">
                        <a:solidFill>
                          <a:srgbClr val="000000"/>
                        </a:solidFill>
                        <a:miter lim="400000"/>
                      </a:lnB>
                    </a:tcPr>
                  </a:tc>
                </a:tr>
              </a:tbl>
            </a:graphicData>
          </a:graphic>
        </p:graphicFrame>
        <p:sp>
          <p:nvSpPr>
            <p:cNvPr id="941" name="Line"/>
            <p:cNvSpPr/>
            <p:nvPr/>
          </p:nvSpPr>
          <p:spPr>
            <a:xfrm>
              <a:off x="-150182" y="2626013"/>
              <a:ext cx="1132661" cy="1221052"/>
            </a:xfrm>
            <a:custGeom>
              <a:avLst/>
              <a:gdLst/>
              <a:ahLst/>
              <a:cxnLst>
                <a:cxn ang="0">
                  <a:pos x="wd2" y="hd2"/>
                </a:cxn>
                <a:cxn ang="5400000">
                  <a:pos x="wd2" y="hd2"/>
                </a:cxn>
                <a:cxn ang="10800000">
                  <a:pos x="wd2" y="hd2"/>
                </a:cxn>
                <a:cxn ang="16200000">
                  <a:pos x="wd2" y="hd2"/>
                </a:cxn>
              </a:cxnLst>
              <a:rect l="0" t="0" r="r" b="b"/>
              <a:pathLst>
                <a:path w="20892" h="21247" fill="norm" stroke="1" extrusionOk="0">
                  <a:moveTo>
                    <a:pt x="20661" y="883"/>
                  </a:moveTo>
                  <a:cubicBezTo>
                    <a:pt x="20274" y="591"/>
                    <a:pt x="19976" y="135"/>
                    <a:pt x="19500" y="7"/>
                  </a:cubicBezTo>
                  <a:cubicBezTo>
                    <a:pt x="19289" y="-50"/>
                    <a:pt x="19172" y="283"/>
                    <a:pt x="19036" y="445"/>
                  </a:cubicBezTo>
                  <a:cubicBezTo>
                    <a:pt x="18861" y="650"/>
                    <a:pt x="18726" y="883"/>
                    <a:pt x="18571" y="1102"/>
                  </a:cubicBezTo>
                  <a:cubicBezTo>
                    <a:pt x="18702" y="1718"/>
                    <a:pt x="18586" y="2511"/>
                    <a:pt x="19500" y="2634"/>
                  </a:cubicBezTo>
                  <a:cubicBezTo>
                    <a:pt x="19816" y="2677"/>
                    <a:pt x="20119" y="2488"/>
                    <a:pt x="20428" y="2415"/>
                  </a:cubicBezTo>
                  <a:cubicBezTo>
                    <a:pt x="20749" y="1508"/>
                    <a:pt x="21158" y="1227"/>
                    <a:pt x="20661" y="445"/>
                  </a:cubicBezTo>
                  <a:cubicBezTo>
                    <a:pt x="20548" y="268"/>
                    <a:pt x="20351" y="153"/>
                    <a:pt x="20196" y="7"/>
                  </a:cubicBezTo>
                  <a:cubicBezTo>
                    <a:pt x="19964" y="80"/>
                    <a:pt x="19691" y="82"/>
                    <a:pt x="19500" y="226"/>
                  </a:cubicBezTo>
                  <a:cubicBezTo>
                    <a:pt x="18663" y="857"/>
                    <a:pt x="19131" y="1514"/>
                    <a:pt x="19268" y="2415"/>
                  </a:cubicBezTo>
                  <a:cubicBezTo>
                    <a:pt x="19384" y="2343"/>
                    <a:pt x="20622" y="1686"/>
                    <a:pt x="20428" y="1321"/>
                  </a:cubicBezTo>
                  <a:cubicBezTo>
                    <a:pt x="20319" y="1114"/>
                    <a:pt x="19964" y="1467"/>
                    <a:pt x="19732" y="1540"/>
                  </a:cubicBezTo>
                  <a:cubicBezTo>
                    <a:pt x="19497" y="1872"/>
                    <a:pt x="19036" y="2400"/>
                    <a:pt x="19036" y="2853"/>
                  </a:cubicBezTo>
                  <a:cubicBezTo>
                    <a:pt x="19036" y="3154"/>
                    <a:pt x="19190" y="3437"/>
                    <a:pt x="19268" y="3729"/>
                  </a:cubicBezTo>
                  <a:cubicBezTo>
                    <a:pt x="19283" y="3707"/>
                    <a:pt x="20156" y="2597"/>
                    <a:pt x="19964" y="2415"/>
                  </a:cubicBezTo>
                  <a:cubicBezTo>
                    <a:pt x="19791" y="2252"/>
                    <a:pt x="19500" y="2561"/>
                    <a:pt x="19268" y="2634"/>
                  </a:cubicBezTo>
                  <a:cubicBezTo>
                    <a:pt x="19036" y="2853"/>
                    <a:pt x="18781" y="3053"/>
                    <a:pt x="18571" y="3291"/>
                  </a:cubicBezTo>
                  <a:cubicBezTo>
                    <a:pt x="18393" y="3494"/>
                    <a:pt x="18292" y="3752"/>
                    <a:pt x="18107" y="3948"/>
                  </a:cubicBezTo>
                  <a:cubicBezTo>
                    <a:pt x="18106" y="3949"/>
                    <a:pt x="16663" y="5311"/>
                    <a:pt x="16250" y="5700"/>
                  </a:cubicBezTo>
                  <a:cubicBezTo>
                    <a:pt x="16018" y="5919"/>
                    <a:pt x="15750" y="6109"/>
                    <a:pt x="15554" y="6357"/>
                  </a:cubicBezTo>
                  <a:cubicBezTo>
                    <a:pt x="15321" y="6649"/>
                    <a:pt x="15114" y="6960"/>
                    <a:pt x="14857" y="7233"/>
                  </a:cubicBezTo>
                  <a:cubicBezTo>
                    <a:pt x="14494" y="7619"/>
                    <a:pt x="14083" y="7963"/>
                    <a:pt x="13696" y="8328"/>
                  </a:cubicBezTo>
                  <a:lnTo>
                    <a:pt x="10679" y="11175"/>
                  </a:lnTo>
                  <a:lnTo>
                    <a:pt x="9982" y="11832"/>
                  </a:lnTo>
                  <a:cubicBezTo>
                    <a:pt x="9673" y="12123"/>
                    <a:pt x="9316" y="12377"/>
                    <a:pt x="9054" y="12707"/>
                  </a:cubicBezTo>
                  <a:cubicBezTo>
                    <a:pt x="8822" y="12999"/>
                    <a:pt x="8631" y="13325"/>
                    <a:pt x="8357" y="13583"/>
                  </a:cubicBezTo>
                  <a:cubicBezTo>
                    <a:pt x="8160" y="13769"/>
                    <a:pt x="7875" y="13853"/>
                    <a:pt x="7661" y="14021"/>
                  </a:cubicBezTo>
                  <a:cubicBezTo>
                    <a:pt x="6502" y="14933"/>
                    <a:pt x="7492" y="14512"/>
                    <a:pt x="6268" y="14897"/>
                  </a:cubicBezTo>
                  <a:lnTo>
                    <a:pt x="4411" y="16649"/>
                  </a:lnTo>
                  <a:cubicBezTo>
                    <a:pt x="4256" y="16795"/>
                    <a:pt x="4068" y="16915"/>
                    <a:pt x="3947" y="17087"/>
                  </a:cubicBezTo>
                  <a:cubicBezTo>
                    <a:pt x="3792" y="17306"/>
                    <a:pt x="3680" y="17558"/>
                    <a:pt x="3482" y="17744"/>
                  </a:cubicBezTo>
                  <a:cubicBezTo>
                    <a:pt x="2276" y="18882"/>
                    <a:pt x="3241" y="17536"/>
                    <a:pt x="2322" y="18620"/>
                  </a:cubicBezTo>
                  <a:cubicBezTo>
                    <a:pt x="2147" y="18825"/>
                    <a:pt x="2041" y="19079"/>
                    <a:pt x="1857" y="19277"/>
                  </a:cubicBezTo>
                  <a:cubicBezTo>
                    <a:pt x="1497" y="19665"/>
                    <a:pt x="697" y="20372"/>
                    <a:pt x="697" y="20372"/>
                  </a:cubicBezTo>
                  <a:cubicBezTo>
                    <a:pt x="-38" y="18293"/>
                    <a:pt x="277" y="19518"/>
                    <a:pt x="0" y="16649"/>
                  </a:cubicBezTo>
                  <a:cubicBezTo>
                    <a:pt x="78" y="16357"/>
                    <a:pt x="-53" y="15908"/>
                    <a:pt x="232" y="15773"/>
                  </a:cubicBezTo>
                  <a:cubicBezTo>
                    <a:pt x="451" y="15670"/>
                    <a:pt x="397" y="16208"/>
                    <a:pt x="465" y="16430"/>
                  </a:cubicBezTo>
                  <a:cubicBezTo>
                    <a:pt x="552" y="16719"/>
                    <a:pt x="619" y="17014"/>
                    <a:pt x="697" y="17306"/>
                  </a:cubicBezTo>
                  <a:cubicBezTo>
                    <a:pt x="940" y="21436"/>
                    <a:pt x="-442" y="21550"/>
                    <a:pt x="2322" y="21029"/>
                  </a:cubicBezTo>
                  <a:cubicBezTo>
                    <a:pt x="2635" y="20970"/>
                    <a:pt x="2941" y="20883"/>
                    <a:pt x="3250" y="20810"/>
                  </a:cubicBezTo>
                  <a:cubicBezTo>
                    <a:pt x="3560" y="20664"/>
                    <a:pt x="3861" y="20500"/>
                    <a:pt x="4179" y="20372"/>
                  </a:cubicBezTo>
                  <a:cubicBezTo>
                    <a:pt x="4404" y="20281"/>
                    <a:pt x="4665" y="20271"/>
                    <a:pt x="4875" y="20153"/>
                  </a:cubicBezTo>
                  <a:cubicBezTo>
                    <a:pt x="6354" y="19316"/>
                    <a:pt x="3978" y="20036"/>
                    <a:pt x="6268" y="19496"/>
                  </a:cubicBezTo>
                  <a:cubicBezTo>
                    <a:pt x="6500" y="19350"/>
                    <a:pt x="6689" y="19101"/>
                    <a:pt x="6964" y="19058"/>
                  </a:cubicBezTo>
                  <a:cubicBezTo>
                    <a:pt x="7481" y="18977"/>
                    <a:pt x="8180" y="19767"/>
                    <a:pt x="7197" y="18839"/>
                  </a:cubicBezTo>
                </a:path>
              </a:pathLst>
            </a:custGeom>
            <a:noFill/>
            <a:ln w="76200" cap="flat">
              <a:solidFill>
                <a:srgbClr val="0000FF"/>
              </a:solidFill>
              <a:prstDash val="solid"/>
              <a:round/>
            </a:ln>
            <a:effectLst/>
          </p:spPr>
          <p:txBody>
            <a:bodyPr wrap="square" lIns="45719" tIns="45719" rIns="45719" bIns="45719" numCol="1" anchor="t">
              <a:noAutofit/>
            </a:bodyPr>
            <a:lstStyle/>
            <a:p>
              <a:pPr algn="r" defTabSz="914400">
                <a:defRPr sz="1800">
                  <a:latin typeface="Arial"/>
                  <a:ea typeface="Arial"/>
                  <a:cs typeface="Arial"/>
                  <a:sym typeface="Arial"/>
                </a:defRPr>
              </a:pPr>
            </a:p>
          </p:txBody>
        </p:sp>
        <p:sp>
          <p:nvSpPr>
            <p:cNvPr id="942" name="Line"/>
            <p:cNvSpPr/>
            <p:nvPr/>
          </p:nvSpPr>
          <p:spPr>
            <a:xfrm flipH="1">
              <a:off x="6120992" y="2742126"/>
              <a:ext cx="1132661" cy="1221052"/>
            </a:xfrm>
            <a:custGeom>
              <a:avLst/>
              <a:gdLst/>
              <a:ahLst/>
              <a:cxnLst>
                <a:cxn ang="0">
                  <a:pos x="wd2" y="hd2"/>
                </a:cxn>
                <a:cxn ang="5400000">
                  <a:pos x="wd2" y="hd2"/>
                </a:cxn>
                <a:cxn ang="10800000">
                  <a:pos x="wd2" y="hd2"/>
                </a:cxn>
                <a:cxn ang="16200000">
                  <a:pos x="wd2" y="hd2"/>
                </a:cxn>
              </a:cxnLst>
              <a:rect l="0" t="0" r="r" b="b"/>
              <a:pathLst>
                <a:path w="20892" h="21247" fill="norm" stroke="1" extrusionOk="0">
                  <a:moveTo>
                    <a:pt x="20661" y="883"/>
                  </a:moveTo>
                  <a:cubicBezTo>
                    <a:pt x="20274" y="591"/>
                    <a:pt x="19976" y="135"/>
                    <a:pt x="19500" y="7"/>
                  </a:cubicBezTo>
                  <a:cubicBezTo>
                    <a:pt x="19289" y="-50"/>
                    <a:pt x="19172" y="283"/>
                    <a:pt x="19036" y="445"/>
                  </a:cubicBezTo>
                  <a:cubicBezTo>
                    <a:pt x="18861" y="650"/>
                    <a:pt x="18726" y="883"/>
                    <a:pt x="18571" y="1102"/>
                  </a:cubicBezTo>
                  <a:cubicBezTo>
                    <a:pt x="18702" y="1718"/>
                    <a:pt x="18586" y="2511"/>
                    <a:pt x="19500" y="2634"/>
                  </a:cubicBezTo>
                  <a:cubicBezTo>
                    <a:pt x="19816" y="2677"/>
                    <a:pt x="20119" y="2488"/>
                    <a:pt x="20428" y="2415"/>
                  </a:cubicBezTo>
                  <a:cubicBezTo>
                    <a:pt x="20749" y="1508"/>
                    <a:pt x="21158" y="1227"/>
                    <a:pt x="20661" y="445"/>
                  </a:cubicBezTo>
                  <a:cubicBezTo>
                    <a:pt x="20548" y="268"/>
                    <a:pt x="20351" y="153"/>
                    <a:pt x="20196" y="7"/>
                  </a:cubicBezTo>
                  <a:cubicBezTo>
                    <a:pt x="19964" y="80"/>
                    <a:pt x="19691" y="82"/>
                    <a:pt x="19500" y="226"/>
                  </a:cubicBezTo>
                  <a:cubicBezTo>
                    <a:pt x="18663" y="857"/>
                    <a:pt x="19131" y="1514"/>
                    <a:pt x="19268" y="2415"/>
                  </a:cubicBezTo>
                  <a:cubicBezTo>
                    <a:pt x="19384" y="2343"/>
                    <a:pt x="20622" y="1686"/>
                    <a:pt x="20428" y="1321"/>
                  </a:cubicBezTo>
                  <a:cubicBezTo>
                    <a:pt x="20319" y="1114"/>
                    <a:pt x="19964" y="1467"/>
                    <a:pt x="19732" y="1540"/>
                  </a:cubicBezTo>
                  <a:cubicBezTo>
                    <a:pt x="19497" y="1872"/>
                    <a:pt x="19036" y="2400"/>
                    <a:pt x="19036" y="2853"/>
                  </a:cubicBezTo>
                  <a:cubicBezTo>
                    <a:pt x="19036" y="3154"/>
                    <a:pt x="19190" y="3437"/>
                    <a:pt x="19268" y="3729"/>
                  </a:cubicBezTo>
                  <a:cubicBezTo>
                    <a:pt x="19283" y="3707"/>
                    <a:pt x="20156" y="2597"/>
                    <a:pt x="19964" y="2415"/>
                  </a:cubicBezTo>
                  <a:cubicBezTo>
                    <a:pt x="19791" y="2252"/>
                    <a:pt x="19500" y="2561"/>
                    <a:pt x="19268" y="2634"/>
                  </a:cubicBezTo>
                  <a:cubicBezTo>
                    <a:pt x="19036" y="2853"/>
                    <a:pt x="18781" y="3053"/>
                    <a:pt x="18571" y="3291"/>
                  </a:cubicBezTo>
                  <a:cubicBezTo>
                    <a:pt x="18393" y="3494"/>
                    <a:pt x="18292" y="3752"/>
                    <a:pt x="18107" y="3948"/>
                  </a:cubicBezTo>
                  <a:cubicBezTo>
                    <a:pt x="18106" y="3949"/>
                    <a:pt x="16663" y="5311"/>
                    <a:pt x="16250" y="5700"/>
                  </a:cubicBezTo>
                  <a:cubicBezTo>
                    <a:pt x="16018" y="5919"/>
                    <a:pt x="15750" y="6109"/>
                    <a:pt x="15554" y="6357"/>
                  </a:cubicBezTo>
                  <a:cubicBezTo>
                    <a:pt x="15321" y="6649"/>
                    <a:pt x="15114" y="6960"/>
                    <a:pt x="14857" y="7233"/>
                  </a:cubicBezTo>
                  <a:cubicBezTo>
                    <a:pt x="14494" y="7619"/>
                    <a:pt x="14083" y="7963"/>
                    <a:pt x="13696" y="8328"/>
                  </a:cubicBezTo>
                  <a:lnTo>
                    <a:pt x="10679" y="11175"/>
                  </a:lnTo>
                  <a:lnTo>
                    <a:pt x="9982" y="11832"/>
                  </a:lnTo>
                  <a:cubicBezTo>
                    <a:pt x="9673" y="12123"/>
                    <a:pt x="9316" y="12377"/>
                    <a:pt x="9054" y="12707"/>
                  </a:cubicBezTo>
                  <a:cubicBezTo>
                    <a:pt x="8822" y="12999"/>
                    <a:pt x="8631" y="13325"/>
                    <a:pt x="8357" y="13583"/>
                  </a:cubicBezTo>
                  <a:cubicBezTo>
                    <a:pt x="8160" y="13769"/>
                    <a:pt x="7875" y="13853"/>
                    <a:pt x="7661" y="14021"/>
                  </a:cubicBezTo>
                  <a:cubicBezTo>
                    <a:pt x="6502" y="14933"/>
                    <a:pt x="7492" y="14512"/>
                    <a:pt x="6268" y="14897"/>
                  </a:cubicBezTo>
                  <a:lnTo>
                    <a:pt x="4411" y="16649"/>
                  </a:lnTo>
                  <a:cubicBezTo>
                    <a:pt x="4256" y="16795"/>
                    <a:pt x="4068" y="16915"/>
                    <a:pt x="3947" y="17087"/>
                  </a:cubicBezTo>
                  <a:cubicBezTo>
                    <a:pt x="3792" y="17306"/>
                    <a:pt x="3680" y="17558"/>
                    <a:pt x="3482" y="17744"/>
                  </a:cubicBezTo>
                  <a:cubicBezTo>
                    <a:pt x="2276" y="18882"/>
                    <a:pt x="3241" y="17536"/>
                    <a:pt x="2322" y="18620"/>
                  </a:cubicBezTo>
                  <a:cubicBezTo>
                    <a:pt x="2147" y="18825"/>
                    <a:pt x="2041" y="19079"/>
                    <a:pt x="1857" y="19277"/>
                  </a:cubicBezTo>
                  <a:cubicBezTo>
                    <a:pt x="1497" y="19665"/>
                    <a:pt x="697" y="20372"/>
                    <a:pt x="697" y="20372"/>
                  </a:cubicBezTo>
                  <a:cubicBezTo>
                    <a:pt x="-38" y="18293"/>
                    <a:pt x="277" y="19518"/>
                    <a:pt x="0" y="16649"/>
                  </a:cubicBezTo>
                  <a:cubicBezTo>
                    <a:pt x="78" y="16357"/>
                    <a:pt x="-53" y="15908"/>
                    <a:pt x="232" y="15773"/>
                  </a:cubicBezTo>
                  <a:cubicBezTo>
                    <a:pt x="451" y="15670"/>
                    <a:pt x="397" y="16208"/>
                    <a:pt x="465" y="16430"/>
                  </a:cubicBezTo>
                  <a:cubicBezTo>
                    <a:pt x="552" y="16719"/>
                    <a:pt x="619" y="17014"/>
                    <a:pt x="697" y="17306"/>
                  </a:cubicBezTo>
                  <a:cubicBezTo>
                    <a:pt x="940" y="21436"/>
                    <a:pt x="-442" y="21550"/>
                    <a:pt x="2322" y="21029"/>
                  </a:cubicBezTo>
                  <a:cubicBezTo>
                    <a:pt x="2635" y="20970"/>
                    <a:pt x="2941" y="20883"/>
                    <a:pt x="3250" y="20810"/>
                  </a:cubicBezTo>
                  <a:cubicBezTo>
                    <a:pt x="3560" y="20664"/>
                    <a:pt x="3861" y="20500"/>
                    <a:pt x="4179" y="20372"/>
                  </a:cubicBezTo>
                  <a:cubicBezTo>
                    <a:pt x="4404" y="20281"/>
                    <a:pt x="4665" y="20271"/>
                    <a:pt x="4875" y="20153"/>
                  </a:cubicBezTo>
                  <a:cubicBezTo>
                    <a:pt x="6354" y="19316"/>
                    <a:pt x="3978" y="20036"/>
                    <a:pt x="6268" y="19496"/>
                  </a:cubicBezTo>
                  <a:cubicBezTo>
                    <a:pt x="6500" y="19350"/>
                    <a:pt x="6689" y="19101"/>
                    <a:pt x="6964" y="19058"/>
                  </a:cubicBezTo>
                  <a:cubicBezTo>
                    <a:pt x="7481" y="18977"/>
                    <a:pt x="8180" y="19767"/>
                    <a:pt x="7197" y="18839"/>
                  </a:cubicBezTo>
                </a:path>
              </a:pathLst>
            </a:custGeom>
            <a:noFill/>
            <a:ln w="76200" cap="flat">
              <a:solidFill>
                <a:srgbClr val="0000FF"/>
              </a:solidFill>
              <a:prstDash val="solid"/>
              <a:round/>
            </a:ln>
            <a:effectLst/>
          </p:spPr>
          <p:txBody>
            <a:bodyPr wrap="square" lIns="45719" tIns="45719" rIns="45719" bIns="45719" numCol="1" anchor="t">
              <a:noAutofit/>
            </a:bodyPr>
            <a:lstStyle/>
            <a:p>
              <a:pPr algn="r" defTabSz="914400">
                <a:defRPr sz="1800">
                  <a:latin typeface="Arial"/>
                  <a:ea typeface="Arial"/>
                  <a:cs typeface="Arial"/>
                  <a:sym typeface="Arial"/>
                </a:defRPr>
              </a:pPr>
            </a:p>
          </p:txBody>
        </p:sp>
      </p:grpSp>
      <p:sp>
        <p:nvSpPr>
          <p:cNvPr id="944" name="Line"/>
          <p:cNvSpPr/>
          <p:nvPr/>
        </p:nvSpPr>
        <p:spPr>
          <a:xfrm flipH="1" rot="2580000">
            <a:off x="16267341" y="7741270"/>
            <a:ext cx="1132661" cy="1221052"/>
          </a:xfrm>
          <a:custGeom>
            <a:avLst/>
            <a:gdLst/>
            <a:ahLst/>
            <a:cxnLst>
              <a:cxn ang="0">
                <a:pos x="wd2" y="hd2"/>
              </a:cxn>
              <a:cxn ang="5400000">
                <a:pos x="wd2" y="hd2"/>
              </a:cxn>
              <a:cxn ang="10800000">
                <a:pos x="wd2" y="hd2"/>
              </a:cxn>
              <a:cxn ang="16200000">
                <a:pos x="wd2" y="hd2"/>
              </a:cxn>
            </a:cxnLst>
            <a:rect l="0" t="0" r="r" b="b"/>
            <a:pathLst>
              <a:path w="20892" h="21247" fill="norm" stroke="1" extrusionOk="0">
                <a:moveTo>
                  <a:pt x="20661" y="883"/>
                </a:moveTo>
                <a:cubicBezTo>
                  <a:pt x="20274" y="591"/>
                  <a:pt x="19976" y="135"/>
                  <a:pt x="19500" y="7"/>
                </a:cubicBezTo>
                <a:cubicBezTo>
                  <a:pt x="19289" y="-50"/>
                  <a:pt x="19172" y="283"/>
                  <a:pt x="19036" y="445"/>
                </a:cubicBezTo>
                <a:cubicBezTo>
                  <a:pt x="18861" y="650"/>
                  <a:pt x="18726" y="883"/>
                  <a:pt x="18571" y="1102"/>
                </a:cubicBezTo>
                <a:cubicBezTo>
                  <a:pt x="18702" y="1718"/>
                  <a:pt x="18586" y="2511"/>
                  <a:pt x="19500" y="2634"/>
                </a:cubicBezTo>
                <a:cubicBezTo>
                  <a:pt x="19816" y="2677"/>
                  <a:pt x="20119" y="2488"/>
                  <a:pt x="20428" y="2415"/>
                </a:cubicBezTo>
                <a:cubicBezTo>
                  <a:pt x="20749" y="1508"/>
                  <a:pt x="21158" y="1227"/>
                  <a:pt x="20661" y="445"/>
                </a:cubicBezTo>
                <a:cubicBezTo>
                  <a:pt x="20548" y="268"/>
                  <a:pt x="20351" y="153"/>
                  <a:pt x="20196" y="7"/>
                </a:cubicBezTo>
                <a:cubicBezTo>
                  <a:pt x="19964" y="80"/>
                  <a:pt x="19691" y="82"/>
                  <a:pt x="19500" y="226"/>
                </a:cubicBezTo>
                <a:cubicBezTo>
                  <a:pt x="18663" y="857"/>
                  <a:pt x="19131" y="1514"/>
                  <a:pt x="19268" y="2415"/>
                </a:cubicBezTo>
                <a:cubicBezTo>
                  <a:pt x="19384" y="2343"/>
                  <a:pt x="20622" y="1686"/>
                  <a:pt x="20428" y="1321"/>
                </a:cubicBezTo>
                <a:cubicBezTo>
                  <a:pt x="20319" y="1114"/>
                  <a:pt x="19964" y="1467"/>
                  <a:pt x="19732" y="1540"/>
                </a:cubicBezTo>
                <a:cubicBezTo>
                  <a:pt x="19497" y="1872"/>
                  <a:pt x="19036" y="2400"/>
                  <a:pt x="19036" y="2853"/>
                </a:cubicBezTo>
                <a:cubicBezTo>
                  <a:pt x="19036" y="3154"/>
                  <a:pt x="19190" y="3437"/>
                  <a:pt x="19268" y="3729"/>
                </a:cubicBezTo>
                <a:cubicBezTo>
                  <a:pt x="19283" y="3707"/>
                  <a:pt x="20156" y="2597"/>
                  <a:pt x="19964" y="2415"/>
                </a:cubicBezTo>
                <a:cubicBezTo>
                  <a:pt x="19791" y="2252"/>
                  <a:pt x="19500" y="2561"/>
                  <a:pt x="19268" y="2634"/>
                </a:cubicBezTo>
                <a:cubicBezTo>
                  <a:pt x="19036" y="2853"/>
                  <a:pt x="18781" y="3053"/>
                  <a:pt x="18571" y="3291"/>
                </a:cubicBezTo>
                <a:cubicBezTo>
                  <a:pt x="18393" y="3494"/>
                  <a:pt x="18292" y="3752"/>
                  <a:pt x="18107" y="3948"/>
                </a:cubicBezTo>
                <a:cubicBezTo>
                  <a:pt x="18106" y="3949"/>
                  <a:pt x="16663" y="5311"/>
                  <a:pt x="16250" y="5700"/>
                </a:cubicBezTo>
                <a:cubicBezTo>
                  <a:pt x="16018" y="5919"/>
                  <a:pt x="15750" y="6109"/>
                  <a:pt x="15554" y="6357"/>
                </a:cubicBezTo>
                <a:cubicBezTo>
                  <a:pt x="15321" y="6649"/>
                  <a:pt x="15114" y="6960"/>
                  <a:pt x="14857" y="7233"/>
                </a:cubicBezTo>
                <a:cubicBezTo>
                  <a:pt x="14494" y="7619"/>
                  <a:pt x="14083" y="7963"/>
                  <a:pt x="13696" y="8328"/>
                </a:cubicBezTo>
                <a:lnTo>
                  <a:pt x="10679" y="11175"/>
                </a:lnTo>
                <a:lnTo>
                  <a:pt x="9982" y="11832"/>
                </a:lnTo>
                <a:cubicBezTo>
                  <a:pt x="9673" y="12123"/>
                  <a:pt x="9316" y="12377"/>
                  <a:pt x="9054" y="12707"/>
                </a:cubicBezTo>
                <a:cubicBezTo>
                  <a:pt x="8822" y="12999"/>
                  <a:pt x="8631" y="13325"/>
                  <a:pt x="8357" y="13583"/>
                </a:cubicBezTo>
                <a:cubicBezTo>
                  <a:pt x="8160" y="13769"/>
                  <a:pt x="7875" y="13853"/>
                  <a:pt x="7661" y="14021"/>
                </a:cubicBezTo>
                <a:cubicBezTo>
                  <a:pt x="6502" y="14933"/>
                  <a:pt x="7492" y="14512"/>
                  <a:pt x="6268" y="14897"/>
                </a:cubicBezTo>
                <a:lnTo>
                  <a:pt x="4411" y="16649"/>
                </a:lnTo>
                <a:cubicBezTo>
                  <a:pt x="4256" y="16795"/>
                  <a:pt x="4068" y="16915"/>
                  <a:pt x="3947" y="17087"/>
                </a:cubicBezTo>
                <a:cubicBezTo>
                  <a:pt x="3792" y="17306"/>
                  <a:pt x="3680" y="17558"/>
                  <a:pt x="3482" y="17744"/>
                </a:cubicBezTo>
                <a:cubicBezTo>
                  <a:pt x="2276" y="18882"/>
                  <a:pt x="3241" y="17536"/>
                  <a:pt x="2322" y="18620"/>
                </a:cubicBezTo>
                <a:cubicBezTo>
                  <a:pt x="2147" y="18825"/>
                  <a:pt x="2041" y="19079"/>
                  <a:pt x="1857" y="19277"/>
                </a:cubicBezTo>
                <a:cubicBezTo>
                  <a:pt x="1497" y="19665"/>
                  <a:pt x="697" y="20372"/>
                  <a:pt x="697" y="20372"/>
                </a:cubicBezTo>
                <a:cubicBezTo>
                  <a:pt x="-38" y="18293"/>
                  <a:pt x="277" y="19518"/>
                  <a:pt x="0" y="16649"/>
                </a:cubicBezTo>
                <a:cubicBezTo>
                  <a:pt x="78" y="16357"/>
                  <a:pt x="-53" y="15908"/>
                  <a:pt x="232" y="15773"/>
                </a:cubicBezTo>
                <a:cubicBezTo>
                  <a:pt x="451" y="15670"/>
                  <a:pt x="397" y="16208"/>
                  <a:pt x="465" y="16430"/>
                </a:cubicBezTo>
                <a:cubicBezTo>
                  <a:pt x="552" y="16719"/>
                  <a:pt x="619" y="17014"/>
                  <a:pt x="697" y="17306"/>
                </a:cubicBezTo>
                <a:cubicBezTo>
                  <a:pt x="940" y="21436"/>
                  <a:pt x="-442" y="21550"/>
                  <a:pt x="2322" y="21029"/>
                </a:cubicBezTo>
                <a:cubicBezTo>
                  <a:pt x="2635" y="20970"/>
                  <a:pt x="2941" y="20883"/>
                  <a:pt x="3250" y="20810"/>
                </a:cubicBezTo>
                <a:cubicBezTo>
                  <a:pt x="3560" y="20664"/>
                  <a:pt x="3861" y="20500"/>
                  <a:pt x="4179" y="20372"/>
                </a:cubicBezTo>
                <a:cubicBezTo>
                  <a:pt x="4404" y="20281"/>
                  <a:pt x="4665" y="20271"/>
                  <a:pt x="4875" y="20153"/>
                </a:cubicBezTo>
                <a:cubicBezTo>
                  <a:pt x="6354" y="19316"/>
                  <a:pt x="3978" y="20036"/>
                  <a:pt x="6268" y="19496"/>
                </a:cubicBezTo>
                <a:cubicBezTo>
                  <a:pt x="6500" y="19350"/>
                  <a:pt x="6689" y="19101"/>
                  <a:pt x="6964" y="19058"/>
                </a:cubicBezTo>
                <a:cubicBezTo>
                  <a:pt x="7481" y="18977"/>
                  <a:pt x="8180" y="19767"/>
                  <a:pt x="7197" y="18839"/>
                </a:cubicBezTo>
              </a:path>
            </a:pathLst>
          </a:custGeom>
          <a:ln w="76200">
            <a:solidFill>
              <a:srgbClr val="0000FF"/>
            </a:solidFill>
          </a:ln>
        </p:spPr>
        <p:txBody>
          <a:bodyPr lIns="45719" rIns="45719"/>
          <a:lstStyle/>
          <a:p>
            <a:pPr algn="r" defTabSz="914400">
              <a:defRPr sz="1800">
                <a:latin typeface="Arial"/>
                <a:ea typeface="Arial"/>
                <a:cs typeface="Arial"/>
                <a:sym typeface="Arial"/>
              </a:defRPr>
            </a:pPr>
          </a:p>
        </p:txBody>
      </p:sp>
      <p:sp>
        <p:nvSpPr>
          <p:cNvPr id="945" name="struct Tree {…"/>
          <p:cNvSpPr txBox="1"/>
          <p:nvPr/>
        </p:nvSpPr>
        <p:spPr>
          <a:xfrm>
            <a:off x="881751" y="4851249"/>
            <a:ext cx="12691774" cy="35458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lgn="l" defTabSz="457200">
              <a:defRPr b="1" sz="6000">
                <a:latin typeface="Courier New"/>
                <a:ea typeface="Courier New"/>
                <a:cs typeface="Courier New"/>
                <a:sym typeface="Courier New"/>
              </a:defRPr>
            </a:pPr>
            <a:r>
              <a:t>struct Tree {</a:t>
            </a:r>
          </a:p>
          <a:p>
            <a:pPr lvl="1" indent="457200" algn="l" defTabSz="457200">
              <a:defRPr b="1" sz="6000">
                <a:latin typeface="Courier New"/>
                <a:ea typeface="Courier New"/>
                <a:cs typeface="Courier New"/>
                <a:sym typeface="Courier New"/>
              </a:defRPr>
            </a:pPr>
            <a:r>
              <a:t>  string value;</a:t>
            </a:r>
          </a:p>
          <a:p>
            <a:pPr lvl="1" indent="457200" algn="l" defTabSz="457200">
              <a:defRPr b="1" sz="6000">
                <a:latin typeface="Courier New"/>
                <a:ea typeface="Courier New"/>
                <a:cs typeface="Courier New"/>
                <a:sym typeface="Courier New"/>
              </a:defRPr>
            </a:pPr>
            <a:r>
              <a:t>  Vector&lt;Tree *&gt; children;</a:t>
            </a:r>
          </a:p>
          <a:p>
            <a:pPr algn="l" defTabSz="457200">
              <a:defRPr b="1" sz="6000">
                <a:latin typeface="Courier New"/>
                <a:ea typeface="Courier New"/>
                <a:cs typeface="Courier New"/>
                <a:sym typeface="Courier New"/>
              </a:defRPr>
            </a:pPr>
            <a:r>
              <a:t>};</a:t>
            </a:r>
          </a:p>
        </p:txBody>
      </p:sp>
    </p:spTree>
  </p:cSld>
  <p:clrMapOvr>
    <a:masterClrMapping/>
  </p:clrMapOvr>
  <p:transition xmlns:p14="http://schemas.microsoft.com/office/powerpoint/2010/main" spd="med" advClick="1"/>
</p:sld>
</file>

<file path=ppt/slides/slide3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947" name="Trees can be defined as either structs or classe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Trees can be defined as either structs or classes</a:t>
            </a:r>
          </a:p>
        </p:txBody>
      </p:sp>
      <p:sp>
        <p:nvSpPr>
          <p:cNvPr id="948" name="class Tree {…"/>
          <p:cNvSpPr txBox="1"/>
          <p:nvPr/>
        </p:nvSpPr>
        <p:spPr>
          <a:xfrm>
            <a:off x="2009821" y="7381385"/>
            <a:ext cx="13545280" cy="4739641"/>
          </a:xfrm>
          <a:prstGeom prst="rect">
            <a:avLst/>
          </a:prstGeom>
          <a:ln w="76200">
            <a:solidFill>
              <a:srgbClr val="7F0325"/>
            </a:solidFill>
          </a:ln>
          <a:extLst>
            <a:ext uri="{C572A759-6A51-4108-AA02-DFA0A04FC94B}">
              <ma14:wrappingTextBoxFlag xmlns:ma14="http://schemas.microsoft.com/office/mac/drawingml/2011/main" val="1"/>
            </a:ext>
          </a:extLst>
        </p:spPr>
        <p:txBody>
          <a:bodyPr lIns="45719" rIns="45719">
            <a:spAutoFit/>
          </a:bodyPr>
          <a:lstStyle/>
          <a:p>
            <a:pPr algn="l" defTabSz="457200">
              <a:defRPr b="1" sz="6000">
                <a:latin typeface="Courier"/>
                <a:ea typeface="Courier"/>
                <a:cs typeface="Courier"/>
                <a:sym typeface="Courier"/>
              </a:defRPr>
            </a:pPr>
            <a:r>
              <a:t>class Tree {</a:t>
            </a:r>
          </a:p>
          <a:p>
            <a:pPr algn="l" defTabSz="457200">
              <a:defRPr b="1" sz="6000">
                <a:latin typeface="Courier"/>
                <a:ea typeface="Courier"/>
                <a:cs typeface="Courier"/>
                <a:sym typeface="Courier"/>
              </a:defRPr>
            </a:pPr>
            <a:r>
              <a:t>private:</a:t>
            </a:r>
          </a:p>
          <a:p>
            <a:pPr lvl="1" indent="457200" algn="l" defTabSz="457200">
              <a:defRPr b="1" sz="6000">
                <a:latin typeface="Courier"/>
                <a:ea typeface="Courier"/>
                <a:cs typeface="Courier"/>
                <a:sym typeface="Courier"/>
              </a:defRPr>
            </a:pPr>
            <a:r>
              <a:t>  string value;</a:t>
            </a:r>
          </a:p>
          <a:p>
            <a:pPr lvl="1" indent="457200" algn="l" defTabSz="457200">
              <a:defRPr b="1" sz="6000">
                <a:latin typeface="Courier"/>
                <a:ea typeface="Courier"/>
                <a:cs typeface="Courier"/>
                <a:sym typeface="Courier"/>
              </a:defRPr>
            </a:pPr>
            <a:r>
              <a:t>  Vector&lt;Tree *&gt; children;</a:t>
            </a:r>
          </a:p>
          <a:p>
            <a:pPr algn="l" defTabSz="457200">
              <a:defRPr b="1" sz="6000">
                <a:latin typeface="Courier"/>
                <a:ea typeface="Courier"/>
                <a:cs typeface="Courier"/>
                <a:sym typeface="Courier"/>
              </a:defRPr>
            </a:pPr>
            <a:r>
              <a:t>};</a:t>
            </a:r>
          </a:p>
        </p:txBody>
      </p:sp>
      <p:sp>
        <p:nvSpPr>
          <p:cNvPr id="949" name="struct Tree {…"/>
          <p:cNvSpPr txBox="1"/>
          <p:nvPr/>
        </p:nvSpPr>
        <p:spPr>
          <a:xfrm>
            <a:off x="2017907" y="2117816"/>
            <a:ext cx="10800999" cy="4739641"/>
          </a:xfrm>
          <a:prstGeom prst="rect">
            <a:avLst/>
          </a:prstGeom>
          <a:ln w="76200">
            <a:solidFill>
              <a:srgbClr val="7F0325"/>
            </a:solidFill>
          </a:ln>
          <a:extLst>
            <a:ext uri="{C572A759-6A51-4108-AA02-DFA0A04FC94B}">
              <ma14:wrappingTextBoxFlag xmlns:ma14="http://schemas.microsoft.com/office/mac/drawingml/2011/main" val="1"/>
            </a:ext>
          </a:extLst>
        </p:spPr>
        <p:txBody>
          <a:bodyPr lIns="45719" rIns="45719">
            <a:spAutoFit/>
          </a:bodyPr>
          <a:lstStyle/>
          <a:p>
            <a:pPr algn="l" defTabSz="457200">
              <a:defRPr b="1" sz="6000">
                <a:latin typeface="Courier"/>
                <a:ea typeface="Courier"/>
                <a:cs typeface="Courier"/>
                <a:sym typeface="Courier"/>
              </a:defRPr>
            </a:pPr>
            <a:r>
              <a:t>struct Tree {</a:t>
            </a:r>
          </a:p>
          <a:p>
            <a:pPr algn="l" defTabSz="457200">
              <a:defRPr b="1" sz="6000">
                <a:latin typeface="Courier"/>
                <a:ea typeface="Courier"/>
                <a:cs typeface="Courier"/>
                <a:sym typeface="Courier"/>
              </a:defRPr>
            </a:pPr>
            <a:r>
              <a:t>   string value;</a:t>
            </a:r>
          </a:p>
          <a:p>
            <a:pPr algn="l" defTabSz="457200">
              <a:defRPr b="1" sz="6000">
                <a:latin typeface="Courier"/>
                <a:ea typeface="Courier"/>
                <a:cs typeface="Courier"/>
                <a:sym typeface="Courier"/>
              </a:defRPr>
            </a:pPr>
            <a:r>
              <a:t>   Tree * left;</a:t>
            </a:r>
          </a:p>
          <a:p>
            <a:pPr algn="l" defTabSz="457200">
              <a:defRPr b="1" sz="6000">
                <a:latin typeface="Courier"/>
                <a:ea typeface="Courier"/>
                <a:cs typeface="Courier"/>
                <a:sym typeface="Courier"/>
              </a:defRPr>
            </a:pPr>
            <a:r>
              <a:t>   Tree * right;</a:t>
            </a:r>
          </a:p>
          <a:p>
            <a:pPr algn="l" defTabSz="457200">
              <a:defRPr b="1" sz="6000">
                <a:latin typeface="Courier"/>
                <a:ea typeface="Courier"/>
                <a:cs typeface="Courier"/>
                <a:sym typeface="Courier"/>
              </a:defRPr>
            </a:pPr>
            <a:r>
              <a:t>};</a:t>
            </a:r>
          </a:p>
        </p:txBody>
      </p:sp>
    </p:spTree>
  </p:cSld>
  <p:clrMapOvr>
    <a:masterClrMapping/>
  </p:clrMapOvr>
  <p:transition xmlns:p14="http://schemas.microsoft.com/office/powerpoint/2010/main" spd="med" advClick="1"/>
</p:sld>
</file>

<file path=ppt/slides/slide3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951" name="Let's write some code to &quot;traverse&quot; the tre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Let's write some code to "traverse" the tree</a:t>
            </a:r>
          </a:p>
        </p:txBody>
      </p:sp>
      <p:grpSp>
        <p:nvGrpSpPr>
          <p:cNvPr id="955" name="Group"/>
          <p:cNvGrpSpPr/>
          <p:nvPr/>
        </p:nvGrpSpPr>
        <p:grpSpPr>
          <a:xfrm>
            <a:off x="13654440" y="4491064"/>
            <a:ext cx="3098466" cy="1731607"/>
            <a:chOff x="19500" y="19500"/>
            <a:chExt cx="3098464" cy="1731605"/>
          </a:xfrm>
        </p:grpSpPr>
        <p:graphicFrame>
          <p:nvGraphicFramePr>
            <p:cNvPr id="952" name="Table"/>
            <p:cNvGraphicFramePr/>
            <p:nvPr/>
          </p:nvGraphicFramePr>
          <p:xfrm>
            <a:off x="19500" y="19500"/>
            <a:ext cx="3098466" cy="1393774"/>
          </p:xfrm>
          <a:graphic xmlns:a="http://schemas.openxmlformats.org/drawingml/2006/main">
            <a:graphicData uri="http://schemas.openxmlformats.org/drawingml/2006/table">
              <a:tbl>
                <a:tblPr firstCol="0" firstRow="0" lastCol="0" lastRow="0" bandCol="0" bandRow="0" rtl="0">
                  <a:tableStyleId>{EEE7283C-3CF3-47DC-8721-378D4A62B228}</a:tableStyleId>
                </a:tblPr>
                <a:tblGrid>
                  <a:gridCol w="1511132"/>
                  <a:gridCol w="1511132"/>
                </a:tblGrid>
                <a:tr h="658786">
                  <a:tc gridSpan="2">
                    <a:txBody>
                      <a:bodyPr/>
                      <a:lstStyle/>
                      <a:p>
                        <a:pPr defTabSz="647700">
                          <a:defRPr sz="1800">
                            <a:solidFill>
                              <a:srgbClr val="000000"/>
                            </a:solidFill>
                          </a:defRPr>
                        </a:pPr>
                        <a:r>
                          <a:rPr sz="3900">
                            <a:solidFill>
                              <a:srgbClr val="7F0325"/>
                            </a:solidFill>
                            <a:sym typeface="Helvetica Neue"/>
                          </a:rPr>
                          <a:t>is</a:t>
                        </a:r>
                      </a:p>
                    </a:txBody>
                    <a:tcPr marL="50800" marR="50800" marT="50800" marB="50800" anchor="ctr" anchorCtr="0" horzOverflow="overflow">
                      <a:lnL w="76200">
                        <a:solidFill>
                          <a:srgbClr val="000000"/>
                        </a:solidFill>
                        <a:miter lim="400000"/>
                      </a:lnL>
                      <a:lnR w="76200">
                        <a:solidFill>
                          <a:srgbClr val="000000"/>
                        </a:solidFill>
                        <a:miter lim="400000"/>
                      </a:lnR>
                      <a:lnT w="76200">
                        <a:solidFill>
                          <a:srgbClr val="000000"/>
                        </a:solidFill>
                        <a:miter lim="400000"/>
                      </a:lnT>
                      <a:lnB w="76200">
                        <a:solidFill>
                          <a:srgbClr val="000000"/>
                        </a:solidFill>
                        <a:miter lim="400000"/>
                      </a:lnB>
                    </a:tcPr>
                  </a:tc>
                  <a:tc hMerge="1">
                    <a:tcPr/>
                  </a:tc>
                </a:tr>
                <a:tr h="658786">
                  <a:tc>
                    <a:txBody>
                      <a:bodyPr/>
                      <a:lstStyle/>
                      <a:p>
                        <a:pPr defTabSz="647700">
                          <a:defRPr>
                            <a:solidFill>
                              <a:srgbClr val="7F0325"/>
                            </a:solidFill>
                            <a:sym typeface="Helvetica Neue"/>
                          </a:defRPr>
                        </a:pPr>
                      </a:p>
                    </a:txBody>
                    <a:tcPr marL="50800" marR="50800" marT="50800" marB="50800" anchor="ctr" anchorCtr="0" horzOverflow="overflow">
                      <a:lnL w="76200">
                        <a:solidFill>
                          <a:srgbClr val="000000"/>
                        </a:solidFill>
                        <a:miter lim="400000"/>
                      </a:lnL>
                      <a:lnR w="76200">
                        <a:solidFill>
                          <a:srgbClr val="000000"/>
                        </a:solidFill>
                        <a:miter lim="400000"/>
                      </a:lnR>
                      <a:lnT w="76200">
                        <a:solidFill>
                          <a:srgbClr val="000000"/>
                        </a:solidFill>
                        <a:miter lim="400000"/>
                      </a:lnT>
                      <a:lnB w="76200">
                        <a:solidFill>
                          <a:srgbClr val="000000"/>
                        </a:solidFill>
                        <a:miter lim="400000"/>
                      </a:lnB>
                    </a:tcPr>
                  </a:tc>
                  <a:tc>
                    <a:txBody>
                      <a:bodyPr/>
                      <a:lstStyle/>
                      <a:p>
                        <a:pPr defTabSz="647700">
                          <a:defRPr>
                            <a:solidFill>
                              <a:srgbClr val="7F0325"/>
                            </a:solidFill>
                            <a:sym typeface="Helvetica Neue"/>
                          </a:defRPr>
                        </a:pPr>
                      </a:p>
                    </a:txBody>
                    <a:tcPr marL="50800" marR="50800" marT="50800" marB="50800" anchor="ctr" anchorCtr="0" horzOverflow="overflow">
                      <a:lnL w="76200">
                        <a:solidFill>
                          <a:srgbClr val="000000"/>
                        </a:solidFill>
                        <a:miter lim="400000"/>
                      </a:lnL>
                      <a:lnR w="76200">
                        <a:solidFill>
                          <a:srgbClr val="000000"/>
                        </a:solidFill>
                        <a:miter lim="400000"/>
                      </a:lnR>
                      <a:lnT w="76200">
                        <a:solidFill>
                          <a:srgbClr val="000000"/>
                        </a:solidFill>
                        <a:miter lim="400000"/>
                      </a:lnT>
                      <a:lnB w="76200">
                        <a:solidFill>
                          <a:srgbClr val="000000"/>
                        </a:solidFill>
                        <a:miter lim="400000"/>
                      </a:lnB>
                    </a:tcPr>
                  </a:tc>
                </a:tr>
              </a:tbl>
            </a:graphicData>
          </a:graphic>
        </p:graphicFrame>
        <p:sp>
          <p:nvSpPr>
            <p:cNvPr id="953" name="Line"/>
            <p:cNvSpPr/>
            <p:nvPr/>
          </p:nvSpPr>
          <p:spPr>
            <a:xfrm>
              <a:off x="244905" y="1162521"/>
              <a:ext cx="498569" cy="537476"/>
            </a:xfrm>
            <a:custGeom>
              <a:avLst/>
              <a:gdLst/>
              <a:ahLst/>
              <a:cxnLst>
                <a:cxn ang="0">
                  <a:pos x="wd2" y="hd2"/>
                </a:cxn>
                <a:cxn ang="5400000">
                  <a:pos x="wd2" y="hd2"/>
                </a:cxn>
                <a:cxn ang="10800000">
                  <a:pos x="wd2" y="hd2"/>
                </a:cxn>
                <a:cxn ang="16200000">
                  <a:pos x="wd2" y="hd2"/>
                </a:cxn>
              </a:cxnLst>
              <a:rect l="0" t="0" r="r" b="b"/>
              <a:pathLst>
                <a:path w="20892" h="21247" fill="norm" stroke="1" extrusionOk="0">
                  <a:moveTo>
                    <a:pt x="20661" y="883"/>
                  </a:moveTo>
                  <a:cubicBezTo>
                    <a:pt x="20274" y="591"/>
                    <a:pt x="19976" y="135"/>
                    <a:pt x="19500" y="7"/>
                  </a:cubicBezTo>
                  <a:cubicBezTo>
                    <a:pt x="19289" y="-50"/>
                    <a:pt x="19172" y="283"/>
                    <a:pt x="19036" y="445"/>
                  </a:cubicBezTo>
                  <a:cubicBezTo>
                    <a:pt x="18861" y="650"/>
                    <a:pt x="18726" y="883"/>
                    <a:pt x="18571" y="1102"/>
                  </a:cubicBezTo>
                  <a:cubicBezTo>
                    <a:pt x="18702" y="1718"/>
                    <a:pt x="18586" y="2511"/>
                    <a:pt x="19500" y="2634"/>
                  </a:cubicBezTo>
                  <a:cubicBezTo>
                    <a:pt x="19816" y="2677"/>
                    <a:pt x="20119" y="2488"/>
                    <a:pt x="20428" y="2415"/>
                  </a:cubicBezTo>
                  <a:cubicBezTo>
                    <a:pt x="20749" y="1508"/>
                    <a:pt x="21158" y="1227"/>
                    <a:pt x="20661" y="445"/>
                  </a:cubicBezTo>
                  <a:cubicBezTo>
                    <a:pt x="20548" y="268"/>
                    <a:pt x="20351" y="153"/>
                    <a:pt x="20196" y="7"/>
                  </a:cubicBezTo>
                  <a:cubicBezTo>
                    <a:pt x="19964" y="80"/>
                    <a:pt x="19691" y="82"/>
                    <a:pt x="19500" y="226"/>
                  </a:cubicBezTo>
                  <a:cubicBezTo>
                    <a:pt x="18663" y="857"/>
                    <a:pt x="19131" y="1514"/>
                    <a:pt x="19268" y="2415"/>
                  </a:cubicBezTo>
                  <a:cubicBezTo>
                    <a:pt x="19384" y="2343"/>
                    <a:pt x="20622" y="1686"/>
                    <a:pt x="20428" y="1321"/>
                  </a:cubicBezTo>
                  <a:cubicBezTo>
                    <a:pt x="20319" y="1114"/>
                    <a:pt x="19964" y="1467"/>
                    <a:pt x="19732" y="1540"/>
                  </a:cubicBezTo>
                  <a:cubicBezTo>
                    <a:pt x="19497" y="1872"/>
                    <a:pt x="19036" y="2400"/>
                    <a:pt x="19036" y="2853"/>
                  </a:cubicBezTo>
                  <a:cubicBezTo>
                    <a:pt x="19036" y="3154"/>
                    <a:pt x="19190" y="3437"/>
                    <a:pt x="19268" y="3729"/>
                  </a:cubicBezTo>
                  <a:cubicBezTo>
                    <a:pt x="19283" y="3707"/>
                    <a:pt x="20156" y="2597"/>
                    <a:pt x="19964" y="2415"/>
                  </a:cubicBezTo>
                  <a:cubicBezTo>
                    <a:pt x="19791" y="2252"/>
                    <a:pt x="19500" y="2561"/>
                    <a:pt x="19268" y="2634"/>
                  </a:cubicBezTo>
                  <a:cubicBezTo>
                    <a:pt x="19036" y="2853"/>
                    <a:pt x="18781" y="3053"/>
                    <a:pt x="18571" y="3291"/>
                  </a:cubicBezTo>
                  <a:cubicBezTo>
                    <a:pt x="18393" y="3494"/>
                    <a:pt x="18292" y="3752"/>
                    <a:pt x="18107" y="3948"/>
                  </a:cubicBezTo>
                  <a:cubicBezTo>
                    <a:pt x="18106" y="3949"/>
                    <a:pt x="16663" y="5311"/>
                    <a:pt x="16250" y="5700"/>
                  </a:cubicBezTo>
                  <a:cubicBezTo>
                    <a:pt x="16018" y="5919"/>
                    <a:pt x="15750" y="6109"/>
                    <a:pt x="15554" y="6357"/>
                  </a:cubicBezTo>
                  <a:cubicBezTo>
                    <a:pt x="15321" y="6649"/>
                    <a:pt x="15114" y="6960"/>
                    <a:pt x="14857" y="7233"/>
                  </a:cubicBezTo>
                  <a:cubicBezTo>
                    <a:pt x="14494" y="7619"/>
                    <a:pt x="14083" y="7963"/>
                    <a:pt x="13696" y="8328"/>
                  </a:cubicBezTo>
                  <a:lnTo>
                    <a:pt x="10679" y="11175"/>
                  </a:lnTo>
                  <a:lnTo>
                    <a:pt x="9982" y="11832"/>
                  </a:lnTo>
                  <a:cubicBezTo>
                    <a:pt x="9673" y="12123"/>
                    <a:pt x="9316" y="12377"/>
                    <a:pt x="9054" y="12707"/>
                  </a:cubicBezTo>
                  <a:cubicBezTo>
                    <a:pt x="8822" y="12999"/>
                    <a:pt x="8631" y="13325"/>
                    <a:pt x="8357" y="13583"/>
                  </a:cubicBezTo>
                  <a:cubicBezTo>
                    <a:pt x="8160" y="13769"/>
                    <a:pt x="7875" y="13853"/>
                    <a:pt x="7661" y="14021"/>
                  </a:cubicBezTo>
                  <a:cubicBezTo>
                    <a:pt x="6502" y="14933"/>
                    <a:pt x="7492" y="14512"/>
                    <a:pt x="6268" y="14897"/>
                  </a:cubicBezTo>
                  <a:lnTo>
                    <a:pt x="4411" y="16649"/>
                  </a:lnTo>
                  <a:cubicBezTo>
                    <a:pt x="4256" y="16795"/>
                    <a:pt x="4068" y="16915"/>
                    <a:pt x="3947" y="17087"/>
                  </a:cubicBezTo>
                  <a:cubicBezTo>
                    <a:pt x="3792" y="17306"/>
                    <a:pt x="3680" y="17558"/>
                    <a:pt x="3482" y="17744"/>
                  </a:cubicBezTo>
                  <a:cubicBezTo>
                    <a:pt x="2276" y="18882"/>
                    <a:pt x="3241" y="17536"/>
                    <a:pt x="2322" y="18620"/>
                  </a:cubicBezTo>
                  <a:cubicBezTo>
                    <a:pt x="2147" y="18825"/>
                    <a:pt x="2041" y="19079"/>
                    <a:pt x="1857" y="19277"/>
                  </a:cubicBezTo>
                  <a:cubicBezTo>
                    <a:pt x="1497" y="19665"/>
                    <a:pt x="697" y="20372"/>
                    <a:pt x="697" y="20372"/>
                  </a:cubicBezTo>
                  <a:cubicBezTo>
                    <a:pt x="-38" y="18293"/>
                    <a:pt x="277" y="19518"/>
                    <a:pt x="0" y="16649"/>
                  </a:cubicBezTo>
                  <a:cubicBezTo>
                    <a:pt x="78" y="16357"/>
                    <a:pt x="-53" y="15908"/>
                    <a:pt x="232" y="15773"/>
                  </a:cubicBezTo>
                  <a:cubicBezTo>
                    <a:pt x="451" y="15670"/>
                    <a:pt x="397" y="16208"/>
                    <a:pt x="465" y="16430"/>
                  </a:cubicBezTo>
                  <a:cubicBezTo>
                    <a:pt x="552" y="16719"/>
                    <a:pt x="619" y="17014"/>
                    <a:pt x="697" y="17306"/>
                  </a:cubicBezTo>
                  <a:cubicBezTo>
                    <a:pt x="940" y="21436"/>
                    <a:pt x="-442" y="21550"/>
                    <a:pt x="2322" y="21029"/>
                  </a:cubicBezTo>
                  <a:cubicBezTo>
                    <a:pt x="2635" y="20970"/>
                    <a:pt x="2941" y="20883"/>
                    <a:pt x="3250" y="20810"/>
                  </a:cubicBezTo>
                  <a:cubicBezTo>
                    <a:pt x="3560" y="20664"/>
                    <a:pt x="3861" y="20500"/>
                    <a:pt x="4179" y="20372"/>
                  </a:cubicBezTo>
                  <a:cubicBezTo>
                    <a:pt x="4404" y="20281"/>
                    <a:pt x="4665" y="20271"/>
                    <a:pt x="4875" y="20153"/>
                  </a:cubicBezTo>
                  <a:cubicBezTo>
                    <a:pt x="6354" y="19316"/>
                    <a:pt x="3978" y="20036"/>
                    <a:pt x="6268" y="19496"/>
                  </a:cubicBezTo>
                  <a:cubicBezTo>
                    <a:pt x="6500" y="19350"/>
                    <a:pt x="6689" y="19101"/>
                    <a:pt x="6964" y="19058"/>
                  </a:cubicBezTo>
                  <a:cubicBezTo>
                    <a:pt x="7481" y="18977"/>
                    <a:pt x="8180" y="19767"/>
                    <a:pt x="7197" y="18839"/>
                  </a:cubicBezTo>
                </a:path>
              </a:pathLst>
            </a:custGeom>
            <a:noFill/>
            <a:ln w="76200" cap="flat">
              <a:solidFill>
                <a:srgbClr val="0000FF"/>
              </a:solidFill>
              <a:prstDash val="solid"/>
              <a:round/>
            </a:ln>
            <a:effectLst/>
          </p:spPr>
          <p:txBody>
            <a:bodyPr wrap="square" lIns="45719" tIns="45719" rIns="45719" bIns="45719" numCol="1" anchor="t">
              <a:noAutofit/>
            </a:bodyPr>
            <a:lstStyle/>
            <a:p>
              <a:pPr algn="r" defTabSz="914400">
                <a:defRPr sz="1800">
                  <a:latin typeface="Arial"/>
                  <a:ea typeface="Arial"/>
                  <a:cs typeface="Arial"/>
                  <a:sym typeface="Arial"/>
                </a:defRPr>
              </a:pPr>
            </a:p>
          </p:txBody>
        </p:sp>
        <p:sp>
          <p:nvSpPr>
            <p:cNvPr id="954" name="Line"/>
            <p:cNvSpPr/>
            <p:nvPr/>
          </p:nvSpPr>
          <p:spPr>
            <a:xfrm flipH="1">
              <a:off x="2178156" y="1213630"/>
              <a:ext cx="498569" cy="537477"/>
            </a:xfrm>
            <a:custGeom>
              <a:avLst/>
              <a:gdLst/>
              <a:ahLst/>
              <a:cxnLst>
                <a:cxn ang="0">
                  <a:pos x="wd2" y="hd2"/>
                </a:cxn>
                <a:cxn ang="5400000">
                  <a:pos x="wd2" y="hd2"/>
                </a:cxn>
                <a:cxn ang="10800000">
                  <a:pos x="wd2" y="hd2"/>
                </a:cxn>
                <a:cxn ang="16200000">
                  <a:pos x="wd2" y="hd2"/>
                </a:cxn>
              </a:cxnLst>
              <a:rect l="0" t="0" r="r" b="b"/>
              <a:pathLst>
                <a:path w="20892" h="21247" fill="norm" stroke="1" extrusionOk="0">
                  <a:moveTo>
                    <a:pt x="20661" y="883"/>
                  </a:moveTo>
                  <a:cubicBezTo>
                    <a:pt x="20274" y="591"/>
                    <a:pt x="19976" y="135"/>
                    <a:pt x="19500" y="7"/>
                  </a:cubicBezTo>
                  <a:cubicBezTo>
                    <a:pt x="19289" y="-50"/>
                    <a:pt x="19172" y="283"/>
                    <a:pt x="19036" y="445"/>
                  </a:cubicBezTo>
                  <a:cubicBezTo>
                    <a:pt x="18861" y="650"/>
                    <a:pt x="18726" y="883"/>
                    <a:pt x="18571" y="1102"/>
                  </a:cubicBezTo>
                  <a:cubicBezTo>
                    <a:pt x="18702" y="1718"/>
                    <a:pt x="18586" y="2511"/>
                    <a:pt x="19500" y="2634"/>
                  </a:cubicBezTo>
                  <a:cubicBezTo>
                    <a:pt x="19816" y="2677"/>
                    <a:pt x="20119" y="2488"/>
                    <a:pt x="20428" y="2415"/>
                  </a:cubicBezTo>
                  <a:cubicBezTo>
                    <a:pt x="20749" y="1508"/>
                    <a:pt x="21158" y="1227"/>
                    <a:pt x="20661" y="445"/>
                  </a:cubicBezTo>
                  <a:cubicBezTo>
                    <a:pt x="20548" y="268"/>
                    <a:pt x="20351" y="153"/>
                    <a:pt x="20196" y="7"/>
                  </a:cubicBezTo>
                  <a:cubicBezTo>
                    <a:pt x="19964" y="80"/>
                    <a:pt x="19691" y="82"/>
                    <a:pt x="19500" y="226"/>
                  </a:cubicBezTo>
                  <a:cubicBezTo>
                    <a:pt x="18663" y="857"/>
                    <a:pt x="19131" y="1514"/>
                    <a:pt x="19268" y="2415"/>
                  </a:cubicBezTo>
                  <a:cubicBezTo>
                    <a:pt x="19384" y="2343"/>
                    <a:pt x="20622" y="1686"/>
                    <a:pt x="20428" y="1321"/>
                  </a:cubicBezTo>
                  <a:cubicBezTo>
                    <a:pt x="20319" y="1114"/>
                    <a:pt x="19964" y="1467"/>
                    <a:pt x="19732" y="1540"/>
                  </a:cubicBezTo>
                  <a:cubicBezTo>
                    <a:pt x="19497" y="1872"/>
                    <a:pt x="19036" y="2400"/>
                    <a:pt x="19036" y="2853"/>
                  </a:cubicBezTo>
                  <a:cubicBezTo>
                    <a:pt x="19036" y="3154"/>
                    <a:pt x="19190" y="3437"/>
                    <a:pt x="19268" y="3729"/>
                  </a:cubicBezTo>
                  <a:cubicBezTo>
                    <a:pt x="19283" y="3707"/>
                    <a:pt x="20156" y="2597"/>
                    <a:pt x="19964" y="2415"/>
                  </a:cubicBezTo>
                  <a:cubicBezTo>
                    <a:pt x="19791" y="2252"/>
                    <a:pt x="19500" y="2561"/>
                    <a:pt x="19268" y="2634"/>
                  </a:cubicBezTo>
                  <a:cubicBezTo>
                    <a:pt x="19036" y="2853"/>
                    <a:pt x="18781" y="3053"/>
                    <a:pt x="18571" y="3291"/>
                  </a:cubicBezTo>
                  <a:cubicBezTo>
                    <a:pt x="18393" y="3494"/>
                    <a:pt x="18292" y="3752"/>
                    <a:pt x="18107" y="3948"/>
                  </a:cubicBezTo>
                  <a:cubicBezTo>
                    <a:pt x="18106" y="3949"/>
                    <a:pt x="16663" y="5311"/>
                    <a:pt x="16250" y="5700"/>
                  </a:cubicBezTo>
                  <a:cubicBezTo>
                    <a:pt x="16018" y="5919"/>
                    <a:pt x="15750" y="6109"/>
                    <a:pt x="15554" y="6357"/>
                  </a:cubicBezTo>
                  <a:cubicBezTo>
                    <a:pt x="15321" y="6649"/>
                    <a:pt x="15114" y="6960"/>
                    <a:pt x="14857" y="7233"/>
                  </a:cubicBezTo>
                  <a:cubicBezTo>
                    <a:pt x="14494" y="7619"/>
                    <a:pt x="14083" y="7963"/>
                    <a:pt x="13696" y="8328"/>
                  </a:cubicBezTo>
                  <a:lnTo>
                    <a:pt x="10679" y="11175"/>
                  </a:lnTo>
                  <a:lnTo>
                    <a:pt x="9982" y="11832"/>
                  </a:lnTo>
                  <a:cubicBezTo>
                    <a:pt x="9673" y="12123"/>
                    <a:pt x="9316" y="12377"/>
                    <a:pt x="9054" y="12707"/>
                  </a:cubicBezTo>
                  <a:cubicBezTo>
                    <a:pt x="8822" y="12999"/>
                    <a:pt x="8631" y="13325"/>
                    <a:pt x="8357" y="13583"/>
                  </a:cubicBezTo>
                  <a:cubicBezTo>
                    <a:pt x="8160" y="13769"/>
                    <a:pt x="7875" y="13853"/>
                    <a:pt x="7661" y="14021"/>
                  </a:cubicBezTo>
                  <a:cubicBezTo>
                    <a:pt x="6502" y="14933"/>
                    <a:pt x="7492" y="14512"/>
                    <a:pt x="6268" y="14897"/>
                  </a:cubicBezTo>
                  <a:lnTo>
                    <a:pt x="4411" y="16649"/>
                  </a:lnTo>
                  <a:cubicBezTo>
                    <a:pt x="4256" y="16795"/>
                    <a:pt x="4068" y="16915"/>
                    <a:pt x="3947" y="17087"/>
                  </a:cubicBezTo>
                  <a:cubicBezTo>
                    <a:pt x="3792" y="17306"/>
                    <a:pt x="3680" y="17558"/>
                    <a:pt x="3482" y="17744"/>
                  </a:cubicBezTo>
                  <a:cubicBezTo>
                    <a:pt x="2276" y="18882"/>
                    <a:pt x="3241" y="17536"/>
                    <a:pt x="2322" y="18620"/>
                  </a:cubicBezTo>
                  <a:cubicBezTo>
                    <a:pt x="2147" y="18825"/>
                    <a:pt x="2041" y="19079"/>
                    <a:pt x="1857" y="19277"/>
                  </a:cubicBezTo>
                  <a:cubicBezTo>
                    <a:pt x="1497" y="19665"/>
                    <a:pt x="697" y="20372"/>
                    <a:pt x="697" y="20372"/>
                  </a:cubicBezTo>
                  <a:cubicBezTo>
                    <a:pt x="-38" y="18293"/>
                    <a:pt x="277" y="19518"/>
                    <a:pt x="0" y="16649"/>
                  </a:cubicBezTo>
                  <a:cubicBezTo>
                    <a:pt x="78" y="16357"/>
                    <a:pt x="-53" y="15908"/>
                    <a:pt x="232" y="15773"/>
                  </a:cubicBezTo>
                  <a:cubicBezTo>
                    <a:pt x="451" y="15670"/>
                    <a:pt x="397" y="16208"/>
                    <a:pt x="465" y="16430"/>
                  </a:cubicBezTo>
                  <a:cubicBezTo>
                    <a:pt x="552" y="16719"/>
                    <a:pt x="619" y="17014"/>
                    <a:pt x="697" y="17306"/>
                  </a:cubicBezTo>
                  <a:cubicBezTo>
                    <a:pt x="940" y="21436"/>
                    <a:pt x="-442" y="21550"/>
                    <a:pt x="2322" y="21029"/>
                  </a:cubicBezTo>
                  <a:cubicBezTo>
                    <a:pt x="2635" y="20970"/>
                    <a:pt x="2941" y="20883"/>
                    <a:pt x="3250" y="20810"/>
                  </a:cubicBezTo>
                  <a:cubicBezTo>
                    <a:pt x="3560" y="20664"/>
                    <a:pt x="3861" y="20500"/>
                    <a:pt x="4179" y="20372"/>
                  </a:cubicBezTo>
                  <a:cubicBezTo>
                    <a:pt x="4404" y="20281"/>
                    <a:pt x="4665" y="20271"/>
                    <a:pt x="4875" y="20153"/>
                  </a:cubicBezTo>
                  <a:cubicBezTo>
                    <a:pt x="6354" y="19316"/>
                    <a:pt x="3978" y="20036"/>
                    <a:pt x="6268" y="19496"/>
                  </a:cubicBezTo>
                  <a:cubicBezTo>
                    <a:pt x="6500" y="19350"/>
                    <a:pt x="6689" y="19101"/>
                    <a:pt x="6964" y="19058"/>
                  </a:cubicBezTo>
                  <a:cubicBezTo>
                    <a:pt x="7481" y="18977"/>
                    <a:pt x="8180" y="19767"/>
                    <a:pt x="7197" y="18839"/>
                  </a:cubicBezTo>
                </a:path>
              </a:pathLst>
            </a:custGeom>
            <a:noFill/>
            <a:ln w="76200" cap="flat">
              <a:solidFill>
                <a:srgbClr val="0000FF"/>
              </a:solidFill>
              <a:prstDash val="solid"/>
              <a:round/>
            </a:ln>
            <a:effectLst/>
          </p:spPr>
          <p:txBody>
            <a:bodyPr wrap="square" lIns="45719" tIns="45719" rIns="45719" bIns="45719" numCol="1" anchor="t">
              <a:noAutofit/>
            </a:bodyPr>
            <a:lstStyle/>
            <a:p>
              <a:pPr algn="r" defTabSz="914400">
                <a:defRPr sz="1800">
                  <a:latin typeface="Arial"/>
                  <a:ea typeface="Arial"/>
                  <a:cs typeface="Arial"/>
                  <a:sym typeface="Arial"/>
                </a:defRPr>
              </a:pPr>
            </a:p>
          </p:txBody>
        </p:sp>
      </p:grpSp>
      <p:grpSp>
        <p:nvGrpSpPr>
          <p:cNvPr id="958" name="Group"/>
          <p:cNvGrpSpPr/>
          <p:nvPr/>
        </p:nvGrpSpPr>
        <p:grpSpPr>
          <a:xfrm>
            <a:off x="19884957" y="4491064"/>
            <a:ext cx="3098466" cy="1731607"/>
            <a:chOff x="19500" y="19500"/>
            <a:chExt cx="3098464" cy="1731605"/>
          </a:xfrm>
        </p:grpSpPr>
        <p:graphicFrame>
          <p:nvGraphicFramePr>
            <p:cNvPr id="956" name="Table"/>
            <p:cNvGraphicFramePr/>
            <p:nvPr/>
          </p:nvGraphicFramePr>
          <p:xfrm>
            <a:off x="19500" y="19500"/>
            <a:ext cx="3098466" cy="1393774"/>
          </p:xfrm>
          <a:graphic xmlns:a="http://schemas.openxmlformats.org/drawingml/2006/main">
            <a:graphicData uri="http://schemas.openxmlformats.org/drawingml/2006/table">
              <a:tbl>
                <a:tblPr firstCol="0" firstRow="0" lastCol="0" lastRow="0" bandCol="0" bandRow="0" rtl="0">
                  <a:tableStyleId>{EEE7283C-3CF3-47DC-8721-378D4A62B228}</a:tableStyleId>
                </a:tblPr>
                <a:tblGrid>
                  <a:gridCol w="1511132"/>
                  <a:gridCol w="1511132"/>
                </a:tblGrid>
                <a:tr h="658786">
                  <a:tc gridSpan="2">
                    <a:txBody>
                      <a:bodyPr/>
                      <a:lstStyle/>
                      <a:p>
                        <a:pPr defTabSz="647700">
                          <a:defRPr sz="1800">
                            <a:solidFill>
                              <a:srgbClr val="000000"/>
                            </a:solidFill>
                          </a:defRPr>
                        </a:pPr>
                        <a:r>
                          <a:rPr sz="3900">
                            <a:solidFill>
                              <a:srgbClr val="7F0325"/>
                            </a:solidFill>
                            <a:sym typeface="Helvetica Neue"/>
                          </a:rPr>
                          <a:t>written</a:t>
                        </a:r>
                      </a:p>
                    </a:txBody>
                    <a:tcPr marL="50800" marR="50800" marT="50800" marB="50800" anchor="ctr" anchorCtr="0" horzOverflow="overflow">
                      <a:lnL w="76200">
                        <a:solidFill>
                          <a:srgbClr val="000000"/>
                        </a:solidFill>
                        <a:miter lim="400000"/>
                      </a:lnL>
                      <a:lnR w="76200">
                        <a:solidFill>
                          <a:srgbClr val="000000"/>
                        </a:solidFill>
                        <a:miter lim="400000"/>
                      </a:lnR>
                      <a:lnT w="76200">
                        <a:solidFill>
                          <a:srgbClr val="000000"/>
                        </a:solidFill>
                        <a:miter lim="400000"/>
                      </a:lnT>
                      <a:lnB w="76200">
                        <a:solidFill>
                          <a:srgbClr val="000000"/>
                        </a:solidFill>
                        <a:miter lim="400000"/>
                      </a:lnB>
                    </a:tcPr>
                  </a:tc>
                  <a:tc hMerge="1">
                    <a:tcPr/>
                  </a:tc>
                </a:tr>
                <a:tr h="658786">
                  <a:tc>
                    <a:txBody>
                      <a:bodyPr/>
                      <a:lstStyle/>
                      <a:p>
                        <a:pPr defTabSz="647700">
                          <a:defRPr>
                            <a:solidFill>
                              <a:srgbClr val="7F0325"/>
                            </a:solidFill>
                            <a:sym typeface="Helvetica Neue"/>
                          </a:defRPr>
                        </a:pPr>
                      </a:p>
                    </a:txBody>
                    <a:tcPr marL="50800" marR="50800" marT="50800" marB="50800" anchor="ctr" anchorCtr="0" horzOverflow="overflow">
                      <a:lnL w="76200">
                        <a:solidFill>
                          <a:srgbClr val="000000"/>
                        </a:solidFill>
                        <a:miter lim="400000"/>
                      </a:lnL>
                      <a:lnR w="76200">
                        <a:solidFill>
                          <a:srgbClr val="000000"/>
                        </a:solidFill>
                        <a:miter lim="400000"/>
                      </a:lnR>
                      <a:lnT w="76200">
                        <a:solidFill>
                          <a:srgbClr val="000000"/>
                        </a:solidFill>
                        <a:miter lim="400000"/>
                      </a:lnT>
                      <a:lnB w="76200">
                        <a:solidFill>
                          <a:srgbClr val="000000"/>
                        </a:solidFill>
                        <a:miter lim="400000"/>
                      </a:lnB>
                    </a:tcPr>
                  </a:tc>
                  <a:tc>
                    <a:txBody>
                      <a:bodyPr/>
                      <a:lstStyle/>
                      <a:p>
                        <a:pPr defTabSz="647700">
                          <a:defRPr>
                            <a:solidFill>
                              <a:srgbClr val="7F0325"/>
                            </a:solidFill>
                            <a:sym typeface="Helvetica Neue"/>
                          </a:defRPr>
                        </a:pPr>
                      </a:p>
                    </a:txBody>
                    <a:tcPr marL="50800" marR="50800" marT="50800" marB="50800" anchor="ctr" anchorCtr="0" horzOverflow="overflow">
                      <a:lnL w="76200">
                        <a:solidFill>
                          <a:srgbClr val="000000"/>
                        </a:solidFill>
                        <a:miter lim="400000"/>
                      </a:lnL>
                      <a:lnR w="76200">
                        <a:solidFill>
                          <a:srgbClr val="000000"/>
                        </a:solidFill>
                        <a:miter lim="400000"/>
                      </a:lnR>
                      <a:lnT w="76200">
                        <a:solidFill>
                          <a:srgbClr val="000000"/>
                        </a:solidFill>
                        <a:miter lim="400000"/>
                      </a:lnT>
                      <a:lnB w="76200">
                        <a:solidFill>
                          <a:srgbClr val="000000"/>
                        </a:solidFill>
                        <a:miter lim="400000"/>
                      </a:lnB>
                    </a:tcPr>
                  </a:tc>
                </a:tr>
              </a:tbl>
            </a:graphicData>
          </a:graphic>
        </p:graphicFrame>
        <p:sp>
          <p:nvSpPr>
            <p:cNvPr id="957" name="Line"/>
            <p:cNvSpPr/>
            <p:nvPr/>
          </p:nvSpPr>
          <p:spPr>
            <a:xfrm flipH="1">
              <a:off x="2178156" y="1213630"/>
              <a:ext cx="498569" cy="537477"/>
            </a:xfrm>
            <a:custGeom>
              <a:avLst/>
              <a:gdLst/>
              <a:ahLst/>
              <a:cxnLst>
                <a:cxn ang="0">
                  <a:pos x="wd2" y="hd2"/>
                </a:cxn>
                <a:cxn ang="5400000">
                  <a:pos x="wd2" y="hd2"/>
                </a:cxn>
                <a:cxn ang="10800000">
                  <a:pos x="wd2" y="hd2"/>
                </a:cxn>
                <a:cxn ang="16200000">
                  <a:pos x="wd2" y="hd2"/>
                </a:cxn>
              </a:cxnLst>
              <a:rect l="0" t="0" r="r" b="b"/>
              <a:pathLst>
                <a:path w="20892" h="21247" fill="norm" stroke="1" extrusionOk="0">
                  <a:moveTo>
                    <a:pt x="20661" y="883"/>
                  </a:moveTo>
                  <a:cubicBezTo>
                    <a:pt x="20274" y="591"/>
                    <a:pt x="19976" y="135"/>
                    <a:pt x="19500" y="7"/>
                  </a:cubicBezTo>
                  <a:cubicBezTo>
                    <a:pt x="19289" y="-50"/>
                    <a:pt x="19172" y="283"/>
                    <a:pt x="19036" y="445"/>
                  </a:cubicBezTo>
                  <a:cubicBezTo>
                    <a:pt x="18861" y="650"/>
                    <a:pt x="18726" y="883"/>
                    <a:pt x="18571" y="1102"/>
                  </a:cubicBezTo>
                  <a:cubicBezTo>
                    <a:pt x="18702" y="1718"/>
                    <a:pt x="18586" y="2511"/>
                    <a:pt x="19500" y="2634"/>
                  </a:cubicBezTo>
                  <a:cubicBezTo>
                    <a:pt x="19816" y="2677"/>
                    <a:pt x="20119" y="2488"/>
                    <a:pt x="20428" y="2415"/>
                  </a:cubicBezTo>
                  <a:cubicBezTo>
                    <a:pt x="20749" y="1508"/>
                    <a:pt x="21158" y="1227"/>
                    <a:pt x="20661" y="445"/>
                  </a:cubicBezTo>
                  <a:cubicBezTo>
                    <a:pt x="20548" y="268"/>
                    <a:pt x="20351" y="153"/>
                    <a:pt x="20196" y="7"/>
                  </a:cubicBezTo>
                  <a:cubicBezTo>
                    <a:pt x="19964" y="80"/>
                    <a:pt x="19691" y="82"/>
                    <a:pt x="19500" y="226"/>
                  </a:cubicBezTo>
                  <a:cubicBezTo>
                    <a:pt x="18663" y="857"/>
                    <a:pt x="19131" y="1514"/>
                    <a:pt x="19268" y="2415"/>
                  </a:cubicBezTo>
                  <a:cubicBezTo>
                    <a:pt x="19384" y="2343"/>
                    <a:pt x="20622" y="1686"/>
                    <a:pt x="20428" y="1321"/>
                  </a:cubicBezTo>
                  <a:cubicBezTo>
                    <a:pt x="20319" y="1114"/>
                    <a:pt x="19964" y="1467"/>
                    <a:pt x="19732" y="1540"/>
                  </a:cubicBezTo>
                  <a:cubicBezTo>
                    <a:pt x="19497" y="1872"/>
                    <a:pt x="19036" y="2400"/>
                    <a:pt x="19036" y="2853"/>
                  </a:cubicBezTo>
                  <a:cubicBezTo>
                    <a:pt x="19036" y="3154"/>
                    <a:pt x="19190" y="3437"/>
                    <a:pt x="19268" y="3729"/>
                  </a:cubicBezTo>
                  <a:cubicBezTo>
                    <a:pt x="19283" y="3707"/>
                    <a:pt x="20156" y="2597"/>
                    <a:pt x="19964" y="2415"/>
                  </a:cubicBezTo>
                  <a:cubicBezTo>
                    <a:pt x="19791" y="2252"/>
                    <a:pt x="19500" y="2561"/>
                    <a:pt x="19268" y="2634"/>
                  </a:cubicBezTo>
                  <a:cubicBezTo>
                    <a:pt x="19036" y="2853"/>
                    <a:pt x="18781" y="3053"/>
                    <a:pt x="18571" y="3291"/>
                  </a:cubicBezTo>
                  <a:cubicBezTo>
                    <a:pt x="18393" y="3494"/>
                    <a:pt x="18292" y="3752"/>
                    <a:pt x="18107" y="3948"/>
                  </a:cubicBezTo>
                  <a:cubicBezTo>
                    <a:pt x="18106" y="3949"/>
                    <a:pt x="16663" y="5311"/>
                    <a:pt x="16250" y="5700"/>
                  </a:cubicBezTo>
                  <a:cubicBezTo>
                    <a:pt x="16018" y="5919"/>
                    <a:pt x="15750" y="6109"/>
                    <a:pt x="15554" y="6357"/>
                  </a:cubicBezTo>
                  <a:cubicBezTo>
                    <a:pt x="15321" y="6649"/>
                    <a:pt x="15114" y="6960"/>
                    <a:pt x="14857" y="7233"/>
                  </a:cubicBezTo>
                  <a:cubicBezTo>
                    <a:pt x="14494" y="7619"/>
                    <a:pt x="14083" y="7963"/>
                    <a:pt x="13696" y="8328"/>
                  </a:cubicBezTo>
                  <a:lnTo>
                    <a:pt x="10679" y="11175"/>
                  </a:lnTo>
                  <a:lnTo>
                    <a:pt x="9982" y="11832"/>
                  </a:lnTo>
                  <a:cubicBezTo>
                    <a:pt x="9673" y="12123"/>
                    <a:pt x="9316" y="12377"/>
                    <a:pt x="9054" y="12707"/>
                  </a:cubicBezTo>
                  <a:cubicBezTo>
                    <a:pt x="8822" y="12999"/>
                    <a:pt x="8631" y="13325"/>
                    <a:pt x="8357" y="13583"/>
                  </a:cubicBezTo>
                  <a:cubicBezTo>
                    <a:pt x="8160" y="13769"/>
                    <a:pt x="7875" y="13853"/>
                    <a:pt x="7661" y="14021"/>
                  </a:cubicBezTo>
                  <a:cubicBezTo>
                    <a:pt x="6502" y="14933"/>
                    <a:pt x="7492" y="14512"/>
                    <a:pt x="6268" y="14897"/>
                  </a:cubicBezTo>
                  <a:lnTo>
                    <a:pt x="4411" y="16649"/>
                  </a:lnTo>
                  <a:cubicBezTo>
                    <a:pt x="4256" y="16795"/>
                    <a:pt x="4068" y="16915"/>
                    <a:pt x="3947" y="17087"/>
                  </a:cubicBezTo>
                  <a:cubicBezTo>
                    <a:pt x="3792" y="17306"/>
                    <a:pt x="3680" y="17558"/>
                    <a:pt x="3482" y="17744"/>
                  </a:cubicBezTo>
                  <a:cubicBezTo>
                    <a:pt x="2276" y="18882"/>
                    <a:pt x="3241" y="17536"/>
                    <a:pt x="2322" y="18620"/>
                  </a:cubicBezTo>
                  <a:cubicBezTo>
                    <a:pt x="2147" y="18825"/>
                    <a:pt x="2041" y="19079"/>
                    <a:pt x="1857" y="19277"/>
                  </a:cubicBezTo>
                  <a:cubicBezTo>
                    <a:pt x="1497" y="19665"/>
                    <a:pt x="697" y="20372"/>
                    <a:pt x="697" y="20372"/>
                  </a:cubicBezTo>
                  <a:cubicBezTo>
                    <a:pt x="-38" y="18293"/>
                    <a:pt x="277" y="19518"/>
                    <a:pt x="0" y="16649"/>
                  </a:cubicBezTo>
                  <a:cubicBezTo>
                    <a:pt x="78" y="16357"/>
                    <a:pt x="-53" y="15908"/>
                    <a:pt x="232" y="15773"/>
                  </a:cubicBezTo>
                  <a:cubicBezTo>
                    <a:pt x="451" y="15670"/>
                    <a:pt x="397" y="16208"/>
                    <a:pt x="465" y="16430"/>
                  </a:cubicBezTo>
                  <a:cubicBezTo>
                    <a:pt x="552" y="16719"/>
                    <a:pt x="619" y="17014"/>
                    <a:pt x="697" y="17306"/>
                  </a:cubicBezTo>
                  <a:cubicBezTo>
                    <a:pt x="940" y="21436"/>
                    <a:pt x="-442" y="21550"/>
                    <a:pt x="2322" y="21029"/>
                  </a:cubicBezTo>
                  <a:cubicBezTo>
                    <a:pt x="2635" y="20970"/>
                    <a:pt x="2941" y="20883"/>
                    <a:pt x="3250" y="20810"/>
                  </a:cubicBezTo>
                  <a:cubicBezTo>
                    <a:pt x="3560" y="20664"/>
                    <a:pt x="3861" y="20500"/>
                    <a:pt x="4179" y="20372"/>
                  </a:cubicBezTo>
                  <a:cubicBezTo>
                    <a:pt x="4404" y="20281"/>
                    <a:pt x="4665" y="20271"/>
                    <a:pt x="4875" y="20153"/>
                  </a:cubicBezTo>
                  <a:cubicBezTo>
                    <a:pt x="6354" y="19316"/>
                    <a:pt x="3978" y="20036"/>
                    <a:pt x="6268" y="19496"/>
                  </a:cubicBezTo>
                  <a:cubicBezTo>
                    <a:pt x="6500" y="19350"/>
                    <a:pt x="6689" y="19101"/>
                    <a:pt x="6964" y="19058"/>
                  </a:cubicBezTo>
                  <a:cubicBezTo>
                    <a:pt x="7481" y="18977"/>
                    <a:pt x="8180" y="19767"/>
                    <a:pt x="7197" y="18839"/>
                  </a:cubicBezTo>
                </a:path>
              </a:pathLst>
            </a:custGeom>
            <a:noFill/>
            <a:ln w="76200" cap="flat">
              <a:solidFill>
                <a:srgbClr val="0000FF"/>
              </a:solidFill>
              <a:prstDash val="solid"/>
              <a:round/>
            </a:ln>
            <a:effectLst/>
          </p:spPr>
          <p:txBody>
            <a:bodyPr wrap="square" lIns="45719" tIns="45719" rIns="45719" bIns="45719" numCol="1" anchor="t">
              <a:noAutofit/>
            </a:bodyPr>
            <a:lstStyle/>
            <a:p>
              <a:pPr algn="r" defTabSz="914400">
                <a:defRPr sz="1800">
                  <a:latin typeface="Arial"/>
                  <a:ea typeface="Arial"/>
                  <a:cs typeface="Arial"/>
                  <a:sym typeface="Arial"/>
                </a:defRPr>
              </a:pPr>
            </a:p>
          </p:txBody>
        </p:sp>
      </p:grpSp>
      <p:grpSp>
        <p:nvGrpSpPr>
          <p:cNvPr id="962" name="Group"/>
          <p:cNvGrpSpPr/>
          <p:nvPr/>
        </p:nvGrpSpPr>
        <p:grpSpPr>
          <a:xfrm>
            <a:off x="16646065" y="2431503"/>
            <a:ext cx="3098466" cy="1731607"/>
            <a:chOff x="19500" y="19500"/>
            <a:chExt cx="3098464" cy="1731605"/>
          </a:xfrm>
        </p:grpSpPr>
        <p:graphicFrame>
          <p:nvGraphicFramePr>
            <p:cNvPr id="959" name="Table"/>
            <p:cNvGraphicFramePr/>
            <p:nvPr/>
          </p:nvGraphicFramePr>
          <p:xfrm>
            <a:off x="19500" y="19500"/>
            <a:ext cx="3098466" cy="1393774"/>
          </p:xfrm>
          <a:graphic xmlns:a="http://schemas.openxmlformats.org/drawingml/2006/main">
            <a:graphicData uri="http://schemas.openxmlformats.org/drawingml/2006/table">
              <a:tbl>
                <a:tblPr firstCol="0" firstRow="0" lastCol="0" lastRow="0" bandCol="0" bandRow="0" rtl="0">
                  <a:tableStyleId>{EEE7283C-3CF3-47DC-8721-378D4A62B228}</a:tableStyleId>
                </a:tblPr>
                <a:tblGrid>
                  <a:gridCol w="1511132"/>
                  <a:gridCol w="1511132"/>
                </a:tblGrid>
                <a:tr h="658786">
                  <a:tc gridSpan="2">
                    <a:txBody>
                      <a:bodyPr/>
                      <a:lstStyle/>
                      <a:p>
                        <a:pPr defTabSz="647700">
                          <a:defRPr sz="1800">
                            <a:solidFill>
                              <a:srgbClr val="000000"/>
                            </a:solidFill>
                          </a:defRPr>
                        </a:pPr>
                        <a:r>
                          <a:rPr sz="3900">
                            <a:solidFill>
                              <a:srgbClr val="7F0325"/>
                            </a:solidFill>
                            <a:sym typeface="Helvetica Neue"/>
                          </a:rPr>
                          <a:t>this</a:t>
                        </a:r>
                      </a:p>
                    </a:txBody>
                    <a:tcPr marL="50800" marR="50800" marT="50800" marB="50800" anchor="ctr" anchorCtr="0" horzOverflow="overflow">
                      <a:lnL w="76200">
                        <a:solidFill>
                          <a:srgbClr val="000000"/>
                        </a:solidFill>
                        <a:miter lim="400000"/>
                      </a:lnL>
                      <a:lnR w="76200">
                        <a:solidFill>
                          <a:srgbClr val="000000"/>
                        </a:solidFill>
                        <a:miter lim="400000"/>
                      </a:lnR>
                      <a:lnT w="76200">
                        <a:solidFill>
                          <a:srgbClr val="000000"/>
                        </a:solidFill>
                        <a:miter lim="400000"/>
                      </a:lnT>
                      <a:lnB w="76200">
                        <a:solidFill>
                          <a:srgbClr val="000000"/>
                        </a:solidFill>
                        <a:miter lim="400000"/>
                      </a:lnB>
                    </a:tcPr>
                  </a:tc>
                  <a:tc hMerge="1">
                    <a:tcPr/>
                  </a:tc>
                </a:tr>
                <a:tr h="658786">
                  <a:tc>
                    <a:txBody>
                      <a:bodyPr/>
                      <a:lstStyle/>
                      <a:p>
                        <a:pPr defTabSz="647700">
                          <a:defRPr>
                            <a:solidFill>
                              <a:srgbClr val="7F0325"/>
                            </a:solidFill>
                            <a:sym typeface="Helvetica Neue"/>
                          </a:defRPr>
                        </a:pPr>
                      </a:p>
                    </a:txBody>
                    <a:tcPr marL="50800" marR="50800" marT="50800" marB="50800" anchor="ctr" anchorCtr="0" horzOverflow="overflow">
                      <a:lnL w="76200">
                        <a:solidFill>
                          <a:srgbClr val="000000"/>
                        </a:solidFill>
                        <a:miter lim="400000"/>
                      </a:lnL>
                      <a:lnR w="76200">
                        <a:solidFill>
                          <a:srgbClr val="000000"/>
                        </a:solidFill>
                        <a:miter lim="400000"/>
                      </a:lnR>
                      <a:lnT w="76200">
                        <a:solidFill>
                          <a:srgbClr val="000000"/>
                        </a:solidFill>
                        <a:miter lim="400000"/>
                      </a:lnT>
                      <a:lnB w="76200">
                        <a:solidFill>
                          <a:srgbClr val="000000"/>
                        </a:solidFill>
                        <a:miter lim="400000"/>
                      </a:lnB>
                    </a:tcPr>
                  </a:tc>
                  <a:tc>
                    <a:txBody>
                      <a:bodyPr/>
                      <a:lstStyle/>
                      <a:p>
                        <a:pPr defTabSz="647700">
                          <a:defRPr>
                            <a:solidFill>
                              <a:srgbClr val="7F0325"/>
                            </a:solidFill>
                            <a:sym typeface="Helvetica Neue"/>
                          </a:defRPr>
                        </a:pPr>
                      </a:p>
                    </a:txBody>
                    <a:tcPr marL="50800" marR="50800" marT="50800" marB="50800" anchor="ctr" anchorCtr="0" horzOverflow="overflow">
                      <a:lnL w="76200">
                        <a:solidFill>
                          <a:srgbClr val="000000"/>
                        </a:solidFill>
                        <a:miter lim="400000"/>
                      </a:lnL>
                      <a:lnR w="76200">
                        <a:solidFill>
                          <a:srgbClr val="000000"/>
                        </a:solidFill>
                        <a:miter lim="400000"/>
                      </a:lnR>
                      <a:lnT w="76200">
                        <a:solidFill>
                          <a:srgbClr val="000000"/>
                        </a:solidFill>
                        <a:miter lim="400000"/>
                      </a:lnT>
                      <a:lnB w="76200">
                        <a:solidFill>
                          <a:srgbClr val="000000"/>
                        </a:solidFill>
                        <a:miter lim="400000"/>
                      </a:lnB>
                    </a:tcPr>
                  </a:tc>
                </a:tr>
              </a:tbl>
            </a:graphicData>
          </a:graphic>
        </p:graphicFrame>
        <p:sp>
          <p:nvSpPr>
            <p:cNvPr id="960" name="Line"/>
            <p:cNvSpPr/>
            <p:nvPr/>
          </p:nvSpPr>
          <p:spPr>
            <a:xfrm>
              <a:off x="244905" y="1162521"/>
              <a:ext cx="498569" cy="537476"/>
            </a:xfrm>
            <a:custGeom>
              <a:avLst/>
              <a:gdLst/>
              <a:ahLst/>
              <a:cxnLst>
                <a:cxn ang="0">
                  <a:pos x="wd2" y="hd2"/>
                </a:cxn>
                <a:cxn ang="5400000">
                  <a:pos x="wd2" y="hd2"/>
                </a:cxn>
                <a:cxn ang="10800000">
                  <a:pos x="wd2" y="hd2"/>
                </a:cxn>
                <a:cxn ang="16200000">
                  <a:pos x="wd2" y="hd2"/>
                </a:cxn>
              </a:cxnLst>
              <a:rect l="0" t="0" r="r" b="b"/>
              <a:pathLst>
                <a:path w="20892" h="21247" fill="norm" stroke="1" extrusionOk="0">
                  <a:moveTo>
                    <a:pt x="20661" y="883"/>
                  </a:moveTo>
                  <a:cubicBezTo>
                    <a:pt x="20274" y="591"/>
                    <a:pt x="19976" y="135"/>
                    <a:pt x="19500" y="7"/>
                  </a:cubicBezTo>
                  <a:cubicBezTo>
                    <a:pt x="19289" y="-50"/>
                    <a:pt x="19172" y="283"/>
                    <a:pt x="19036" y="445"/>
                  </a:cubicBezTo>
                  <a:cubicBezTo>
                    <a:pt x="18861" y="650"/>
                    <a:pt x="18726" y="883"/>
                    <a:pt x="18571" y="1102"/>
                  </a:cubicBezTo>
                  <a:cubicBezTo>
                    <a:pt x="18702" y="1718"/>
                    <a:pt x="18586" y="2511"/>
                    <a:pt x="19500" y="2634"/>
                  </a:cubicBezTo>
                  <a:cubicBezTo>
                    <a:pt x="19816" y="2677"/>
                    <a:pt x="20119" y="2488"/>
                    <a:pt x="20428" y="2415"/>
                  </a:cubicBezTo>
                  <a:cubicBezTo>
                    <a:pt x="20749" y="1508"/>
                    <a:pt x="21158" y="1227"/>
                    <a:pt x="20661" y="445"/>
                  </a:cubicBezTo>
                  <a:cubicBezTo>
                    <a:pt x="20548" y="268"/>
                    <a:pt x="20351" y="153"/>
                    <a:pt x="20196" y="7"/>
                  </a:cubicBezTo>
                  <a:cubicBezTo>
                    <a:pt x="19964" y="80"/>
                    <a:pt x="19691" y="82"/>
                    <a:pt x="19500" y="226"/>
                  </a:cubicBezTo>
                  <a:cubicBezTo>
                    <a:pt x="18663" y="857"/>
                    <a:pt x="19131" y="1514"/>
                    <a:pt x="19268" y="2415"/>
                  </a:cubicBezTo>
                  <a:cubicBezTo>
                    <a:pt x="19384" y="2343"/>
                    <a:pt x="20622" y="1686"/>
                    <a:pt x="20428" y="1321"/>
                  </a:cubicBezTo>
                  <a:cubicBezTo>
                    <a:pt x="20319" y="1114"/>
                    <a:pt x="19964" y="1467"/>
                    <a:pt x="19732" y="1540"/>
                  </a:cubicBezTo>
                  <a:cubicBezTo>
                    <a:pt x="19497" y="1872"/>
                    <a:pt x="19036" y="2400"/>
                    <a:pt x="19036" y="2853"/>
                  </a:cubicBezTo>
                  <a:cubicBezTo>
                    <a:pt x="19036" y="3154"/>
                    <a:pt x="19190" y="3437"/>
                    <a:pt x="19268" y="3729"/>
                  </a:cubicBezTo>
                  <a:cubicBezTo>
                    <a:pt x="19283" y="3707"/>
                    <a:pt x="20156" y="2597"/>
                    <a:pt x="19964" y="2415"/>
                  </a:cubicBezTo>
                  <a:cubicBezTo>
                    <a:pt x="19791" y="2252"/>
                    <a:pt x="19500" y="2561"/>
                    <a:pt x="19268" y="2634"/>
                  </a:cubicBezTo>
                  <a:cubicBezTo>
                    <a:pt x="19036" y="2853"/>
                    <a:pt x="18781" y="3053"/>
                    <a:pt x="18571" y="3291"/>
                  </a:cubicBezTo>
                  <a:cubicBezTo>
                    <a:pt x="18393" y="3494"/>
                    <a:pt x="18292" y="3752"/>
                    <a:pt x="18107" y="3948"/>
                  </a:cubicBezTo>
                  <a:cubicBezTo>
                    <a:pt x="18106" y="3949"/>
                    <a:pt x="16663" y="5311"/>
                    <a:pt x="16250" y="5700"/>
                  </a:cubicBezTo>
                  <a:cubicBezTo>
                    <a:pt x="16018" y="5919"/>
                    <a:pt x="15750" y="6109"/>
                    <a:pt x="15554" y="6357"/>
                  </a:cubicBezTo>
                  <a:cubicBezTo>
                    <a:pt x="15321" y="6649"/>
                    <a:pt x="15114" y="6960"/>
                    <a:pt x="14857" y="7233"/>
                  </a:cubicBezTo>
                  <a:cubicBezTo>
                    <a:pt x="14494" y="7619"/>
                    <a:pt x="14083" y="7963"/>
                    <a:pt x="13696" y="8328"/>
                  </a:cubicBezTo>
                  <a:lnTo>
                    <a:pt x="10679" y="11175"/>
                  </a:lnTo>
                  <a:lnTo>
                    <a:pt x="9982" y="11832"/>
                  </a:lnTo>
                  <a:cubicBezTo>
                    <a:pt x="9673" y="12123"/>
                    <a:pt x="9316" y="12377"/>
                    <a:pt x="9054" y="12707"/>
                  </a:cubicBezTo>
                  <a:cubicBezTo>
                    <a:pt x="8822" y="12999"/>
                    <a:pt x="8631" y="13325"/>
                    <a:pt x="8357" y="13583"/>
                  </a:cubicBezTo>
                  <a:cubicBezTo>
                    <a:pt x="8160" y="13769"/>
                    <a:pt x="7875" y="13853"/>
                    <a:pt x="7661" y="14021"/>
                  </a:cubicBezTo>
                  <a:cubicBezTo>
                    <a:pt x="6502" y="14933"/>
                    <a:pt x="7492" y="14512"/>
                    <a:pt x="6268" y="14897"/>
                  </a:cubicBezTo>
                  <a:lnTo>
                    <a:pt x="4411" y="16649"/>
                  </a:lnTo>
                  <a:cubicBezTo>
                    <a:pt x="4256" y="16795"/>
                    <a:pt x="4068" y="16915"/>
                    <a:pt x="3947" y="17087"/>
                  </a:cubicBezTo>
                  <a:cubicBezTo>
                    <a:pt x="3792" y="17306"/>
                    <a:pt x="3680" y="17558"/>
                    <a:pt x="3482" y="17744"/>
                  </a:cubicBezTo>
                  <a:cubicBezTo>
                    <a:pt x="2276" y="18882"/>
                    <a:pt x="3241" y="17536"/>
                    <a:pt x="2322" y="18620"/>
                  </a:cubicBezTo>
                  <a:cubicBezTo>
                    <a:pt x="2147" y="18825"/>
                    <a:pt x="2041" y="19079"/>
                    <a:pt x="1857" y="19277"/>
                  </a:cubicBezTo>
                  <a:cubicBezTo>
                    <a:pt x="1497" y="19665"/>
                    <a:pt x="697" y="20372"/>
                    <a:pt x="697" y="20372"/>
                  </a:cubicBezTo>
                  <a:cubicBezTo>
                    <a:pt x="-38" y="18293"/>
                    <a:pt x="277" y="19518"/>
                    <a:pt x="0" y="16649"/>
                  </a:cubicBezTo>
                  <a:cubicBezTo>
                    <a:pt x="78" y="16357"/>
                    <a:pt x="-53" y="15908"/>
                    <a:pt x="232" y="15773"/>
                  </a:cubicBezTo>
                  <a:cubicBezTo>
                    <a:pt x="451" y="15670"/>
                    <a:pt x="397" y="16208"/>
                    <a:pt x="465" y="16430"/>
                  </a:cubicBezTo>
                  <a:cubicBezTo>
                    <a:pt x="552" y="16719"/>
                    <a:pt x="619" y="17014"/>
                    <a:pt x="697" y="17306"/>
                  </a:cubicBezTo>
                  <a:cubicBezTo>
                    <a:pt x="940" y="21436"/>
                    <a:pt x="-442" y="21550"/>
                    <a:pt x="2322" y="21029"/>
                  </a:cubicBezTo>
                  <a:cubicBezTo>
                    <a:pt x="2635" y="20970"/>
                    <a:pt x="2941" y="20883"/>
                    <a:pt x="3250" y="20810"/>
                  </a:cubicBezTo>
                  <a:cubicBezTo>
                    <a:pt x="3560" y="20664"/>
                    <a:pt x="3861" y="20500"/>
                    <a:pt x="4179" y="20372"/>
                  </a:cubicBezTo>
                  <a:cubicBezTo>
                    <a:pt x="4404" y="20281"/>
                    <a:pt x="4665" y="20271"/>
                    <a:pt x="4875" y="20153"/>
                  </a:cubicBezTo>
                  <a:cubicBezTo>
                    <a:pt x="6354" y="19316"/>
                    <a:pt x="3978" y="20036"/>
                    <a:pt x="6268" y="19496"/>
                  </a:cubicBezTo>
                  <a:cubicBezTo>
                    <a:pt x="6500" y="19350"/>
                    <a:pt x="6689" y="19101"/>
                    <a:pt x="6964" y="19058"/>
                  </a:cubicBezTo>
                  <a:cubicBezTo>
                    <a:pt x="7481" y="18977"/>
                    <a:pt x="8180" y="19767"/>
                    <a:pt x="7197" y="18839"/>
                  </a:cubicBezTo>
                </a:path>
              </a:pathLst>
            </a:custGeom>
            <a:noFill/>
            <a:ln w="76200" cap="flat">
              <a:solidFill>
                <a:srgbClr val="0000FF"/>
              </a:solidFill>
              <a:prstDash val="solid"/>
              <a:round/>
            </a:ln>
            <a:effectLst/>
          </p:spPr>
          <p:txBody>
            <a:bodyPr wrap="square" lIns="45719" tIns="45719" rIns="45719" bIns="45719" numCol="1" anchor="t">
              <a:noAutofit/>
            </a:bodyPr>
            <a:lstStyle/>
            <a:p>
              <a:pPr algn="r" defTabSz="914400">
                <a:defRPr sz="1800">
                  <a:latin typeface="Arial"/>
                  <a:ea typeface="Arial"/>
                  <a:cs typeface="Arial"/>
                  <a:sym typeface="Arial"/>
                </a:defRPr>
              </a:pPr>
            </a:p>
          </p:txBody>
        </p:sp>
        <p:sp>
          <p:nvSpPr>
            <p:cNvPr id="961" name="Line"/>
            <p:cNvSpPr/>
            <p:nvPr/>
          </p:nvSpPr>
          <p:spPr>
            <a:xfrm flipH="1">
              <a:off x="2178156" y="1213630"/>
              <a:ext cx="498569" cy="537477"/>
            </a:xfrm>
            <a:custGeom>
              <a:avLst/>
              <a:gdLst/>
              <a:ahLst/>
              <a:cxnLst>
                <a:cxn ang="0">
                  <a:pos x="wd2" y="hd2"/>
                </a:cxn>
                <a:cxn ang="5400000">
                  <a:pos x="wd2" y="hd2"/>
                </a:cxn>
                <a:cxn ang="10800000">
                  <a:pos x="wd2" y="hd2"/>
                </a:cxn>
                <a:cxn ang="16200000">
                  <a:pos x="wd2" y="hd2"/>
                </a:cxn>
              </a:cxnLst>
              <a:rect l="0" t="0" r="r" b="b"/>
              <a:pathLst>
                <a:path w="20892" h="21247" fill="norm" stroke="1" extrusionOk="0">
                  <a:moveTo>
                    <a:pt x="20661" y="883"/>
                  </a:moveTo>
                  <a:cubicBezTo>
                    <a:pt x="20274" y="591"/>
                    <a:pt x="19976" y="135"/>
                    <a:pt x="19500" y="7"/>
                  </a:cubicBezTo>
                  <a:cubicBezTo>
                    <a:pt x="19289" y="-50"/>
                    <a:pt x="19172" y="283"/>
                    <a:pt x="19036" y="445"/>
                  </a:cubicBezTo>
                  <a:cubicBezTo>
                    <a:pt x="18861" y="650"/>
                    <a:pt x="18726" y="883"/>
                    <a:pt x="18571" y="1102"/>
                  </a:cubicBezTo>
                  <a:cubicBezTo>
                    <a:pt x="18702" y="1718"/>
                    <a:pt x="18586" y="2511"/>
                    <a:pt x="19500" y="2634"/>
                  </a:cubicBezTo>
                  <a:cubicBezTo>
                    <a:pt x="19816" y="2677"/>
                    <a:pt x="20119" y="2488"/>
                    <a:pt x="20428" y="2415"/>
                  </a:cubicBezTo>
                  <a:cubicBezTo>
                    <a:pt x="20749" y="1508"/>
                    <a:pt x="21158" y="1227"/>
                    <a:pt x="20661" y="445"/>
                  </a:cubicBezTo>
                  <a:cubicBezTo>
                    <a:pt x="20548" y="268"/>
                    <a:pt x="20351" y="153"/>
                    <a:pt x="20196" y="7"/>
                  </a:cubicBezTo>
                  <a:cubicBezTo>
                    <a:pt x="19964" y="80"/>
                    <a:pt x="19691" y="82"/>
                    <a:pt x="19500" y="226"/>
                  </a:cubicBezTo>
                  <a:cubicBezTo>
                    <a:pt x="18663" y="857"/>
                    <a:pt x="19131" y="1514"/>
                    <a:pt x="19268" y="2415"/>
                  </a:cubicBezTo>
                  <a:cubicBezTo>
                    <a:pt x="19384" y="2343"/>
                    <a:pt x="20622" y="1686"/>
                    <a:pt x="20428" y="1321"/>
                  </a:cubicBezTo>
                  <a:cubicBezTo>
                    <a:pt x="20319" y="1114"/>
                    <a:pt x="19964" y="1467"/>
                    <a:pt x="19732" y="1540"/>
                  </a:cubicBezTo>
                  <a:cubicBezTo>
                    <a:pt x="19497" y="1872"/>
                    <a:pt x="19036" y="2400"/>
                    <a:pt x="19036" y="2853"/>
                  </a:cubicBezTo>
                  <a:cubicBezTo>
                    <a:pt x="19036" y="3154"/>
                    <a:pt x="19190" y="3437"/>
                    <a:pt x="19268" y="3729"/>
                  </a:cubicBezTo>
                  <a:cubicBezTo>
                    <a:pt x="19283" y="3707"/>
                    <a:pt x="20156" y="2597"/>
                    <a:pt x="19964" y="2415"/>
                  </a:cubicBezTo>
                  <a:cubicBezTo>
                    <a:pt x="19791" y="2252"/>
                    <a:pt x="19500" y="2561"/>
                    <a:pt x="19268" y="2634"/>
                  </a:cubicBezTo>
                  <a:cubicBezTo>
                    <a:pt x="19036" y="2853"/>
                    <a:pt x="18781" y="3053"/>
                    <a:pt x="18571" y="3291"/>
                  </a:cubicBezTo>
                  <a:cubicBezTo>
                    <a:pt x="18393" y="3494"/>
                    <a:pt x="18292" y="3752"/>
                    <a:pt x="18107" y="3948"/>
                  </a:cubicBezTo>
                  <a:cubicBezTo>
                    <a:pt x="18106" y="3949"/>
                    <a:pt x="16663" y="5311"/>
                    <a:pt x="16250" y="5700"/>
                  </a:cubicBezTo>
                  <a:cubicBezTo>
                    <a:pt x="16018" y="5919"/>
                    <a:pt x="15750" y="6109"/>
                    <a:pt x="15554" y="6357"/>
                  </a:cubicBezTo>
                  <a:cubicBezTo>
                    <a:pt x="15321" y="6649"/>
                    <a:pt x="15114" y="6960"/>
                    <a:pt x="14857" y="7233"/>
                  </a:cubicBezTo>
                  <a:cubicBezTo>
                    <a:pt x="14494" y="7619"/>
                    <a:pt x="14083" y="7963"/>
                    <a:pt x="13696" y="8328"/>
                  </a:cubicBezTo>
                  <a:lnTo>
                    <a:pt x="10679" y="11175"/>
                  </a:lnTo>
                  <a:lnTo>
                    <a:pt x="9982" y="11832"/>
                  </a:lnTo>
                  <a:cubicBezTo>
                    <a:pt x="9673" y="12123"/>
                    <a:pt x="9316" y="12377"/>
                    <a:pt x="9054" y="12707"/>
                  </a:cubicBezTo>
                  <a:cubicBezTo>
                    <a:pt x="8822" y="12999"/>
                    <a:pt x="8631" y="13325"/>
                    <a:pt x="8357" y="13583"/>
                  </a:cubicBezTo>
                  <a:cubicBezTo>
                    <a:pt x="8160" y="13769"/>
                    <a:pt x="7875" y="13853"/>
                    <a:pt x="7661" y="14021"/>
                  </a:cubicBezTo>
                  <a:cubicBezTo>
                    <a:pt x="6502" y="14933"/>
                    <a:pt x="7492" y="14512"/>
                    <a:pt x="6268" y="14897"/>
                  </a:cubicBezTo>
                  <a:lnTo>
                    <a:pt x="4411" y="16649"/>
                  </a:lnTo>
                  <a:cubicBezTo>
                    <a:pt x="4256" y="16795"/>
                    <a:pt x="4068" y="16915"/>
                    <a:pt x="3947" y="17087"/>
                  </a:cubicBezTo>
                  <a:cubicBezTo>
                    <a:pt x="3792" y="17306"/>
                    <a:pt x="3680" y="17558"/>
                    <a:pt x="3482" y="17744"/>
                  </a:cubicBezTo>
                  <a:cubicBezTo>
                    <a:pt x="2276" y="18882"/>
                    <a:pt x="3241" y="17536"/>
                    <a:pt x="2322" y="18620"/>
                  </a:cubicBezTo>
                  <a:cubicBezTo>
                    <a:pt x="2147" y="18825"/>
                    <a:pt x="2041" y="19079"/>
                    <a:pt x="1857" y="19277"/>
                  </a:cubicBezTo>
                  <a:cubicBezTo>
                    <a:pt x="1497" y="19665"/>
                    <a:pt x="697" y="20372"/>
                    <a:pt x="697" y="20372"/>
                  </a:cubicBezTo>
                  <a:cubicBezTo>
                    <a:pt x="-38" y="18293"/>
                    <a:pt x="277" y="19518"/>
                    <a:pt x="0" y="16649"/>
                  </a:cubicBezTo>
                  <a:cubicBezTo>
                    <a:pt x="78" y="16357"/>
                    <a:pt x="-53" y="15908"/>
                    <a:pt x="232" y="15773"/>
                  </a:cubicBezTo>
                  <a:cubicBezTo>
                    <a:pt x="451" y="15670"/>
                    <a:pt x="397" y="16208"/>
                    <a:pt x="465" y="16430"/>
                  </a:cubicBezTo>
                  <a:cubicBezTo>
                    <a:pt x="552" y="16719"/>
                    <a:pt x="619" y="17014"/>
                    <a:pt x="697" y="17306"/>
                  </a:cubicBezTo>
                  <a:cubicBezTo>
                    <a:pt x="940" y="21436"/>
                    <a:pt x="-442" y="21550"/>
                    <a:pt x="2322" y="21029"/>
                  </a:cubicBezTo>
                  <a:cubicBezTo>
                    <a:pt x="2635" y="20970"/>
                    <a:pt x="2941" y="20883"/>
                    <a:pt x="3250" y="20810"/>
                  </a:cubicBezTo>
                  <a:cubicBezTo>
                    <a:pt x="3560" y="20664"/>
                    <a:pt x="3861" y="20500"/>
                    <a:pt x="4179" y="20372"/>
                  </a:cubicBezTo>
                  <a:cubicBezTo>
                    <a:pt x="4404" y="20281"/>
                    <a:pt x="4665" y="20271"/>
                    <a:pt x="4875" y="20153"/>
                  </a:cubicBezTo>
                  <a:cubicBezTo>
                    <a:pt x="6354" y="19316"/>
                    <a:pt x="3978" y="20036"/>
                    <a:pt x="6268" y="19496"/>
                  </a:cubicBezTo>
                  <a:cubicBezTo>
                    <a:pt x="6500" y="19350"/>
                    <a:pt x="6689" y="19101"/>
                    <a:pt x="6964" y="19058"/>
                  </a:cubicBezTo>
                  <a:cubicBezTo>
                    <a:pt x="7481" y="18977"/>
                    <a:pt x="8180" y="19767"/>
                    <a:pt x="7197" y="18839"/>
                  </a:cubicBezTo>
                </a:path>
              </a:pathLst>
            </a:custGeom>
            <a:noFill/>
            <a:ln w="76200" cap="flat">
              <a:solidFill>
                <a:srgbClr val="0000FF"/>
              </a:solidFill>
              <a:prstDash val="solid"/>
              <a:round/>
            </a:ln>
            <a:effectLst/>
          </p:spPr>
          <p:txBody>
            <a:bodyPr wrap="square" lIns="45719" tIns="45719" rIns="45719" bIns="45719" numCol="1" anchor="t">
              <a:noAutofit/>
            </a:bodyPr>
            <a:lstStyle/>
            <a:p>
              <a:pPr algn="r" defTabSz="914400">
                <a:defRPr sz="1800">
                  <a:latin typeface="Arial"/>
                  <a:ea typeface="Arial"/>
                  <a:cs typeface="Arial"/>
                  <a:sym typeface="Arial"/>
                </a:defRPr>
              </a:pPr>
            </a:p>
          </p:txBody>
        </p:sp>
      </p:grpSp>
      <p:graphicFrame>
        <p:nvGraphicFramePr>
          <p:cNvPr id="963" name="Group"/>
          <p:cNvGraphicFramePr/>
          <p:nvPr/>
        </p:nvGraphicFramePr>
        <p:xfrm>
          <a:off x="11631679" y="6422059"/>
          <a:ext cx="3098466" cy="1393774"/>
        </p:xfrm>
        <a:graphic xmlns:a="http://schemas.openxmlformats.org/drawingml/2006/main">
          <a:graphicData uri="http://schemas.openxmlformats.org/drawingml/2006/table">
            <a:tbl>
              <a:tblPr firstCol="0" firstRow="0" lastCol="0" lastRow="0" bandCol="0" bandRow="0" rtl="0">
                <a:tableStyleId>{EEE7283C-3CF3-47DC-8721-378D4A62B228}</a:tableStyleId>
              </a:tblPr>
              <a:tblGrid>
                <a:gridCol w="1511132"/>
                <a:gridCol w="1511132"/>
              </a:tblGrid>
              <a:tr h="658786">
                <a:tc gridSpan="2">
                  <a:txBody>
                    <a:bodyPr/>
                    <a:lstStyle/>
                    <a:p>
                      <a:pPr algn="ctr" defTabSz="647700">
                        <a:defRPr>
                          <a:solidFill>
                            <a:srgbClr val="000000"/>
                          </a:solidFill>
                        </a:defRPr>
                      </a:pPr>
                      <a:r>
                        <a:rPr sz="3900">
                          <a:solidFill>
                            <a:srgbClr val="7F0325"/>
                          </a:solidFill>
                        </a:rPr>
                        <a:t>a</a:t>
                      </a:r>
                    </a:p>
                  </a:txBody>
                  <a:tcPr marL="50800" marR="50800" marT="50800" marB="50800" anchor="ctr" anchorCtr="0" horzOverflow="overflow">
                    <a:lnL w="76200">
                      <a:solidFill>
                        <a:srgbClr val="000000"/>
                      </a:solidFill>
                      <a:miter lim="400000"/>
                    </a:lnL>
                    <a:lnR w="76200">
                      <a:solidFill>
                        <a:srgbClr val="000000"/>
                      </a:solidFill>
                      <a:miter lim="400000"/>
                    </a:lnR>
                    <a:lnT w="76200">
                      <a:solidFill>
                        <a:srgbClr val="000000"/>
                      </a:solidFill>
                      <a:miter lim="400000"/>
                    </a:lnT>
                    <a:lnB w="76200">
                      <a:solidFill>
                        <a:srgbClr val="000000"/>
                      </a:solidFill>
                      <a:miter lim="400000"/>
                    </a:lnB>
                  </a:tcPr>
                </a:tc>
                <a:tc hMerge="1">
                  <a:tcPr/>
                </a:tc>
              </a:tr>
              <a:tr h="658786">
                <a:tc>
                  <a:txBody>
                    <a:bodyPr/>
                    <a:lstStyle/>
                    <a:p>
                      <a:pPr algn="ctr" defTabSz="647700">
                        <a:defRPr sz="5000">
                          <a:solidFill>
                            <a:srgbClr val="7F0325"/>
                          </a:solidFill>
                        </a:defRPr>
                      </a:pPr>
                    </a:p>
                  </a:txBody>
                  <a:tcPr marL="50800" marR="50800" marT="50800" marB="50800" anchor="ctr" anchorCtr="0" horzOverflow="overflow">
                    <a:lnL w="76200">
                      <a:solidFill>
                        <a:srgbClr val="000000"/>
                      </a:solidFill>
                      <a:miter lim="400000"/>
                    </a:lnL>
                    <a:lnR w="76200">
                      <a:solidFill>
                        <a:srgbClr val="000000"/>
                      </a:solidFill>
                      <a:miter lim="400000"/>
                    </a:lnR>
                    <a:lnT w="76200">
                      <a:solidFill>
                        <a:srgbClr val="000000"/>
                      </a:solidFill>
                      <a:miter lim="400000"/>
                    </a:lnT>
                    <a:lnB w="76200">
                      <a:solidFill>
                        <a:srgbClr val="000000"/>
                      </a:solidFill>
                      <a:miter lim="400000"/>
                    </a:lnB>
                  </a:tcPr>
                </a:tc>
                <a:tc>
                  <a:txBody>
                    <a:bodyPr/>
                    <a:lstStyle/>
                    <a:p>
                      <a:pPr algn="ctr" defTabSz="647700">
                        <a:defRPr sz="5000">
                          <a:solidFill>
                            <a:srgbClr val="7F0325"/>
                          </a:solidFill>
                        </a:defRPr>
                      </a:pPr>
                    </a:p>
                  </a:txBody>
                  <a:tcPr marL="50800" marR="50800" marT="50800" marB="50800" anchor="ctr" anchorCtr="0" horzOverflow="overflow">
                    <a:lnL w="76200">
                      <a:solidFill>
                        <a:srgbClr val="000000"/>
                      </a:solidFill>
                      <a:miter lim="400000"/>
                    </a:lnL>
                    <a:lnR w="76200">
                      <a:solidFill>
                        <a:srgbClr val="000000"/>
                      </a:solidFill>
                      <a:miter lim="400000"/>
                    </a:lnR>
                    <a:lnT w="76200">
                      <a:solidFill>
                        <a:srgbClr val="000000"/>
                      </a:solidFill>
                      <a:miter lim="400000"/>
                    </a:lnT>
                    <a:lnB w="76200">
                      <a:solidFill>
                        <a:srgbClr val="000000"/>
                      </a:solidFill>
                      <a:miter lim="400000"/>
                    </a:lnB>
                  </a:tcPr>
                </a:tc>
              </a:tr>
            </a:tbl>
          </a:graphicData>
        </a:graphic>
      </p:graphicFrame>
      <p:graphicFrame>
        <p:nvGraphicFramePr>
          <p:cNvPr id="964" name="Group"/>
          <p:cNvGraphicFramePr/>
          <p:nvPr/>
        </p:nvGraphicFramePr>
        <p:xfrm>
          <a:off x="15420068" y="6422059"/>
          <a:ext cx="3098466" cy="1393774"/>
        </p:xfrm>
        <a:graphic xmlns:a="http://schemas.openxmlformats.org/drawingml/2006/main">
          <a:graphicData uri="http://schemas.openxmlformats.org/drawingml/2006/table">
            <a:tbl>
              <a:tblPr firstCol="0" firstRow="0" lastCol="0" lastRow="0" bandCol="0" bandRow="0" rtl="0">
                <a:tableStyleId>{EEE7283C-3CF3-47DC-8721-378D4A62B228}</a:tableStyleId>
              </a:tblPr>
              <a:tblGrid>
                <a:gridCol w="1511132"/>
                <a:gridCol w="1511132"/>
              </a:tblGrid>
              <a:tr h="658786">
                <a:tc gridSpan="2">
                  <a:txBody>
                    <a:bodyPr/>
                    <a:lstStyle/>
                    <a:p>
                      <a:pPr algn="ctr" defTabSz="647700">
                        <a:defRPr>
                          <a:solidFill>
                            <a:srgbClr val="000000"/>
                          </a:solidFill>
                        </a:defRPr>
                      </a:pPr>
                      <a:r>
                        <a:rPr sz="3900">
                          <a:solidFill>
                            <a:srgbClr val="7F0325"/>
                          </a:solidFill>
                        </a:rPr>
                        <a:t>correctly</a:t>
                      </a:r>
                    </a:p>
                  </a:txBody>
                  <a:tcPr marL="50800" marR="50800" marT="50800" marB="50800" anchor="ctr" anchorCtr="0" horzOverflow="overflow">
                    <a:lnL w="76200">
                      <a:solidFill>
                        <a:srgbClr val="000000"/>
                      </a:solidFill>
                      <a:miter lim="400000"/>
                    </a:lnL>
                    <a:lnR w="76200">
                      <a:solidFill>
                        <a:srgbClr val="000000"/>
                      </a:solidFill>
                      <a:miter lim="400000"/>
                    </a:lnR>
                    <a:lnT w="76200">
                      <a:solidFill>
                        <a:srgbClr val="000000"/>
                      </a:solidFill>
                      <a:miter lim="400000"/>
                    </a:lnT>
                    <a:lnB w="76200">
                      <a:solidFill>
                        <a:srgbClr val="000000"/>
                      </a:solidFill>
                      <a:miter lim="400000"/>
                    </a:lnB>
                  </a:tcPr>
                </a:tc>
                <a:tc hMerge="1">
                  <a:tcPr/>
                </a:tc>
              </a:tr>
              <a:tr h="658786">
                <a:tc>
                  <a:txBody>
                    <a:bodyPr/>
                    <a:lstStyle/>
                    <a:p>
                      <a:pPr algn="ctr" defTabSz="647700">
                        <a:defRPr sz="5000">
                          <a:solidFill>
                            <a:srgbClr val="7F0325"/>
                          </a:solidFill>
                        </a:defRPr>
                      </a:pPr>
                    </a:p>
                  </a:txBody>
                  <a:tcPr marL="50800" marR="50800" marT="50800" marB="50800" anchor="ctr" anchorCtr="0" horzOverflow="overflow">
                    <a:lnL w="76200">
                      <a:solidFill>
                        <a:srgbClr val="000000"/>
                      </a:solidFill>
                      <a:miter lim="400000"/>
                    </a:lnL>
                    <a:lnR w="76200">
                      <a:solidFill>
                        <a:srgbClr val="000000"/>
                      </a:solidFill>
                      <a:miter lim="400000"/>
                    </a:lnR>
                    <a:lnT w="76200">
                      <a:solidFill>
                        <a:srgbClr val="000000"/>
                      </a:solidFill>
                      <a:miter lim="400000"/>
                    </a:lnT>
                    <a:lnB w="76200">
                      <a:solidFill>
                        <a:srgbClr val="000000"/>
                      </a:solidFill>
                      <a:miter lim="400000"/>
                    </a:lnB>
                  </a:tcPr>
                </a:tc>
                <a:tc>
                  <a:txBody>
                    <a:bodyPr/>
                    <a:lstStyle/>
                    <a:p>
                      <a:pPr algn="ctr" defTabSz="647700">
                        <a:defRPr sz="5000">
                          <a:solidFill>
                            <a:srgbClr val="7F0325"/>
                          </a:solidFill>
                        </a:defRPr>
                      </a:pPr>
                    </a:p>
                  </a:txBody>
                  <a:tcPr marL="50800" marR="50800" marT="50800" marB="50800" anchor="ctr" anchorCtr="0" horzOverflow="overflow">
                    <a:lnL w="76200">
                      <a:solidFill>
                        <a:srgbClr val="000000"/>
                      </a:solidFill>
                      <a:miter lim="400000"/>
                    </a:lnL>
                    <a:lnR w="76200">
                      <a:solidFill>
                        <a:srgbClr val="000000"/>
                      </a:solidFill>
                      <a:miter lim="400000"/>
                    </a:lnR>
                    <a:lnT w="76200">
                      <a:solidFill>
                        <a:srgbClr val="000000"/>
                      </a:solidFill>
                      <a:miter lim="400000"/>
                    </a:lnT>
                    <a:lnB w="76200">
                      <a:solidFill>
                        <a:srgbClr val="000000"/>
                      </a:solidFill>
                      <a:miter lim="400000"/>
                    </a:lnB>
                  </a:tcPr>
                </a:tc>
              </a:tr>
            </a:tbl>
          </a:graphicData>
        </a:graphic>
      </p:graphicFrame>
      <p:graphicFrame>
        <p:nvGraphicFramePr>
          <p:cNvPr id="965" name="Group"/>
          <p:cNvGraphicFramePr/>
          <p:nvPr/>
        </p:nvGraphicFramePr>
        <p:xfrm>
          <a:off x="21169519" y="6549059"/>
          <a:ext cx="3098466" cy="1393774"/>
        </p:xfrm>
        <a:graphic xmlns:a="http://schemas.openxmlformats.org/drawingml/2006/main">
          <a:graphicData uri="http://schemas.openxmlformats.org/drawingml/2006/table">
            <a:tbl>
              <a:tblPr firstCol="0" firstRow="0" lastCol="0" lastRow="0" bandCol="0" bandRow="0" rtl="0">
                <a:tableStyleId>{EEE7283C-3CF3-47DC-8721-378D4A62B228}</a:tableStyleId>
              </a:tblPr>
              <a:tblGrid>
                <a:gridCol w="1511132"/>
                <a:gridCol w="1511132"/>
              </a:tblGrid>
              <a:tr h="658786">
                <a:tc gridSpan="2">
                  <a:txBody>
                    <a:bodyPr/>
                    <a:lstStyle/>
                    <a:p>
                      <a:pPr algn="ctr" defTabSz="647700">
                        <a:defRPr>
                          <a:solidFill>
                            <a:srgbClr val="000000"/>
                          </a:solidFill>
                        </a:defRPr>
                      </a:pPr>
                      <a:r>
                        <a:rPr sz="3900">
                          <a:solidFill>
                            <a:srgbClr val="7F0325"/>
                          </a:solidFill>
                        </a:rPr>
                        <a:t>sentence.</a:t>
                      </a:r>
                    </a:p>
                  </a:txBody>
                  <a:tcPr marL="50800" marR="50800" marT="50800" marB="50800" anchor="ctr" anchorCtr="0" horzOverflow="overflow">
                    <a:lnL w="76200">
                      <a:solidFill>
                        <a:srgbClr val="000000"/>
                      </a:solidFill>
                      <a:miter lim="400000"/>
                    </a:lnL>
                    <a:lnR w="76200">
                      <a:solidFill>
                        <a:srgbClr val="000000"/>
                      </a:solidFill>
                      <a:miter lim="400000"/>
                    </a:lnR>
                    <a:lnT w="76200">
                      <a:solidFill>
                        <a:srgbClr val="000000"/>
                      </a:solidFill>
                      <a:miter lim="400000"/>
                    </a:lnT>
                    <a:lnB w="76200">
                      <a:solidFill>
                        <a:srgbClr val="000000"/>
                      </a:solidFill>
                      <a:miter lim="400000"/>
                    </a:lnB>
                  </a:tcPr>
                </a:tc>
                <a:tc hMerge="1">
                  <a:tcPr/>
                </a:tc>
              </a:tr>
              <a:tr h="658786">
                <a:tc>
                  <a:txBody>
                    <a:bodyPr/>
                    <a:lstStyle/>
                    <a:p>
                      <a:pPr algn="ctr" defTabSz="647700">
                        <a:defRPr sz="5000">
                          <a:solidFill>
                            <a:srgbClr val="7F0325"/>
                          </a:solidFill>
                        </a:defRPr>
                      </a:pPr>
                    </a:p>
                  </a:txBody>
                  <a:tcPr marL="50800" marR="50800" marT="50800" marB="50800" anchor="ctr" anchorCtr="0" horzOverflow="overflow">
                    <a:lnL w="76200">
                      <a:solidFill>
                        <a:srgbClr val="000000"/>
                      </a:solidFill>
                      <a:miter lim="400000"/>
                    </a:lnL>
                    <a:lnR w="76200">
                      <a:solidFill>
                        <a:srgbClr val="000000"/>
                      </a:solidFill>
                      <a:miter lim="400000"/>
                    </a:lnR>
                    <a:lnT w="76200">
                      <a:solidFill>
                        <a:srgbClr val="000000"/>
                      </a:solidFill>
                      <a:miter lim="400000"/>
                    </a:lnT>
                    <a:lnB w="76200">
                      <a:solidFill>
                        <a:srgbClr val="000000"/>
                      </a:solidFill>
                      <a:miter lim="400000"/>
                    </a:lnB>
                  </a:tcPr>
                </a:tc>
                <a:tc>
                  <a:txBody>
                    <a:bodyPr/>
                    <a:lstStyle/>
                    <a:p>
                      <a:pPr algn="ctr" defTabSz="647700">
                        <a:defRPr sz="5000">
                          <a:solidFill>
                            <a:srgbClr val="7F0325"/>
                          </a:solidFill>
                        </a:defRPr>
                      </a:pPr>
                    </a:p>
                  </a:txBody>
                  <a:tcPr marL="50800" marR="50800" marT="50800" marB="50800" anchor="ctr" anchorCtr="0" horzOverflow="overflow">
                    <a:lnL w="76200">
                      <a:solidFill>
                        <a:srgbClr val="000000"/>
                      </a:solidFill>
                      <a:miter lim="400000"/>
                    </a:lnL>
                    <a:lnR w="76200">
                      <a:solidFill>
                        <a:srgbClr val="000000"/>
                      </a:solidFill>
                      <a:miter lim="400000"/>
                    </a:lnR>
                    <a:lnT w="76200">
                      <a:solidFill>
                        <a:srgbClr val="000000"/>
                      </a:solidFill>
                      <a:miter lim="400000"/>
                    </a:lnT>
                    <a:lnB w="76200">
                      <a:solidFill>
                        <a:srgbClr val="000000"/>
                      </a:solidFill>
                      <a:miter lim="400000"/>
                    </a:lnB>
                  </a:tcPr>
                </a:tc>
              </a:tr>
            </a:tbl>
          </a:graphicData>
        </a:graphic>
      </p:graphicFrame>
      <p:sp>
        <p:nvSpPr>
          <p:cNvPr id="966" name="Line"/>
          <p:cNvSpPr/>
          <p:nvPr/>
        </p:nvSpPr>
        <p:spPr>
          <a:xfrm flipV="1">
            <a:off x="11652366" y="7192292"/>
            <a:ext cx="1406713" cy="462373"/>
          </a:xfrm>
          <a:prstGeom prst="line">
            <a:avLst/>
          </a:prstGeom>
          <a:ln w="88900">
            <a:solidFill>
              <a:srgbClr val="0433FF"/>
            </a:solidFill>
            <a:miter lim="400000"/>
          </a:ln>
        </p:spPr>
        <p:txBody>
          <a:bodyPr lIns="50800" tIns="50800" rIns="50800" bIns="50800" anchor="ctr"/>
          <a:lstStyle/>
          <a:p>
            <a:pPr/>
          </a:p>
        </p:txBody>
      </p:sp>
      <p:sp>
        <p:nvSpPr>
          <p:cNvPr id="967" name="Line"/>
          <p:cNvSpPr/>
          <p:nvPr/>
        </p:nvSpPr>
        <p:spPr>
          <a:xfrm flipV="1">
            <a:off x="13192496" y="7192292"/>
            <a:ext cx="1406712" cy="462373"/>
          </a:xfrm>
          <a:prstGeom prst="line">
            <a:avLst/>
          </a:prstGeom>
          <a:ln w="88900">
            <a:solidFill>
              <a:srgbClr val="0433FF"/>
            </a:solidFill>
            <a:miter lim="400000"/>
          </a:ln>
        </p:spPr>
        <p:txBody>
          <a:bodyPr lIns="50800" tIns="50800" rIns="50800" bIns="50800" anchor="ctr"/>
          <a:lstStyle/>
          <a:p>
            <a:pPr/>
          </a:p>
        </p:txBody>
      </p:sp>
      <p:sp>
        <p:nvSpPr>
          <p:cNvPr id="968" name="Line"/>
          <p:cNvSpPr/>
          <p:nvPr/>
        </p:nvSpPr>
        <p:spPr>
          <a:xfrm flipV="1">
            <a:off x="15445248" y="7192292"/>
            <a:ext cx="1406713" cy="462373"/>
          </a:xfrm>
          <a:prstGeom prst="line">
            <a:avLst/>
          </a:prstGeom>
          <a:ln w="88900">
            <a:solidFill>
              <a:srgbClr val="0433FF"/>
            </a:solidFill>
            <a:miter lim="400000"/>
          </a:ln>
        </p:spPr>
        <p:txBody>
          <a:bodyPr lIns="50800" tIns="50800" rIns="50800" bIns="50800" anchor="ctr"/>
          <a:lstStyle/>
          <a:p>
            <a:pPr/>
          </a:p>
        </p:txBody>
      </p:sp>
      <p:sp>
        <p:nvSpPr>
          <p:cNvPr id="969" name="Line"/>
          <p:cNvSpPr/>
          <p:nvPr/>
        </p:nvSpPr>
        <p:spPr>
          <a:xfrm flipV="1">
            <a:off x="16985377" y="7192292"/>
            <a:ext cx="1406713" cy="462373"/>
          </a:xfrm>
          <a:prstGeom prst="line">
            <a:avLst/>
          </a:prstGeom>
          <a:ln w="88900">
            <a:solidFill>
              <a:srgbClr val="0433FF"/>
            </a:solidFill>
            <a:miter lim="400000"/>
          </a:ln>
        </p:spPr>
        <p:txBody>
          <a:bodyPr lIns="50800" tIns="50800" rIns="50800" bIns="50800" anchor="ctr"/>
          <a:lstStyle/>
          <a:p>
            <a:pPr/>
          </a:p>
        </p:txBody>
      </p:sp>
      <p:sp>
        <p:nvSpPr>
          <p:cNvPr id="970" name="Line"/>
          <p:cNvSpPr/>
          <p:nvPr/>
        </p:nvSpPr>
        <p:spPr>
          <a:xfrm flipV="1">
            <a:off x="21207399" y="7304259"/>
            <a:ext cx="1406712" cy="462373"/>
          </a:xfrm>
          <a:prstGeom prst="line">
            <a:avLst/>
          </a:prstGeom>
          <a:ln w="88900">
            <a:solidFill>
              <a:srgbClr val="0433FF"/>
            </a:solidFill>
            <a:miter lim="400000"/>
          </a:ln>
        </p:spPr>
        <p:txBody>
          <a:bodyPr lIns="50800" tIns="50800" rIns="50800" bIns="50800" anchor="ctr"/>
          <a:lstStyle/>
          <a:p>
            <a:pPr/>
          </a:p>
        </p:txBody>
      </p:sp>
      <p:sp>
        <p:nvSpPr>
          <p:cNvPr id="971" name="Line"/>
          <p:cNvSpPr/>
          <p:nvPr/>
        </p:nvSpPr>
        <p:spPr>
          <a:xfrm flipV="1">
            <a:off x="22747528" y="7304259"/>
            <a:ext cx="1406713" cy="462373"/>
          </a:xfrm>
          <a:prstGeom prst="line">
            <a:avLst/>
          </a:prstGeom>
          <a:ln w="88900">
            <a:solidFill>
              <a:srgbClr val="0433FF"/>
            </a:solidFill>
            <a:miter lim="400000"/>
          </a:ln>
        </p:spPr>
        <p:txBody>
          <a:bodyPr lIns="50800" tIns="50800" rIns="50800" bIns="50800" anchor="ctr"/>
          <a:lstStyle/>
          <a:p>
            <a:pPr/>
          </a:p>
        </p:txBody>
      </p:sp>
      <p:sp>
        <p:nvSpPr>
          <p:cNvPr id="972" name="Line"/>
          <p:cNvSpPr/>
          <p:nvPr/>
        </p:nvSpPr>
        <p:spPr>
          <a:xfrm flipV="1">
            <a:off x="19921269" y="5251432"/>
            <a:ext cx="1406713" cy="462372"/>
          </a:xfrm>
          <a:prstGeom prst="line">
            <a:avLst/>
          </a:prstGeom>
          <a:ln w="88900">
            <a:solidFill>
              <a:srgbClr val="0433FF"/>
            </a:solidFill>
            <a:miter lim="400000"/>
          </a:ln>
        </p:spPr>
        <p:txBody>
          <a:bodyPr lIns="50800" tIns="50800" rIns="50800" bIns="50800" anchor="ctr"/>
          <a:lstStyle/>
          <a:p>
            <a:pPr/>
          </a:p>
        </p:txBody>
      </p:sp>
      <p:sp>
        <p:nvSpPr>
          <p:cNvPr id="973" name="struct Tree {…"/>
          <p:cNvSpPr txBox="1"/>
          <p:nvPr/>
        </p:nvSpPr>
        <p:spPr>
          <a:xfrm>
            <a:off x="935510" y="2016512"/>
            <a:ext cx="5196047" cy="23774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lgn="l" defTabSz="457200">
              <a:defRPr b="1" sz="3000">
                <a:latin typeface="Courier"/>
                <a:ea typeface="Courier"/>
                <a:cs typeface="Courier"/>
                <a:sym typeface="Courier"/>
              </a:defRPr>
            </a:pPr>
            <a:r>
              <a:t>struct Tree {</a:t>
            </a:r>
          </a:p>
          <a:p>
            <a:pPr algn="l" defTabSz="457200">
              <a:defRPr b="1" sz="3000">
                <a:latin typeface="Courier"/>
                <a:ea typeface="Courier"/>
                <a:cs typeface="Courier"/>
                <a:sym typeface="Courier"/>
              </a:defRPr>
            </a:pPr>
            <a:r>
              <a:t>   string value;</a:t>
            </a:r>
          </a:p>
          <a:p>
            <a:pPr algn="l" defTabSz="457200">
              <a:defRPr b="1" sz="3000">
                <a:latin typeface="Courier"/>
                <a:ea typeface="Courier"/>
                <a:cs typeface="Courier"/>
                <a:sym typeface="Courier"/>
              </a:defRPr>
            </a:pPr>
            <a:r>
              <a:t>   Tree * left;</a:t>
            </a:r>
          </a:p>
          <a:p>
            <a:pPr algn="l" defTabSz="457200">
              <a:defRPr b="1" sz="3000">
                <a:latin typeface="Courier"/>
                <a:ea typeface="Courier"/>
                <a:cs typeface="Courier"/>
                <a:sym typeface="Courier"/>
              </a:defRPr>
            </a:pPr>
            <a:r>
              <a:t>   Tree * right;</a:t>
            </a:r>
          </a:p>
          <a:p>
            <a:pPr algn="l" defTabSz="457200">
              <a:defRPr b="1" sz="3000">
                <a:latin typeface="Courier"/>
                <a:ea typeface="Courier"/>
                <a:cs typeface="Courier"/>
                <a:sym typeface="Courier"/>
              </a:defRPr>
            </a:pPr>
            <a:r>
              <a:t>};</a:t>
            </a:r>
          </a:p>
        </p:txBody>
      </p:sp>
      <p:sp>
        <p:nvSpPr>
          <p:cNvPr id="974" name="There are multiple ways to traverse the nodes in a binary tree:…"/>
          <p:cNvSpPr txBox="1"/>
          <p:nvPr/>
        </p:nvSpPr>
        <p:spPr>
          <a:xfrm>
            <a:off x="915145" y="4892778"/>
            <a:ext cx="10263344" cy="5407022"/>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lgn="l" defTabSz="457200"/>
            <a:r>
              <a:t>There are multiple ways to traverse the nodes in a binary tree:</a:t>
            </a:r>
          </a:p>
          <a:p>
            <a:pPr algn="l" defTabSz="457200"/>
          </a:p>
          <a:p>
            <a:pPr marL="548640" indent="-548640" algn="l" defTabSz="457200">
              <a:buSzPct val="100000"/>
              <a:buAutoNum type="arabicPeriod" startAt="1"/>
            </a:pPr>
            <a:r>
              <a:t>Pre-order</a:t>
            </a:r>
          </a:p>
          <a:p>
            <a:pPr marL="548640" indent="-548640" algn="l" defTabSz="457200">
              <a:buSzPct val="100000"/>
              <a:buAutoNum type="arabicPeriod" startAt="1"/>
            </a:pPr>
            <a:r>
              <a:t>In-order</a:t>
            </a:r>
          </a:p>
          <a:p>
            <a:pPr marL="548640" indent="-548640" algn="l" defTabSz="457200">
              <a:buSzPct val="100000"/>
              <a:buAutoNum type="arabicPeriod" startAt="1"/>
            </a:pPr>
            <a:r>
              <a:t>Post-order</a:t>
            </a:r>
          </a:p>
          <a:p>
            <a:pPr marL="548640" indent="-548640" algn="l" defTabSz="457200">
              <a:buSzPct val="100000"/>
              <a:buAutoNum type="arabicPeriod" startAt="1"/>
            </a:pPr>
            <a:r>
              <a:t>Level-order</a:t>
            </a:r>
          </a:p>
        </p:txBody>
      </p:sp>
    </p:spTree>
  </p:cSld>
  <p:clrMapOvr>
    <a:masterClrMapping/>
  </p:clrMapOvr>
  <p:transition xmlns:p14="http://schemas.microsoft.com/office/powerpoint/2010/main" spd="med" advClick="1"/>
</p:sld>
</file>

<file path=ppt/slides/slide3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976" name="Let's write some code to &quot;traverse&quot; the tre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Let's write some code to "traverse" the tree</a:t>
            </a:r>
          </a:p>
        </p:txBody>
      </p:sp>
      <p:grpSp>
        <p:nvGrpSpPr>
          <p:cNvPr id="980" name="Group"/>
          <p:cNvGrpSpPr/>
          <p:nvPr/>
        </p:nvGrpSpPr>
        <p:grpSpPr>
          <a:xfrm>
            <a:off x="13654440" y="4491064"/>
            <a:ext cx="3098466" cy="1731607"/>
            <a:chOff x="19500" y="19500"/>
            <a:chExt cx="3098464" cy="1731605"/>
          </a:xfrm>
        </p:grpSpPr>
        <p:graphicFrame>
          <p:nvGraphicFramePr>
            <p:cNvPr id="977" name="Table"/>
            <p:cNvGraphicFramePr/>
            <p:nvPr/>
          </p:nvGraphicFramePr>
          <p:xfrm>
            <a:off x="19500" y="19500"/>
            <a:ext cx="3098466" cy="1393774"/>
          </p:xfrm>
          <a:graphic xmlns:a="http://schemas.openxmlformats.org/drawingml/2006/main">
            <a:graphicData uri="http://schemas.openxmlformats.org/drawingml/2006/table">
              <a:tbl>
                <a:tblPr firstCol="0" firstRow="0" lastCol="0" lastRow="0" bandCol="0" bandRow="0" rtl="0">
                  <a:tableStyleId>{EEE7283C-3CF3-47DC-8721-378D4A62B228}</a:tableStyleId>
                </a:tblPr>
                <a:tblGrid>
                  <a:gridCol w="1511132"/>
                  <a:gridCol w="1511132"/>
                </a:tblGrid>
                <a:tr h="658786">
                  <a:tc gridSpan="2">
                    <a:txBody>
                      <a:bodyPr/>
                      <a:lstStyle/>
                      <a:p>
                        <a:pPr defTabSz="647700">
                          <a:defRPr sz="1800">
                            <a:solidFill>
                              <a:srgbClr val="000000"/>
                            </a:solidFill>
                          </a:defRPr>
                        </a:pPr>
                        <a:r>
                          <a:rPr sz="3900">
                            <a:solidFill>
                              <a:srgbClr val="7F0325"/>
                            </a:solidFill>
                            <a:sym typeface="Helvetica Neue"/>
                          </a:rPr>
                          <a:t>is</a:t>
                        </a:r>
                      </a:p>
                    </a:txBody>
                    <a:tcPr marL="50800" marR="50800" marT="50800" marB="50800" anchor="ctr" anchorCtr="0" horzOverflow="overflow">
                      <a:lnL w="76200">
                        <a:solidFill>
                          <a:srgbClr val="000000"/>
                        </a:solidFill>
                        <a:miter lim="400000"/>
                      </a:lnL>
                      <a:lnR w="76200">
                        <a:solidFill>
                          <a:srgbClr val="000000"/>
                        </a:solidFill>
                        <a:miter lim="400000"/>
                      </a:lnR>
                      <a:lnT w="76200">
                        <a:solidFill>
                          <a:srgbClr val="000000"/>
                        </a:solidFill>
                        <a:miter lim="400000"/>
                      </a:lnT>
                      <a:lnB w="76200">
                        <a:solidFill>
                          <a:srgbClr val="000000"/>
                        </a:solidFill>
                        <a:miter lim="400000"/>
                      </a:lnB>
                    </a:tcPr>
                  </a:tc>
                  <a:tc hMerge="1">
                    <a:tcPr/>
                  </a:tc>
                </a:tr>
                <a:tr h="658786">
                  <a:tc>
                    <a:txBody>
                      <a:bodyPr/>
                      <a:lstStyle/>
                      <a:p>
                        <a:pPr defTabSz="647700">
                          <a:defRPr>
                            <a:solidFill>
                              <a:srgbClr val="7F0325"/>
                            </a:solidFill>
                            <a:sym typeface="Helvetica Neue"/>
                          </a:defRPr>
                        </a:pPr>
                      </a:p>
                    </a:txBody>
                    <a:tcPr marL="50800" marR="50800" marT="50800" marB="50800" anchor="ctr" anchorCtr="0" horzOverflow="overflow">
                      <a:lnL w="76200">
                        <a:solidFill>
                          <a:srgbClr val="000000"/>
                        </a:solidFill>
                        <a:miter lim="400000"/>
                      </a:lnL>
                      <a:lnR w="76200">
                        <a:solidFill>
                          <a:srgbClr val="000000"/>
                        </a:solidFill>
                        <a:miter lim="400000"/>
                      </a:lnR>
                      <a:lnT w="76200">
                        <a:solidFill>
                          <a:srgbClr val="000000"/>
                        </a:solidFill>
                        <a:miter lim="400000"/>
                      </a:lnT>
                      <a:lnB w="76200">
                        <a:solidFill>
                          <a:srgbClr val="000000"/>
                        </a:solidFill>
                        <a:miter lim="400000"/>
                      </a:lnB>
                    </a:tcPr>
                  </a:tc>
                  <a:tc>
                    <a:txBody>
                      <a:bodyPr/>
                      <a:lstStyle/>
                      <a:p>
                        <a:pPr defTabSz="647700">
                          <a:defRPr>
                            <a:solidFill>
                              <a:srgbClr val="7F0325"/>
                            </a:solidFill>
                            <a:sym typeface="Helvetica Neue"/>
                          </a:defRPr>
                        </a:pPr>
                      </a:p>
                    </a:txBody>
                    <a:tcPr marL="50800" marR="50800" marT="50800" marB="50800" anchor="ctr" anchorCtr="0" horzOverflow="overflow">
                      <a:lnL w="76200">
                        <a:solidFill>
                          <a:srgbClr val="000000"/>
                        </a:solidFill>
                        <a:miter lim="400000"/>
                      </a:lnL>
                      <a:lnR w="76200">
                        <a:solidFill>
                          <a:srgbClr val="000000"/>
                        </a:solidFill>
                        <a:miter lim="400000"/>
                      </a:lnR>
                      <a:lnT w="76200">
                        <a:solidFill>
                          <a:srgbClr val="000000"/>
                        </a:solidFill>
                        <a:miter lim="400000"/>
                      </a:lnT>
                      <a:lnB w="76200">
                        <a:solidFill>
                          <a:srgbClr val="000000"/>
                        </a:solidFill>
                        <a:miter lim="400000"/>
                      </a:lnB>
                    </a:tcPr>
                  </a:tc>
                </a:tr>
              </a:tbl>
            </a:graphicData>
          </a:graphic>
        </p:graphicFrame>
        <p:sp>
          <p:nvSpPr>
            <p:cNvPr id="978" name="Line"/>
            <p:cNvSpPr/>
            <p:nvPr/>
          </p:nvSpPr>
          <p:spPr>
            <a:xfrm>
              <a:off x="244905" y="1162521"/>
              <a:ext cx="498569" cy="537476"/>
            </a:xfrm>
            <a:custGeom>
              <a:avLst/>
              <a:gdLst/>
              <a:ahLst/>
              <a:cxnLst>
                <a:cxn ang="0">
                  <a:pos x="wd2" y="hd2"/>
                </a:cxn>
                <a:cxn ang="5400000">
                  <a:pos x="wd2" y="hd2"/>
                </a:cxn>
                <a:cxn ang="10800000">
                  <a:pos x="wd2" y="hd2"/>
                </a:cxn>
                <a:cxn ang="16200000">
                  <a:pos x="wd2" y="hd2"/>
                </a:cxn>
              </a:cxnLst>
              <a:rect l="0" t="0" r="r" b="b"/>
              <a:pathLst>
                <a:path w="20892" h="21247" fill="norm" stroke="1" extrusionOk="0">
                  <a:moveTo>
                    <a:pt x="20661" y="883"/>
                  </a:moveTo>
                  <a:cubicBezTo>
                    <a:pt x="20274" y="591"/>
                    <a:pt x="19976" y="135"/>
                    <a:pt x="19500" y="7"/>
                  </a:cubicBezTo>
                  <a:cubicBezTo>
                    <a:pt x="19289" y="-50"/>
                    <a:pt x="19172" y="283"/>
                    <a:pt x="19036" y="445"/>
                  </a:cubicBezTo>
                  <a:cubicBezTo>
                    <a:pt x="18861" y="650"/>
                    <a:pt x="18726" y="883"/>
                    <a:pt x="18571" y="1102"/>
                  </a:cubicBezTo>
                  <a:cubicBezTo>
                    <a:pt x="18702" y="1718"/>
                    <a:pt x="18586" y="2511"/>
                    <a:pt x="19500" y="2634"/>
                  </a:cubicBezTo>
                  <a:cubicBezTo>
                    <a:pt x="19816" y="2677"/>
                    <a:pt x="20119" y="2488"/>
                    <a:pt x="20428" y="2415"/>
                  </a:cubicBezTo>
                  <a:cubicBezTo>
                    <a:pt x="20749" y="1508"/>
                    <a:pt x="21158" y="1227"/>
                    <a:pt x="20661" y="445"/>
                  </a:cubicBezTo>
                  <a:cubicBezTo>
                    <a:pt x="20548" y="268"/>
                    <a:pt x="20351" y="153"/>
                    <a:pt x="20196" y="7"/>
                  </a:cubicBezTo>
                  <a:cubicBezTo>
                    <a:pt x="19964" y="80"/>
                    <a:pt x="19691" y="82"/>
                    <a:pt x="19500" y="226"/>
                  </a:cubicBezTo>
                  <a:cubicBezTo>
                    <a:pt x="18663" y="857"/>
                    <a:pt x="19131" y="1514"/>
                    <a:pt x="19268" y="2415"/>
                  </a:cubicBezTo>
                  <a:cubicBezTo>
                    <a:pt x="19384" y="2343"/>
                    <a:pt x="20622" y="1686"/>
                    <a:pt x="20428" y="1321"/>
                  </a:cubicBezTo>
                  <a:cubicBezTo>
                    <a:pt x="20319" y="1114"/>
                    <a:pt x="19964" y="1467"/>
                    <a:pt x="19732" y="1540"/>
                  </a:cubicBezTo>
                  <a:cubicBezTo>
                    <a:pt x="19497" y="1872"/>
                    <a:pt x="19036" y="2400"/>
                    <a:pt x="19036" y="2853"/>
                  </a:cubicBezTo>
                  <a:cubicBezTo>
                    <a:pt x="19036" y="3154"/>
                    <a:pt x="19190" y="3437"/>
                    <a:pt x="19268" y="3729"/>
                  </a:cubicBezTo>
                  <a:cubicBezTo>
                    <a:pt x="19283" y="3707"/>
                    <a:pt x="20156" y="2597"/>
                    <a:pt x="19964" y="2415"/>
                  </a:cubicBezTo>
                  <a:cubicBezTo>
                    <a:pt x="19791" y="2252"/>
                    <a:pt x="19500" y="2561"/>
                    <a:pt x="19268" y="2634"/>
                  </a:cubicBezTo>
                  <a:cubicBezTo>
                    <a:pt x="19036" y="2853"/>
                    <a:pt x="18781" y="3053"/>
                    <a:pt x="18571" y="3291"/>
                  </a:cubicBezTo>
                  <a:cubicBezTo>
                    <a:pt x="18393" y="3494"/>
                    <a:pt x="18292" y="3752"/>
                    <a:pt x="18107" y="3948"/>
                  </a:cubicBezTo>
                  <a:cubicBezTo>
                    <a:pt x="18106" y="3949"/>
                    <a:pt x="16663" y="5311"/>
                    <a:pt x="16250" y="5700"/>
                  </a:cubicBezTo>
                  <a:cubicBezTo>
                    <a:pt x="16018" y="5919"/>
                    <a:pt x="15750" y="6109"/>
                    <a:pt x="15554" y="6357"/>
                  </a:cubicBezTo>
                  <a:cubicBezTo>
                    <a:pt x="15321" y="6649"/>
                    <a:pt x="15114" y="6960"/>
                    <a:pt x="14857" y="7233"/>
                  </a:cubicBezTo>
                  <a:cubicBezTo>
                    <a:pt x="14494" y="7619"/>
                    <a:pt x="14083" y="7963"/>
                    <a:pt x="13696" y="8328"/>
                  </a:cubicBezTo>
                  <a:lnTo>
                    <a:pt x="10679" y="11175"/>
                  </a:lnTo>
                  <a:lnTo>
                    <a:pt x="9982" y="11832"/>
                  </a:lnTo>
                  <a:cubicBezTo>
                    <a:pt x="9673" y="12123"/>
                    <a:pt x="9316" y="12377"/>
                    <a:pt x="9054" y="12707"/>
                  </a:cubicBezTo>
                  <a:cubicBezTo>
                    <a:pt x="8822" y="12999"/>
                    <a:pt x="8631" y="13325"/>
                    <a:pt x="8357" y="13583"/>
                  </a:cubicBezTo>
                  <a:cubicBezTo>
                    <a:pt x="8160" y="13769"/>
                    <a:pt x="7875" y="13853"/>
                    <a:pt x="7661" y="14021"/>
                  </a:cubicBezTo>
                  <a:cubicBezTo>
                    <a:pt x="6502" y="14933"/>
                    <a:pt x="7492" y="14512"/>
                    <a:pt x="6268" y="14897"/>
                  </a:cubicBezTo>
                  <a:lnTo>
                    <a:pt x="4411" y="16649"/>
                  </a:lnTo>
                  <a:cubicBezTo>
                    <a:pt x="4256" y="16795"/>
                    <a:pt x="4068" y="16915"/>
                    <a:pt x="3947" y="17087"/>
                  </a:cubicBezTo>
                  <a:cubicBezTo>
                    <a:pt x="3792" y="17306"/>
                    <a:pt x="3680" y="17558"/>
                    <a:pt x="3482" y="17744"/>
                  </a:cubicBezTo>
                  <a:cubicBezTo>
                    <a:pt x="2276" y="18882"/>
                    <a:pt x="3241" y="17536"/>
                    <a:pt x="2322" y="18620"/>
                  </a:cubicBezTo>
                  <a:cubicBezTo>
                    <a:pt x="2147" y="18825"/>
                    <a:pt x="2041" y="19079"/>
                    <a:pt x="1857" y="19277"/>
                  </a:cubicBezTo>
                  <a:cubicBezTo>
                    <a:pt x="1497" y="19665"/>
                    <a:pt x="697" y="20372"/>
                    <a:pt x="697" y="20372"/>
                  </a:cubicBezTo>
                  <a:cubicBezTo>
                    <a:pt x="-38" y="18293"/>
                    <a:pt x="277" y="19518"/>
                    <a:pt x="0" y="16649"/>
                  </a:cubicBezTo>
                  <a:cubicBezTo>
                    <a:pt x="78" y="16357"/>
                    <a:pt x="-53" y="15908"/>
                    <a:pt x="232" y="15773"/>
                  </a:cubicBezTo>
                  <a:cubicBezTo>
                    <a:pt x="451" y="15670"/>
                    <a:pt x="397" y="16208"/>
                    <a:pt x="465" y="16430"/>
                  </a:cubicBezTo>
                  <a:cubicBezTo>
                    <a:pt x="552" y="16719"/>
                    <a:pt x="619" y="17014"/>
                    <a:pt x="697" y="17306"/>
                  </a:cubicBezTo>
                  <a:cubicBezTo>
                    <a:pt x="940" y="21436"/>
                    <a:pt x="-442" y="21550"/>
                    <a:pt x="2322" y="21029"/>
                  </a:cubicBezTo>
                  <a:cubicBezTo>
                    <a:pt x="2635" y="20970"/>
                    <a:pt x="2941" y="20883"/>
                    <a:pt x="3250" y="20810"/>
                  </a:cubicBezTo>
                  <a:cubicBezTo>
                    <a:pt x="3560" y="20664"/>
                    <a:pt x="3861" y="20500"/>
                    <a:pt x="4179" y="20372"/>
                  </a:cubicBezTo>
                  <a:cubicBezTo>
                    <a:pt x="4404" y="20281"/>
                    <a:pt x="4665" y="20271"/>
                    <a:pt x="4875" y="20153"/>
                  </a:cubicBezTo>
                  <a:cubicBezTo>
                    <a:pt x="6354" y="19316"/>
                    <a:pt x="3978" y="20036"/>
                    <a:pt x="6268" y="19496"/>
                  </a:cubicBezTo>
                  <a:cubicBezTo>
                    <a:pt x="6500" y="19350"/>
                    <a:pt x="6689" y="19101"/>
                    <a:pt x="6964" y="19058"/>
                  </a:cubicBezTo>
                  <a:cubicBezTo>
                    <a:pt x="7481" y="18977"/>
                    <a:pt x="8180" y="19767"/>
                    <a:pt x="7197" y="18839"/>
                  </a:cubicBezTo>
                </a:path>
              </a:pathLst>
            </a:custGeom>
            <a:noFill/>
            <a:ln w="76200" cap="flat">
              <a:solidFill>
                <a:srgbClr val="0000FF"/>
              </a:solidFill>
              <a:prstDash val="solid"/>
              <a:round/>
            </a:ln>
            <a:effectLst/>
          </p:spPr>
          <p:txBody>
            <a:bodyPr wrap="square" lIns="45719" tIns="45719" rIns="45719" bIns="45719" numCol="1" anchor="t">
              <a:noAutofit/>
            </a:bodyPr>
            <a:lstStyle/>
            <a:p>
              <a:pPr algn="r" defTabSz="914400">
                <a:defRPr sz="1800">
                  <a:latin typeface="Arial"/>
                  <a:ea typeface="Arial"/>
                  <a:cs typeface="Arial"/>
                  <a:sym typeface="Arial"/>
                </a:defRPr>
              </a:pPr>
            </a:p>
          </p:txBody>
        </p:sp>
        <p:sp>
          <p:nvSpPr>
            <p:cNvPr id="979" name="Line"/>
            <p:cNvSpPr/>
            <p:nvPr/>
          </p:nvSpPr>
          <p:spPr>
            <a:xfrm flipH="1">
              <a:off x="2178156" y="1213630"/>
              <a:ext cx="498569" cy="537477"/>
            </a:xfrm>
            <a:custGeom>
              <a:avLst/>
              <a:gdLst/>
              <a:ahLst/>
              <a:cxnLst>
                <a:cxn ang="0">
                  <a:pos x="wd2" y="hd2"/>
                </a:cxn>
                <a:cxn ang="5400000">
                  <a:pos x="wd2" y="hd2"/>
                </a:cxn>
                <a:cxn ang="10800000">
                  <a:pos x="wd2" y="hd2"/>
                </a:cxn>
                <a:cxn ang="16200000">
                  <a:pos x="wd2" y="hd2"/>
                </a:cxn>
              </a:cxnLst>
              <a:rect l="0" t="0" r="r" b="b"/>
              <a:pathLst>
                <a:path w="20892" h="21247" fill="norm" stroke="1" extrusionOk="0">
                  <a:moveTo>
                    <a:pt x="20661" y="883"/>
                  </a:moveTo>
                  <a:cubicBezTo>
                    <a:pt x="20274" y="591"/>
                    <a:pt x="19976" y="135"/>
                    <a:pt x="19500" y="7"/>
                  </a:cubicBezTo>
                  <a:cubicBezTo>
                    <a:pt x="19289" y="-50"/>
                    <a:pt x="19172" y="283"/>
                    <a:pt x="19036" y="445"/>
                  </a:cubicBezTo>
                  <a:cubicBezTo>
                    <a:pt x="18861" y="650"/>
                    <a:pt x="18726" y="883"/>
                    <a:pt x="18571" y="1102"/>
                  </a:cubicBezTo>
                  <a:cubicBezTo>
                    <a:pt x="18702" y="1718"/>
                    <a:pt x="18586" y="2511"/>
                    <a:pt x="19500" y="2634"/>
                  </a:cubicBezTo>
                  <a:cubicBezTo>
                    <a:pt x="19816" y="2677"/>
                    <a:pt x="20119" y="2488"/>
                    <a:pt x="20428" y="2415"/>
                  </a:cubicBezTo>
                  <a:cubicBezTo>
                    <a:pt x="20749" y="1508"/>
                    <a:pt x="21158" y="1227"/>
                    <a:pt x="20661" y="445"/>
                  </a:cubicBezTo>
                  <a:cubicBezTo>
                    <a:pt x="20548" y="268"/>
                    <a:pt x="20351" y="153"/>
                    <a:pt x="20196" y="7"/>
                  </a:cubicBezTo>
                  <a:cubicBezTo>
                    <a:pt x="19964" y="80"/>
                    <a:pt x="19691" y="82"/>
                    <a:pt x="19500" y="226"/>
                  </a:cubicBezTo>
                  <a:cubicBezTo>
                    <a:pt x="18663" y="857"/>
                    <a:pt x="19131" y="1514"/>
                    <a:pt x="19268" y="2415"/>
                  </a:cubicBezTo>
                  <a:cubicBezTo>
                    <a:pt x="19384" y="2343"/>
                    <a:pt x="20622" y="1686"/>
                    <a:pt x="20428" y="1321"/>
                  </a:cubicBezTo>
                  <a:cubicBezTo>
                    <a:pt x="20319" y="1114"/>
                    <a:pt x="19964" y="1467"/>
                    <a:pt x="19732" y="1540"/>
                  </a:cubicBezTo>
                  <a:cubicBezTo>
                    <a:pt x="19497" y="1872"/>
                    <a:pt x="19036" y="2400"/>
                    <a:pt x="19036" y="2853"/>
                  </a:cubicBezTo>
                  <a:cubicBezTo>
                    <a:pt x="19036" y="3154"/>
                    <a:pt x="19190" y="3437"/>
                    <a:pt x="19268" y="3729"/>
                  </a:cubicBezTo>
                  <a:cubicBezTo>
                    <a:pt x="19283" y="3707"/>
                    <a:pt x="20156" y="2597"/>
                    <a:pt x="19964" y="2415"/>
                  </a:cubicBezTo>
                  <a:cubicBezTo>
                    <a:pt x="19791" y="2252"/>
                    <a:pt x="19500" y="2561"/>
                    <a:pt x="19268" y="2634"/>
                  </a:cubicBezTo>
                  <a:cubicBezTo>
                    <a:pt x="19036" y="2853"/>
                    <a:pt x="18781" y="3053"/>
                    <a:pt x="18571" y="3291"/>
                  </a:cubicBezTo>
                  <a:cubicBezTo>
                    <a:pt x="18393" y="3494"/>
                    <a:pt x="18292" y="3752"/>
                    <a:pt x="18107" y="3948"/>
                  </a:cubicBezTo>
                  <a:cubicBezTo>
                    <a:pt x="18106" y="3949"/>
                    <a:pt x="16663" y="5311"/>
                    <a:pt x="16250" y="5700"/>
                  </a:cubicBezTo>
                  <a:cubicBezTo>
                    <a:pt x="16018" y="5919"/>
                    <a:pt x="15750" y="6109"/>
                    <a:pt x="15554" y="6357"/>
                  </a:cubicBezTo>
                  <a:cubicBezTo>
                    <a:pt x="15321" y="6649"/>
                    <a:pt x="15114" y="6960"/>
                    <a:pt x="14857" y="7233"/>
                  </a:cubicBezTo>
                  <a:cubicBezTo>
                    <a:pt x="14494" y="7619"/>
                    <a:pt x="14083" y="7963"/>
                    <a:pt x="13696" y="8328"/>
                  </a:cubicBezTo>
                  <a:lnTo>
                    <a:pt x="10679" y="11175"/>
                  </a:lnTo>
                  <a:lnTo>
                    <a:pt x="9982" y="11832"/>
                  </a:lnTo>
                  <a:cubicBezTo>
                    <a:pt x="9673" y="12123"/>
                    <a:pt x="9316" y="12377"/>
                    <a:pt x="9054" y="12707"/>
                  </a:cubicBezTo>
                  <a:cubicBezTo>
                    <a:pt x="8822" y="12999"/>
                    <a:pt x="8631" y="13325"/>
                    <a:pt x="8357" y="13583"/>
                  </a:cubicBezTo>
                  <a:cubicBezTo>
                    <a:pt x="8160" y="13769"/>
                    <a:pt x="7875" y="13853"/>
                    <a:pt x="7661" y="14021"/>
                  </a:cubicBezTo>
                  <a:cubicBezTo>
                    <a:pt x="6502" y="14933"/>
                    <a:pt x="7492" y="14512"/>
                    <a:pt x="6268" y="14897"/>
                  </a:cubicBezTo>
                  <a:lnTo>
                    <a:pt x="4411" y="16649"/>
                  </a:lnTo>
                  <a:cubicBezTo>
                    <a:pt x="4256" y="16795"/>
                    <a:pt x="4068" y="16915"/>
                    <a:pt x="3947" y="17087"/>
                  </a:cubicBezTo>
                  <a:cubicBezTo>
                    <a:pt x="3792" y="17306"/>
                    <a:pt x="3680" y="17558"/>
                    <a:pt x="3482" y="17744"/>
                  </a:cubicBezTo>
                  <a:cubicBezTo>
                    <a:pt x="2276" y="18882"/>
                    <a:pt x="3241" y="17536"/>
                    <a:pt x="2322" y="18620"/>
                  </a:cubicBezTo>
                  <a:cubicBezTo>
                    <a:pt x="2147" y="18825"/>
                    <a:pt x="2041" y="19079"/>
                    <a:pt x="1857" y="19277"/>
                  </a:cubicBezTo>
                  <a:cubicBezTo>
                    <a:pt x="1497" y="19665"/>
                    <a:pt x="697" y="20372"/>
                    <a:pt x="697" y="20372"/>
                  </a:cubicBezTo>
                  <a:cubicBezTo>
                    <a:pt x="-38" y="18293"/>
                    <a:pt x="277" y="19518"/>
                    <a:pt x="0" y="16649"/>
                  </a:cubicBezTo>
                  <a:cubicBezTo>
                    <a:pt x="78" y="16357"/>
                    <a:pt x="-53" y="15908"/>
                    <a:pt x="232" y="15773"/>
                  </a:cubicBezTo>
                  <a:cubicBezTo>
                    <a:pt x="451" y="15670"/>
                    <a:pt x="397" y="16208"/>
                    <a:pt x="465" y="16430"/>
                  </a:cubicBezTo>
                  <a:cubicBezTo>
                    <a:pt x="552" y="16719"/>
                    <a:pt x="619" y="17014"/>
                    <a:pt x="697" y="17306"/>
                  </a:cubicBezTo>
                  <a:cubicBezTo>
                    <a:pt x="940" y="21436"/>
                    <a:pt x="-442" y="21550"/>
                    <a:pt x="2322" y="21029"/>
                  </a:cubicBezTo>
                  <a:cubicBezTo>
                    <a:pt x="2635" y="20970"/>
                    <a:pt x="2941" y="20883"/>
                    <a:pt x="3250" y="20810"/>
                  </a:cubicBezTo>
                  <a:cubicBezTo>
                    <a:pt x="3560" y="20664"/>
                    <a:pt x="3861" y="20500"/>
                    <a:pt x="4179" y="20372"/>
                  </a:cubicBezTo>
                  <a:cubicBezTo>
                    <a:pt x="4404" y="20281"/>
                    <a:pt x="4665" y="20271"/>
                    <a:pt x="4875" y="20153"/>
                  </a:cubicBezTo>
                  <a:cubicBezTo>
                    <a:pt x="6354" y="19316"/>
                    <a:pt x="3978" y="20036"/>
                    <a:pt x="6268" y="19496"/>
                  </a:cubicBezTo>
                  <a:cubicBezTo>
                    <a:pt x="6500" y="19350"/>
                    <a:pt x="6689" y="19101"/>
                    <a:pt x="6964" y="19058"/>
                  </a:cubicBezTo>
                  <a:cubicBezTo>
                    <a:pt x="7481" y="18977"/>
                    <a:pt x="8180" y="19767"/>
                    <a:pt x="7197" y="18839"/>
                  </a:cubicBezTo>
                </a:path>
              </a:pathLst>
            </a:custGeom>
            <a:noFill/>
            <a:ln w="76200" cap="flat">
              <a:solidFill>
                <a:srgbClr val="0000FF"/>
              </a:solidFill>
              <a:prstDash val="solid"/>
              <a:round/>
            </a:ln>
            <a:effectLst/>
          </p:spPr>
          <p:txBody>
            <a:bodyPr wrap="square" lIns="45719" tIns="45719" rIns="45719" bIns="45719" numCol="1" anchor="t">
              <a:noAutofit/>
            </a:bodyPr>
            <a:lstStyle/>
            <a:p>
              <a:pPr algn="r" defTabSz="914400">
                <a:defRPr sz="1800">
                  <a:latin typeface="Arial"/>
                  <a:ea typeface="Arial"/>
                  <a:cs typeface="Arial"/>
                  <a:sym typeface="Arial"/>
                </a:defRPr>
              </a:pPr>
            </a:p>
          </p:txBody>
        </p:sp>
      </p:grpSp>
      <p:grpSp>
        <p:nvGrpSpPr>
          <p:cNvPr id="983" name="Group"/>
          <p:cNvGrpSpPr/>
          <p:nvPr/>
        </p:nvGrpSpPr>
        <p:grpSpPr>
          <a:xfrm>
            <a:off x="19884957" y="4491064"/>
            <a:ext cx="3098466" cy="1731607"/>
            <a:chOff x="19500" y="19500"/>
            <a:chExt cx="3098464" cy="1731605"/>
          </a:xfrm>
        </p:grpSpPr>
        <p:graphicFrame>
          <p:nvGraphicFramePr>
            <p:cNvPr id="981" name="Table"/>
            <p:cNvGraphicFramePr/>
            <p:nvPr/>
          </p:nvGraphicFramePr>
          <p:xfrm>
            <a:off x="19500" y="19500"/>
            <a:ext cx="3098466" cy="1393774"/>
          </p:xfrm>
          <a:graphic xmlns:a="http://schemas.openxmlformats.org/drawingml/2006/main">
            <a:graphicData uri="http://schemas.openxmlformats.org/drawingml/2006/table">
              <a:tbl>
                <a:tblPr firstCol="0" firstRow="0" lastCol="0" lastRow="0" bandCol="0" bandRow="0" rtl="0">
                  <a:tableStyleId>{EEE7283C-3CF3-47DC-8721-378D4A62B228}</a:tableStyleId>
                </a:tblPr>
                <a:tblGrid>
                  <a:gridCol w="1511132"/>
                  <a:gridCol w="1511132"/>
                </a:tblGrid>
                <a:tr h="658786">
                  <a:tc gridSpan="2">
                    <a:txBody>
                      <a:bodyPr/>
                      <a:lstStyle/>
                      <a:p>
                        <a:pPr defTabSz="647700">
                          <a:defRPr sz="1800">
                            <a:solidFill>
                              <a:srgbClr val="000000"/>
                            </a:solidFill>
                          </a:defRPr>
                        </a:pPr>
                        <a:r>
                          <a:rPr sz="3900">
                            <a:solidFill>
                              <a:srgbClr val="7F0325"/>
                            </a:solidFill>
                            <a:sym typeface="Helvetica Neue"/>
                          </a:rPr>
                          <a:t>written</a:t>
                        </a:r>
                      </a:p>
                    </a:txBody>
                    <a:tcPr marL="50800" marR="50800" marT="50800" marB="50800" anchor="ctr" anchorCtr="0" horzOverflow="overflow">
                      <a:lnL w="76200">
                        <a:solidFill>
                          <a:srgbClr val="000000"/>
                        </a:solidFill>
                        <a:miter lim="400000"/>
                      </a:lnL>
                      <a:lnR w="76200">
                        <a:solidFill>
                          <a:srgbClr val="000000"/>
                        </a:solidFill>
                        <a:miter lim="400000"/>
                      </a:lnR>
                      <a:lnT w="76200">
                        <a:solidFill>
                          <a:srgbClr val="000000"/>
                        </a:solidFill>
                        <a:miter lim="400000"/>
                      </a:lnT>
                      <a:lnB w="76200">
                        <a:solidFill>
                          <a:srgbClr val="000000"/>
                        </a:solidFill>
                        <a:miter lim="400000"/>
                      </a:lnB>
                    </a:tcPr>
                  </a:tc>
                  <a:tc hMerge="1">
                    <a:tcPr/>
                  </a:tc>
                </a:tr>
                <a:tr h="658786">
                  <a:tc>
                    <a:txBody>
                      <a:bodyPr/>
                      <a:lstStyle/>
                      <a:p>
                        <a:pPr defTabSz="647700">
                          <a:defRPr>
                            <a:solidFill>
                              <a:srgbClr val="7F0325"/>
                            </a:solidFill>
                            <a:sym typeface="Helvetica Neue"/>
                          </a:defRPr>
                        </a:pPr>
                      </a:p>
                    </a:txBody>
                    <a:tcPr marL="50800" marR="50800" marT="50800" marB="50800" anchor="ctr" anchorCtr="0" horzOverflow="overflow">
                      <a:lnL w="76200">
                        <a:solidFill>
                          <a:srgbClr val="000000"/>
                        </a:solidFill>
                        <a:miter lim="400000"/>
                      </a:lnL>
                      <a:lnR w="76200">
                        <a:solidFill>
                          <a:srgbClr val="000000"/>
                        </a:solidFill>
                        <a:miter lim="400000"/>
                      </a:lnR>
                      <a:lnT w="76200">
                        <a:solidFill>
                          <a:srgbClr val="000000"/>
                        </a:solidFill>
                        <a:miter lim="400000"/>
                      </a:lnT>
                      <a:lnB w="76200">
                        <a:solidFill>
                          <a:srgbClr val="000000"/>
                        </a:solidFill>
                        <a:miter lim="400000"/>
                      </a:lnB>
                    </a:tcPr>
                  </a:tc>
                  <a:tc>
                    <a:txBody>
                      <a:bodyPr/>
                      <a:lstStyle/>
                      <a:p>
                        <a:pPr defTabSz="647700">
                          <a:defRPr>
                            <a:solidFill>
                              <a:srgbClr val="7F0325"/>
                            </a:solidFill>
                            <a:sym typeface="Helvetica Neue"/>
                          </a:defRPr>
                        </a:pPr>
                      </a:p>
                    </a:txBody>
                    <a:tcPr marL="50800" marR="50800" marT="50800" marB="50800" anchor="ctr" anchorCtr="0" horzOverflow="overflow">
                      <a:lnL w="76200">
                        <a:solidFill>
                          <a:srgbClr val="000000"/>
                        </a:solidFill>
                        <a:miter lim="400000"/>
                      </a:lnL>
                      <a:lnR w="76200">
                        <a:solidFill>
                          <a:srgbClr val="000000"/>
                        </a:solidFill>
                        <a:miter lim="400000"/>
                      </a:lnR>
                      <a:lnT w="76200">
                        <a:solidFill>
                          <a:srgbClr val="000000"/>
                        </a:solidFill>
                        <a:miter lim="400000"/>
                      </a:lnT>
                      <a:lnB w="76200">
                        <a:solidFill>
                          <a:srgbClr val="000000"/>
                        </a:solidFill>
                        <a:miter lim="400000"/>
                      </a:lnB>
                    </a:tcPr>
                  </a:tc>
                </a:tr>
              </a:tbl>
            </a:graphicData>
          </a:graphic>
        </p:graphicFrame>
        <p:sp>
          <p:nvSpPr>
            <p:cNvPr id="982" name="Line"/>
            <p:cNvSpPr/>
            <p:nvPr/>
          </p:nvSpPr>
          <p:spPr>
            <a:xfrm flipH="1">
              <a:off x="2178156" y="1213630"/>
              <a:ext cx="498569" cy="537477"/>
            </a:xfrm>
            <a:custGeom>
              <a:avLst/>
              <a:gdLst/>
              <a:ahLst/>
              <a:cxnLst>
                <a:cxn ang="0">
                  <a:pos x="wd2" y="hd2"/>
                </a:cxn>
                <a:cxn ang="5400000">
                  <a:pos x="wd2" y="hd2"/>
                </a:cxn>
                <a:cxn ang="10800000">
                  <a:pos x="wd2" y="hd2"/>
                </a:cxn>
                <a:cxn ang="16200000">
                  <a:pos x="wd2" y="hd2"/>
                </a:cxn>
              </a:cxnLst>
              <a:rect l="0" t="0" r="r" b="b"/>
              <a:pathLst>
                <a:path w="20892" h="21247" fill="norm" stroke="1" extrusionOk="0">
                  <a:moveTo>
                    <a:pt x="20661" y="883"/>
                  </a:moveTo>
                  <a:cubicBezTo>
                    <a:pt x="20274" y="591"/>
                    <a:pt x="19976" y="135"/>
                    <a:pt x="19500" y="7"/>
                  </a:cubicBezTo>
                  <a:cubicBezTo>
                    <a:pt x="19289" y="-50"/>
                    <a:pt x="19172" y="283"/>
                    <a:pt x="19036" y="445"/>
                  </a:cubicBezTo>
                  <a:cubicBezTo>
                    <a:pt x="18861" y="650"/>
                    <a:pt x="18726" y="883"/>
                    <a:pt x="18571" y="1102"/>
                  </a:cubicBezTo>
                  <a:cubicBezTo>
                    <a:pt x="18702" y="1718"/>
                    <a:pt x="18586" y="2511"/>
                    <a:pt x="19500" y="2634"/>
                  </a:cubicBezTo>
                  <a:cubicBezTo>
                    <a:pt x="19816" y="2677"/>
                    <a:pt x="20119" y="2488"/>
                    <a:pt x="20428" y="2415"/>
                  </a:cubicBezTo>
                  <a:cubicBezTo>
                    <a:pt x="20749" y="1508"/>
                    <a:pt x="21158" y="1227"/>
                    <a:pt x="20661" y="445"/>
                  </a:cubicBezTo>
                  <a:cubicBezTo>
                    <a:pt x="20548" y="268"/>
                    <a:pt x="20351" y="153"/>
                    <a:pt x="20196" y="7"/>
                  </a:cubicBezTo>
                  <a:cubicBezTo>
                    <a:pt x="19964" y="80"/>
                    <a:pt x="19691" y="82"/>
                    <a:pt x="19500" y="226"/>
                  </a:cubicBezTo>
                  <a:cubicBezTo>
                    <a:pt x="18663" y="857"/>
                    <a:pt x="19131" y="1514"/>
                    <a:pt x="19268" y="2415"/>
                  </a:cubicBezTo>
                  <a:cubicBezTo>
                    <a:pt x="19384" y="2343"/>
                    <a:pt x="20622" y="1686"/>
                    <a:pt x="20428" y="1321"/>
                  </a:cubicBezTo>
                  <a:cubicBezTo>
                    <a:pt x="20319" y="1114"/>
                    <a:pt x="19964" y="1467"/>
                    <a:pt x="19732" y="1540"/>
                  </a:cubicBezTo>
                  <a:cubicBezTo>
                    <a:pt x="19497" y="1872"/>
                    <a:pt x="19036" y="2400"/>
                    <a:pt x="19036" y="2853"/>
                  </a:cubicBezTo>
                  <a:cubicBezTo>
                    <a:pt x="19036" y="3154"/>
                    <a:pt x="19190" y="3437"/>
                    <a:pt x="19268" y="3729"/>
                  </a:cubicBezTo>
                  <a:cubicBezTo>
                    <a:pt x="19283" y="3707"/>
                    <a:pt x="20156" y="2597"/>
                    <a:pt x="19964" y="2415"/>
                  </a:cubicBezTo>
                  <a:cubicBezTo>
                    <a:pt x="19791" y="2252"/>
                    <a:pt x="19500" y="2561"/>
                    <a:pt x="19268" y="2634"/>
                  </a:cubicBezTo>
                  <a:cubicBezTo>
                    <a:pt x="19036" y="2853"/>
                    <a:pt x="18781" y="3053"/>
                    <a:pt x="18571" y="3291"/>
                  </a:cubicBezTo>
                  <a:cubicBezTo>
                    <a:pt x="18393" y="3494"/>
                    <a:pt x="18292" y="3752"/>
                    <a:pt x="18107" y="3948"/>
                  </a:cubicBezTo>
                  <a:cubicBezTo>
                    <a:pt x="18106" y="3949"/>
                    <a:pt x="16663" y="5311"/>
                    <a:pt x="16250" y="5700"/>
                  </a:cubicBezTo>
                  <a:cubicBezTo>
                    <a:pt x="16018" y="5919"/>
                    <a:pt x="15750" y="6109"/>
                    <a:pt x="15554" y="6357"/>
                  </a:cubicBezTo>
                  <a:cubicBezTo>
                    <a:pt x="15321" y="6649"/>
                    <a:pt x="15114" y="6960"/>
                    <a:pt x="14857" y="7233"/>
                  </a:cubicBezTo>
                  <a:cubicBezTo>
                    <a:pt x="14494" y="7619"/>
                    <a:pt x="14083" y="7963"/>
                    <a:pt x="13696" y="8328"/>
                  </a:cubicBezTo>
                  <a:lnTo>
                    <a:pt x="10679" y="11175"/>
                  </a:lnTo>
                  <a:lnTo>
                    <a:pt x="9982" y="11832"/>
                  </a:lnTo>
                  <a:cubicBezTo>
                    <a:pt x="9673" y="12123"/>
                    <a:pt x="9316" y="12377"/>
                    <a:pt x="9054" y="12707"/>
                  </a:cubicBezTo>
                  <a:cubicBezTo>
                    <a:pt x="8822" y="12999"/>
                    <a:pt x="8631" y="13325"/>
                    <a:pt x="8357" y="13583"/>
                  </a:cubicBezTo>
                  <a:cubicBezTo>
                    <a:pt x="8160" y="13769"/>
                    <a:pt x="7875" y="13853"/>
                    <a:pt x="7661" y="14021"/>
                  </a:cubicBezTo>
                  <a:cubicBezTo>
                    <a:pt x="6502" y="14933"/>
                    <a:pt x="7492" y="14512"/>
                    <a:pt x="6268" y="14897"/>
                  </a:cubicBezTo>
                  <a:lnTo>
                    <a:pt x="4411" y="16649"/>
                  </a:lnTo>
                  <a:cubicBezTo>
                    <a:pt x="4256" y="16795"/>
                    <a:pt x="4068" y="16915"/>
                    <a:pt x="3947" y="17087"/>
                  </a:cubicBezTo>
                  <a:cubicBezTo>
                    <a:pt x="3792" y="17306"/>
                    <a:pt x="3680" y="17558"/>
                    <a:pt x="3482" y="17744"/>
                  </a:cubicBezTo>
                  <a:cubicBezTo>
                    <a:pt x="2276" y="18882"/>
                    <a:pt x="3241" y="17536"/>
                    <a:pt x="2322" y="18620"/>
                  </a:cubicBezTo>
                  <a:cubicBezTo>
                    <a:pt x="2147" y="18825"/>
                    <a:pt x="2041" y="19079"/>
                    <a:pt x="1857" y="19277"/>
                  </a:cubicBezTo>
                  <a:cubicBezTo>
                    <a:pt x="1497" y="19665"/>
                    <a:pt x="697" y="20372"/>
                    <a:pt x="697" y="20372"/>
                  </a:cubicBezTo>
                  <a:cubicBezTo>
                    <a:pt x="-38" y="18293"/>
                    <a:pt x="277" y="19518"/>
                    <a:pt x="0" y="16649"/>
                  </a:cubicBezTo>
                  <a:cubicBezTo>
                    <a:pt x="78" y="16357"/>
                    <a:pt x="-53" y="15908"/>
                    <a:pt x="232" y="15773"/>
                  </a:cubicBezTo>
                  <a:cubicBezTo>
                    <a:pt x="451" y="15670"/>
                    <a:pt x="397" y="16208"/>
                    <a:pt x="465" y="16430"/>
                  </a:cubicBezTo>
                  <a:cubicBezTo>
                    <a:pt x="552" y="16719"/>
                    <a:pt x="619" y="17014"/>
                    <a:pt x="697" y="17306"/>
                  </a:cubicBezTo>
                  <a:cubicBezTo>
                    <a:pt x="940" y="21436"/>
                    <a:pt x="-442" y="21550"/>
                    <a:pt x="2322" y="21029"/>
                  </a:cubicBezTo>
                  <a:cubicBezTo>
                    <a:pt x="2635" y="20970"/>
                    <a:pt x="2941" y="20883"/>
                    <a:pt x="3250" y="20810"/>
                  </a:cubicBezTo>
                  <a:cubicBezTo>
                    <a:pt x="3560" y="20664"/>
                    <a:pt x="3861" y="20500"/>
                    <a:pt x="4179" y="20372"/>
                  </a:cubicBezTo>
                  <a:cubicBezTo>
                    <a:pt x="4404" y="20281"/>
                    <a:pt x="4665" y="20271"/>
                    <a:pt x="4875" y="20153"/>
                  </a:cubicBezTo>
                  <a:cubicBezTo>
                    <a:pt x="6354" y="19316"/>
                    <a:pt x="3978" y="20036"/>
                    <a:pt x="6268" y="19496"/>
                  </a:cubicBezTo>
                  <a:cubicBezTo>
                    <a:pt x="6500" y="19350"/>
                    <a:pt x="6689" y="19101"/>
                    <a:pt x="6964" y="19058"/>
                  </a:cubicBezTo>
                  <a:cubicBezTo>
                    <a:pt x="7481" y="18977"/>
                    <a:pt x="8180" y="19767"/>
                    <a:pt x="7197" y="18839"/>
                  </a:cubicBezTo>
                </a:path>
              </a:pathLst>
            </a:custGeom>
            <a:noFill/>
            <a:ln w="76200" cap="flat">
              <a:solidFill>
                <a:srgbClr val="0000FF"/>
              </a:solidFill>
              <a:prstDash val="solid"/>
              <a:round/>
            </a:ln>
            <a:effectLst/>
          </p:spPr>
          <p:txBody>
            <a:bodyPr wrap="square" lIns="45719" tIns="45719" rIns="45719" bIns="45719" numCol="1" anchor="t">
              <a:noAutofit/>
            </a:bodyPr>
            <a:lstStyle/>
            <a:p>
              <a:pPr algn="r" defTabSz="914400">
                <a:defRPr sz="1800">
                  <a:latin typeface="Arial"/>
                  <a:ea typeface="Arial"/>
                  <a:cs typeface="Arial"/>
                  <a:sym typeface="Arial"/>
                </a:defRPr>
              </a:pPr>
            </a:p>
          </p:txBody>
        </p:sp>
      </p:grpSp>
      <p:grpSp>
        <p:nvGrpSpPr>
          <p:cNvPr id="987" name="Group"/>
          <p:cNvGrpSpPr/>
          <p:nvPr/>
        </p:nvGrpSpPr>
        <p:grpSpPr>
          <a:xfrm>
            <a:off x="16646065" y="2431503"/>
            <a:ext cx="3098466" cy="1731607"/>
            <a:chOff x="19500" y="19500"/>
            <a:chExt cx="3098464" cy="1731605"/>
          </a:xfrm>
        </p:grpSpPr>
        <p:graphicFrame>
          <p:nvGraphicFramePr>
            <p:cNvPr id="984" name="Table"/>
            <p:cNvGraphicFramePr/>
            <p:nvPr/>
          </p:nvGraphicFramePr>
          <p:xfrm>
            <a:off x="19500" y="19500"/>
            <a:ext cx="3098466" cy="1393774"/>
          </p:xfrm>
          <a:graphic xmlns:a="http://schemas.openxmlformats.org/drawingml/2006/main">
            <a:graphicData uri="http://schemas.openxmlformats.org/drawingml/2006/table">
              <a:tbl>
                <a:tblPr firstCol="0" firstRow="0" lastCol="0" lastRow="0" bandCol="0" bandRow="0" rtl="0">
                  <a:tableStyleId>{EEE7283C-3CF3-47DC-8721-378D4A62B228}</a:tableStyleId>
                </a:tblPr>
                <a:tblGrid>
                  <a:gridCol w="1511132"/>
                  <a:gridCol w="1511132"/>
                </a:tblGrid>
                <a:tr h="658786">
                  <a:tc gridSpan="2">
                    <a:txBody>
                      <a:bodyPr/>
                      <a:lstStyle/>
                      <a:p>
                        <a:pPr defTabSz="647700">
                          <a:defRPr sz="1800">
                            <a:solidFill>
                              <a:srgbClr val="000000"/>
                            </a:solidFill>
                          </a:defRPr>
                        </a:pPr>
                        <a:r>
                          <a:rPr sz="3900">
                            <a:solidFill>
                              <a:srgbClr val="7F0325"/>
                            </a:solidFill>
                            <a:sym typeface="Helvetica Neue"/>
                          </a:rPr>
                          <a:t>this</a:t>
                        </a:r>
                      </a:p>
                    </a:txBody>
                    <a:tcPr marL="50800" marR="50800" marT="50800" marB="50800" anchor="ctr" anchorCtr="0" horzOverflow="overflow">
                      <a:lnL w="76200">
                        <a:solidFill>
                          <a:srgbClr val="000000"/>
                        </a:solidFill>
                        <a:miter lim="400000"/>
                      </a:lnL>
                      <a:lnR w="76200">
                        <a:solidFill>
                          <a:srgbClr val="000000"/>
                        </a:solidFill>
                        <a:miter lim="400000"/>
                      </a:lnR>
                      <a:lnT w="76200">
                        <a:solidFill>
                          <a:srgbClr val="000000"/>
                        </a:solidFill>
                        <a:miter lim="400000"/>
                      </a:lnT>
                      <a:lnB w="76200">
                        <a:solidFill>
                          <a:srgbClr val="000000"/>
                        </a:solidFill>
                        <a:miter lim="400000"/>
                      </a:lnB>
                    </a:tcPr>
                  </a:tc>
                  <a:tc hMerge="1">
                    <a:tcPr/>
                  </a:tc>
                </a:tr>
                <a:tr h="658786">
                  <a:tc>
                    <a:txBody>
                      <a:bodyPr/>
                      <a:lstStyle/>
                      <a:p>
                        <a:pPr defTabSz="647700">
                          <a:defRPr>
                            <a:solidFill>
                              <a:srgbClr val="7F0325"/>
                            </a:solidFill>
                            <a:sym typeface="Helvetica Neue"/>
                          </a:defRPr>
                        </a:pPr>
                      </a:p>
                    </a:txBody>
                    <a:tcPr marL="50800" marR="50800" marT="50800" marB="50800" anchor="ctr" anchorCtr="0" horzOverflow="overflow">
                      <a:lnL w="76200">
                        <a:solidFill>
                          <a:srgbClr val="000000"/>
                        </a:solidFill>
                        <a:miter lim="400000"/>
                      </a:lnL>
                      <a:lnR w="76200">
                        <a:solidFill>
                          <a:srgbClr val="000000"/>
                        </a:solidFill>
                        <a:miter lim="400000"/>
                      </a:lnR>
                      <a:lnT w="76200">
                        <a:solidFill>
                          <a:srgbClr val="000000"/>
                        </a:solidFill>
                        <a:miter lim="400000"/>
                      </a:lnT>
                      <a:lnB w="76200">
                        <a:solidFill>
                          <a:srgbClr val="000000"/>
                        </a:solidFill>
                        <a:miter lim="400000"/>
                      </a:lnB>
                    </a:tcPr>
                  </a:tc>
                  <a:tc>
                    <a:txBody>
                      <a:bodyPr/>
                      <a:lstStyle/>
                      <a:p>
                        <a:pPr defTabSz="647700">
                          <a:defRPr>
                            <a:solidFill>
                              <a:srgbClr val="7F0325"/>
                            </a:solidFill>
                            <a:sym typeface="Helvetica Neue"/>
                          </a:defRPr>
                        </a:pPr>
                      </a:p>
                    </a:txBody>
                    <a:tcPr marL="50800" marR="50800" marT="50800" marB="50800" anchor="ctr" anchorCtr="0" horzOverflow="overflow">
                      <a:lnL w="76200">
                        <a:solidFill>
                          <a:srgbClr val="000000"/>
                        </a:solidFill>
                        <a:miter lim="400000"/>
                      </a:lnL>
                      <a:lnR w="76200">
                        <a:solidFill>
                          <a:srgbClr val="000000"/>
                        </a:solidFill>
                        <a:miter lim="400000"/>
                      </a:lnR>
                      <a:lnT w="76200">
                        <a:solidFill>
                          <a:srgbClr val="000000"/>
                        </a:solidFill>
                        <a:miter lim="400000"/>
                      </a:lnT>
                      <a:lnB w="76200">
                        <a:solidFill>
                          <a:srgbClr val="000000"/>
                        </a:solidFill>
                        <a:miter lim="400000"/>
                      </a:lnB>
                    </a:tcPr>
                  </a:tc>
                </a:tr>
              </a:tbl>
            </a:graphicData>
          </a:graphic>
        </p:graphicFrame>
        <p:sp>
          <p:nvSpPr>
            <p:cNvPr id="985" name="Line"/>
            <p:cNvSpPr/>
            <p:nvPr/>
          </p:nvSpPr>
          <p:spPr>
            <a:xfrm>
              <a:off x="244905" y="1162521"/>
              <a:ext cx="498569" cy="537476"/>
            </a:xfrm>
            <a:custGeom>
              <a:avLst/>
              <a:gdLst/>
              <a:ahLst/>
              <a:cxnLst>
                <a:cxn ang="0">
                  <a:pos x="wd2" y="hd2"/>
                </a:cxn>
                <a:cxn ang="5400000">
                  <a:pos x="wd2" y="hd2"/>
                </a:cxn>
                <a:cxn ang="10800000">
                  <a:pos x="wd2" y="hd2"/>
                </a:cxn>
                <a:cxn ang="16200000">
                  <a:pos x="wd2" y="hd2"/>
                </a:cxn>
              </a:cxnLst>
              <a:rect l="0" t="0" r="r" b="b"/>
              <a:pathLst>
                <a:path w="20892" h="21247" fill="norm" stroke="1" extrusionOk="0">
                  <a:moveTo>
                    <a:pt x="20661" y="883"/>
                  </a:moveTo>
                  <a:cubicBezTo>
                    <a:pt x="20274" y="591"/>
                    <a:pt x="19976" y="135"/>
                    <a:pt x="19500" y="7"/>
                  </a:cubicBezTo>
                  <a:cubicBezTo>
                    <a:pt x="19289" y="-50"/>
                    <a:pt x="19172" y="283"/>
                    <a:pt x="19036" y="445"/>
                  </a:cubicBezTo>
                  <a:cubicBezTo>
                    <a:pt x="18861" y="650"/>
                    <a:pt x="18726" y="883"/>
                    <a:pt x="18571" y="1102"/>
                  </a:cubicBezTo>
                  <a:cubicBezTo>
                    <a:pt x="18702" y="1718"/>
                    <a:pt x="18586" y="2511"/>
                    <a:pt x="19500" y="2634"/>
                  </a:cubicBezTo>
                  <a:cubicBezTo>
                    <a:pt x="19816" y="2677"/>
                    <a:pt x="20119" y="2488"/>
                    <a:pt x="20428" y="2415"/>
                  </a:cubicBezTo>
                  <a:cubicBezTo>
                    <a:pt x="20749" y="1508"/>
                    <a:pt x="21158" y="1227"/>
                    <a:pt x="20661" y="445"/>
                  </a:cubicBezTo>
                  <a:cubicBezTo>
                    <a:pt x="20548" y="268"/>
                    <a:pt x="20351" y="153"/>
                    <a:pt x="20196" y="7"/>
                  </a:cubicBezTo>
                  <a:cubicBezTo>
                    <a:pt x="19964" y="80"/>
                    <a:pt x="19691" y="82"/>
                    <a:pt x="19500" y="226"/>
                  </a:cubicBezTo>
                  <a:cubicBezTo>
                    <a:pt x="18663" y="857"/>
                    <a:pt x="19131" y="1514"/>
                    <a:pt x="19268" y="2415"/>
                  </a:cubicBezTo>
                  <a:cubicBezTo>
                    <a:pt x="19384" y="2343"/>
                    <a:pt x="20622" y="1686"/>
                    <a:pt x="20428" y="1321"/>
                  </a:cubicBezTo>
                  <a:cubicBezTo>
                    <a:pt x="20319" y="1114"/>
                    <a:pt x="19964" y="1467"/>
                    <a:pt x="19732" y="1540"/>
                  </a:cubicBezTo>
                  <a:cubicBezTo>
                    <a:pt x="19497" y="1872"/>
                    <a:pt x="19036" y="2400"/>
                    <a:pt x="19036" y="2853"/>
                  </a:cubicBezTo>
                  <a:cubicBezTo>
                    <a:pt x="19036" y="3154"/>
                    <a:pt x="19190" y="3437"/>
                    <a:pt x="19268" y="3729"/>
                  </a:cubicBezTo>
                  <a:cubicBezTo>
                    <a:pt x="19283" y="3707"/>
                    <a:pt x="20156" y="2597"/>
                    <a:pt x="19964" y="2415"/>
                  </a:cubicBezTo>
                  <a:cubicBezTo>
                    <a:pt x="19791" y="2252"/>
                    <a:pt x="19500" y="2561"/>
                    <a:pt x="19268" y="2634"/>
                  </a:cubicBezTo>
                  <a:cubicBezTo>
                    <a:pt x="19036" y="2853"/>
                    <a:pt x="18781" y="3053"/>
                    <a:pt x="18571" y="3291"/>
                  </a:cubicBezTo>
                  <a:cubicBezTo>
                    <a:pt x="18393" y="3494"/>
                    <a:pt x="18292" y="3752"/>
                    <a:pt x="18107" y="3948"/>
                  </a:cubicBezTo>
                  <a:cubicBezTo>
                    <a:pt x="18106" y="3949"/>
                    <a:pt x="16663" y="5311"/>
                    <a:pt x="16250" y="5700"/>
                  </a:cubicBezTo>
                  <a:cubicBezTo>
                    <a:pt x="16018" y="5919"/>
                    <a:pt x="15750" y="6109"/>
                    <a:pt x="15554" y="6357"/>
                  </a:cubicBezTo>
                  <a:cubicBezTo>
                    <a:pt x="15321" y="6649"/>
                    <a:pt x="15114" y="6960"/>
                    <a:pt x="14857" y="7233"/>
                  </a:cubicBezTo>
                  <a:cubicBezTo>
                    <a:pt x="14494" y="7619"/>
                    <a:pt x="14083" y="7963"/>
                    <a:pt x="13696" y="8328"/>
                  </a:cubicBezTo>
                  <a:lnTo>
                    <a:pt x="10679" y="11175"/>
                  </a:lnTo>
                  <a:lnTo>
                    <a:pt x="9982" y="11832"/>
                  </a:lnTo>
                  <a:cubicBezTo>
                    <a:pt x="9673" y="12123"/>
                    <a:pt x="9316" y="12377"/>
                    <a:pt x="9054" y="12707"/>
                  </a:cubicBezTo>
                  <a:cubicBezTo>
                    <a:pt x="8822" y="12999"/>
                    <a:pt x="8631" y="13325"/>
                    <a:pt x="8357" y="13583"/>
                  </a:cubicBezTo>
                  <a:cubicBezTo>
                    <a:pt x="8160" y="13769"/>
                    <a:pt x="7875" y="13853"/>
                    <a:pt x="7661" y="14021"/>
                  </a:cubicBezTo>
                  <a:cubicBezTo>
                    <a:pt x="6502" y="14933"/>
                    <a:pt x="7492" y="14512"/>
                    <a:pt x="6268" y="14897"/>
                  </a:cubicBezTo>
                  <a:lnTo>
                    <a:pt x="4411" y="16649"/>
                  </a:lnTo>
                  <a:cubicBezTo>
                    <a:pt x="4256" y="16795"/>
                    <a:pt x="4068" y="16915"/>
                    <a:pt x="3947" y="17087"/>
                  </a:cubicBezTo>
                  <a:cubicBezTo>
                    <a:pt x="3792" y="17306"/>
                    <a:pt x="3680" y="17558"/>
                    <a:pt x="3482" y="17744"/>
                  </a:cubicBezTo>
                  <a:cubicBezTo>
                    <a:pt x="2276" y="18882"/>
                    <a:pt x="3241" y="17536"/>
                    <a:pt x="2322" y="18620"/>
                  </a:cubicBezTo>
                  <a:cubicBezTo>
                    <a:pt x="2147" y="18825"/>
                    <a:pt x="2041" y="19079"/>
                    <a:pt x="1857" y="19277"/>
                  </a:cubicBezTo>
                  <a:cubicBezTo>
                    <a:pt x="1497" y="19665"/>
                    <a:pt x="697" y="20372"/>
                    <a:pt x="697" y="20372"/>
                  </a:cubicBezTo>
                  <a:cubicBezTo>
                    <a:pt x="-38" y="18293"/>
                    <a:pt x="277" y="19518"/>
                    <a:pt x="0" y="16649"/>
                  </a:cubicBezTo>
                  <a:cubicBezTo>
                    <a:pt x="78" y="16357"/>
                    <a:pt x="-53" y="15908"/>
                    <a:pt x="232" y="15773"/>
                  </a:cubicBezTo>
                  <a:cubicBezTo>
                    <a:pt x="451" y="15670"/>
                    <a:pt x="397" y="16208"/>
                    <a:pt x="465" y="16430"/>
                  </a:cubicBezTo>
                  <a:cubicBezTo>
                    <a:pt x="552" y="16719"/>
                    <a:pt x="619" y="17014"/>
                    <a:pt x="697" y="17306"/>
                  </a:cubicBezTo>
                  <a:cubicBezTo>
                    <a:pt x="940" y="21436"/>
                    <a:pt x="-442" y="21550"/>
                    <a:pt x="2322" y="21029"/>
                  </a:cubicBezTo>
                  <a:cubicBezTo>
                    <a:pt x="2635" y="20970"/>
                    <a:pt x="2941" y="20883"/>
                    <a:pt x="3250" y="20810"/>
                  </a:cubicBezTo>
                  <a:cubicBezTo>
                    <a:pt x="3560" y="20664"/>
                    <a:pt x="3861" y="20500"/>
                    <a:pt x="4179" y="20372"/>
                  </a:cubicBezTo>
                  <a:cubicBezTo>
                    <a:pt x="4404" y="20281"/>
                    <a:pt x="4665" y="20271"/>
                    <a:pt x="4875" y="20153"/>
                  </a:cubicBezTo>
                  <a:cubicBezTo>
                    <a:pt x="6354" y="19316"/>
                    <a:pt x="3978" y="20036"/>
                    <a:pt x="6268" y="19496"/>
                  </a:cubicBezTo>
                  <a:cubicBezTo>
                    <a:pt x="6500" y="19350"/>
                    <a:pt x="6689" y="19101"/>
                    <a:pt x="6964" y="19058"/>
                  </a:cubicBezTo>
                  <a:cubicBezTo>
                    <a:pt x="7481" y="18977"/>
                    <a:pt x="8180" y="19767"/>
                    <a:pt x="7197" y="18839"/>
                  </a:cubicBezTo>
                </a:path>
              </a:pathLst>
            </a:custGeom>
            <a:noFill/>
            <a:ln w="76200" cap="flat">
              <a:solidFill>
                <a:srgbClr val="0000FF"/>
              </a:solidFill>
              <a:prstDash val="solid"/>
              <a:round/>
            </a:ln>
            <a:effectLst/>
          </p:spPr>
          <p:txBody>
            <a:bodyPr wrap="square" lIns="45719" tIns="45719" rIns="45719" bIns="45719" numCol="1" anchor="t">
              <a:noAutofit/>
            </a:bodyPr>
            <a:lstStyle/>
            <a:p>
              <a:pPr algn="r" defTabSz="914400">
                <a:defRPr sz="1800">
                  <a:latin typeface="Arial"/>
                  <a:ea typeface="Arial"/>
                  <a:cs typeface="Arial"/>
                  <a:sym typeface="Arial"/>
                </a:defRPr>
              </a:pPr>
            </a:p>
          </p:txBody>
        </p:sp>
        <p:sp>
          <p:nvSpPr>
            <p:cNvPr id="986" name="Line"/>
            <p:cNvSpPr/>
            <p:nvPr/>
          </p:nvSpPr>
          <p:spPr>
            <a:xfrm flipH="1">
              <a:off x="2178156" y="1213630"/>
              <a:ext cx="498569" cy="537477"/>
            </a:xfrm>
            <a:custGeom>
              <a:avLst/>
              <a:gdLst/>
              <a:ahLst/>
              <a:cxnLst>
                <a:cxn ang="0">
                  <a:pos x="wd2" y="hd2"/>
                </a:cxn>
                <a:cxn ang="5400000">
                  <a:pos x="wd2" y="hd2"/>
                </a:cxn>
                <a:cxn ang="10800000">
                  <a:pos x="wd2" y="hd2"/>
                </a:cxn>
                <a:cxn ang="16200000">
                  <a:pos x="wd2" y="hd2"/>
                </a:cxn>
              </a:cxnLst>
              <a:rect l="0" t="0" r="r" b="b"/>
              <a:pathLst>
                <a:path w="20892" h="21247" fill="norm" stroke="1" extrusionOk="0">
                  <a:moveTo>
                    <a:pt x="20661" y="883"/>
                  </a:moveTo>
                  <a:cubicBezTo>
                    <a:pt x="20274" y="591"/>
                    <a:pt x="19976" y="135"/>
                    <a:pt x="19500" y="7"/>
                  </a:cubicBezTo>
                  <a:cubicBezTo>
                    <a:pt x="19289" y="-50"/>
                    <a:pt x="19172" y="283"/>
                    <a:pt x="19036" y="445"/>
                  </a:cubicBezTo>
                  <a:cubicBezTo>
                    <a:pt x="18861" y="650"/>
                    <a:pt x="18726" y="883"/>
                    <a:pt x="18571" y="1102"/>
                  </a:cubicBezTo>
                  <a:cubicBezTo>
                    <a:pt x="18702" y="1718"/>
                    <a:pt x="18586" y="2511"/>
                    <a:pt x="19500" y="2634"/>
                  </a:cubicBezTo>
                  <a:cubicBezTo>
                    <a:pt x="19816" y="2677"/>
                    <a:pt x="20119" y="2488"/>
                    <a:pt x="20428" y="2415"/>
                  </a:cubicBezTo>
                  <a:cubicBezTo>
                    <a:pt x="20749" y="1508"/>
                    <a:pt x="21158" y="1227"/>
                    <a:pt x="20661" y="445"/>
                  </a:cubicBezTo>
                  <a:cubicBezTo>
                    <a:pt x="20548" y="268"/>
                    <a:pt x="20351" y="153"/>
                    <a:pt x="20196" y="7"/>
                  </a:cubicBezTo>
                  <a:cubicBezTo>
                    <a:pt x="19964" y="80"/>
                    <a:pt x="19691" y="82"/>
                    <a:pt x="19500" y="226"/>
                  </a:cubicBezTo>
                  <a:cubicBezTo>
                    <a:pt x="18663" y="857"/>
                    <a:pt x="19131" y="1514"/>
                    <a:pt x="19268" y="2415"/>
                  </a:cubicBezTo>
                  <a:cubicBezTo>
                    <a:pt x="19384" y="2343"/>
                    <a:pt x="20622" y="1686"/>
                    <a:pt x="20428" y="1321"/>
                  </a:cubicBezTo>
                  <a:cubicBezTo>
                    <a:pt x="20319" y="1114"/>
                    <a:pt x="19964" y="1467"/>
                    <a:pt x="19732" y="1540"/>
                  </a:cubicBezTo>
                  <a:cubicBezTo>
                    <a:pt x="19497" y="1872"/>
                    <a:pt x="19036" y="2400"/>
                    <a:pt x="19036" y="2853"/>
                  </a:cubicBezTo>
                  <a:cubicBezTo>
                    <a:pt x="19036" y="3154"/>
                    <a:pt x="19190" y="3437"/>
                    <a:pt x="19268" y="3729"/>
                  </a:cubicBezTo>
                  <a:cubicBezTo>
                    <a:pt x="19283" y="3707"/>
                    <a:pt x="20156" y="2597"/>
                    <a:pt x="19964" y="2415"/>
                  </a:cubicBezTo>
                  <a:cubicBezTo>
                    <a:pt x="19791" y="2252"/>
                    <a:pt x="19500" y="2561"/>
                    <a:pt x="19268" y="2634"/>
                  </a:cubicBezTo>
                  <a:cubicBezTo>
                    <a:pt x="19036" y="2853"/>
                    <a:pt x="18781" y="3053"/>
                    <a:pt x="18571" y="3291"/>
                  </a:cubicBezTo>
                  <a:cubicBezTo>
                    <a:pt x="18393" y="3494"/>
                    <a:pt x="18292" y="3752"/>
                    <a:pt x="18107" y="3948"/>
                  </a:cubicBezTo>
                  <a:cubicBezTo>
                    <a:pt x="18106" y="3949"/>
                    <a:pt x="16663" y="5311"/>
                    <a:pt x="16250" y="5700"/>
                  </a:cubicBezTo>
                  <a:cubicBezTo>
                    <a:pt x="16018" y="5919"/>
                    <a:pt x="15750" y="6109"/>
                    <a:pt x="15554" y="6357"/>
                  </a:cubicBezTo>
                  <a:cubicBezTo>
                    <a:pt x="15321" y="6649"/>
                    <a:pt x="15114" y="6960"/>
                    <a:pt x="14857" y="7233"/>
                  </a:cubicBezTo>
                  <a:cubicBezTo>
                    <a:pt x="14494" y="7619"/>
                    <a:pt x="14083" y="7963"/>
                    <a:pt x="13696" y="8328"/>
                  </a:cubicBezTo>
                  <a:lnTo>
                    <a:pt x="10679" y="11175"/>
                  </a:lnTo>
                  <a:lnTo>
                    <a:pt x="9982" y="11832"/>
                  </a:lnTo>
                  <a:cubicBezTo>
                    <a:pt x="9673" y="12123"/>
                    <a:pt x="9316" y="12377"/>
                    <a:pt x="9054" y="12707"/>
                  </a:cubicBezTo>
                  <a:cubicBezTo>
                    <a:pt x="8822" y="12999"/>
                    <a:pt x="8631" y="13325"/>
                    <a:pt x="8357" y="13583"/>
                  </a:cubicBezTo>
                  <a:cubicBezTo>
                    <a:pt x="8160" y="13769"/>
                    <a:pt x="7875" y="13853"/>
                    <a:pt x="7661" y="14021"/>
                  </a:cubicBezTo>
                  <a:cubicBezTo>
                    <a:pt x="6502" y="14933"/>
                    <a:pt x="7492" y="14512"/>
                    <a:pt x="6268" y="14897"/>
                  </a:cubicBezTo>
                  <a:lnTo>
                    <a:pt x="4411" y="16649"/>
                  </a:lnTo>
                  <a:cubicBezTo>
                    <a:pt x="4256" y="16795"/>
                    <a:pt x="4068" y="16915"/>
                    <a:pt x="3947" y="17087"/>
                  </a:cubicBezTo>
                  <a:cubicBezTo>
                    <a:pt x="3792" y="17306"/>
                    <a:pt x="3680" y="17558"/>
                    <a:pt x="3482" y="17744"/>
                  </a:cubicBezTo>
                  <a:cubicBezTo>
                    <a:pt x="2276" y="18882"/>
                    <a:pt x="3241" y="17536"/>
                    <a:pt x="2322" y="18620"/>
                  </a:cubicBezTo>
                  <a:cubicBezTo>
                    <a:pt x="2147" y="18825"/>
                    <a:pt x="2041" y="19079"/>
                    <a:pt x="1857" y="19277"/>
                  </a:cubicBezTo>
                  <a:cubicBezTo>
                    <a:pt x="1497" y="19665"/>
                    <a:pt x="697" y="20372"/>
                    <a:pt x="697" y="20372"/>
                  </a:cubicBezTo>
                  <a:cubicBezTo>
                    <a:pt x="-38" y="18293"/>
                    <a:pt x="277" y="19518"/>
                    <a:pt x="0" y="16649"/>
                  </a:cubicBezTo>
                  <a:cubicBezTo>
                    <a:pt x="78" y="16357"/>
                    <a:pt x="-53" y="15908"/>
                    <a:pt x="232" y="15773"/>
                  </a:cubicBezTo>
                  <a:cubicBezTo>
                    <a:pt x="451" y="15670"/>
                    <a:pt x="397" y="16208"/>
                    <a:pt x="465" y="16430"/>
                  </a:cubicBezTo>
                  <a:cubicBezTo>
                    <a:pt x="552" y="16719"/>
                    <a:pt x="619" y="17014"/>
                    <a:pt x="697" y="17306"/>
                  </a:cubicBezTo>
                  <a:cubicBezTo>
                    <a:pt x="940" y="21436"/>
                    <a:pt x="-442" y="21550"/>
                    <a:pt x="2322" y="21029"/>
                  </a:cubicBezTo>
                  <a:cubicBezTo>
                    <a:pt x="2635" y="20970"/>
                    <a:pt x="2941" y="20883"/>
                    <a:pt x="3250" y="20810"/>
                  </a:cubicBezTo>
                  <a:cubicBezTo>
                    <a:pt x="3560" y="20664"/>
                    <a:pt x="3861" y="20500"/>
                    <a:pt x="4179" y="20372"/>
                  </a:cubicBezTo>
                  <a:cubicBezTo>
                    <a:pt x="4404" y="20281"/>
                    <a:pt x="4665" y="20271"/>
                    <a:pt x="4875" y="20153"/>
                  </a:cubicBezTo>
                  <a:cubicBezTo>
                    <a:pt x="6354" y="19316"/>
                    <a:pt x="3978" y="20036"/>
                    <a:pt x="6268" y="19496"/>
                  </a:cubicBezTo>
                  <a:cubicBezTo>
                    <a:pt x="6500" y="19350"/>
                    <a:pt x="6689" y="19101"/>
                    <a:pt x="6964" y="19058"/>
                  </a:cubicBezTo>
                  <a:cubicBezTo>
                    <a:pt x="7481" y="18977"/>
                    <a:pt x="8180" y="19767"/>
                    <a:pt x="7197" y="18839"/>
                  </a:cubicBezTo>
                </a:path>
              </a:pathLst>
            </a:custGeom>
            <a:noFill/>
            <a:ln w="76200" cap="flat">
              <a:solidFill>
                <a:srgbClr val="0000FF"/>
              </a:solidFill>
              <a:prstDash val="solid"/>
              <a:round/>
            </a:ln>
            <a:effectLst/>
          </p:spPr>
          <p:txBody>
            <a:bodyPr wrap="square" lIns="45719" tIns="45719" rIns="45719" bIns="45719" numCol="1" anchor="t">
              <a:noAutofit/>
            </a:bodyPr>
            <a:lstStyle/>
            <a:p>
              <a:pPr algn="r" defTabSz="914400">
                <a:defRPr sz="1800">
                  <a:latin typeface="Arial"/>
                  <a:ea typeface="Arial"/>
                  <a:cs typeface="Arial"/>
                  <a:sym typeface="Arial"/>
                </a:defRPr>
              </a:pPr>
            </a:p>
          </p:txBody>
        </p:sp>
      </p:grpSp>
      <p:graphicFrame>
        <p:nvGraphicFramePr>
          <p:cNvPr id="988" name="Group"/>
          <p:cNvGraphicFramePr/>
          <p:nvPr/>
        </p:nvGraphicFramePr>
        <p:xfrm>
          <a:off x="11631679" y="6422059"/>
          <a:ext cx="3098466" cy="1393774"/>
        </p:xfrm>
        <a:graphic xmlns:a="http://schemas.openxmlformats.org/drawingml/2006/main">
          <a:graphicData uri="http://schemas.openxmlformats.org/drawingml/2006/table">
            <a:tbl>
              <a:tblPr firstCol="0" firstRow="0" lastCol="0" lastRow="0" bandCol="0" bandRow="0" rtl="0">
                <a:tableStyleId>{EEE7283C-3CF3-47DC-8721-378D4A62B228}</a:tableStyleId>
              </a:tblPr>
              <a:tblGrid>
                <a:gridCol w="1511132"/>
                <a:gridCol w="1511132"/>
              </a:tblGrid>
              <a:tr h="658786">
                <a:tc gridSpan="2">
                  <a:txBody>
                    <a:bodyPr/>
                    <a:lstStyle/>
                    <a:p>
                      <a:pPr algn="ctr" defTabSz="647700">
                        <a:defRPr>
                          <a:solidFill>
                            <a:srgbClr val="000000"/>
                          </a:solidFill>
                        </a:defRPr>
                      </a:pPr>
                      <a:r>
                        <a:rPr sz="3900">
                          <a:solidFill>
                            <a:srgbClr val="7F0325"/>
                          </a:solidFill>
                        </a:rPr>
                        <a:t>a</a:t>
                      </a:r>
                    </a:p>
                  </a:txBody>
                  <a:tcPr marL="50800" marR="50800" marT="50800" marB="50800" anchor="ctr" anchorCtr="0" horzOverflow="overflow">
                    <a:lnL w="76200">
                      <a:solidFill>
                        <a:srgbClr val="000000"/>
                      </a:solidFill>
                      <a:miter lim="400000"/>
                    </a:lnL>
                    <a:lnR w="76200">
                      <a:solidFill>
                        <a:srgbClr val="000000"/>
                      </a:solidFill>
                      <a:miter lim="400000"/>
                    </a:lnR>
                    <a:lnT w="76200">
                      <a:solidFill>
                        <a:srgbClr val="000000"/>
                      </a:solidFill>
                      <a:miter lim="400000"/>
                    </a:lnT>
                    <a:lnB w="76200">
                      <a:solidFill>
                        <a:srgbClr val="000000"/>
                      </a:solidFill>
                      <a:miter lim="400000"/>
                    </a:lnB>
                  </a:tcPr>
                </a:tc>
                <a:tc hMerge="1">
                  <a:tcPr/>
                </a:tc>
              </a:tr>
              <a:tr h="658786">
                <a:tc>
                  <a:txBody>
                    <a:bodyPr/>
                    <a:lstStyle/>
                    <a:p>
                      <a:pPr algn="ctr" defTabSz="647700">
                        <a:defRPr sz="5000">
                          <a:solidFill>
                            <a:srgbClr val="7F0325"/>
                          </a:solidFill>
                        </a:defRPr>
                      </a:pPr>
                    </a:p>
                  </a:txBody>
                  <a:tcPr marL="50800" marR="50800" marT="50800" marB="50800" anchor="ctr" anchorCtr="0" horzOverflow="overflow">
                    <a:lnL w="76200">
                      <a:solidFill>
                        <a:srgbClr val="000000"/>
                      </a:solidFill>
                      <a:miter lim="400000"/>
                    </a:lnL>
                    <a:lnR w="76200">
                      <a:solidFill>
                        <a:srgbClr val="000000"/>
                      </a:solidFill>
                      <a:miter lim="400000"/>
                    </a:lnR>
                    <a:lnT w="76200">
                      <a:solidFill>
                        <a:srgbClr val="000000"/>
                      </a:solidFill>
                      <a:miter lim="400000"/>
                    </a:lnT>
                    <a:lnB w="76200">
                      <a:solidFill>
                        <a:srgbClr val="000000"/>
                      </a:solidFill>
                      <a:miter lim="400000"/>
                    </a:lnB>
                  </a:tcPr>
                </a:tc>
                <a:tc>
                  <a:txBody>
                    <a:bodyPr/>
                    <a:lstStyle/>
                    <a:p>
                      <a:pPr algn="ctr" defTabSz="647700">
                        <a:defRPr sz="5000">
                          <a:solidFill>
                            <a:srgbClr val="7F0325"/>
                          </a:solidFill>
                        </a:defRPr>
                      </a:pPr>
                    </a:p>
                  </a:txBody>
                  <a:tcPr marL="50800" marR="50800" marT="50800" marB="50800" anchor="ctr" anchorCtr="0" horzOverflow="overflow">
                    <a:lnL w="76200">
                      <a:solidFill>
                        <a:srgbClr val="000000"/>
                      </a:solidFill>
                      <a:miter lim="400000"/>
                    </a:lnL>
                    <a:lnR w="76200">
                      <a:solidFill>
                        <a:srgbClr val="000000"/>
                      </a:solidFill>
                      <a:miter lim="400000"/>
                    </a:lnR>
                    <a:lnT w="76200">
                      <a:solidFill>
                        <a:srgbClr val="000000"/>
                      </a:solidFill>
                      <a:miter lim="400000"/>
                    </a:lnT>
                    <a:lnB w="76200">
                      <a:solidFill>
                        <a:srgbClr val="000000"/>
                      </a:solidFill>
                      <a:miter lim="400000"/>
                    </a:lnB>
                  </a:tcPr>
                </a:tc>
              </a:tr>
            </a:tbl>
          </a:graphicData>
        </a:graphic>
      </p:graphicFrame>
      <p:graphicFrame>
        <p:nvGraphicFramePr>
          <p:cNvPr id="989" name="Group"/>
          <p:cNvGraphicFramePr/>
          <p:nvPr/>
        </p:nvGraphicFramePr>
        <p:xfrm>
          <a:off x="15420068" y="6422059"/>
          <a:ext cx="3098466" cy="1393774"/>
        </p:xfrm>
        <a:graphic xmlns:a="http://schemas.openxmlformats.org/drawingml/2006/main">
          <a:graphicData uri="http://schemas.openxmlformats.org/drawingml/2006/table">
            <a:tbl>
              <a:tblPr firstCol="0" firstRow="0" lastCol="0" lastRow="0" bandCol="0" bandRow="0" rtl="0">
                <a:tableStyleId>{EEE7283C-3CF3-47DC-8721-378D4A62B228}</a:tableStyleId>
              </a:tblPr>
              <a:tblGrid>
                <a:gridCol w="1511132"/>
                <a:gridCol w="1511132"/>
              </a:tblGrid>
              <a:tr h="658786">
                <a:tc gridSpan="2">
                  <a:txBody>
                    <a:bodyPr/>
                    <a:lstStyle/>
                    <a:p>
                      <a:pPr algn="ctr" defTabSz="647700">
                        <a:defRPr>
                          <a:solidFill>
                            <a:srgbClr val="000000"/>
                          </a:solidFill>
                        </a:defRPr>
                      </a:pPr>
                      <a:r>
                        <a:rPr sz="3900">
                          <a:solidFill>
                            <a:srgbClr val="7F0325"/>
                          </a:solidFill>
                        </a:rPr>
                        <a:t>correctly</a:t>
                      </a:r>
                    </a:p>
                  </a:txBody>
                  <a:tcPr marL="50800" marR="50800" marT="50800" marB="50800" anchor="ctr" anchorCtr="0" horzOverflow="overflow">
                    <a:lnL w="76200">
                      <a:solidFill>
                        <a:srgbClr val="000000"/>
                      </a:solidFill>
                      <a:miter lim="400000"/>
                    </a:lnL>
                    <a:lnR w="76200">
                      <a:solidFill>
                        <a:srgbClr val="000000"/>
                      </a:solidFill>
                      <a:miter lim="400000"/>
                    </a:lnR>
                    <a:lnT w="76200">
                      <a:solidFill>
                        <a:srgbClr val="000000"/>
                      </a:solidFill>
                      <a:miter lim="400000"/>
                    </a:lnT>
                    <a:lnB w="76200">
                      <a:solidFill>
                        <a:srgbClr val="000000"/>
                      </a:solidFill>
                      <a:miter lim="400000"/>
                    </a:lnB>
                  </a:tcPr>
                </a:tc>
                <a:tc hMerge="1">
                  <a:tcPr/>
                </a:tc>
              </a:tr>
              <a:tr h="658786">
                <a:tc>
                  <a:txBody>
                    <a:bodyPr/>
                    <a:lstStyle/>
                    <a:p>
                      <a:pPr algn="ctr" defTabSz="647700">
                        <a:defRPr sz="5000">
                          <a:solidFill>
                            <a:srgbClr val="7F0325"/>
                          </a:solidFill>
                        </a:defRPr>
                      </a:pPr>
                    </a:p>
                  </a:txBody>
                  <a:tcPr marL="50800" marR="50800" marT="50800" marB="50800" anchor="ctr" anchorCtr="0" horzOverflow="overflow">
                    <a:lnL w="76200">
                      <a:solidFill>
                        <a:srgbClr val="000000"/>
                      </a:solidFill>
                      <a:miter lim="400000"/>
                    </a:lnL>
                    <a:lnR w="76200">
                      <a:solidFill>
                        <a:srgbClr val="000000"/>
                      </a:solidFill>
                      <a:miter lim="400000"/>
                    </a:lnR>
                    <a:lnT w="76200">
                      <a:solidFill>
                        <a:srgbClr val="000000"/>
                      </a:solidFill>
                      <a:miter lim="400000"/>
                    </a:lnT>
                    <a:lnB w="76200">
                      <a:solidFill>
                        <a:srgbClr val="000000"/>
                      </a:solidFill>
                      <a:miter lim="400000"/>
                    </a:lnB>
                  </a:tcPr>
                </a:tc>
                <a:tc>
                  <a:txBody>
                    <a:bodyPr/>
                    <a:lstStyle/>
                    <a:p>
                      <a:pPr algn="ctr" defTabSz="647700">
                        <a:defRPr sz="5000">
                          <a:solidFill>
                            <a:srgbClr val="7F0325"/>
                          </a:solidFill>
                        </a:defRPr>
                      </a:pPr>
                    </a:p>
                  </a:txBody>
                  <a:tcPr marL="50800" marR="50800" marT="50800" marB="50800" anchor="ctr" anchorCtr="0" horzOverflow="overflow">
                    <a:lnL w="76200">
                      <a:solidFill>
                        <a:srgbClr val="000000"/>
                      </a:solidFill>
                      <a:miter lim="400000"/>
                    </a:lnL>
                    <a:lnR w="76200">
                      <a:solidFill>
                        <a:srgbClr val="000000"/>
                      </a:solidFill>
                      <a:miter lim="400000"/>
                    </a:lnR>
                    <a:lnT w="76200">
                      <a:solidFill>
                        <a:srgbClr val="000000"/>
                      </a:solidFill>
                      <a:miter lim="400000"/>
                    </a:lnT>
                    <a:lnB w="76200">
                      <a:solidFill>
                        <a:srgbClr val="000000"/>
                      </a:solidFill>
                      <a:miter lim="400000"/>
                    </a:lnB>
                  </a:tcPr>
                </a:tc>
              </a:tr>
            </a:tbl>
          </a:graphicData>
        </a:graphic>
      </p:graphicFrame>
      <p:graphicFrame>
        <p:nvGraphicFramePr>
          <p:cNvPr id="990" name="Group"/>
          <p:cNvGraphicFramePr/>
          <p:nvPr/>
        </p:nvGraphicFramePr>
        <p:xfrm>
          <a:off x="21169519" y="6549059"/>
          <a:ext cx="3098466" cy="1393774"/>
        </p:xfrm>
        <a:graphic xmlns:a="http://schemas.openxmlformats.org/drawingml/2006/main">
          <a:graphicData uri="http://schemas.openxmlformats.org/drawingml/2006/table">
            <a:tbl>
              <a:tblPr firstCol="0" firstRow="0" lastCol="0" lastRow="0" bandCol="0" bandRow="0" rtl="0">
                <a:tableStyleId>{EEE7283C-3CF3-47DC-8721-378D4A62B228}</a:tableStyleId>
              </a:tblPr>
              <a:tblGrid>
                <a:gridCol w="1511132"/>
                <a:gridCol w="1511132"/>
              </a:tblGrid>
              <a:tr h="658786">
                <a:tc gridSpan="2">
                  <a:txBody>
                    <a:bodyPr/>
                    <a:lstStyle/>
                    <a:p>
                      <a:pPr algn="ctr" defTabSz="647700">
                        <a:defRPr>
                          <a:solidFill>
                            <a:srgbClr val="000000"/>
                          </a:solidFill>
                        </a:defRPr>
                      </a:pPr>
                      <a:r>
                        <a:rPr sz="3900">
                          <a:solidFill>
                            <a:srgbClr val="7F0325"/>
                          </a:solidFill>
                        </a:rPr>
                        <a:t>sentence.</a:t>
                      </a:r>
                    </a:p>
                  </a:txBody>
                  <a:tcPr marL="50800" marR="50800" marT="50800" marB="50800" anchor="ctr" anchorCtr="0" horzOverflow="overflow">
                    <a:lnL w="76200">
                      <a:solidFill>
                        <a:srgbClr val="000000"/>
                      </a:solidFill>
                      <a:miter lim="400000"/>
                    </a:lnL>
                    <a:lnR w="76200">
                      <a:solidFill>
                        <a:srgbClr val="000000"/>
                      </a:solidFill>
                      <a:miter lim="400000"/>
                    </a:lnR>
                    <a:lnT w="76200">
                      <a:solidFill>
                        <a:srgbClr val="000000"/>
                      </a:solidFill>
                      <a:miter lim="400000"/>
                    </a:lnT>
                    <a:lnB w="76200">
                      <a:solidFill>
                        <a:srgbClr val="000000"/>
                      </a:solidFill>
                      <a:miter lim="400000"/>
                    </a:lnB>
                  </a:tcPr>
                </a:tc>
                <a:tc hMerge="1">
                  <a:tcPr/>
                </a:tc>
              </a:tr>
              <a:tr h="658786">
                <a:tc>
                  <a:txBody>
                    <a:bodyPr/>
                    <a:lstStyle/>
                    <a:p>
                      <a:pPr algn="ctr" defTabSz="647700">
                        <a:defRPr sz="5000">
                          <a:solidFill>
                            <a:srgbClr val="7F0325"/>
                          </a:solidFill>
                        </a:defRPr>
                      </a:pPr>
                    </a:p>
                  </a:txBody>
                  <a:tcPr marL="50800" marR="50800" marT="50800" marB="50800" anchor="ctr" anchorCtr="0" horzOverflow="overflow">
                    <a:lnL w="76200">
                      <a:solidFill>
                        <a:srgbClr val="000000"/>
                      </a:solidFill>
                      <a:miter lim="400000"/>
                    </a:lnL>
                    <a:lnR w="76200">
                      <a:solidFill>
                        <a:srgbClr val="000000"/>
                      </a:solidFill>
                      <a:miter lim="400000"/>
                    </a:lnR>
                    <a:lnT w="76200">
                      <a:solidFill>
                        <a:srgbClr val="000000"/>
                      </a:solidFill>
                      <a:miter lim="400000"/>
                    </a:lnT>
                    <a:lnB w="76200">
                      <a:solidFill>
                        <a:srgbClr val="000000"/>
                      </a:solidFill>
                      <a:miter lim="400000"/>
                    </a:lnB>
                  </a:tcPr>
                </a:tc>
                <a:tc>
                  <a:txBody>
                    <a:bodyPr/>
                    <a:lstStyle/>
                    <a:p>
                      <a:pPr algn="ctr" defTabSz="647700">
                        <a:defRPr sz="5000">
                          <a:solidFill>
                            <a:srgbClr val="7F0325"/>
                          </a:solidFill>
                        </a:defRPr>
                      </a:pPr>
                    </a:p>
                  </a:txBody>
                  <a:tcPr marL="50800" marR="50800" marT="50800" marB="50800" anchor="ctr" anchorCtr="0" horzOverflow="overflow">
                    <a:lnL w="76200">
                      <a:solidFill>
                        <a:srgbClr val="000000"/>
                      </a:solidFill>
                      <a:miter lim="400000"/>
                    </a:lnL>
                    <a:lnR w="76200">
                      <a:solidFill>
                        <a:srgbClr val="000000"/>
                      </a:solidFill>
                      <a:miter lim="400000"/>
                    </a:lnR>
                    <a:lnT w="76200">
                      <a:solidFill>
                        <a:srgbClr val="000000"/>
                      </a:solidFill>
                      <a:miter lim="400000"/>
                    </a:lnT>
                    <a:lnB w="76200">
                      <a:solidFill>
                        <a:srgbClr val="000000"/>
                      </a:solidFill>
                      <a:miter lim="400000"/>
                    </a:lnB>
                  </a:tcPr>
                </a:tc>
              </a:tr>
            </a:tbl>
          </a:graphicData>
        </a:graphic>
      </p:graphicFrame>
      <p:sp>
        <p:nvSpPr>
          <p:cNvPr id="991" name="Line"/>
          <p:cNvSpPr/>
          <p:nvPr/>
        </p:nvSpPr>
        <p:spPr>
          <a:xfrm flipV="1">
            <a:off x="11652366" y="7192292"/>
            <a:ext cx="1406713" cy="462373"/>
          </a:xfrm>
          <a:prstGeom prst="line">
            <a:avLst/>
          </a:prstGeom>
          <a:ln w="88900">
            <a:solidFill>
              <a:srgbClr val="0433FF"/>
            </a:solidFill>
            <a:miter lim="400000"/>
          </a:ln>
        </p:spPr>
        <p:txBody>
          <a:bodyPr lIns="50800" tIns="50800" rIns="50800" bIns="50800" anchor="ctr"/>
          <a:lstStyle/>
          <a:p>
            <a:pPr/>
          </a:p>
        </p:txBody>
      </p:sp>
      <p:sp>
        <p:nvSpPr>
          <p:cNvPr id="992" name="Line"/>
          <p:cNvSpPr/>
          <p:nvPr/>
        </p:nvSpPr>
        <p:spPr>
          <a:xfrm flipV="1">
            <a:off x="13192496" y="7192292"/>
            <a:ext cx="1406712" cy="462373"/>
          </a:xfrm>
          <a:prstGeom prst="line">
            <a:avLst/>
          </a:prstGeom>
          <a:ln w="88900">
            <a:solidFill>
              <a:srgbClr val="0433FF"/>
            </a:solidFill>
            <a:miter lim="400000"/>
          </a:ln>
        </p:spPr>
        <p:txBody>
          <a:bodyPr lIns="50800" tIns="50800" rIns="50800" bIns="50800" anchor="ctr"/>
          <a:lstStyle/>
          <a:p>
            <a:pPr/>
          </a:p>
        </p:txBody>
      </p:sp>
      <p:sp>
        <p:nvSpPr>
          <p:cNvPr id="993" name="Line"/>
          <p:cNvSpPr/>
          <p:nvPr/>
        </p:nvSpPr>
        <p:spPr>
          <a:xfrm flipV="1">
            <a:off x="15445248" y="7192292"/>
            <a:ext cx="1406713" cy="462373"/>
          </a:xfrm>
          <a:prstGeom prst="line">
            <a:avLst/>
          </a:prstGeom>
          <a:ln w="88900">
            <a:solidFill>
              <a:srgbClr val="0433FF"/>
            </a:solidFill>
            <a:miter lim="400000"/>
          </a:ln>
        </p:spPr>
        <p:txBody>
          <a:bodyPr lIns="50800" tIns="50800" rIns="50800" bIns="50800" anchor="ctr"/>
          <a:lstStyle/>
          <a:p>
            <a:pPr/>
          </a:p>
        </p:txBody>
      </p:sp>
      <p:sp>
        <p:nvSpPr>
          <p:cNvPr id="994" name="Line"/>
          <p:cNvSpPr/>
          <p:nvPr/>
        </p:nvSpPr>
        <p:spPr>
          <a:xfrm flipV="1">
            <a:off x="16985377" y="7192292"/>
            <a:ext cx="1406713" cy="462373"/>
          </a:xfrm>
          <a:prstGeom prst="line">
            <a:avLst/>
          </a:prstGeom>
          <a:ln w="88900">
            <a:solidFill>
              <a:srgbClr val="0433FF"/>
            </a:solidFill>
            <a:miter lim="400000"/>
          </a:ln>
        </p:spPr>
        <p:txBody>
          <a:bodyPr lIns="50800" tIns="50800" rIns="50800" bIns="50800" anchor="ctr"/>
          <a:lstStyle/>
          <a:p>
            <a:pPr/>
          </a:p>
        </p:txBody>
      </p:sp>
      <p:sp>
        <p:nvSpPr>
          <p:cNvPr id="995" name="Line"/>
          <p:cNvSpPr/>
          <p:nvPr/>
        </p:nvSpPr>
        <p:spPr>
          <a:xfrm flipV="1">
            <a:off x="21207399" y="7304259"/>
            <a:ext cx="1406712" cy="462373"/>
          </a:xfrm>
          <a:prstGeom prst="line">
            <a:avLst/>
          </a:prstGeom>
          <a:ln w="88900">
            <a:solidFill>
              <a:srgbClr val="0433FF"/>
            </a:solidFill>
            <a:miter lim="400000"/>
          </a:ln>
        </p:spPr>
        <p:txBody>
          <a:bodyPr lIns="50800" tIns="50800" rIns="50800" bIns="50800" anchor="ctr"/>
          <a:lstStyle/>
          <a:p>
            <a:pPr/>
          </a:p>
        </p:txBody>
      </p:sp>
      <p:sp>
        <p:nvSpPr>
          <p:cNvPr id="996" name="Line"/>
          <p:cNvSpPr/>
          <p:nvPr/>
        </p:nvSpPr>
        <p:spPr>
          <a:xfrm flipV="1">
            <a:off x="22747528" y="7304259"/>
            <a:ext cx="1406713" cy="462373"/>
          </a:xfrm>
          <a:prstGeom prst="line">
            <a:avLst/>
          </a:prstGeom>
          <a:ln w="88900">
            <a:solidFill>
              <a:srgbClr val="0433FF"/>
            </a:solidFill>
            <a:miter lim="400000"/>
          </a:ln>
        </p:spPr>
        <p:txBody>
          <a:bodyPr lIns="50800" tIns="50800" rIns="50800" bIns="50800" anchor="ctr"/>
          <a:lstStyle/>
          <a:p>
            <a:pPr/>
          </a:p>
        </p:txBody>
      </p:sp>
      <p:sp>
        <p:nvSpPr>
          <p:cNvPr id="997" name="Line"/>
          <p:cNvSpPr/>
          <p:nvPr/>
        </p:nvSpPr>
        <p:spPr>
          <a:xfrm flipV="1">
            <a:off x="19921269" y="5251432"/>
            <a:ext cx="1406713" cy="462372"/>
          </a:xfrm>
          <a:prstGeom prst="line">
            <a:avLst/>
          </a:prstGeom>
          <a:ln w="88900">
            <a:solidFill>
              <a:srgbClr val="0433FF"/>
            </a:solidFill>
            <a:miter lim="400000"/>
          </a:ln>
        </p:spPr>
        <p:txBody>
          <a:bodyPr lIns="50800" tIns="50800" rIns="50800" bIns="50800" anchor="ctr"/>
          <a:lstStyle/>
          <a:p>
            <a:pPr/>
          </a:p>
        </p:txBody>
      </p:sp>
      <p:sp>
        <p:nvSpPr>
          <p:cNvPr id="998" name="struct Tree {…"/>
          <p:cNvSpPr txBox="1"/>
          <p:nvPr/>
        </p:nvSpPr>
        <p:spPr>
          <a:xfrm>
            <a:off x="935510" y="2016512"/>
            <a:ext cx="5196047" cy="23774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lgn="l" defTabSz="457200">
              <a:defRPr b="1" sz="3000">
                <a:latin typeface="Courier"/>
                <a:ea typeface="Courier"/>
                <a:cs typeface="Courier"/>
                <a:sym typeface="Courier"/>
              </a:defRPr>
            </a:pPr>
            <a:r>
              <a:t>struct Tree {</a:t>
            </a:r>
          </a:p>
          <a:p>
            <a:pPr algn="l" defTabSz="457200">
              <a:defRPr b="1" sz="3000">
                <a:latin typeface="Courier"/>
                <a:ea typeface="Courier"/>
                <a:cs typeface="Courier"/>
                <a:sym typeface="Courier"/>
              </a:defRPr>
            </a:pPr>
            <a:r>
              <a:t>   string value;</a:t>
            </a:r>
          </a:p>
          <a:p>
            <a:pPr algn="l" defTabSz="457200">
              <a:defRPr b="1" sz="3000">
                <a:latin typeface="Courier"/>
                <a:ea typeface="Courier"/>
                <a:cs typeface="Courier"/>
                <a:sym typeface="Courier"/>
              </a:defRPr>
            </a:pPr>
            <a:r>
              <a:t>   Tree * left;</a:t>
            </a:r>
          </a:p>
          <a:p>
            <a:pPr algn="l" defTabSz="457200">
              <a:defRPr b="1" sz="3000">
                <a:latin typeface="Courier"/>
                <a:ea typeface="Courier"/>
                <a:cs typeface="Courier"/>
                <a:sym typeface="Courier"/>
              </a:defRPr>
            </a:pPr>
            <a:r>
              <a:t>   Tree * right;</a:t>
            </a:r>
          </a:p>
          <a:p>
            <a:pPr algn="l" defTabSz="457200">
              <a:defRPr b="1" sz="3000">
                <a:latin typeface="Courier"/>
                <a:ea typeface="Courier"/>
                <a:cs typeface="Courier"/>
                <a:sym typeface="Courier"/>
              </a:defRPr>
            </a:pPr>
            <a:r>
              <a:t>};</a:t>
            </a:r>
          </a:p>
        </p:txBody>
      </p:sp>
      <p:sp>
        <p:nvSpPr>
          <p:cNvPr id="999" name="There are multiple ways to traverse the nodes in a binary tree:…"/>
          <p:cNvSpPr txBox="1"/>
          <p:nvPr/>
        </p:nvSpPr>
        <p:spPr>
          <a:xfrm>
            <a:off x="915145" y="4892778"/>
            <a:ext cx="10263344" cy="5407022"/>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lgn="l" defTabSz="457200"/>
            <a:r>
              <a:t>There are multiple ways to traverse the nodes in a binary tree:</a:t>
            </a:r>
          </a:p>
          <a:p>
            <a:pPr algn="l" defTabSz="457200"/>
          </a:p>
          <a:p>
            <a:pPr marL="548640" indent="-548640" algn="l" defTabSz="457200">
              <a:buSzPct val="100000"/>
              <a:buAutoNum type="arabicPeriod" startAt="1"/>
            </a:pPr>
            <a:r>
              <a:t>Pre-order</a:t>
            </a:r>
          </a:p>
          <a:p>
            <a:pPr marL="548640" indent="-548640" algn="l" defTabSz="457200">
              <a:buSzPct val="100000"/>
              <a:buAutoNum type="arabicPeriod" startAt="1"/>
            </a:pPr>
            <a:r>
              <a:t>In-order</a:t>
            </a:r>
          </a:p>
          <a:p>
            <a:pPr marL="548640" indent="-548640" algn="l" defTabSz="457200">
              <a:buSzPct val="100000"/>
              <a:buAutoNum type="arabicPeriod" startAt="1"/>
            </a:pPr>
            <a:r>
              <a:t>Post-order</a:t>
            </a:r>
          </a:p>
          <a:p>
            <a:pPr marL="548640" indent="-548640" algn="l" defTabSz="457200">
              <a:buSzPct val="100000"/>
              <a:buAutoNum type="arabicPeriod" startAt="1"/>
            </a:pPr>
            <a:r>
              <a:t>Level-order</a:t>
            </a:r>
          </a:p>
        </p:txBody>
      </p:sp>
      <p:sp>
        <p:nvSpPr>
          <p:cNvPr id="1000" name="Rounded Rectangle"/>
          <p:cNvSpPr/>
          <p:nvPr/>
        </p:nvSpPr>
        <p:spPr>
          <a:xfrm>
            <a:off x="707796" y="7152670"/>
            <a:ext cx="3852145" cy="887239"/>
          </a:xfrm>
          <a:prstGeom prst="roundRect">
            <a:avLst>
              <a:gd name="adj" fmla="val 21471"/>
            </a:avLst>
          </a:prstGeom>
          <a:solidFill>
            <a:srgbClr val="7F0325">
              <a:alpha val="34741"/>
            </a:srgbClr>
          </a:solidFill>
          <a:ln w="12700">
            <a:miter lim="400000"/>
          </a:ln>
        </p:spPr>
        <p:txBody>
          <a:bodyPr lIns="50800" tIns="50800" rIns="50800" bIns="50800" anchor="ctr"/>
          <a:lstStyle/>
          <a:p>
            <a:pPr>
              <a:defRPr>
                <a:solidFill>
                  <a:srgbClr val="FFFFFF"/>
                </a:solidFill>
              </a:defRPr>
            </a:pPr>
          </a:p>
        </p:txBody>
      </p:sp>
      <p:sp>
        <p:nvSpPr>
          <p:cNvPr id="1001" name="Do something…"/>
          <p:cNvSpPr txBox="1"/>
          <p:nvPr/>
        </p:nvSpPr>
        <p:spPr>
          <a:xfrm>
            <a:off x="5739642" y="7383869"/>
            <a:ext cx="4737736" cy="2445382"/>
          </a:xfrm>
          <a:prstGeom prst="rect">
            <a:avLst/>
          </a:prstGeom>
          <a:ln w="76200">
            <a:solidFill>
              <a:srgbClr val="7F0325"/>
            </a:solidFill>
          </a:ln>
          <a:extLst>
            <a:ext uri="{C572A759-6A51-4108-AA02-DFA0A04FC94B}">
              <ma14:wrappingTextBoxFlag xmlns:ma14="http://schemas.microsoft.com/office/mac/drawingml/2011/main" val="1"/>
            </a:ext>
          </a:extLst>
        </p:spPr>
        <p:txBody>
          <a:bodyPr wrap="none" lIns="50800" tIns="50800" rIns="50800" bIns="50800" anchor="ctr">
            <a:spAutoFit/>
          </a:bodyPr>
          <a:lstStyle/>
          <a:p>
            <a:pPr marL="548640" indent="-548640" algn="l" defTabSz="457200">
              <a:buSzPct val="100000"/>
              <a:buAutoNum type="arabicPeriod" startAt="1"/>
            </a:pPr>
            <a:r>
              <a:t>Do something</a:t>
            </a:r>
          </a:p>
          <a:p>
            <a:pPr marL="548640" indent="-548640" algn="l" defTabSz="457200">
              <a:buSzPct val="100000"/>
              <a:buAutoNum type="arabicPeriod" startAt="1"/>
            </a:pPr>
            <a:r>
              <a:t>Go left</a:t>
            </a:r>
          </a:p>
          <a:p>
            <a:pPr marL="548640" indent="-548640" algn="l" defTabSz="457200">
              <a:buSzPct val="100000"/>
              <a:buAutoNum type="arabicPeriod" startAt="1"/>
            </a:pPr>
            <a:r>
              <a:t>Go right</a:t>
            </a:r>
          </a:p>
        </p:txBody>
      </p:sp>
    </p:spTree>
  </p:cSld>
  <p:clrMapOvr>
    <a:masterClrMapping/>
  </p:clrMapOvr>
  <p:transition xmlns:p14="http://schemas.microsoft.com/office/powerpoint/2010/main" spd="med" advClick="1"/>
</p:sld>
</file>

<file path=ppt/slides/slide3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003" name="Let's write some code to &quot;traverse&quot; the tre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Let's write some code to "traverse" the tree</a:t>
            </a:r>
          </a:p>
        </p:txBody>
      </p:sp>
      <p:grpSp>
        <p:nvGrpSpPr>
          <p:cNvPr id="1007" name="Group"/>
          <p:cNvGrpSpPr/>
          <p:nvPr/>
        </p:nvGrpSpPr>
        <p:grpSpPr>
          <a:xfrm>
            <a:off x="13654440" y="4491064"/>
            <a:ext cx="3098466" cy="1731607"/>
            <a:chOff x="19500" y="19500"/>
            <a:chExt cx="3098464" cy="1731605"/>
          </a:xfrm>
        </p:grpSpPr>
        <p:graphicFrame>
          <p:nvGraphicFramePr>
            <p:cNvPr id="1004" name="Table"/>
            <p:cNvGraphicFramePr/>
            <p:nvPr/>
          </p:nvGraphicFramePr>
          <p:xfrm>
            <a:off x="19500" y="19500"/>
            <a:ext cx="3098466" cy="1393774"/>
          </p:xfrm>
          <a:graphic xmlns:a="http://schemas.openxmlformats.org/drawingml/2006/main">
            <a:graphicData uri="http://schemas.openxmlformats.org/drawingml/2006/table">
              <a:tbl>
                <a:tblPr firstCol="0" firstRow="0" lastCol="0" lastRow="0" bandCol="0" bandRow="0" rtl="0">
                  <a:tableStyleId>{EEE7283C-3CF3-47DC-8721-378D4A62B228}</a:tableStyleId>
                </a:tblPr>
                <a:tblGrid>
                  <a:gridCol w="1511132"/>
                  <a:gridCol w="1511132"/>
                </a:tblGrid>
                <a:tr h="658786">
                  <a:tc gridSpan="2">
                    <a:txBody>
                      <a:bodyPr/>
                      <a:lstStyle/>
                      <a:p>
                        <a:pPr defTabSz="647700">
                          <a:defRPr sz="1800">
                            <a:solidFill>
                              <a:srgbClr val="000000"/>
                            </a:solidFill>
                          </a:defRPr>
                        </a:pPr>
                        <a:r>
                          <a:rPr sz="3900">
                            <a:solidFill>
                              <a:srgbClr val="7F0325"/>
                            </a:solidFill>
                            <a:sym typeface="Helvetica Neue"/>
                          </a:rPr>
                          <a:t>is</a:t>
                        </a:r>
                      </a:p>
                    </a:txBody>
                    <a:tcPr marL="50800" marR="50800" marT="50800" marB="50800" anchor="ctr" anchorCtr="0" horzOverflow="overflow">
                      <a:lnL w="76200">
                        <a:solidFill>
                          <a:srgbClr val="000000"/>
                        </a:solidFill>
                        <a:miter lim="400000"/>
                      </a:lnL>
                      <a:lnR w="76200">
                        <a:solidFill>
                          <a:srgbClr val="000000"/>
                        </a:solidFill>
                        <a:miter lim="400000"/>
                      </a:lnR>
                      <a:lnT w="76200">
                        <a:solidFill>
                          <a:srgbClr val="000000"/>
                        </a:solidFill>
                        <a:miter lim="400000"/>
                      </a:lnT>
                      <a:lnB w="76200">
                        <a:solidFill>
                          <a:srgbClr val="000000"/>
                        </a:solidFill>
                        <a:miter lim="400000"/>
                      </a:lnB>
                    </a:tcPr>
                  </a:tc>
                  <a:tc hMerge="1">
                    <a:tcPr/>
                  </a:tc>
                </a:tr>
                <a:tr h="658786">
                  <a:tc>
                    <a:txBody>
                      <a:bodyPr/>
                      <a:lstStyle/>
                      <a:p>
                        <a:pPr defTabSz="647700">
                          <a:defRPr>
                            <a:solidFill>
                              <a:srgbClr val="7F0325"/>
                            </a:solidFill>
                            <a:sym typeface="Helvetica Neue"/>
                          </a:defRPr>
                        </a:pPr>
                      </a:p>
                    </a:txBody>
                    <a:tcPr marL="50800" marR="50800" marT="50800" marB="50800" anchor="ctr" anchorCtr="0" horzOverflow="overflow">
                      <a:lnL w="76200">
                        <a:solidFill>
                          <a:srgbClr val="000000"/>
                        </a:solidFill>
                        <a:miter lim="400000"/>
                      </a:lnL>
                      <a:lnR w="76200">
                        <a:solidFill>
                          <a:srgbClr val="000000"/>
                        </a:solidFill>
                        <a:miter lim="400000"/>
                      </a:lnR>
                      <a:lnT w="76200">
                        <a:solidFill>
                          <a:srgbClr val="000000"/>
                        </a:solidFill>
                        <a:miter lim="400000"/>
                      </a:lnT>
                      <a:lnB w="76200">
                        <a:solidFill>
                          <a:srgbClr val="000000"/>
                        </a:solidFill>
                        <a:miter lim="400000"/>
                      </a:lnB>
                    </a:tcPr>
                  </a:tc>
                  <a:tc>
                    <a:txBody>
                      <a:bodyPr/>
                      <a:lstStyle/>
                      <a:p>
                        <a:pPr defTabSz="647700">
                          <a:defRPr>
                            <a:solidFill>
                              <a:srgbClr val="7F0325"/>
                            </a:solidFill>
                            <a:sym typeface="Helvetica Neue"/>
                          </a:defRPr>
                        </a:pPr>
                      </a:p>
                    </a:txBody>
                    <a:tcPr marL="50800" marR="50800" marT="50800" marB="50800" anchor="ctr" anchorCtr="0" horzOverflow="overflow">
                      <a:lnL w="76200">
                        <a:solidFill>
                          <a:srgbClr val="000000"/>
                        </a:solidFill>
                        <a:miter lim="400000"/>
                      </a:lnL>
                      <a:lnR w="76200">
                        <a:solidFill>
                          <a:srgbClr val="000000"/>
                        </a:solidFill>
                        <a:miter lim="400000"/>
                      </a:lnR>
                      <a:lnT w="76200">
                        <a:solidFill>
                          <a:srgbClr val="000000"/>
                        </a:solidFill>
                        <a:miter lim="400000"/>
                      </a:lnT>
                      <a:lnB w="76200">
                        <a:solidFill>
                          <a:srgbClr val="000000"/>
                        </a:solidFill>
                        <a:miter lim="400000"/>
                      </a:lnB>
                    </a:tcPr>
                  </a:tc>
                </a:tr>
              </a:tbl>
            </a:graphicData>
          </a:graphic>
        </p:graphicFrame>
        <p:sp>
          <p:nvSpPr>
            <p:cNvPr id="1005" name="Line"/>
            <p:cNvSpPr/>
            <p:nvPr/>
          </p:nvSpPr>
          <p:spPr>
            <a:xfrm>
              <a:off x="244905" y="1162521"/>
              <a:ext cx="498569" cy="537476"/>
            </a:xfrm>
            <a:custGeom>
              <a:avLst/>
              <a:gdLst/>
              <a:ahLst/>
              <a:cxnLst>
                <a:cxn ang="0">
                  <a:pos x="wd2" y="hd2"/>
                </a:cxn>
                <a:cxn ang="5400000">
                  <a:pos x="wd2" y="hd2"/>
                </a:cxn>
                <a:cxn ang="10800000">
                  <a:pos x="wd2" y="hd2"/>
                </a:cxn>
                <a:cxn ang="16200000">
                  <a:pos x="wd2" y="hd2"/>
                </a:cxn>
              </a:cxnLst>
              <a:rect l="0" t="0" r="r" b="b"/>
              <a:pathLst>
                <a:path w="20892" h="21247" fill="norm" stroke="1" extrusionOk="0">
                  <a:moveTo>
                    <a:pt x="20661" y="883"/>
                  </a:moveTo>
                  <a:cubicBezTo>
                    <a:pt x="20274" y="591"/>
                    <a:pt x="19976" y="135"/>
                    <a:pt x="19500" y="7"/>
                  </a:cubicBezTo>
                  <a:cubicBezTo>
                    <a:pt x="19289" y="-50"/>
                    <a:pt x="19172" y="283"/>
                    <a:pt x="19036" y="445"/>
                  </a:cubicBezTo>
                  <a:cubicBezTo>
                    <a:pt x="18861" y="650"/>
                    <a:pt x="18726" y="883"/>
                    <a:pt x="18571" y="1102"/>
                  </a:cubicBezTo>
                  <a:cubicBezTo>
                    <a:pt x="18702" y="1718"/>
                    <a:pt x="18586" y="2511"/>
                    <a:pt x="19500" y="2634"/>
                  </a:cubicBezTo>
                  <a:cubicBezTo>
                    <a:pt x="19816" y="2677"/>
                    <a:pt x="20119" y="2488"/>
                    <a:pt x="20428" y="2415"/>
                  </a:cubicBezTo>
                  <a:cubicBezTo>
                    <a:pt x="20749" y="1508"/>
                    <a:pt x="21158" y="1227"/>
                    <a:pt x="20661" y="445"/>
                  </a:cubicBezTo>
                  <a:cubicBezTo>
                    <a:pt x="20548" y="268"/>
                    <a:pt x="20351" y="153"/>
                    <a:pt x="20196" y="7"/>
                  </a:cubicBezTo>
                  <a:cubicBezTo>
                    <a:pt x="19964" y="80"/>
                    <a:pt x="19691" y="82"/>
                    <a:pt x="19500" y="226"/>
                  </a:cubicBezTo>
                  <a:cubicBezTo>
                    <a:pt x="18663" y="857"/>
                    <a:pt x="19131" y="1514"/>
                    <a:pt x="19268" y="2415"/>
                  </a:cubicBezTo>
                  <a:cubicBezTo>
                    <a:pt x="19384" y="2343"/>
                    <a:pt x="20622" y="1686"/>
                    <a:pt x="20428" y="1321"/>
                  </a:cubicBezTo>
                  <a:cubicBezTo>
                    <a:pt x="20319" y="1114"/>
                    <a:pt x="19964" y="1467"/>
                    <a:pt x="19732" y="1540"/>
                  </a:cubicBezTo>
                  <a:cubicBezTo>
                    <a:pt x="19497" y="1872"/>
                    <a:pt x="19036" y="2400"/>
                    <a:pt x="19036" y="2853"/>
                  </a:cubicBezTo>
                  <a:cubicBezTo>
                    <a:pt x="19036" y="3154"/>
                    <a:pt x="19190" y="3437"/>
                    <a:pt x="19268" y="3729"/>
                  </a:cubicBezTo>
                  <a:cubicBezTo>
                    <a:pt x="19283" y="3707"/>
                    <a:pt x="20156" y="2597"/>
                    <a:pt x="19964" y="2415"/>
                  </a:cubicBezTo>
                  <a:cubicBezTo>
                    <a:pt x="19791" y="2252"/>
                    <a:pt x="19500" y="2561"/>
                    <a:pt x="19268" y="2634"/>
                  </a:cubicBezTo>
                  <a:cubicBezTo>
                    <a:pt x="19036" y="2853"/>
                    <a:pt x="18781" y="3053"/>
                    <a:pt x="18571" y="3291"/>
                  </a:cubicBezTo>
                  <a:cubicBezTo>
                    <a:pt x="18393" y="3494"/>
                    <a:pt x="18292" y="3752"/>
                    <a:pt x="18107" y="3948"/>
                  </a:cubicBezTo>
                  <a:cubicBezTo>
                    <a:pt x="18106" y="3949"/>
                    <a:pt x="16663" y="5311"/>
                    <a:pt x="16250" y="5700"/>
                  </a:cubicBezTo>
                  <a:cubicBezTo>
                    <a:pt x="16018" y="5919"/>
                    <a:pt x="15750" y="6109"/>
                    <a:pt x="15554" y="6357"/>
                  </a:cubicBezTo>
                  <a:cubicBezTo>
                    <a:pt x="15321" y="6649"/>
                    <a:pt x="15114" y="6960"/>
                    <a:pt x="14857" y="7233"/>
                  </a:cubicBezTo>
                  <a:cubicBezTo>
                    <a:pt x="14494" y="7619"/>
                    <a:pt x="14083" y="7963"/>
                    <a:pt x="13696" y="8328"/>
                  </a:cubicBezTo>
                  <a:lnTo>
                    <a:pt x="10679" y="11175"/>
                  </a:lnTo>
                  <a:lnTo>
                    <a:pt x="9982" y="11832"/>
                  </a:lnTo>
                  <a:cubicBezTo>
                    <a:pt x="9673" y="12123"/>
                    <a:pt x="9316" y="12377"/>
                    <a:pt x="9054" y="12707"/>
                  </a:cubicBezTo>
                  <a:cubicBezTo>
                    <a:pt x="8822" y="12999"/>
                    <a:pt x="8631" y="13325"/>
                    <a:pt x="8357" y="13583"/>
                  </a:cubicBezTo>
                  <a:cubicBezTo>
                    <a:pt x="8160" y="13769"/>
                    <a:pt x="7875" y="13853"/>
                    <a:pt x="7661" y="14021"/>
                  </a:cubicBezTo>
                  <a:cubicBezTo>
                    <a:pt x="6502" y="14933"/>
                    <a:pt x="7492" y="14512"/>
                    <a:pt x="6268" y="14897"/>
                  </a:cubicBezTo>
                  <a:lnTo>
                    <a:pt x="4411" y="16649"/>
                  </a:lnTo>
                  <a:cubicBezTo>
                    <a:pt x="4256" y="16795"/>
                    <a:pt x="4068" y="16915"/>
                    <a:pt x="3947" y="17087"/>
                  </a:cubicBezTo>
                  <a:cubicBezTo>
                    <a:pt x="3792" y="17306"/>
                    <a:pt x="3680" y="17558"/>
                    <a:pt x="3482" y="17744"/>
                  </a:cubicBezTo>
                  <a:cubicBezTo>
                    <a:pt x="2276" y="18882"/>
                    <a:pt x="3241" y="17536"/>
                    <a:pt x="2322" y="18620"/>
                  </a:cubicBezTo>
                  <a:cubicBezTo>
                    <a:pt x="2147" y="18825"/>
                    <a:pt x="2041" y="19079"/>
                    <a:pt x="1857" y="19277"/>
                  </a:cubicBezTo>
                  <a:cubicBezTo>
                    <a:pt x="1497" y="19665"/>
                    <a:pt x="697" y="20372"/>
                    <a:pt x="697" y="20372"/>
                  </a:cubicBezTo>
                  <a:cubicBezTo>
                    <a:pt x="-38" y="18293"/>
                    <a:pt x="277" y="19518"/>
                    <a:pt x="0" y="16649"/>
                  </a:cubicBezTo>
                  <a:cubicBezTo>
                    <a:pt x="78" y="16357"/>
                    <a:pt x="-53" y="15908"/>
                    <a:pt x="232" y="15773"/>
                  </a:cubicBezTo>
                  <a:cubicBezTo>
                    <a:pt x="451" y="15670"/>
                    <a:pt x="397" y="16208"/>
                    <a:pt x="465" y="16430"/>
                  </a:cubicBezTo>
                  <a:cubicBezTo>
                    <a:pt x="552" y="16719"/>
                    <a:pt x="619" y="17014"/>
                    <a:pt x="697" y="17306"/>
                  </a:cubicBezTo>
                  <a:cubicBezTo>
                    <a:pt x="940" y="21436"/>
                    <a:pt x="-442" y="21550"/>
                    <a:pt x="2322" y="21029"/>
                  </a:cubicBezTo>
                  <a:cubicBezTo>
                    <a:pt x="2635" y="20970"/>
                    <a:pt x="2941" y="20883"/>
                    <a:pt x="3250" y="20810"/>
                  </a:cubicBezTo>
                  <a:cubicBezTo>
                    <a:pt x="3560" y="20664"/>
                    <a:pt x="3861" y="20500"/>
                    <a:pt x="4179" y="20372"/>
                  </a:cubicBezTo>
                  <a:cubicBezTo>
                    <a:pt x="4404" y="20281"/>
                    <a:pt x="4665" y="20271"/>
                    <a:pt x="4875" y="20153"/>
                  </a:cubicBezTo>
                  <a:cubicBezTo>
                    <a:pt x="6354" y="19316"/>
                    <a:pt x="3978" y="20036"/>
                    <a:pt x="6268" y="19496"/>
                  </a:cubicBezTo>
                  <a:cubicBezTo>
                    <a:pt x="6500" y="19350"/>
                    <a:pt x="6689" y="19101"/>
                    <a:pt x="6964" y="19058"/>
                  </a:cubicBezTo>
                  <a:cubicBezTo>
                    <a:pt x="7481" y="18977"/>
                    <a:pt x="8180" y="19767"/>
                    <a:pt x="7197" y="18839"/>
                  </a:cubicBezTo>
                </a:path>
              </a:pathLst>
            </a:custGeom>
            <a:noFill/>
            <a:ln w="76200" cap="flat">
              <a:solidFill>
                <a:srgbClr val="0000FF"/>
              </a:solidFill>
              <a:prstDash val="solid"/>
              <a:round/>
            </a:ln>
            <a:effectLst/>
          </p:spPr>
          <p:txBody>
            <a:bodyPr wrap="square" lIns="45719" tIns="45719" rIns="45719" bIns="45719" numCol="1" anchor="t">
              <a:noAutofit/>
            </a:bodyPr>
            <a:lstStyle/>
            <a:p>
              <a:pPr algn="r" defTabSz="914400">
                <a:defRPr sz="1800">
                  <a:latin typeface="Arial"/>
                  <a:ea typeface="Arial"/>
                  <a:cs typeface="Arial"/>
                  <a:sym typeface="Arial"/>
                </a:defRPr>
              </a:pPr>
            </a:p>
          </p:txBody>
        </p:sp>
        <p:sp>
          <p:nvSpPr>
            <p:cNvPr id="1006" name="Line"/>
            <p:cNvSpPr/>
            <p:nvPr/>
          </p:nvSpPr>
          <p:spPr>
            <a:xfrm flipH="1">
              <a:off x="2178156" y="1213630"/>
              <a:ext cx="498569" cy="537477"/>
            </a:xfrm>
            <a:custGeom>
              <a:avLst/>
              <a:gdLst/>
              <a:ahLst/>
              <a:cxnLst>
                <a:cxn ang="0">
                  <a:pos x="wd2" y="hd2"/>
                </a:cxn>
                <a:cxn ang="5400000">
                  <a:pos x="wd2" y="hd2"/>
                </a:cxn>
                <a:cxn ang="10800000">
                  <a:pos x="wd2" y="hd2"/>
                </a:cxn>
                <a:cxn ang="16200000">
                  <a:pos x="wd2" y="hd2"/>
                </a:cxn>
              </a:cxnLst>
              <a:rect l="0" t="0" r="r" b="b"/>
              <a:pathLst>
                <a:path w="20892" h="21247" fill="norm" stroke="1" extrusionOk="0">
                  <a:moveTo>
                    <a:pt x="20661" y="883"/>
                  </a:moveTo>
                  <a:cubicBezTo>
                    <a:pt x="20274" y="591"/>
                    <a:pt x="19976" y="135"/>
                    <a:pt x="19500" y="7"/>
                  </a:cubicBezTo>
                  <a:cubicBezTo>
                    <a:pt x="19289" y="-50"/>
                    <a:pt x="19172" y="283"/>
                    <a:pt x="19036" y="445"/>
                  </a:cubicBezTo>
                  <a:cubicBezTo>
                    <a:pt x="18861" y="650"/>
                    <a:pt x="18726" y="883"/>
                    <a:pt x="18571" y="1102"/>
                  </a:cubicBezTo>
                  <a:cubicBezTo>
                    <a:pt x="18702" y="1718"/>
                    <a:pt x="18586" y="2511"/>
                    <a:pt x="19500" y="2634"/>
                  </a:cubicBezTo>
                  <a:cubicBezTo>
                    <a:pt x="19816" y="2677"/>
                    <a:pt x="20119" y="2488"/>
                    <a:pt x="20428" y="2415"/>
                  </a:cubicBezTo>
                  <a:cubicBezTo>
                    <a:pt x="20749" y="1508"/>
                    <a:pt x="21158" y="1227"/>
                    <a:pt x="20661" y="445"/>
                  </a:cubicBezTo>
                  <a:cubicBezTo>
                    <a:pt x="20548" y="268"/>
                    <a:pt x="20351" y="153"/>
                    <a:pt x="20196" y="7"/>
                  </a:cubicBezTo>
                  <a:cubicBezTo>
                    <a:pt x="19964" y="80"/>
                    <a:pt x="19691" y="82"/>
                    <a:pt x="19500" y="226"/>
                  </a:cubicBezTo>
                  <a:cubicBezTo>
                    <a:pt x="18663" y="857"/>
                    <a:pt x="19131" y="1514"/>
                    <a:pt x="19268" y="2415"/>
                  </a:cubicBezTo>
                  <a:cubicBezTo>
                    <a:pt x="19384" y="2343"/>
                    <a:pt x="20622" y="1686"/>
                    <a:pt x="20428" y="1321"/>
                  </a:cubicBezTo>
                  <a:cubicBezTo>
                    <a:pt x="20319" y="1114"/>
                    <a:pt x="19964" y="1467"/>
                    <a:pt x="19732" y="1540"/>
                  </a:cubicBezTo>
                  <a:cubicBezTo>
                    <a:pt x="19497" y="1872"/>
                    <a:pt x="19036" y="2400"/>
                    <a:pt x="19036" y="2853"/>
                  </a:cubicBezTo>
                  <a:cubicBezTo>
                    <a:pt x="19036" y="3154"/>
                    <a:pt x="19190" y="3437"/>
                    <a:pt x="19268" y="3729"/>
                  </a:cubicBezTo>
                  <a:cubicBezTo>
                    <a:pt x="19283" y="3707"/>
                    <a:pt x="20156" y="2597"/>
                    <a:pt x="19964" y="2415"/>
                  </a:cubicBezTo>
                  <a:cubicBezTo>
                    <a:pt x="19791" y="2252"/>
                    <a:pt x="19500" y="2561"/>
                    <a:pt x="19268" y="2634"/>
                  </a:cubicBezTo>
                  <a:cubicBezTo>
                    <a:pt x="19036" y="2853"/>
                    <a:pt x="18781" y="3053"/>
                    <a:pt x="18571" y="3291"/>
                  </a:cubicBezTo>
                  <a:cubicBezTo>
                    <a:pt x="18393" y="3494"/>
                    <a:pt x="18292" y="3752"/>
                    <a:pt x="18107" y="3948"/>
                  </a:cubicBezTo>
                  <a:cubicBezTo>
                    <a:pt x="18106" y="3949"/>
                    <a:pt x="16663" y="5311"/>
                    <a:pt x="16250" y="5700"/>
                  </a:cubicBezTo>
                  <a:cubicBezTo>
                    <a:pt x="16018" y="5919"/>
                    <a:pt x="15750" y="6109"/>
                    <a:pt x="15554" y="6357"/>
                  </a:cubicBezTo>
                  <a:cubicBezTo>
                    <a:pt x="15321" y="6649"/>
                    <a:pt x="15114" y="6960"/>
                    <a:pt x="14857" y="7233"/>
                  </a:cubicBezTo>
                  <a:cubicBezTo>
                    <a:pt x="14494" y="7619"/>
                    <a:pt x="14083" y="7963"/>
                    <a:pt x="13696" y="8328"/>
                  </a:cubicBezTo>
                  <a:lnTo>
                    <a:pt x="10679" y="11175"/>
                  </a:lnTo>
                  <a:lnTo>
                    <a:pt x="9982" y="11832"/>
                  </a:lnTo>
                  <a:cubicBezTo>
                    <a:pt x="9673" y="12123"/>
                    <a:pt x="9316" y="12377"/>
                    <a:pt x="9054" y="12707"/>
                  </a:cubicBezTo>
                  <a:cubicBezTo>
                    <a:pt x="8822" y="12999"/>
                    <a:pt x="8631" y="13325"/>
                    <a:pt x="8357" y="13583"/>
                  </a:cubicBezTo>
                  <a:cubicBezTo>
                    <a:pt x="8160" y="13769"/>
                    <a:pt x="7875" y="13853"/>
                    <a:pt x="7661" y="14021"/>
                  </a:cubicBezTo>
                  <a:cubicBezTo>
                    <a:pt x="6502" y="14933"/>
                    <a:pt x="7492" y="14512"/>
                    <a:pt x="6268" y="14897"/>
                  </a:cubicBezTo>
                  <a:lnTo>
                    <a:pt x="4411" y="16649"/>
                  </a:lnTo>
                  <a:cubicBezTo>
                    <a:pt x="4256" y="16795"/>
                    <a:pt x="4068" y="16915"/>
                    <a:pt x="3947" y="17087"/>
                  </a:cubicBezTo>
                  <a:cubicBezTo>
                    <a:pt x="3792" y="17306"/>
                    <a:pt x="3680" y="17558"/>
                    <a:pt x="3482" y="17744"/>
                  </a:cubicBezTo>
                  <a:cubicBezTo>
                    <a:pt x="2276" y="18882"/>
                    <a:pt x="3241" y="17536"/>
                    <a:pt x="2322" y="18620"/>
                  </a:cubicBezTo>
                  <a:cubicBezTo>
                    <a:pt x="2147" y="18825"/>
                    <a:pt x="2041" y="19079"/>
                    <a:pt x="1857" y="19277"/>
                  </a:cubicBezTo>
                  <a:cubicBezTo>
                    <a:pt x="1497" y="19665"/>
                    <a:pt x="697" y="20372"/>
                    <a:pt x="697" y="20372"/>
                  </a:cubicBezTo>
                  <a:cubicBezTo>
                    <a:pt x="-38" y="18293"/>
                    <a:pt x="277" y="19518"/>
                    <a:pt x="0" y="16649"/>
                  </a:cubicBezTo>
                  <a:cubicBezTo>
                    <a:pt x="78" y="16357"/>
                    <a:pt x="-53" y="15908"/>
                    <a:pt x="232" y="15773"/>
                  </a:cubicBezTo>
                  <a:cubicBezTo>
                    <a:pt x="451" y="15670"/>
                    <a:pt x="397" y="16208"/>
                    <a:pt x="465" y="16430"/>
                  </a:cubicBezTo>
                  <a:cubicBezTo>
                    <a:pt x="552" y="16719"/>
                    <a:pt x="619" y="17014"/>
                    <a:pt x="697" y="17306"/>
                  </a:cubicBezTo>
                  <a:cubicBezTo>
                    <a:pt x="940" y="21436"/>
                    <a:pt x="-442" y="21550"/>
                    <a:pt x="2322" y="21029"/>
                  </a:cubicBezTo>
                  <a:cubicBezTo>
                    <a:pt x="2635" y="20970"/>
                    <a:pt x="2941" y="20883"/>
                    <a:pt x="3250" y="20810"/>
                  </a:cubicBezTo>
                  <a:cubicBezTo>
                    <a:pt x="3560" y="20664"/>
                    <a:pt x="3861" y="20500"/>
                    <a:pt x="4179" y="20372"/>
                  </a:cubicBezTo>
                  <a:cubicBezTo>
                    <a:pt x="4404" y="20281"/>
                    <a:pt x="4665" y="20271"/>
                    <a:pt x="4875" y="20153"/>
                  </a:cubicBezTo>
                  <a:cubicBezTo>
                    <a:pt x="6354" y="19316"/>
                    <a:pt x="3978" y="20036"/>
                    <a:pt x="6268" y="19496"/>
                  </a:cubicBezTo>
                  <a:cubicBezTo>
                    <a:pt x="6500" y="19350"/>
                    <a:pt x="6689" y="19101"/>
                    <a:pt x="6964" y="19058"/>
                  </a:cubicBezTo>
                  <a:cubicBezTo>
                    <a:pt x="7481" y="18977"/>
                    <a:pt x="8180" y="19767"/>
                    <a:pt x="7197" y="18839"/>
                  </a:cubicBezTo>
                </a:path>
              </a:pathLst>
            </a:custGeom>
            <a:noFill/>
            <a:ln w="76200" cap="flat">
              <a:solidFill>
                <a:srgbClr val="0000FF"/>
              </a:solidFill>
              <a:prstDash val="solid"/>
              <a:round/>
            </a:ln>
            <a:effectLst/>
          </p:spPr>
          <p:txBody>
            <a:bodyPr wrap="square" lIns="45719" tIns="45719" rIns="45719" bIns="45719" numCol="1" anchor="t">
              <a:noAutofit/>
            </a:bodyPr>
            <a:lstStyle/>
            <a:p>
              <a:pPr algn="r" defTabSz="914400">
                <a:defRPr sz="1800">
                  <a:latin typeface="Arial"/>
                  <a:ea typeface="Arial"/>
                  <a:cs typeface="Arial"/>
                  <a:sym typeface="Arial"/>
                </a:defRPr>
              </a:pPr>
            </a:p>
          </p:txBody>
        </p:sp>
      </p:grpSp>
      <p:grpSp>
        <p:nvGrpSpPr>
          <p:cNvPr id="1010" name="Group"/>
          <p:cNvGrpSpPr/>
          <p:nvPr/>
        </p:nvGrpSpPr>
        <p:grpSpPr>
          <a:xfrm>
            <a:off x="19884957" y="4491064"/>
            <a:ext cx="3098466" cy="1731607"/>
            <a:chOff x="19500" y="19500"/>
            <a:chExt cx="3098464" cy="1731605"/>
          </a:xfrm>
        </p:grpSpPr>
        <p:graphicFrame>
          <p:nvGraphicFramePr>
            <p:cNvPr id="1008" name="Table"/>
            <p:cNvGraphicFramePr/>
            <p:nvPr/>
          </p:nvGraphicFramePr>
          <p:xfrm>
            <a:off x="19500" y="19500"/>
            <a:ext cx="3098466" cy="1393774"/>
          </p:xfrm>
          <a:graphic xmlns:a="http://schemas.openxmlformats.org/drawingml/2006/main">
            <a:graphicData uri="http://schemas.openxmlformats.org/drawingml/2006/table">
              <a:tbl>
                <a:tblPr firstCol="0" firstRow="0" lastCol="0" lastRow="0" bandCol="0" bandRow="0" rtl="0">
                  <a:tableStyleId>{EEE7283C-3CF3-47DC-8721-378D4A62B228}</a:tableStyleId>
                </a:tblPr>
                <a:tblGrid>
                  <a:gridCol w="1511132"/>
                  <a:gridCol w="1511132"/>
                </a:tblGrid>
                <a:tr h="658786">
                  <a:tc gridSpan="2">
                    <a:txBody>
                      <a:bodyPr/>
                      <a:lstStyle/>
                      <a:p>
                        <a:pPr defTabSz="647700">
                          <a:defRPr sz="1800">
                            <a:solidFill>
                              <a:srgbClr val="000000"/>
                            </a:solidFill>
                          </a:defRPr>
                        </a:pPr>
                        <a:r>
                          <a:rPr sz="3900">
                            <a:solidFill>
                              <a:srgbClr val="7F0325"/>
                            </a:solidFill>
                            <a:sym typeface="Helvetica Neue"/>
                          </a:rPr>
                          <a:t>written</a:t>
                        </a:r>
                      </a:p>
                    </a:txBody>
                    <a:tcPr marL="50800" marR="50800" marT="50800" marB="50800" anchor="ctr" anchorCtr="0" horzOverflow="overflow">
                      <a:lnL w="76200">
                        <a:solidFill>
                          <a:srgbClr val="000000"/>
                        </a:solidFill>
                        <a:miter lim="400000"/>
                      </a:lnL>
                      <a:lnR w="76200">
                        <a:solidFill>
                          <a:srgbClr val="000000"/>
                        </a:solidFill>
                        <a:miter lim="400000"/>
                      </a:lnR>
                      <a:lnT w="76200">
                        <a:solidFill>
                          <a:srgbClr val="000000"/>
                        </a:solidFill>
                        <a:miter lim="400000"/>
                      </a:lnT>
                      <a:lnB w="76200">
                        <a:solidFill>
                          <a:srgbClr val="000000"/>
                        </a:solidFill>
                        <a:miter lim="400000"/>
                      </a:lnB>
                    </a:tcPr>
                  </a:tc>
                  <a:tc hMerge="1">
                    <a:tcPr/>
                  </a:tc>
                </a:tr>
                <a:tr h="658786">
                  <a:tc>
                    <a:txBody>
                      <a:bodyPr/>
                      <a:lstStyle/>
                      <a:p>
                        <a:pPr defTabSz="647700">
                          <a:defRPr>
                            <a:solidFill>
                              <a:srgbClr val="7F0325"/>
                            </a:solidFill>
                            <a:sym typeface="Helvetica Neue"/>
                          </a:defRPr>
                        </a:pPr>
                      </a:p>
                    </a:txBody>
                    <a:tcPr marL="50800" marR="50800" marT="50800" marB="50800" anchor="ctr" anchorCtr="0" horzOverflow="overflow">
                      <a:lnL w="76200">
                        <a:solidFill>
                          <a:srgbClr val="000000"/>
                        </a:solidFill>
                        <a:miter lim="400000"/>
                      </a:lnL>
                      <a:lnR w="76200">
                        <a:solidFill>
                          <a:srgbClr val="000000"/>
                        </a:solidFill>
                        <a:miter lim="400000"/>
                      </a:lnR>
                      <a:lnT w="76200">
                        <a:solidFill>
                          <a:srgbClr val="000000"/>
                        </a:solidFill>
                        <a:miter lim="400000"/>
                      </a:lnT>
                      <a:lnB w="76200">
                        <a:solidFill>
                          <a:srgbClr val="000000"/>
                        </a:solidFill>
                        <a:miter lim="400000"/>
                      </a:lnB>
                    </a:tcPr>
                  </a:tc>
                  <a:tc>
                    <a:txBody>
                      <a:bodyPr/>
                      <a:lstStyle/>
                      <a:p>
                        <a:pPr defTabSz="647700">
                          <a:defRPr>
                            <a:solidFill>
                              <a:srgbClr val="7F0325"/>
                            </a:solidFill>
                            <a:sym typeface="Helvetica Neue"/>
                          </a:defRPr>
                        </a:pPr>
                      </a:p>
                    </a:txBody>
                    <a:tcPr marL="50800" marR="50800" marT="50800" marB="50800" anchor="ctr" anchorCtr="0" horzOverflow="overflow">
                      <a:lnL w="76200">
                        <a:solidFill>
                          <a:srgbClr val="000000"/>
                        </a:solidFill>
                        <a:miter lim="400000"/>
                      </a:lnL>
                      <a:lnR w="76200">
                        <a:solidFill>
                          <a:srgbClr val="000000"/>
                        </a:solidFill>
                        <a:miter lim="400000"/>
                      </a:lnR>
                      <a:lnT w="76200">
                        <a:solidFill>
                          <a:srgbClr val="000000"/>
                        </a:solidFill>
                        <a:miter lim="400000"/>
                      </a:lnT>
                      <a:lnB w="76200">
                        <a:solidFill>
                          <a:srgbClr val="000000"/>
                        </a:solidFill>
                        <a:miter lim="400000"/>
                      </a:lnB>
                    </a:tcPr>
                  </a:tc>
                </a:tr>
              </a:tbl>
            </a:graphicData>
          </a:graphic>
        </p:graphicFrame>
        <p:sp>
          <p:nvSpPr>
            <p:cNvPr id="1009" name="Line"/>
            <p:cNvSpPr/>
            <p:nvPr/>
          </p:nvSpPr>
          <p:spPr>
            <a:xfrm flipH="1">
              <a:off x="2178156" y="1213630"/>
              <a:ext cx="498569" cy="537477"/>
            </a:xfrm>
            <a:custGeom>
              <a:avLst/>
              <a:gdLst/>
              <a:ahLst/>
              <a:cxnLst>
                <a:cxn ang="0">
                  <a:pos x="wd2" y="hd2"/>
                </a:cxn>
                <a:cxn ang="5400000">
                  <a:pos x="wd2" y="hd2"/>
                </a:cxn>
                <a:cxn ang="10800000">
                  <a:pos x="wd2" y="hd2"/>
                </a:cxn>
                <a:cxn ang="16200000">
                  <a:pos x="wd2" y="hd2"/>
                </a:cxn>
              </a:cxnLst>
              <a:rect l="0" t="0" r="r" b="b"/>
              <a:pathLst>
                <a:path w="20892" h="21247" fill="norm" stroke="1" extrusionOk="0">
                  <a:moveTo>
                    <a:pt x="20661" y="883"/>
                  </a:moveTo>
                  <a:cubicBezTo>
                    <a:pt x="20274" y="591"/>
                    <a:pt x="19976" y="135"/>
                    <a:pt x="19500" y="7"/>
                  </a:cubicBezTo>
                  <a:cubicBezTo>
                    <a:pt x="19289" y="-50"/>
                    <a:pt x="19172" y="283"/>
                    <a:pt x="19036" y="445"/>
                  </a:cubicBezTo>
                  <a:cubicBezTo>
                    <a:pt x="18861" y="650"/>
                    <a:pt x="18726" y="883"/>
                    <a:pt x="18571" y="1102"/>
                  </a:cubicBezTo>
                  <a:cubicBezTo>
                    <a:pt x="18702" y="1718"/>
                    <a:pt x="18586" y="2511"/>
                    <a:pt x="19500" y="2634"/>
                  </a:cubicBezTo>
                  <a:cubicBezTo>
                    <a:pt x="19816" y="2677"/>
                    <a:pt x="20119" y="2488"/>
                    <a:pt x="20428" y="2415"/>
                  </a:cubicBezTo>
                  <a:cubicBezTo>
                    <a:pt x="20749" y="1508"/>
                    <a:pt x="21158" y="1227"/>
                    <a:pt x="20661" y="445"/>
                  </a:cubicBezTo>
                  <a:cubicBezTo>
                    <a:pt x="20548" y="268"/>
                    <a:pt x="20351" y="153"/>
                    <a:pt x="20196" y="7"/>
                  </a:cubicBezTo>
                  <a:cubicBezTo>
                    <a:pt x="19964" y="80"/>
                    <a:pt x="19691" y="82"/>
                    <a:pt x="19500" y="226"/>
                  </a:cubicBezTo>
                  <a:cubicBezTo>
                    <a:pt x="18663" y="857"/>
                    <a:pt x="19131" y="1514"/>
                    <a:pt x="19268" y="2415"/>
                  </a:cubicBezTo>
                  <a:cubicBezTo>
                    <a:pt x="19384" y="2343"/>
                    <a:pt x="20622" y="1686"/>
                    <a:pt x="20428" y="1321"/>
                  </a:cubicBezTo>
                  <a:cubicBezTo>
                    <a:pt x="20319" y="1114"/>
                    <a:pt x="19964" y="1467"/>
                    <a:pt x="19732" y="1540"/>
                  </a:cubicBezTo>
                  <a:cubicBezTo>
                    <a:pt x="19497" y="1872"/>
                    <a:pt x="19036" y="2400"/>
                    <a:pt x="19036" y="2853"/>
                  </a:cubicBezTo>
                  <a:cubicBezTo>
                    <a:pt x="19036" y="3154"/>
                    <a:pt x="19190" y="3437"/>
                    <a:pt x="19268" y="3729"/>
                  </a:cubicBezTo>
                  <a:cubicBezTo>
                    <a:pt x="19283" y="3707"/>
                    <a:pt x="20156" y="2597"/>
                    <a:pt x="19964" y="2415"/>
                  </a:cubicBezTo>
                  <a:cubicBezTo>
                    <a:pt x="19791" y="2252"/>
                    <a:pt x="19500" y="2561"/>
                    <a:pt x="19268" y="2634"/>
                  </a:cubicBezTo>
                  <a:cubicBezTo>
                    <a:pt x="19036" y="2853"/>
                    <a:pt x="18781" y="3053"/>
                    <a:pt x="18571" y="3291"/>
                  </a:cubicBezTo>
                  <a:cubicBezTo>
                    <a:pt x="18393" y="3494"/>
                    <a:pt x="18292" y="3752"/>
                    <a:pt x="18107" y="3948"/>
                  </a:cubicBezTo>
                  <a:cubicBezTo>
                    <a:pt x="18106" y="3949"/>
                    <a:pt x="16663" y="5311"/>
                    <a:pt x="16250" y="5700"/>
                  </a:cubicBezTo>
                  <a:cubicBezTo>
                    <a:pt x="16018" y="5919"/>
                    <a:pt x="15750" y="6109"/>
                    <a:pt x="15554" y="6357"/>
                  </a:cubicBezTo>
                  <a:cubicBezTo>
                    <a:pt x="15321" y="6649"/>
                    <a:pt x="15114" y="6960"/>
                    <a:pt x="14857" y="7233"/>
                  </a:cubicBezTo>
                  <a:cubicBezTo>
                    <a:pt x="14494" y="7619"/>
                    <a:pt x="14083" y="7963"/>
                    <a:pt x="13696" y="8328"/>
                  </a:cubicBezTo>
                  <a:lnTo>
                    <a:pt x="10679" y="11175"/>
                  </a:lnTo>
                  <a:lnTo>
                    <a:pt x="9982" y="11832"/>
                  </a:lnTo>
                  <a:cubicBezTo>
                    <a:pt x="9673" y="12123"/>
                    <a:pt x="9316" y="12377"/>
                    <a:pt x="9054" y="12707"/>
                  </a:cubicBezTo>
                  <a:cubicBezTo>
                    <a:pt x="8822" y="12999"/>
                    <a:pt x="8631" y="13325"/>
                    <a:pt x="8357" y="13583"/>
                  </a:cubicBezTo>
                  <a:cubicBezTo>
                    <a:pt x="8160" y="13769"/>
                    <a:pt x="7875" y="13853"/>
                    <a:pt x="7661" y="14021"/>
                  </a:cubicBezTo>
                  <a:cubicBezTo>
                    <a:pt x="6502" y="14933"/>
                    <a:pt x="7492" y="14512"/>
                    <a:pt x="6268" y="14897"/>
                  </a:cubicBezTo>
                  <a:lnTo>
                    <a:pt x="4411" y="16649"/>
                  </a:lnTo>
                  <a:cubicBezTo>
                    <a:pt x="4256" y="16795"/>
                    <a:pt x="4068" y="16915"/>
                    <a:pt x="3947" y="17087"/>
                  </a:cubicBezTo>
                  <a:cubicBezTo>
                    <a:pt x="3792" y="17306"/>
                    <a:pt x="3680" y="17558"/>
                    <a:pt x="3482" y="17744"/>
                  </a:cubicBezTo>
                  <a:cubicBezTo>
                    <a:pt x="2276" y="18882"/>
                    <a:pt x="3241" y="17536"/>
                    <a:pt x="2322" y="18620"/>
                  </a:cubicBezTo>
                  <a:cubicBezTo>
                    <a:pt x="2147" y="18825"/>
                    <a:pt x="2041" y="19079"/>
                    <a:pt x="1857" y="19277"/>
                  </a:cubicBezTo>
                  <a:cubicBezTo>
                    <a:pt x="1497" y="19665"/>
                    <a:pt x="697" y="20372"/>
                    <a:pt x="697" y="20372"/>
                  </a:cubicBezTo>
                  <a:cubicBezTo>
                    <a:pt x="-38" y="18293"/>
                    <a:pt x="277" y="19518"/>
                    <a:pt x="0" y="16649"/>
                  </a:cubicBezTo>
                  <a:cubicBezTo>
                    <a:pt x="78" y="16357"/>
                    <a:pt x="-53" y="15908"/>
                    <a:pt x="232" y="15773"/>
                  </a:cubicBezTo>
                  <a:cubicBezTo>
                    <a:pt x="451" y="15670"/>
                    <a:pt x="397" y="16208"/>
                    <a:pt x="465" y="16430"/>
                  </a:cubicBezTo>
                  <a:cubicBezTo>
                    <a:pt x="552" y="16719"/>
                    <a:pt x="619" y="17014"/>
                    <a:pt x="697" y="17306"/>
                  </a:cubicBezTo>
                  <a:cubicBezTo>
                    <a:pt x="940" y="21436"/>
                    <a:pt x="-442" y="21550"/>
                    <a:pt x="2322" y="21029"/>
                  </a:cubicBezTo>
                  <a:cubicBezTo>
                    <a:pt x="2635" y="20970"/>
                    <a:pt x="2941" y="20883"/>
                    <a:pt x="3250" y="20810"/>
                  </a:cubicBezTo>
                  <a:cubicBezTo>
                    <a:pt x="3560" y="20664"/>
                    <a:pt x="3861" y="20500"/>
                    <a:pt x="4179" y="20372"/>
                  </a:cubicBezTo>
                  <a:cubicBezTo>
                    <a:pt x="4404" y="20281"/>
                    <a:pt x="4665" y="20271"/>
                    <a:pt x="4875" y="20153"/>
                  </a:cubicBezTo>
                  <a:cubicBezTo>
                    <a:pt x="6354" y="19316"/>
                    <a:pt x="3978" y="20036"/>
                    <a:pt x="6268" y="19496"/>
                  </a:cubicBezTo>
                  <a:cubicBezTo>
                    <a:pt x="6500" y="19350"/>
                    <a:pt x="6689" y="19101"/>
                    <a:pt x="6964" y="19058"/>
                  </a:cubicBezTo>
                  <a:cubicBezTo>
                    <a:pt x="7481" y="18977"/>
                    <a:pt x="8180" y="19767"/>
                    <a:pt x="7197" y="18839"/>
                  </a:cubicBezTo>
                </a:path>
              </a:pathLst>
            </a:custGeom>
            <a:noFill/>
            <a:ln w="76200" cap="flat">
              <a:solidFill>
                <a:srgbClr val="0000FF"/>
              </a:solidFill>
              <a:prstDash val="solid"/>
              <a:round/>
            </a:ln>
            <a:effectLst/>
          </p:spPr>
          <p:txBody>
            <a:bodyPr wrap="square" lIns="45719" tIns="45719" rIns="45719" bIns="45719" numCol="1" anchor="t">
              <a:noAutofit/>
            </a:bodyPr>
            <a:lstStyle/>
            <a:p>
              <a:pPr algn="r" defTabSz="914400">
                <a:defRPr sz="1800">
                  <a:latin typeface="Arial"/>
                  <a:ea typeface="Arial"/>
                  <a:cs typeface="Arial"/>
                  <a:sym typeface="Arial"/>
                </a:defRPr>
              </a:pPr>
            </a:p>
          </p:txBody>
        </p:sp>
      </p:grpSp>
      <p:grpSp>
        <p:nvGrpSpPr>
          <p:cNvPr id="1014" name="Group"/>
          <p:cNvGrpSpPr/>
          <p:nvPr/>
        </p:nvGrpSpPr>
        <p:grpSpPr>
          <a:xfrm>
            <a:off x="16646065" y="2431503"/>
            <a:ext cx="3098466" cy="1731607"/>
            <a:chOff x="19500" y="19500"/>
            <a:chExt cx="3098464" cy="1731605"/>
          </a:xfrm>
        </p:grpSpPr>
        <p:graphicFrame>
          <p:nvGraphicFramePr>
            <p:cNvPr id="1011" name="Table"/>
            <p:cNvGraphicFramePr/>
            <p:nvPr/>
          </p:nvGraphicFramePr>
          <p:xfrm>
            <a:off x="19500" y="19500"/>
            <a:ext cx="3098466" cy="1393774"/>
          </p:xfrm>
          <a:graphic xmlns:a="http://schemas.openxmlformats.org/drawingml/2006/main">
            <a:graphicData uri="http://schemas.openxmlformats.org/drawingml/2006/table">
              <a:tbl>
                <a:tblPr firstCol="0" firstRow="0" lastCol="0" lastRow="0" bandCol="0" bandRow="0" rtl="0">
                  <a:tableStyleId>{EEE7283C-3CF3-47DC-8721-378D4A62B228}</a:tableStyleId>
                </a:tblPr>
                <a:tblGrid>
                  <a:gridCol w="1511132"/>
                  <a:gridCol w="1511132"/>
                </a:tblGrid>
                <a:tr h="658786">
                  <a:tc gridSpan="2">
                    <a:txBody>
                      <a:bodyPr/>
                      <a:lstStyle/>
                      <a:p>
                        <a:pPr defTabSz="647700">
                          <a:defRPr sz="1800">
                            <a:solidFill>
                              <a:srgbClr val="000000"/>
                            </a:solidFill>
                          </a:defRPr>
                        </a:pPr>
                        <a:r>
                          <a:rPr sz="3900">
                            <a:solidFill>
                              <a:srgbClr val="7F0325"/>
                            </a:solidFill>
                            <a:sym typeface="Helvetica Neue"/>
                          </a:rPr>
                          <a:t>this</a:t>
                        </a:r>
                      </a:p>
                    </a:txBody>
                    <a:tcPr marL="50800" marR="50800" marT="50800" marB="50800" anchor="ctr" anchorCtr="0" horzOverflow="overflow">
                      <a:lnL w="76200">
                        <a:solidFill>
                          <a:srgbClr val="000000"/>
                        </a:solidFill>
                        <a:miter lim="400000"/>
                      </a:lnL>
                      <a:lnR w="76200">
                        <a:solidFill>
                          <a:srgbClr val="000000"/>
                        </a:solidFill>
                        <a:miter lim="400000"/>
                      </a:lnR>
                      <a:lnT w="76200">
                        <a:solidFill>
                          <a:srgbClr val="000000"/>
                        </a:solidFill>
                        <a:miter lim="400000"/>
                      </a:lnT>
                      <a:lnB w="76200">
                        <a:solidFill>
                          <a:srgbClr val="000000"/>
                        </a:solidFill>
                        <a:miter lim="400000"/>
                      </a:lnB>
                    </a:tcPr>
                  </a:tc>
                  <a:tc hMerge="1">
                    <a:tcPr/>
                  </a:tc>
                </a:tr>
                <a:tr h="658786">
                  <a:tc>
                    <a:txBody>
                      <a:bodyPr/>
                      <a:lstStyle/>
                      <a:p>
                        <a:pPr defTabSz="647700">
                          <a:defRPr>
                            <a:solidFill>
                              <a:srgbClr val="7F0325"/>
                            </a:solidFill>
                            <a:sym typeface="Helvetica Neue"/>
                          </a:defRPr>
                        </a:pPr>
                      </a:p>
                    </a:txBody>
                    <a:tcPr marL="50800" marR="50800" marT="50800" marB="50800" anchor="ctr" anchorCtr="0" horzOverflow="overflow">
                      <a:lnL w="76200">
                        <a:solidFill>
                          <a:srgbClr val="000000"/>
                        </a:solidFill>
                        <a:miter lim="400000"/>
                      </a:lnL>
                      <a:lnR w="76200">
                        <a:solidFill>
                          <a:srgbClr val="000000"/>
                        </a:solidFill>
                        <a:miter lim="400000"/>
                      </a:lnR>
                      <a:lnT w="76200">
                        <a:solidFill>
                          <a:srgbClr val="000000"/>
                        </a:solidFill>
                        <a:miter lim="400000"/>
                      </a:lnT>
                      <a:lnB w="76200">
                        <a:solidFill>
                          <a:srgbClr val="000000"/>
                        </a:solidFill>
                        <a:miter lim="400000"/>
                      </a:lnB>
                    </a:tcPr>
                  </a:tc>
                  <a:tc>
                    <a:txBody>
                      <a:bodyPr/>
                      <a:lstStyle/>
                      <a:p>
                        <a:pPr defTabSz="647700">
                          <a:defRPr>
                            <a:solidFill>
                              <a:srgbClr val="7F0325"/>
                            </a:solidFill>
                            <a:sym typeface="Helvetica Neue"/>
                          </a:defRPr>
                        </a:pPr>
                      </a:p>
                    </a:txBody>
                    <a:tcPr marL="50800" marR="50800" marT="50800" marB="50800" anchor="ctr" anchorCtr="0" horzOverflow="overflow">
                      <a:lnL w="76200">
                        <a:solidFill>
                          <a:srgbClr val="000000"/>
                        </a:solidFill>
                        <a:miter lim="400000"/>
                      </a:lnL>
                      <a:lnR w="76200">
                        <a:solidFill>
                          <a:srgbClr val="000000"/>
                        </a:solidFill>
                        <a:miter lim="400000"/>
                      </a:lnR>
                      <a:lnT w="76200">
                        <a:solidFill>
                          <a:srgbClr val="000000"/>
                        </a:solidFill>
                        <a:miter lim="400000"/>
                      </a:lnT>
                      <a:lnB w="76200">
                        <a:solidFill>
                          <a:srgbClr val="000000"/>
                        </a:solidFill>
                        <a:miter lim="400000"/>
                      </a:lnB>
                    </a:tcPr>
                  </a:tc>
                </a:tr>
              </a:tbl>
            </a:graphicData>
          </a:graphic>
        </p:graphicFrame>
        <p:sp>
          <p:nvSpPr>
            <p:cNvPr id="1012" name="Line"/>
            <p:cNvSpPr/>
            <p:nvPr/>
          </p:nvSpPr>
          <p:spPr>
            <a:xfrm>
              <a:off x="244905" y="1162521"/>
              <a:ext cx="498569" cy="537476"/>
            </a:xfrm>
            <a:custGeom>
              <a:avLst/>
              <a:gdLst/>
              <a:ahLst/>
              <a:cxnLst>
                <a:cxn ang="0">
                  <a:pos x="wd2" y="hd2"/>
                </a:cxn>
                <a:cxn ang="5400000">
                  <a:pos x="wd2" y="hd2"/>
                </a:cxn>
                <a:cxn ang="10800000">
                  <a:pos x="wd2" y="hd2"/>
                </a:cxn>
                <a:cxn ang="16200000">
                  <a:pos x="wd2" y="hd2"/>
                </a:cxn>
              </a:cxnLst>
              <a:rect l="0" t="0" r="r" b="b"/>
              <a:pathLst>
                <a:path w="20892" h="21247" fill="norm" stroke="1" extrusionOk="0">
                  <a:moveTo>
                    <a:pt x="20661" y="883"/>
                  </a:moveTo>
                  <a:cubicBezTo>
                    <a:pt x="20274" y="591"/>
                    <a:pt x="19976" y="135"/>
                    <a:pt x="19500" y="7"/>
                  </a:cubicBezTo>
                  <a:cubicBezTo>
                    <a:pt x="19289" y="-50"/>
                    <a:pt x="19172" y="283"/>
                    <a:pt x="19036" y="445"/>
                  </a:cubicBezTo>
                  <a:cubicBezTo>
                    <a:pt x="18861" y="650"/>
                    <a:pt x="18726" y="883"/>
                    <a:pt x="18571" y="1102"/>
                  </a:cubicBezTo>
                  <a:cubicBezTo>
                    <a:pt x="18702" y="1718"/>
                    <a:pt x="18586" y="2511"/>
                    <a:pt x="19500" y="2634"/>
                  </a:cubicBezTo>
                  <a:cubicBezTo>
                    <a:pt x="19816" y="2677"/>
                    <a:pt x="20119" y="2488"/>
                    <a:pt x="20428" y="2415"/>
                  </a:cubicBezTo>
                  <a:cubicBezTo>
                    <a:pt x="20749" y="1508"/>
                    <a:pt x="21158" y="1227"/>
                    <a:pt x="20661" y="445"/>
                  </a:cubicBezTo>
                  <a:cubicBezTo>
                    <a:pt x="20548" y="268"/>
                    <a:pt x="20351" y="153"/>
                    <a:pt x="20196" y="7"/>
                  </a:cubicBezTo>
                  <a:cubicBezTo>
                    <a:pt x="19964" y="80"/>
                    <a:pt x="19691" y="82"/>
                    <a:pt x="19500" y="226"/>
                  </a:cubicBezTo>
                  <a:cubicBezTo>
                    <a:pt x="18663" y="857"/>
                    <a:pt x="19131" y="1514"/>
                    <a:pt x="19268" y="2415"/>
                  </a:cubicBezTo>
                  <a:cubicBezTo>
                    <a:pt x="19384" y="2343"/>
                    <a:pt x="20622" y="1686"/>
                    <a:pt x="20428" y="1321"/>
                  </a:cubicBezTo>
                  <a:cubicBezTo>
                    <a:pt x="20319" y="1114"/>
                    <a:pt x="19964" y="1467"/>
                    <a:pt x="19732" y="1540"/>
                  </a:cubicBezTo>
                  <a:cubicBezTo>
                    <a:pt x="19497" y="1872"/>
                    <a:pt x="19036" y="2400"/>
                    <a:pt x="19036" y="2853"/>
                  </a:cubicBezTo>
                  <a:cubicBezTo>
                    <a:pt x="19036" y="3154"/>
                    <a:pt x="19190" y="3437"/>
                    <a:pt x="19268" y="3729"/>
                  </a:cubicBezTo>
                  <a:cubicBezTo>
                    <a:pt x="19283" y="3707"/>
                    <a:pt x="20156" y="2597"/>
                    <a:pt x="19964" y="2415"/>
                  </a:cubicBezTo>
                  <a:cubicBezTo>
                    <a:pt x="19791" y="2252"/>
                    <a:pt x="19500" y="2561"/>
                    <a:pt x="19268" y="2634"/>
                  </a:cubicBezTo>
                  <a:cubicBezTo>
                    <a:pt x="19036" y="2853"/>
                    <a:pt x="18781" y="3053"/>
                    <a:pt x="18571" y="3291"/>
                  </a:cubicBezTo>
                  <a:cubicBezTo>
                    <a:pt x="18393" y="3494"/>
                    <a:pt x="18292" y="3752"/>
                    <a:pt x="18107" y="3948"/>
                  </a:cubicBezTo>
                  <a:cubicBezTo>
                    <a:pt x="18106" y="3949"/>
                    <a:pt x="16663" y="5311"/>
                    <a:pt x="16250" y="5700"/>
                  </a:cubicBezTo>
                  <a:cubicBezTo>
                    <a:pt x="16018" y="5919"/>
                    <a:pt x="15750" y="6109"/>
                    <a:pt x="15554" y="6357"/>
                  </a:cubicBezTo>
                  <a:cubicBezTo>
                    <a:pt x="15321" y="6649"/>
                    <a:pt x="15114" y="6960"/>
                    <a:pt x="14857" y="7233"/>
                  </a:cubicBezTo>
                  <a:cubicBezTo>
                    <a:pt x="14494" y="7619"/>
                    <a:pt x="14083" y="7963"/>
                    <a:pt x="13696" y="8328"/>
                  </a:cubicBezTo>
                  <a:lnTo>
                    <a:pt x="10679" y="11175"/>
                  </a:lnTo>
                  <a:lnTo>
                    <a:pt x="9982" y="11832"/>
                  </a:lnTo>
                  <a:cubicBezTo>
                    <a:pt x="9673" y="12123"/>
                    <a:pt x="9316" y="12377"/>
                    <a:pt x="9054" y="12707"/>
                  </a:cubicBezTo>
                  <a:cubicBezTo>
                    <a:pt x="8822" y="12999"/>
                    <a:pt x="8631" y="13325"/>
                    <a:pt x="8357" y="13583"/>
                  </a:cubicBezTo>
                  <a:cubicBezTo>
                    <a:pt x="8160" y="13769"/>
                    <a:pt x="7875" y="13853"/>
                    <a:pt x="7661" y="14021"/>
                  </a:cubicBezTo>
                  <a:cubicBezTo>
                    <a:pt x="6502" y="14933"/>
                    <a:pt x="7492" y="14512"/>
                    <a:pt x="6268" y="14897"/>
                  </a:cubicBezTo>
                  <a:lnTo>
                    <a:pt x="4411" y="16649"/>
                  </a:lnTo>
                  <a:cubicBezTo>
                    <a:pt x="4256" y="16795"/>
                    <a:pt x="4068" y="16915"/>
                    <a:pt x="3947" y="17087"/>
                  </a:cubicBezTo>
                  <a:cubicBezTo>
                    <a:pt x="3792" y="17306"/>
                    <a:pt x="3680" y="17558"/>
                    <a:pt x="3482" y="17744"/>
                  </a:cubicBezTo>
                  <a:cubicBezTo>
                    <a:pt x="2276" y="18882"/>
                    <a:pt x="3241" y="17536"/>
                    <a:pt x="2322" y="18620"/>
                  </a:cubicBezTo>
                  <a:cubicBezTo>
                    <a:pt x="2147" y="18825"/>
                    <a:pt x="2041" y="19079"/>
                    <a:pt x="1857" y="19277"/>
                  </a:cubicBezTo>
                  <a:cubicBezTo>
                    <a:pt x="1497" y="19665"/>
                    <a:pt x="697" y="20372"/>
                    <a:pt x="697" y="20372"/>
                  </a:cubicBezTo>
                  <a:cubicBezTo>
                    <a:pt x="-38" y="18293"/>
                    <a:pt x="277" y="19518"/>
                    <a:pt x="0" y="16649"/>
                  </a:cubicBezTo>
                  <a:cubicBezTo>
                    <a:pt x="78" y="16357"/>
                    <a:pt x="-53" y="15908"/>
                    <a:pt x="232" y="15773"/>
                  </a:cubicBezTo>
                  <a:cubicBezTo>
                    <a:pt x="451" y="15670"/>
                    <a:pt x="397" y="16208"/>
                    <a:pt x="465" y="16430"/>
                  </a:cubicBezTo>
                  <a:cubicBezTo>
                    <a:pt x="552" y="16719"/>
                    <a:pt x="619" y="17014"/>
                    <a:pt x="697" y="17306"/>
                  </a:cubicBezTo>
                  <a:cubicBezTo>
                    <a:pt x="940" y="21436"/>
                    <a:pt x="-442" y="21550"/>
                    <a:pt x="2322" y="21029"/>
                  </a:cubicBezTo>
                  <a:cubicBezTo>
                    <a:pt x="2635" y="20970"/>
                    <a:pt x="2941" y="20883"/>
                    <a:pt x="3250" y="20810"/>
                  </a:cubicBezTo>
                  <a:cubicBezTo>
                    <a:pt x="3560" y="20664"/>
                    <a:pt x="3861" y="20500"/>
                    <a:pt x="4179" y="20372"/>
                  </a:cubicBezTo>
                  <a:cubicBezTo>
                    <a:pt x="4404" y="20281"/>
                    <a:pt x="4665" y="20271"/>
                    <a:pt x="4875" y="20153"/>
                  </a:cubicBezTo>
                  <a:cubicBezTo>
                    <a:pt x="6354" y="19316"/>
                    <a:pt x="3978" y="20036"/>
                    <a:pt x="6268" y="19496"/>
                  </a:cubicBezTo>
                  <a:cubicBezTo>
                    <a:pt x="6500" y="19350"/>
                    <a:pt x="6689" y="19101"/>
                    <a:pt x="6964" y="19058"/>
                  </a:cubicBezTo>
                  <a:cubicBezTo>
                    <a:pt x="7481" y="18977"/>
                    <a:pt x="8180" y="19767"/>
                    <a:pt x="7197" y="18839"/>
                  </a:cubicBezTo>
                </a:path>
              </a:pathLst>
            </a:custGeom>
            <a:noFill/>
            <a:ln w="76200" cap="flat">
              <a:solidFill>
                <a:srgbClr val="0000FF"/>
              </a:solidFill>
              <a:prstDash val="solid"/>
              <a:round/>
            </a:ln>
            <a:effectLst/>
          </p:spPr>
          <p:txBody>
            <a:bodyPr wrap="square" lIns="45719" tIns="45719" rIns="45719" bIns="45719" numCol="1" anchor="t">
              <a:noAutofit/>
            </a:bodyPr>
            <a:lstStyle/>
            <a:p>
              <a:pPr algn="r" defTabSz="914400">
                <a:defRPr sz="1800">
                  <a:latin typeface="Arial"/>
                  <a:ea typeface="Arial"/>
                  <a:cs typeface="Arial"/>
                  <a:sym typeface="Arial"/>
                </a:defRPr>
              </a:pPr>
            </a:p>
          </p:txBody>
        </p:sp>
        <p:sp>
          <p:nvSpPr>
            <p:cNvPr id="1013" name="Line"/>
            <p:cNvSpPr/>
            <p:nvPr/>
          </p:nvSpPr>
          <p:spPr>
            <a:xfrm flipH="1">
              <a:off x="2178156" y="1213630"/>
              <a:ext cx="498569" cy="537477"/>
            </a:xfrm>
            <a:custGeom>
              <a:avLst/>
              <a:gdLst/>
              <a:ahLst/>
              <a:cxnLst>
                <a:cxn ang="0">
                  <a:pos x="wd2" y="hd2"/>
                </a:cxn>
                <a:cxn ang="5400000">
                  <a:pos x="wd2" y="hd2"/>
                </a:cxn>
                <a:cxn ang="10800000">
                  <a:pos x="wd2" y="hd2"/>
                </a:cxn>
                <a:cxn ang="16200000">
                  <a:pos x="wd2" y="hd2"/>
                </a:cxn>
              </a:cxnLst>
              <a:rect l="0" t="0" r="r" b="b"/>
              <a:pathLst>
                <a:path w="20892" h="21247" fill="norm" stroke="1" extrusionOk="0">
                  <a:moveTo>
                    <a:pt x="20661" y="883"/>
                  </a:moveTo>
                  <a:cubicBezTo>
                    <a:pt x="20274" y="591"/>
                    <a:pt x="19976" y="135"/>
                    <a:pt x="19500" y="7"/>
                  </a:cubicBezTo>
                  <a:cubicBezTo>
                    <a:pt x="19289" y="-50"/>
                    <a:pt x="19172" y="283"/>
                    <a:pt x="19036" y="445"/>
                  </a:cubicBezTo>
                  <a:cubicBezTo>
                    <a:pt x="18861" y="650"/>
                    <a:pt x="18726" y="883"/>
                    <a:pt x="18571" y="1102"/>
                  </a:cubicBezTo>
                  <a:cubicBezTo>
                    <a:pt x="18702" y="1718"/>
                    <a:pt x="18586" y="2511"/>
                    <a:pt x="19500" y="2634"/>
                  </a:cubicBezTo>
                  <a:cubicBezTo>
                    <a:pt x="19816" y="2677"/>
                    <a:pt x="20119" y="2488"/>
                    <a:pt x="20428" y="2415"/>
                  </a:cubicBezTo>
                  <a:cubicBezTo>
                    <a:pt x="20749" y="1508"/>
                    <a:pt x="21158" y="1227"/>
                    <a:pt x="20661" y="445"/>
                  </a:cubicBezTo>
                  <a:cubicBezTo>
                    <a:pt x="20548" y="268"/>
                    <a:pt x="20351" y="153"/>
                    <a:pt x="20196" y="7"/>
                  </a:cubicBezTo>
                  <a:cubicBezTo>
                    <a:pt x="19964" y="80"/>
                    <a:pt x="19691" y="82"/>
                    <a:pt x="19500" y="226"/>
                  </a:cubicBezTo>
                  <a:cubicBezTo>
                    <a:pt x="18663" y="857"/>
                    <a:pt x="19131" y="1514"/>
                    <a:pt x="19268" y="2415"/>
                  </a:cubicBezTo>
                  <a:cubicBezTo>
                    <a:pt x="19384" y="2343"/>
                    <a:pt x="20622" y="1686"/>
                    <a:pt x="20428" y="1321"/>
                  </a:cubicBezTo>
                  <a:cubicBezTo>
                    <a:pt x="20319" y="1114"/>
                    <a:pt x="19964" y="1467"/>
                    <a:pt x="19732" y="1540"/>
                  </a:cubicBezTo>
                  <a:cubicBezTo>
                    <a:pt x="19497" y="1872"/>
                    <a:pt x="19036" y="2400"/>
                    <a:pt x="19036" y="2853"/>
                  </a:cubicBezTo>
                  <a:cubicBezTo>
                    <a:pt x="19036" y="3154"/>
                    <a:pt x="19190" y="3437"/>
                    <a:pt x="19268" y="3729"/>
                  </a:cubicBezTo>
                  <a:cubicBezTo>
                    <a:pt x="19283" y="3707"/>
                    <a:pt x="20156" y="2597"/>
                    <a:pt x="19964" y="2415"/>
                  </a:cubicBezTo>
                  <a:cubicBezTo>
                    <a:pt x="19791" y="2252"/>
                    <a:pt x="19500" y="2561"/>
                    <a:pt x="19268" y="2634"/>
                  </a:cubicBezTo>
                  <a:cubicBezTo>
                    <a:pt x="19036" y="2853"/>
                    <a:pt x="18781" y="3053"/>
                    <a:pt x="18571" y="3291"/>
                  </a:cubicBezTo>
                  <a:cubicBezTo>
                    <a:pt x="18393" y="3494"/>
                    <a:pt x="18292" y="3752"/>
                    <a:pt x="18107" y="3948"/>
                  </a:cubicBezTo>
                  <a:cubicBezTo>
                    <a:pt x="18106" y="3949"/>
                    <a:pt x="16663" y="5311"/>
                    <a:pt x="16250" y="5700"/>
                  </a:cubicBezTo>
                  <a:cubicBezTo>
                    <a:pt x="16018" y="5919"/>
                    <a:pt x="15750" y="6109"/>
                    <a:pt x="15554" y="6357"/>
                  </a:cubicBezTo>
                  <a:cubicBezTo>
                    <a:pt x="15321" y="6649"/>
                    <a:pt x="15114" y="6960"/>
                    <a:pt x="14857" y="7233"/>
                  </a:cubicBezTo>
                  <a:cubicBezTo>
                    <a:pt x="14494" y="7619"/>
                    <a:pt x="14083" y="7963"/>
                    <a:pt x="13696" y="8328"/>
                  </a:cubicBezTo>
                  <a:lnTo>
                    <a:pt x="10679" y="11175"/>
                  </a:lnTo>
                  <a:lnTo>
                    <a:pt x="9982" y="11832"/>
                  </a:lnTo>
                  <a:cubicBezTo>
                    <a:pt x="9673" y="12123"/>
                    <a:pt x="9316" y="12377"/>
                    <a:pt x="9054" y="12707"/>
                  </a:cubicBezTo>
                  <a:cubicBezTo>
                    <a:pt x="8822" y="12999"/>
                    <a:pt x="8631" y="13325"/>
                    <a:pt x="8357" y="13583"/>
                  </a:cubicBezTo>
                  <a:cubicBezTo>
                    <a:pt x="8160" y="13769"/>
                    <a:pt x="7875" y="13853"/>
                    <a:pt x="7661" y="14021"/>
                  </a:cubicBezTo>
                  <a:cubicBezTo>
                    <a:pt x="6502" y="14933"/>
                    <a:pt x="7492" y="14512"/>
                    <a:pt x="6268" y="14897"/>
                  </a:cubicBezTo>
                  <a:lnTo>
                    <a:pt x="4411" y="16649"/>
                  </a:lnTo>
                  <a:cubicBezTo>
                    <a:pt x="4256" y="16795"/>
                    <a:pt x="4068" y="16915"/>
                    <a:pt x="3947" y="17087"/>
                  </a:cubicBezTo>
                  <a:cubicBezTo>
                    <a:pt x="3792" y="17306"/>
                    <a:pt x="3680" y="17558"/>
                    <a:pt x="3482" y="17744"/>
                  </a:cubicBezTo>
                  <a:cubicBezTo>
                    <a:pt x="2276" y="18882"/>
                    <a:pt x="3241" y="17536"/>
                    <a:pt x="2322" y="18620"/>
                  </a:cubicBezTo>
                  <a:cubicBezTo>
                    <a:pt x="2147" y="18825"/>
                    <a:pt x="2041" y="19079"/>
                    <a:pt x="1857" y="19277"/>
                  </a:cubicBezTo>
                  <a:cubicBezTo>
                    <a:pt x="1497" y="19665"/>
                    <a:pt x="697" y="20372"/>
                    <a:pt x="697" y="20372"/>
                  </a:cubicBezTo>
                  <a:cubicBezTo>
                    <a:pt x="-38" y="18293"/>
                    <a:pt x="277" y="19518"/>
                    <a:pt x="0" y="16649"/>
                  </a:cubicBezTo>
                  <a:cubicBezTo>
                    <a:pt x="78" y="16357"/>
                    <a:pt x="-53" y="15908"/>
                    <a:pt x="232" y="15773"/>
                  </a:cubicBezTo>
                  <a:cubicBezTo>
                    <a:pt x="451" y="15670"/>
                    <a:pt x="397" y="16208"/>
                    <a:pt x="465" y="16430"/>
                  </a:cubicBezTo>
                  <a:cubicBezTo>
                    <a:pt x="552" y="16719"/>
                    <a:pt x="619" y="17014"/>
                    <a:pt x="697" y="17306"/>
                  </a:cubicBezTo>
                  <a:cubicBezTo>
                    <a:pt x="940" y="21436"/>
                    <a:pt x="-442" y="21550"/>
                    <a:pt x="2322" y="21029"/>
                  </a:cubicBezTo>
                  <a:cubicBezTo>
                    <a:pt x="2635" y="20970"/>
                    <a:pt x="2941" y="20883"/>
                    <a:pt x="3250" y="20810"/>
                  </a:cubicBezTo>
                  <a:cubicBezTo>
                    <a:pt x="3560" y="20664"/>
                    <a:pt x="3861" y="20500"/>
                    <a:pt x="4179" y="20372"/>
                  </a:cubicBezTo>
                  <a:cubicBezTo>
                    <a:pt x="4404" y="20281"/>
                    <a:pt x="4665" y="20271"/>
                    <a:pt x="4875" y="20153"/>
                  </a:cubicBezTo>
                  <a:cubicBezTo>
                    <a:pt x="6354" y="19316"/>
                    <a:pt x="3978" y="20036"/>
                    <a:pt x="6268" y="19496"/>
                  </a:cubicBezTo>
                  <a:cubicBezTo>
                    <a:pt x="6500" y="19350"/>
                    <a:pt x="6689" y="19101"/>
                    <a:pt x="6964" y="19058"/>
                  </a:cubicBezTo>
                  <a:cubicBezTo>
                    <a:pt x="7481" y="18977"/>
                    <a:pt x="8180" y="19767"/>
                    <a:pt x="7197" y="18839"/>
                  </a:cubicBezTo>
                </a:path>
              </a:pathLst>
            </a:custGeom>
            <a:noFill/>
            <a:ln w="76200" cap="flat">
              <a:solidFill>
                <a:srgbClr val="0000FF"/>
              </a:solidFill>
              <a:prstDash val="solid"/>
              <a:round/>
            </a:ln>
            <a:effectLst/>
          </p:spPr>
          <p:txBody>
            <a:bodyPr wrap="square" lIns="45719" tIns="45719" rIns="45719" bIns="45719" numCol="1" anchor="t">
              <a:noAutofit/>
            </a:bodyPr>
            <a:lstStyle/>
            <a:p>
              <a:pPr algn="r" defTabSz="914400">
                <a:defRPr sz="1800">
                  <a:latin typeface="Arial"/>
                  <a:ea typeface="Arial"/>
                  <a:cs typeface="Arial"/>
                  <a:sym typeface="Arial"/>
                </a:defRPr>
              </a:pPr>
            </a:p>
          </p:txBody>
        </p:sp>
      </p:grpSp>
      <p:graphicFrame>
        <p:nvGraphicFramePr>
          <p:cNvPr id="1015" name="Group"/>
          <p:cNvGraphicFramePr/>
          <p:nvPr/>
        </p:nvGraphicFramePr>
        <p:xfrm>
          <a:off x="11631679" y="6422059"/>
          <a:ext cx="3098466" cy="1393774"/>
        </p:xfrm>
        <a:graphic xmlns:a="http://schemas.openxmlformats.org/drawingml/2006/main">
          <a:graphicData uri="http://schemas.openxmlformats.org/drawingml/2006/table">
            <a:tbl>
              <a:tblPr firstCol="0" firstRow="0" lastCol="0" lastRow="0" bandCol="0" bandRow="0" rtl="0">
                <a:tableStyleId>{EEE7283C-3CF3-47DC-8721-378D4A62B228}</a:tableStyleId>
              </a:tblPr>
              <a:tblGrid>
                <a:gridCol w="1511132"/>
                <a:gridCol w="1511132"/>
              </a:tblGrid>
              <a:tr h="658786">
                <a:tc gridSpan="2">
                  <a:txBody>
                    <a:bodyPr/>
                    <a:lstStyle/>
                    <a:p>
                      <a:pPr algn="ctr" defTabSz="647700">
                        <a:defRPr>
                          <a:solidFill>
                            <a:srgbClr val="000000"/>
                          </a:solidFill>
                        </a:defRPr>
                      </a:pPr>
                      <a:r>
                        <a:rPr sz="3900">
                          <a:solidFill>
                            <a:srgbClr val="7F0325"/>
                          </a:solidFill>
                        </a:rPr>
                        <a:t>a</a:t>
                      </a:r>
                    </a:p>
                  </a:txBody>
                  <a:tcPr marL="50800" marR="50800" marT="50800" marB="50800" anchor="ctr" anchorCtr="0" horzOverflow="overflow">
                    <a:lnL w="76200">
                      <a:solidFill>
                        <a:srgbClr val="000000"/>
                      </a:solidFill>
                      <a:miter lim="400000"/>
                    </a:lnL>
                    <a:lnR w="76200">
                      <a:solidFill>
                        <a:srgbClr val="000000"/>
                      </a:solidFill>
                      <a:miter lim="400000"/>
                    </a:lnR>
                    <a:lnT w="76200">
                      <a:solidFill>
                        <a:srgbClr val="000000"/>
                      </a:solidFill>
                      <a:miter lim="400000"/>
                    </a:lnT>
                    <a:lnB w="76200">
                      <a:solidFill>
                        <a:srgbClr val="000000"/>
                      </a:solidFill>
                      <a:miter lim="400000"/>
                    </a:lnB>
                  </a:tcPr>
                </a:tc>
                <a:tc hMerge="1">
                  <a:tcPr/>
                </a:tc>
              </a:tr>
              <a:tr h="658786">
                <a:tc>
                  <a:txBody>
                    <a:bodyPr/>
                    <a:lstStyle/>
                    <a:p>
                      <a:pPr algn="ctr" defTabSz="647700">
                        <a:defRPr sz="5000">
                          <a:solidFill>
                            <a:srgbClr val="7F0325"/>
                          </a:solidFill>
                        </a:defRPr>
                      </a:pPr>
                    </a:p>
                  </a:txBody>
                  <a:tcPr marL="50800" marR="50800" marT="50800" marB="50800" anchor="ctr" anchorCtr="0" horzOverflow="overflow">
                    <a:lnL w="76200">
                      <a:solidFill>
                        <a:srgbClr val="000000"/>
                      </a:solidFill>
                      <a:miter lim="400000"/>
                    </a:lnL>
                    <a:lnR w="76200">
                      <a:solidFill>
                        <a:srgbClr val="000000"/>
                      </a:solidFill>
                      <a:miter lim="400000"/>
                    </a:lnR>
                    <a:lnT w="76200">
                      <a:solidFill>
                        <a:srgbClr val="000000"/>
                      </a:solidFill>
                      <a:miter lim="400000"/>
                    </a:lnT>
                    <a:lnB w="76200">
                      <a:solidFill>
                        <a:srgbClr val="000000"/>
                      </a:solidFill>
                      <a:miter lim="400000"/>
                    </a:lnB>
                  </a:tcPr>
                </a:tc>
                <a:tc>
                  <a:txBody>
                    <a:bodyPr/>
                    <a:lstStyle/>
                    <a:p>
                      <a:pPr algn="ctr" defTabSz="647700">
                        <a:defRPr sz="5000">
                          <a:solidFill>
                            <a:srgbClr val="7F0325"/>
                          </a:solidFill>
                        </a:defRPr>
                      </a:pPr>
                    </a:p>
                  </a:txBody>
                  <a:tcPr marL="50800" marR="50800" marT="50800" marB="50800" anchor="ctr" anchorCtr="0" horzOverflow="overflow">
                    <a:lnL w="76200">
                      <a:solidFill>
                        <a:srgbClr val="000000"/>
                      </a:solidFill>
                      <a:miter lim="400000"/>
                    </a:lnL>
                    <a:lnR w="76200">
                      <a:solidFill>
                        <a:srgbClr val="000000"/>
                      </a:solidFill>
                      <a:miter lim="400000"/>
                    </a:lnR>
                    <a:lnT w="76200">
                      <a:solidFill>
                        <a:srgbClr val="000000"/>
                      </a:solidFill>
                      <a:miter lim="400000"/>
                    </a:lnT>
                    <a:lnB w="76200">
                      <a:solidFill>
                        <a:srgbClr val="000000"/>
                      </a:solidFill>
                      <a:miter lim="400000"/>
                    </a:lnB>
                  </a:tcPr>
                </a:tc>
              </a:tr>
            </a:tbl>
          </a:graphicData>
        </a:graphic>
      </p:graphicFrame>
      <p:graphicFrame>
        <p:nvGraphicFramePr>
          <p:cNvPr id="1016" name="Group"/>
          <p:cNvGraphicFramePr/>
          <p:nvPr/>
        </p:nvGraphicFramePr>
        <p:xfrm>
          <a:off x="15420068" y="6422059"/>
          <a:ext cx="3098466" cy="1393774"/>
        </p:xfrm>
        <a:graphic xmlns:a="http://schemas.openxmlformats.org/drawingml/2006/main">
          <a:graphicData uri="http://schemas.openxmlformats.org/drawingml/2006/table">
            <a:tbl>
              <a:tblPr firstCol="0" firstRow="0" lastCol="0" lastRow="0" bandCol="0" bandRow="0" rtl="0">
                <a:tableStyleId>{EEE7283C-3CF3-47DC-8721-378D4A62B228}</a:tableStyleId>
              </a:tblPr>
              <a:tblGrid>
                <a:gridCol w="1511132"/>
                <a:gridCol w="1511132"/>
              </a:tblGrid>
              <a:tr h="658786">
                <a:tc gridSpan="2">
                  <a:txBody>
                    <a:bodyPr/>
                    <a:lstStyle/>
                    <a:p>
                      <a:pPr algn="ctr" defTabSz="647700">
                        <a:defRPr>
                          <a:solidFill>
                            <a:srgbClr val="000000"/>
                          </a:solidFill>
                        </a:defRPr>
                      </a:pPr>
                      <a:r>
                        <a:rPr sz="3900">
                          <a:solidFill>
                            <a:srgbClr val="7F0325"/>
                          </a:solidFill>
                        </a:rPr>
                        <a:t>correctly</a:t>
                      </a:r>
                    </a:p>
                  </a:txBody>
                  <a:tcPr marL="50800" marR="50800" marT="50800" marB="50800" anchor="ctr" anchorCtr="0" horzOverflow="overflow">
                    <a:lnL w="76200">
                      <a:solidFill>
                        <a:srgbClr val="000000"/>
                      </a:solidFill>
                      <a:miter lim="400000"/>
                    </a:lnL>
                    <a:lnR w="76200">
                      <a:solidFill>
                        <a:srgbClr val="000000"/>
                      </a:solidFill>
                      <a:miter lim="400000"/>
                    </a:lnR>
                    <a:lnT w="76200">
                      <a:solidFill>
                        <a:srgbClr val="000000"/>
                      </a:solidFill>
                      <a:miter lim="400000"/>
                    </a:lnT>
                    <a:lnB w="76200">
                      <a:solidFill>
                        <a:srgbClr val="000000"/>
                      </a:solidFill>
                      <a:miter lim="400000"/>
                    </a:lnB>
                  </a:tcPr>
                </a:tc>
                <a:tc hMerge="1">
                  <a:tcPr/>
                </a:tc>
              </a:tr>
              <a:tr h="658786">
                <a:tc>
                  <a:txBody>
                    <a:bodyPr/>
                    <a:lstStyle/>
                    <a:p>
                      <a:pPr algn="ctr" defTabSz="647700">
                        <a:defRPr sz="5000">
                          <a:solidFill>
                            <a:srgbClr val="7F0325"/>
                          </a:solidFill>
                        </a:defRPr>
                      </a:pPr>
                    </a:p>
                  </a:txBody>
                  <a:tcPr marL="50800" marR="50800" marT="50800" marB="50800" anchor="ctr" anchorCtr="0" horzOverflow="overflow">
                    <a:lnL w="76200">
                      <a:solidFill>
                        <a:srgbClr val="000000"/>
                      </a:solidFill>
                      <a:miter lim="400000"/>
                    </a:lnL>
                    <a:lnR w="76200">
                      <a:solidFill>
                        <a:srgbClr val="000000"/>
                      </a:solidFill>
                      <a:miter lim="400000"/>
                    </a:lnR>
                    <a:lnT w="76200">
                      <a:solidFill>
                        <a:srgbClr val="000000"/>
                      </a:solidFill>
                      <a:miter lim="400000"/>
                    </a:lnT>
                    <a:lnB w="76200">
                      <a:solidFill>
                        <a:srgbClr val="000000"/>
                      </a:solidFill>
                      <a:miter lim="400000"/>
                    </a:lnB>
                  </a:tcPr>
                </a:tc>
                <a:tc>
                  <a:txBody>
                    <a:bodyPr/>
                    <a:lstStyle/>
                    <a:p>
                      <a:pPr algn="ctr" defTabSz="647700">
                        <a:defRPr sz="5000">
                          <a:solidFill>
                            <a:srgbClr val="7F0325"/>
                          </a:solidFill>
                        </a:defRPr>
                      </a:pPr>
                    </a:p>
                  </a:txBody>
                  <a:tcPr marL="50800" marR="50800" marT="50800" marB="50800" anchor="ctr" anchorCtr="0" horzOverflow="overflow">
                    <a:lnL w="76200">
                      <a:solidFill>
                        <a:srgbClr val="000000"/>
                      </a:solidFill>
                      <a:miter lim="400000"/>
                    </a:lnL>
                    <a:lnR w="76200">
                      <a:solidFill>
                        <a:srgbClr val="000000"/>
                      </a:solidFill>
                      <a:miter lim="400000"/>
                    </a:lnR>
                    <a:lnT w="76200">
                      <a:solidFill>
                        <a:srgbClr val="000000"/>
                      </a:solidFill>
                      <a:miter lim="400000"/>
                    </a:lnT>
                    <a:lnB w="76200">
                      <a:solidFill>
                        <a:srgbClr val="000000"/>
                      </a:solidFill>
                      <a:miter lim="400000"/>
                    </a:lnB>
                  </a:tcPr>
                </a:tc>
              </a:tr>
            </a:tbl>
          </a:graphicData>
        </a:graphic>
      </p:graphicFrame>
      <p:graphicFrame>
        <p:nvGraphicFramePr>
          <p:cNvPr id="1017" name="Group"/>
          <p:cNvGraphicFramePr/>
          <p:nvPr/>
        </p:nvGraphicFramePr>
        <p:xfrm>
          <a:off x="21169519" y="6549059"/>
          <a:ext cx="3098466" cy="1393774"/>
        </p:xfrm>
        <a:graphic xmlns:a="http://schemas.openxmlformats.org/drawingml/2006/main">
          <a:graphicData uri="http://schemas.openxmlformats.org/drawingml/2006/table">
            <a:tbl>
              <a:tblPr firstCol="0" firstRow="0" lastCol="0" lastRow="0" bandCol="0" bandRow="0" rtl="0">
                <a:tableStyleId>{EEE7283C-3CF3-47DC-8721-378D4A62B228}</a:tableStyleId>
              </a:tblPr>
              <a:tblGrid>
                <a:gridCol w="1511132"/>
                <a:gridCol w="1511132"/>
              </a:tblGrid>
              <a:tr h="658786">
                <a:tc gridSpan="2">
                  <a:txBody>
                    <a:bodyPr/>
                    <a:lstStyle/>
                    <a:p>
                      <a:pPr algn="ctr" defTabSz="647700">
                        <a:defRPr>
                          <a:solidFill>
                            <a:srgbClr val="000000"/>
                          </a:solidFill>
                        </a:defRPr>
                      </a:pPr>
                      <a:r>
                        <a:rPr sz="3900">
                          <a:solidFill>
                            <a:srgbClr val="7F0325"/>
                          </a:solidFill>
                        </a:rPr>
                        <a:t>sentence.</a:t>
                      </a:r>
                    </a:p>
                  </a:txBody>
                  <a:tcPr marL="50800" marR="50800" marT="50800" marB="50800" anchor="ctr" anchorCtr="0" horzOverflow="overflow">
                    <a:lnL w="76200">
                      <a:solidFill>
                        <a:srgbClr val="000000"/>
                      </a:solidFill>
                      <a:miter lim="400000"/>
                    </a:lnL>
                    <a:lnR w="76200">
                      <a:solidFill>
                        <a:srgbClr val="000000"/>
                      </a:solidFill>
                      <a:miter lim="400000"/>
                    </a:lnR>
                    <a:lnT w="76200">
                      <a:solidFill>
                        <a:srgbClr val="000000"/>
                      </a:solidFill>
                      <a:miter lim="400000"/>
                    </a:lnT>
                    <a:lnB w="76200">
                      <a:solidFill>
                        <a:srgbClr val="000000"/>
                      </a:solidFill>
                      <a:miter lim="400000"/>
                    </a:lnB>
                  </a:tcPr>
                </a:tc>
                <a:tc hMerge="1">
                  <a:tcPr/>
                </a:tc>
              </a:tr>
              <a:tr h="658786">
                <a:tc>
                  <a:txBody>
                    <a:bodyPr/>
                    <a:lstStyle/>
                    <a:p>
                      <a:pPr algn="ctr" defTabSz="647700">
                        <a:defRPr sz="5000">
                          <a:solidFill>
                            <a:srgbClr val="7F0325"/>
                          </a:solidFill>
                        </a:defRPr>
                      </a:pPr>
                    </a:p>
                  </a:txBody>
                  <a:tcPr marL="50800" marR="50800" marT="50800" marB="50800" anchor="ctr" anchorCtr="0" horzOverflow="overflow">
                    <a:lnL w="76200">
                      <a:solidFill>
                        <a:srgbClr val="000000"/>
                      </a:solidFill>
                      <a:miter lim="400000"/>
                    </a:lnL>
                    <a:lnR w="76200">
                      <a:solidFill>
                        <a:srgbClr val="000000"/>
                      </a:solidFill>
                      <a:miter lim="400000"/>
                    </a:lnR>
                    <a:lnT w="76200">
                      <a:solidFill>
                        <a:srgbClr val="000000"/>
                      </a:solidFill>
                      <a:miter lim="400000"/>
                    </a:lnT>
                    <a:lnB w="76200">
                      <a:solidFill>
                        <a:srgbClr val="000000"/>
                      </a:solidFill>
                      <a:miter lim="400000"/>
                    </a:lnB>
                  </a:tcPr>
                </a:tc>
                <a:tc>
                  <a:txBody>
                    <a:bodyPr/>
                    <a:lstStyle/>
                    <a:p>
                      <a:pPr algn="ctr" defTabSz="647700">
                        <a:defRPr sz="5000">
                          <a:solidFill>
                            <a:srgbClr val="7F0325"/>
                          </a:solidFill>
                        </a:defRPr>
                      </a:pPr>
                    </a:p>
                  </a:txBody>
                  <a:tcPr marL="50800" marR="50800" marT="50800" marB="50800" anchor="ctr" anchorCtr="0" horzOverflow="overflow">
                    <a:lnL w="76200">
                      <a:solidFill>
                        <a:srgbClr val="000000"/>
                      </a:solidFill>
                      <a:miter lim="400000"/>
                    </a:lnL>
                    <a:lnR w="76200">
                      <a:solidFill>
                        <a:srgbClr val="000000"/>
                      </a:solidFill>
                      <a:miter lim="400000"/>
                    </a:lnR>
                    <a:lnT w="76200">
                      <a:solidFill>
                        <a:srgbClr val="000000"/>
                      </a:solidFill>
                      <a:miter lim="400000"/>
                    </a:lnT>
                    <a:lnB w="76200">
                      <a:solidFill>
                        <a:srgbClr val="000000"/>
                      </a:solidFill>
                      <a:miter lim="400000"/>
                    </a:lnB>
                  </a:tcPr>
                </a:tc>
              </a:tr>
            </a:tbl>
          </a:graphicData>
        </a:graphic>
      </p:graphicFrame>
      <p:sp>
        <p:nvSpPr>
          <p:cNvPr id="1018" name="Line"/>
          <p:cNvSpPr/>
          <p:nvPr/>
        </p:nvSpPr>
        <p:spPr>
          <a:xfrm flipV="1">
            <a:off x="11652366" y="7192292"/>
            <a:ext cx="1406713" cy="462373"/>
          </a:xfrm>
          <a:prstGeom prst="line">
            <a:avLst/>
          </a:prstGeom>
          <a:ln w="88900">
            <a:solidFill>
              <a:srgbClr val="0433FF"/>
            </a:solidFill>
            <a:miter lim="400000"/>
          </a:ln>
        </p:spPr>
        <p:txBody>
          <a:bodyPr lIns="50800" tIns="50800" rIns="50800" bIns="50800" anchor="ctr"/>
          <a:lstStyle/>
          <a:p>
            <a:pPr/>
          </a:p>
        </p:txBody>
      </p:sp>
      <p:sp>
        <p:nvSpPr>
          <p:cNvPr id="1019" name="Line"/>
          <p:cNvSpPr/>
          <p:nvPr/>
        </p:nvSpPr>
        <p:spPr>
          <a:xfrm flipV="1">
            <a:off x="13192496" y="7192292"/>
            <a:ext cx="1406712" cy="462373"/>
          </a:xfrm>
          <a:prstGeom prst="line">
            <a:avLst/>
          </a:prstGeom>
          <a:ln w="88900">
            <a:solidFill>
              <a:srgbClr val="0433FF"/>
            </a:solidFill>
            <a:miter lim="400000"/>
          </a:ln>
        </p:spPr>
        <p:txBody>
          <a:bodyPr lIns="50800" tIns="50800" rIns="50800" bIns="50800" anchor="ctr"/>
          <a:lstStyle/>
          <a:p>
            <a:pPr/>
          </a:p>
        </p:txBody>
      </p:sp>
      <p:sp>
        <p:nvSpPr>
          <p:cNvPr id="1020" name="Line"/>
          <p:cNvSpPr/>
          <p:nvPr/>
        </p:nvSpPr>
        <p:spPr>
          <a:xfrm flipV="1">
            <a:off x="15445248" y="7192292"/>
            <a:ext cx="1406713" cy="462373"/>
          </a:xfrm>
          <a:prstGeom prst="line">
            <a:avLst/>
          </a:prstGeom>
          <a:ln w="88900">
            <a:solidFill>
              <a:srgbClr val="0433FF"/>
            </a:solidFill>
            <a:miter lim="400000"/>
          </a:ln>
        </p:spPr>
        <p:txBody>
          <a:bodyPr lIns="50800" tIns="50800" rIns="50800" bIns="50800" anchor="ctr"/>
          <a:lstStyle/>
          <a:p>
            <a:pPr/>
          </a:p>
        </p:txBody>
      </p:sp>
      <p:sp>
        <p:nvSpPr>
          <p:cNvPr id="1021" name="Line"/>
          <p:cNvSpPr/>
          <p:nvPr/>
        </p:nvSpPr>
        <p:spPr>
          <a:xfrm flipV="1">
            <a:off x="16985377" y="7192292"/>
            <a:ext cx="1406713" cy="462373"/>
          </a:xfrm>
          <a:prstGeom prst="line">
            <a:avLst/>
          </a:prstGeom>
          <a:ln w="88900">
            <a:solidFill>
              <a:srgbClr val="0433FF"/>
            </a:solidFill>
            <a:miter lim="400000"/>
          </a:ln>
        </p:spPr>
        <p:txBody>
          <a:bodyPr lIns="50800" tIns="50800" rIns="50800" bIns="50800" anchor="ctr"/>
          <a:lstStyle/>
          <a:p>
            <a:pPr/>
          </a:p>
        </p:txBody>
      </p:sp>
      <p:sp>
        <p:nvSpPr>
          <p:cNvPr id="1022" name="Line"/>
          <p:cNvSpPr/>
          <p:nvPr/>
        </p:nvSpPr>
        <p:spPr>
          <a:xfrm flipV="1">
            <a:off x="21207399" y="7304259"/>
            <a:ext cx="1406712" cy="462373"/>
          </a:xfrm>
          <a:prstGeom prst="line">
            <a:avLst/>
          </a:prstGeom>
          <a:ln w="88900">
            <a:solidFill>
              <a:srgbClr val="0433FF"/>
            </a:solidFill>
            <a:miter lim="400000"/>
          </a:ln>
        </p:spPr>
        <p:txBody>
          <a:bodyPr lIns="50800" tIns="50800" rIns="50800" bIns="50800" anchor="ctr"/>
          <a:lstStyle/>
          <a:p>
            <a:pPr/>
          </a:p>
        </p:txBody>
      </p:sp>
      <p:sp>
        <p:nvSpPr>
          <p:cNvPr id="1023" name="Line"/>
          <p:cNvSpPr/>
          <p:nvPr/>
        </p:nvSpPr>
        <p:spPr>
          <a:xfrm flipV="1">
            <a:off x="22747528" y="7304259"/>
            <a:ext cx="1406713" cy="462373"/>
          </a:xfrm>
          <a:prstGeom prst="line">
            <a:avLst/>
          </a:prstGeom>
          <a:ln w="88900">
            <a:solidFill>
              <a:srgbClr val="0433FF"/>
            </a:solidFill>
            <a:miter lim="400000"/>
          </a:ln>
        </p:spPr>
        <p:txBody>
          <a:bodyPr lIns="50800" tIns="50800" rIns="50800" bIns="50800" anchor="ctr"/>
          <a:lstStyle/>
          <a:p>
            <a:pPr/>
          </a:p>
        </p:txBody>
      </p:sp>
      <p:sp>
        <p:nvSpPr>
          <p:cNvPr id="1024" name="Line"/>
          <p:cNvSpPr/>
          <p:nvPr/>
        </p:nvSpPr>
        <p:spPr>
          <a:xfrm flipV="1">
            <a:off x="19921269" y="5251432"/>
            <a:ext cx="1406713" cy="462372"/>
          </a:xfrm>
          <a:prstGeom prst="line">
            <a:avLst/>
          </a:prstGeom>
          <a:ln w="88900">
            <a:solidFill>
              <a:srgbClr val="0433FF"/>
            </a:solidFill>
            <a:miter lim="400000"/>
          </a:ln>
        </p:spPr>
        <p:txBody>
          <a:bodyPr lIns="50800" tIns="50800" rIns="50800" bIns="50800" anchor="ctr"/>
          <a:lstStyle/>
          <a:p>
            <a:pPr/>
          </a:p>
        </p:txBody>
      </p:sp>
      <p:sp>
        <p:nvSpPr>
          <p:cNvPr id="1025" name="struct Tree {…"/>
          <p:cNvSpPr txBox="1"/>
          <p:nvPr/>
        </p:nvSpPr>
        <p:spPr>
          <a:xfrm>
            <a:off x="935510" y="2016512"/>
            <a:ext cx="5196047" cy="23774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lgn="l" defTabSz="457200">
              <a:defRPr b="1" sz="3000">
                <a:latin typeface="Courier"/>
                <a:ea typeface="Courier"/>
                <a:cs typeface="Courier"/>
                <a:sym typeface="Courier"/>
              </a:defRPr>
            </a:pPr>
            <a:r>
              <a:t>struct Tree {</a:t>
            </a:r>
          </a:p>
          <a:p>
            <a:pPr algn="l" defTabSz="457200">
              <a:defRPr b="1" sz="3000">
                <a:latin typeface="Courier"/>
                <a:ea typeface="Courier"/>
                <a:cs typeface="Courier"/>
                <a:sym typeface="Courier"/>
              </a:defRPr>
            </a:pPr>
            <a:r>
              <a:t>   string value;</a:t>
            </a:r>
          </a:p>
          <a:p>
            <a:pPr algn="l" defTabSz="457200">
              <a:defRPr b="1" sz="3000">
                <a:latin typeface="Courier"/>
                <a:ea typeface="Courier"/>
                <a:cs typeface="Courier"/>
                <a:sym typeface="Courier"/>
              </a:defRPr>
            </a:pPr>
            <a:r>
              <a:t>   Tree * left;</a:t>
            </a:r>
          </a:p>
          <a:p>
            <a:pPr algn="l" defTabSz="457200">
              <a:defRPr b="1" sz="3000">
                <a:latin typeface="Courier"/>
                <a:ea typeface="Courier"/>
                <a:cs typeface="Courier"/>
                <a:sym typeface="Courier"/>
              </a:defRPr>
            </a:pPr>
            <a:r>
              <a:t>   Tree * right;</a:t>
            </a:r>
          </a:p>
          <a:p>
            <a:pPr algn="l" defTabSz="457200">
              <a:defRPr b="1" sz="3000">
                <a:latin typeface="Courier"/>
                <a:ea typeface="Courier"/>
                <a:cs typeface="Courier"/>
                <a:sym typeface="Courier"/>
              </a:defRPr>
            </a:pPr>
            <a:r>
              <a:t>};</a:t>
            </a:r>
          </a:p>
        </p:txBody>
      </p:sp>
      <p:sp>
        <p:nvSpPr>
          <p:cNvPr id="1026" name="There are multiple ways to traverse the nodes in a binary tree:…"/>
          <p:cNvSpPr txBox="1"/>
          <p:nvPr/>
        </p:nvSpPr>
        <p:spPr>
          <a:xfrm>
            <a:off x="915145" y="4892778"/>
            <a:ext cx="10263344" cy="5407022"/>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lgn="l" defTabSz="457200"/>
            <a:r>
              <a:t>There are multiple ways to traverse the nodes in a binary tree:</a:t>
            </a:r>
          </a:p>
          <a:p>
            <a:pPr algn="l" defTabSz="457200"/>
          </a:p>
          <a:p>
            <a:pPr marL="548640" indent="-548640" algn="l" defTabSz="457200">
              <a:buSzPct val="100000"/>
              <a:buAutoNum type="arabicPeriod" startAt="1"/>
            </a:pPr>
            <a:r>
              <a:t>Pre-order</a:t>
            </a:r>
          </a:p>
          <a:p>
            <a:pPr marL="548640" indent="-548640" algn="l" defTabSz="457200">
              <a:buSzPct val="100000"/>
              <a:buAutoNum type="arabicPeriod" startAt="1"/>
            </a:pPr>
            <a:r>
              <a:t>In-order</a:t>
            </a:r>
          </a:p>
          <a:p>
            <a:pPr marL="548640" indent="-548640" algn="l" defTabSz="457200">
              <a:buSzPct val="100000"/>
              <a:buAutoNum type="arabicPeriod" startAt="1"/>
            </a:pPr>
            <a:r>
              <a:t>Post-order</a:t>
            </a:r>
          </a:p>
          <a:p>
            <a:pPr marL="548640" indent="-548640" algn="l" defTabSz="457200">
              <a:buSzPct val="100000"/>
              <a:buAutoNum type="arabicPeriod" startAt="1"/>
            </a:pPr>
            <a:r>
              <a:t>Level-order</a:t>
            </a:r>
          </a:p>
        </p:txBody>
      </p:sp>
      <p:sp>
        <p:nvSpPr>
          <p:cNvPr id="1027" name="Rounded Rectangle"/>
          <p:cNvSpPr/>
          <p:nvPr/>
        </p:nvSpPr>
        <p:spPr>
          <a:xfrm>
            <a:off x="726388" y="7919368"/>
            <a:ext cx="3852145" cy="887239"/>
          </a:xfrm>
          <a:prstGeom prst="roundRect">
            <a:avLst>
              <a:gd name="adj" fmla="val 21471"/>
            </a:avLst>
          </a:prstGeom>
          <a:solidFill>
            <a:srgbClr val="7F0325">
              <a:alpha val="34741"/>
            </a:srgbClr>
          </a:solidFill>
          <a:ln w="12700">
            <a:miter lim="400000"/>
          </a:ln>
        </p:spPr>
        <p:txBody>
          <a:bodyPr lIns="50800" tIns="50800" rIns="50800" bIns="50800" anchor="ctr"/>
          <a:lstStyle/>
          <a:p>
            <a:pPr>
              <a:defRPr>
                <a:solidFill>
                  <a:srgbClr val="FFFFFF"/>
                </a:solidFill>
              </a:defRPr>
            </a:pPr>
          </a:p>
        </p:txBody>
      </p:sp>
      <p:sp>
        <p:nvSpPr>
          <p:cNvPr id="1028" name="Go left…"/>
          <p:cNvSpPr txBox="1"/>
          <p:nvPr/>
        </p:nvSpPr>
        <p:spPr>
          <a:xfrm>
            <a:off x="5739642" y="7383869"/>
            <a:ext cx="4737736" cy="2445382"/>
          </a:xfrm>
          <a:prstGeom prst="rect">
            <a:avLst/>
          </a:prstGeom>
          <a:ln w="76200">
            <a:solidFill>
              <a:srgbClr val="7F0325"/>
            </a:solidFill>
          </a:ln>
          <a:extLst>
            <a:ext uri="{C572A759-6A51-4108-AA02-DFA0A04FC94B}">
              <ma14:wrappingTextBoxFlag xmlns:ma14="http://schemas.microsoft.com/office/mac/drawingml/2011/main" val="1"/>
            </a:ext>
          </a:extLst>
        </p:spPr>
        <p:txBody>
          <a:bodyPr wrap="none" lIns="50800" tIns="50800" rIns="50800" bIns="50800" anchor="ctr">
            <a:spAutoFit/>
          </a:bodyPr>
          <a:lstStyle/>
          <a:p>
            <a:pPr marL="548640" indent="-548640" algn="l" defTabSz="457200">
              <a:buSzPct val="100000"/>
              <a:buAutoNum type="arabicPeriod" startAt="1"/>
            </a:pPr>
            <a:r>
              <a:t>Go left</a:t>
            </a:r>
          </a:p>
          <a:p>
            <a:pPr marL="548640" indent="-548640" algn="l" defTabSz="457200">
              <a:buSzPct val="100000"/>
              <a:buAutoNum type="arabicPeriod" startAt="1"/>
            </a:pPr>
            <a:r>
              <a:t>Do something</a:t>
            </a:r>
          </a:p>
          <a:p>
            <a:pPr marL="548640" indent="-548640" algn="l" defTabSz="457200">
              <a:buSzPct val="100000"/>
              <a:buAutoNum type="arabicPeriod" startAt="1"/>
            </a:pPr>
            <a:r>
              <a:t>Go right</a:t>
            </a:r>
          </a:p>
        </p:txBody>
      </p:sp>
    </p:spTree>
  </p:cSld>
  <p:clrMapOvr>
    <a:masterClrMapping/>
  </p:clrMapOvr>
  <p:transition xmlns:p14="http://schemas.microsoft.com/office/powerpoint/2010/main" spd="med" advClick="1"/>
</p:sld>
</file>

<file path=ppt/slides/slide3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030" name="Let's write some code to &quot;traverse&quot; the tre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Let's write some code to "traverse" the tree</a:t>
            </a:r>
          </a:p>
        </p:txBody>
      </p:sp>
      <p:grpSp>
        <p:nvGrpSpPr>
          <p:cNvPr id="1034" name="Group"/>
          <p:cNvGrpSpPr/>
          <p:nvPr/>
        </p:nvGrpSpPr>
        <p:grpSpPr>
          <a:xfrm>
            <a:off x="13654440" y="4491064"/>
            <a:ext cx="3098466" cy="1731607"/>
            <a:chOff x="19500" y="19500"/>
            <a:chExt cx="3098464" cy="1731605"/>
          </a:xfrm>
        </p:grpSpPr>
        <p:graphicFrame>
          <p:nvGraphicFramePr>
            <p:cNvPr id="1031" name="Table"/>
            <p:cNvGraphicFramePr/>
            <p:nvPr/>
          </p:nvGraphicFramePr>
          <p:xfrm>
            <a:off x="19500" y="19500"/>
            <a:ext cx="3098466" cy="1393774"/>
          </p:xfrm>
          <a:graphic xmlns:a="http://schemas.openxmlformats.org/drawingml/2006/main">
            <a:graphicData uri="http://schemas.openxmlformats.org/drawingml/2006/table">
              <a:tbl>
                <a:tblPr firstCol="0" firstRow="0" lastCol="0" lastRow="0" bandCol="0" bandRow="0" rtl="0">
                  <a:tableStyleId>{EEE7283C-3CF3-47DC-8721-378D4A62B228}</a:tableStyleId>
                </a:tblPr>
                <a:tblGrid>
                  <a:gridCol w="1511132"/>
                  <a:gridCol w="1511132"/>
                </a:tblGrid>
                <a:tr h="658786">
                  <a:tc gridSpan="2">
                    <a:txBody>
                      <a:bodyPr/>
                      <a:lstStyle/>
                      <a:p>
                        <a:pPr defTabSz="647700">
                          <a:defRPr sz="1800">
                            <a:solidFill>
                              <a:srgbClr val="000000"/>
                            </a:solidFill>
                          </a:defRPr>
                        </a:pPr>
                        <a:r>
                          <a:rPr sz="3900">
                            <a:solidFill>
                              <a:srgbClr val="7F0325"/>
                            </a:solidFill>
                            <a:sym typeface="Helvetica Neue"/>
                          </a:rPr>
                          <a:t>is</a:t>
                        </a:r>
                      </a:p>
                    </a:txBody>
                    <a:tcPr marL="50800" marR="50800" marT="50800" marB="50800" anchor="ctr" anchorCtr="0" horzOverflow="overflow">
                      <a:lnL w="76200">
                        <a:solidFill>
                          <a:srgbClr val="000000"/>
                        </a:solidFill>
                        <a:miter lim="400000"/>
                      </a:lnL>
                      <a:lnR w="76200">
                        <a:solidFill>
                          <a:srgbClr val="000000"/>
                        </a:solidFill>
                        <a:miter lim="400000"/>
                      </a:lnR>
                      <a:lnT w="76200">
                        <a:solidFill>
                          <a:srgbClr val="000000"/>
                        </a:solidFill>
                        <a:miter lim="400000"/>
                      </a:lnT>
                      <a:lnB w="76200">
                        <a:solidFill>
                          <a:srgbClr val="000000"/>
                        </a:solidFill>
                        <a:miter lim="400000"/>
                      </a:lnB>
                    </a:tcPr>
                  </a:tc>
                  <a:tc hMerge="1">
                    <a:tcPr/>
                  </a:tc>
                </a:tr>
                <a:tr h="658786">
                  <a:tc>
                    <a:txBody>
                      <a:bodyPr/>
                      <a:lstStyle/>
                      <a:p>
                        <a:pPr defTabSz="647700">
                          <a:defRPr>
                            <a:solidFill>
                              <a:srgbClr val="7F0325"/>
                            </a:solidFill>
                            <a:sym typeface="Helvetica Neue"/>
                          </a:defRPr>
                        </a:pPr>
                      </a:p>
                    </a:txBody>
                    <a:tcPr marL="50800" marR="50800" marT="50800" marB="50800" anchor="ctr" anchorCtr="0" horzOverflow="overflow">
                      <a:lnL w="76200">
                        <a:solidFill>
                          <a:srgbClr val="000000"/>
                        </a:solidFill>
                        <a:miter lim="400000"/>
                      </a:lnL>
                      <a:lnR w="76200">
                        <a:solidFill>
                          <a:srgbClr val="000000"/>
                        </a:solidFill>
                        <a:miter lim="400000"/>
                      </a:lnR>
                      <a:lnT w="76200">
                        <a:solidFill>
                          <a:srgbClr val="000000"/>
                        </a:solidFill>
                        <a:miter lim="400000"/>
                      </a:lnT>
                      <a:lnB w="76200">
                        <a:solidFill>
                          <a:srgbClr val="000000"/>
                        </a:solidFill>
                        <a:miter lim="400000"/>
                      </a:lnB>
                    </a:tcPr>
                  </a:tc>
                  <a:tc>
                    <a:txBody>
                      <a:bodyPr/>
                      <a:lstStyle/>
                      <a:p>
                        <a:pPr defTabSz="647700">
                          <a:defRPr>
                            <a:solidFill>
                              <a:srgbClr val="7F0325"/>
                            </a:solidFill>
                            <a:sym typeface="Helvetica Neue"/>
                          </a:defRPr>
                        </a:pPr>
                      </a:p>
                    </a:txBody>
                    <a:tcPr marL="50800" marR="50800" marT="50800" marB="50800" anchor="ctr" anchorCtr="0" horzOverflow="overflow">
                      <a:lnL w="76200">
                        <a:solidFill>
                          <a:srgbClr val="000000"/>
                        </a:solidFill>
                        <a:miter lim="400000"/>
                      </a:lnL>
                      <a:lnR w="76200">
                        <a:solidFill>
                          <a:srgbClr val="000000"/>
                        </a:solidFill>
                        <a:miter lim="400000"/>
                      </a:lnR>
                      <a:lnT w="76200">
                        <a:solidFill>
                          <a:srgbClr val="000000"/>
                        </a:solidFill>
                        <a:miter lim="400000"/>
                      </a:lnT>
                      <a:lnB w="76200">
                        <a:solidFill>
                          <a:srgbClr val="000000"/>
                        </a:solidFill>
                        <a:miter lim="400000"/>
                      </a:lnB>
                    </a:tcPr>
                  </a:tc>
                </a:tr>
              </a:tbl>
            </a:graphicData>
          </a:graphic>
        </p:graphicFrame>
        <p:sp>
          <p:nvSpPr>
            <p:cNvPr id="1032" name="Line"/>
            <p:cNvSpPr/>
            <p:nvPr/>
          </p:nvSpPr>
          <p:spPr>
            <a:xfrm>
              <a:off x="244905" y="1162521"/>
              <a:ext cx="498569" cy="537476"/>
            </a:xfrm>
            <a:custGeom>
              <a:avLst/>
              <a:gdLst/>
              <a:ahLst/>
              <a:cxnLst>
                <a:cxn ang="0">
                  <a:pos x="wd2" y="hd2"/>
                </a:cxn>
                <a:cxn ang="5400000">
                  <a:pos x="wd2" y="hd2"/>
                </a:cxn>
                <a:cxn ang="10800000">
                  <a:pos x="wd2" y="hd2"/>
                </a:cxn>
                <a:cxn ang="16200000">
                  <a:pos x="wd2" y="hd2"/>
                </a:cxn>
              </a:cxnLst>
              <a:rect l="0" t="0" r="r" b="b"/>
              <a:pathLst>
                <a:path w="20892" h="21247" fill="norm" stroke="1" extrusionOk="0">
                  <a:moveTo>
                    <a:pt x="20661" y="883"/>
                  </a:moveTo>
                  <a:cubicBezTo>
                    <a:pt x="20274" y="591"/>
                    <a:pt x="19976" y="135"/>
                    <a:pt x="19500" y="7"/>
                  </a:cubicBezTo>
                  <a:cubicBezTo>
                    <a:pt x="19289" y="-50"/>
                    <a:pt x="19172" y="283"/>
                    <a:pt x="19036" y="445"/>
                  </a:cubicBezTo>
                  <a:cubicBezTo>
                    <a:pt x="18861" y="650"/>
                    <a:pt x="18726" y="883"/>
                    <a:pt x="18571" y="1102"/>
                  </a:cubicBezTo>
                  <a:cubicBezTo>
                    <a:pt x="18702" y="1718"/>
                    <a:pt x="18586" y="2511"/>
                    <a:pt x="19500" y="2634"/>
                  </a:cubicBezTo>
                  <a:cubicBezTo>
                    <a:pt x="19816" y="2677"/>
                    <a:pt x="20119" y="2488"/>
                    <a:pt x="20428" y="2415"/>
                  </a:cubicBezTo>
                  <a:cubicBezTo>
                    <a:pt x="20749" y="1508"/>
                    <a:pt x="21158" y="1227"/>
                    <a:pt x="20661" y="445"/>
                  </a:cubicBezTo>
                  <a:cubicBezTo>
                    <a:pt x="20548" y="268"/>
                    <a:pt x="20351" y="153"/>
                    <a:pt x="20196" y="7"/>
                  </a:cubicBezTo>
                  <a:cubicBezTo>
                    <a:pt x="19964" y="80"/>
                    <a:pt x="19691" y="82"/>
                    <a:pt x="19500" y="226"/>
                  </a:cubicBezTo>
                  <a:cubicBezTo>
                    <a:pt x="18663" y="857"/>
                    <a:pt x="19131" y="1514"/>
                    <a:pt x="19268" y="2415"/>
                  </a:cubicBezTo>
                  <a:cubicBezTo>
                    <a:pt x="19384" y="2343"/>
                    <a:pt x="20622" y="1686"/>
                    <a:pt x="20428" y="1321"/>
                  </a:cubicBezTo>
                  <a:cubicBezTo>
                    <a:pt x="20319" y="1114"/>
                    <a:pt x="19964" y="1467"/>
                    <a:pt x="19732" y="1540"/>
                  </a:cubicBezTo>
                  <a:cubicBezTo>
                    <a:pt x="19497" y="1872"/>
                    <a:pt x="19036" y="2400"/>
                    <a:pt x="19036" y="2853"/>
                  </a:cubicBezTo>
                  <a:cubicBezTo>
                    <a:pt x="19036" y="3154"/>
                    <a:pt x="19190" y="3437"/>
                    <a:pt x="19268" y="3729"/>
                  </a:cubicBezTo>
                  <a:cubicBezTo>
                    <a:pt x="19283" y="3707"/>
                    <a:pt x="20156" y="2597"/>
                    <a:pt x="19964" y="2415"/>
                  </a:cubicBezTo>
                  <a:cubicBezTo>
                    <a:pt x="19791" y="2252"/>
                    <a:pt x="19500" y="2561"/>
                    <a:pt x="19268" y="2634"/>
                  </a:cubicBezTo>
                  <a:cubicBezTo>
                    <a:pt x="19036" y="2853"/>
                    <a:pt x="18781" y="3053"/>
                    <a:pt x="18571" y="3291"/>
                  </a:cubicBezTo>
                  <a:cubicBezTo>
                    <a:pt x="18393" y="3494"/>
                    <a:pt x="18292" y="3752"/>
                    <a:pt x="18107" y="3948"/>
                  </a:cubicBezTo>
                  <a:cubicBezTo>
                    <a:pt x="18106" y="3949"/>
                    <a:pt x="16663" y="5311"/>
                    <a:pt x="16250" y="5700"/>
                  </a:cubicBezTo>
                  <a:cubicBezTo>
                    <a:pt x="16018" y="5919"/>
                    <a:pt x="15750" y="6109"/>
                    <a:pt x="15554" y="6357"/>
                  </a:cubicBezTo>
                  <a:cubicBezTo>
                    <a:pt x="15321" y="6649"/>
                    <a:pt x="15114" y="6960"/>
                    <a:pt x="14857" y="7233"/>
                  </a:cubicBezTo>
                  <a:cubicBezTo>
                    <a:pt x="14494" y="7619"/>
                    <a:pt x="14083" y="7963"/>
                    <a:pt x="13696" y="8328"/>
                  </a:cubicBezTo>
                  <a:lnTo>
                    <a:pt x="10679" y="11175"/>
                  </a:lnTo>
                  <a:lnTo>
                    <a:pt x="9982" y="11832"/>
                  </a:lnTo>
                  <a:cubicBezTo>
                    <a:pt x="9673" y="12123"/>
                    <a:pt x="9316" y="12377"/>
                    <a:pt x="9054" y="12707"/>
                  </a:cubicBezTo>
                  <a:cubicBezTo>
                    <a:pt x="8822" y="12999"/>
                    <a:pt x="8631" y="13325"/>
                    <a:pt x="8357" y="13583"/>
                  </a:cubicBezTo>
                  <a:cubicBezTo>
                    <a:pt x="8160" y="13769"/>
                    <a:pt x="7875" y="13853"/>
                    <a:pt x="7661" y="14021"/>
                  </a:cubicBezTo>
                  <a:cubicBezTo>
                    <a:pt x="6502" y="14933"/>
                    <a:pt x="7492" y="14512"/>
                    <a:pt x="6268" y="14897"/>
                  </a:cubicBezTo>
                  <a:lnTo>
                    <a:pt x="4411" y="16649"/>
                  </a:lnTo>
                  <a:cubicBezTo>
                    <a:pt x="4256" y="16795"/>
                    <a:pt x="4068" y="16915"/>
                    <a:pt x="3947" y="17087"/>
                  </a:cubicBezTo>
                  <a:cubicBezTo>
                    <a:pt x="3792" y="17306"/>
                    <a:pt x="3680" y="17558"/>
                    <a:pt x="3482" y="17744"/>
                  </a:cubicBezTo>
                  <a:cubicBezTo>
                    <a:pt x="2276" y="18882"/>
                    <a:pt x="3241" y="17536"/>
                    <a:pt x="2322" y="18620"/>
                  </a:cubicBezTo>
                  <a:cubicBezTo>
                    <a:pt x="2147" y="18825"/>
                    <a:pt x="2041" y="19079"/>
                    <a:pt x="1857" y="19277"/>
                  </a:cubicBezTo>
                  <a:cubicBezTo>
                    <a:pt x="1497" y="19665"/>
                    <a:pt x="697" y="20372"/>
                    <a:pt x="697" y="20372"/>
                  </a:cubicBezTo>
                  <a:cubicBezTo>
                    <a:pt x="-38" y="18293"/>
                    <a:pt x="277" y="19518"/>
                    <a:pt x="0" y="16649"/>
                  </a:cubicBezTo>
                  <a:cubicBezTo>
                    <a:pt x="78" y="16357"/>
                    <a:pt x="-53" y="15908"/>
                    <a:pt x="232" y="15773"/>
                  </a:cubicBezTo>
                  <a:cubicBezTo>
                    <a:pt x="451" y="15670"/>
                    <a:pt x="397" y="16208"/>
                    <a:pt x="465" y="16430"/>
                  </a:cubicBezTo>
                  <a:cubicBezTo>
                    <a:pt x="552" y="16719"/>
                    <a:pt x="619" y="17014"/>
                    <a:pt x="697" y="17306"/>
                  </a:cubicBezTo>
                  <a:cubicBezTo>
                    <a:pt x="940" y="21436"/>
                    <a:pt x="-442" y="21550"/>
                    <a:pt x="2322" y="21029"/>
                  </a:cubicBezTo>
                  <a:cubicBezTo>
                    <a:pt x="2635" y="20970"/>
                    <a:pt x="2941" y="20883"/>
                    <a:pt x="3250" y="20810"/>
                  </a:cubicBezTo>
                  <a:cubicBezTo>
                    <a:pt x="3560" y="20664"/>
                    <a:pt x="3861" y="20500"/>
                    <a:pt x="4179" y="20372"/>
                  </a:cubicBezTo>
                  <a:cubicBezTo>
                    <a:pt x="4404" y="20281"/>
                    <a:pt x="4665" y="20271"/>
                    <a:pt x="4875" y="20153"/>
                  </a:cubicBezTo>
                  <a:cubicBezTo>
                    <a:pt x="6354" y="19316"/>
                    <a:pt x="3978" y="20036"/>
                    <a:pt x="6268" y="19496"/>
                  </a:cubicBezTo>
                  <a:cubicBezTo>
                    <a:pt x="6500" y="19350"/>
                    <a:pt x="6689" y="19101"/>
                    <a:pt x="6964" y="19058"/>
                  </a:cubicBezTo>
                  <a:cubicBezTo>
                    <a:pt x="7481" y="18977"/>
                    <a:pt x="8180" y="19767"/>
                    <a:pt x="7197" y="18839"/>
                  </a:cubicBezTo>
                </a:path>
              </a:pathLst>
            </a:custGeom>
            <a:noFill/>
            <a:ln w="76200" cap="flat">
              <a:solidFill>
                <a:srgbClr val="0000FF"/>
              </a:solidFill>
              <a:prstDash val="solid"/>
              <a:round/>
            </a:ln>
            <a:effectLst/>
          </p:spPr>
          <p:txBody>
            <a:bodyPr wrap="square" lIns="45719" tIns="45719" rIns="45719" bIns="45719" numCol="1" anchor="t">
              <a:noAutofit/>
            </a:bodyPr>
            <a:lstStyle/>
            <a:p>
              <a:pPr algn="r" defTabSz="914400">
                <a:defRPr sz="1800">
                  <a:latin typeface="Arial"/>
                  <a:ea typeface="Arial"/>
                  <a:cs typeface="Arial"/>
                  <a:sym typeface="Arial"/>
                </a:defRPr>
              </a:pPr>
            </a:p>
          </p:txBody>
        </p:sp>
        <p:sp>
          <p:nvSpPr>
            <p:cNvPr id="1033" name="Line"/>
            <p:cNvSpPr/>
            <p:nvPr/>
          </p:nvSpPr>
          <p:spPr>
            <a:xfrm flipH="1">
              <a:off x="2178156" y="1213630"/>
              <a:ext cx="498569" cy="537477"/>
            </a:xfrm>
            <a:custGeom>
              <a:avLst/>
              <a:gdLst/>
              <a:ahLst/>
              <a:cxnLst>
                <a:cxn ang="0">
                  <a:pos x="wd2" y="hd2"/>
                </a:cxn>
                <a:cxn ang="5400000">
                  <a:pos x="wd2" y="hd2"/>
                </a:cxn>
                <a:cxn ang="10800000">
                  <a:pos x="wd2" y="hd2"/>
                </a:cxn>
                <a:cxn ang="16200000">
                  <a:pos x="wd2" y="hd2"/>
                </a:cxn>
              </a:cxnLst>
              <a:rect l="0" t="0" r="r" b="b"/>
              <a:pathLst>
                <a:path w="20892" h="21247" fill="norm" stroke="1" extrusionOk="0">
                  <a:moveTo>
                    <a:pt x="20661" y="883"/>
                  </a:moveTo>
                  <a:cubicBezTo>
                    <a:pt x="20274" y="591"/>
                    <a:pt x="19976" y="135"/>
                    <a:pt x="19500" y="7"/>
                  </a:cubicBezTo>
                  <a:cubicBezTo>
                    <a:pt x="19289" y="-50"/>
                    <a:pt x="19172" y="283"/>
                    <a:pt x="19036" y="445"/>
                  </a:cubicBezTo>
                  <a:cubicBezTo>
                    <a:pt x="18861" y="650"/>
                    <a:pt x="18726" y="883"/>
                    <a:pt x="18571" y="1102"/>
                  </a:cubicBezTo>
                  <a:cubicBezTo>
                    <a:pt x="18702" y="1718"/>
                    <a:pt x="18586" y="2511"/>
                    <a:pt x="19500" y="2634"/>
                  </a:cubicBezTo>
                  <a:cubicBezTo>
                    <a:pt x="19816" y="2677"/>
                    <a:pt x="20119" y="2488"/>
                    <a:pt x="20428" y="2415"/>
                  </a:cubicBezTo>
                  <a:cubicBezTo>
                    <a:pt x="20749" y="1508"/>
                    <a:pt x="21158" y="1227"/>
                    <a:pt x="20661" y="445"/>
                  </a:cubicBezTo>
                  <a:cubicBezTo>
                    <a:pt x="20548" y="268"/>
                    <a:pt x="20351" y="153"/>
                    <a:pt x="20196" y="7"/>
                  </a:cubicBezTo>
                  <a:cubicBezTo>
                    <a:pt x="19964" y="80"/>
                    <a:pt x="19691" y="82"/>
                    <a:pt x="19500" y="226"/>
                  </a:cubicBezTo>
                  <a:cubicBezTo>
                    <a:pt x="18663" y="857"/>
                    <a:pt x="19131" y="1514"/>
                    <a:pt x="19268" y="2415"/>
                  </a:cubicBezTo>
                  <a:cubicBezTo>
                    <a:pt x="19384" y="2343"/>
                    <a:pt x="20622" y="1686"/>
                    <a:pt x="20428" y="1321"/>
                  </a:cubicBezTo>
                  <a:cubicBezTo>
                    <a:pt x="20319" y="1114"/>
                    <a:pt x="19964" y="1467"/>
                    <a:pt x="19732" y="1540"/>
                  </a:cubicBezTo>
                  <a:cubicBezTo>
                    <a:pt x="19497" y="1872"/>
                    <a:pt x="19036" y="2400"/>
                    <a:pt x="19036" y="2853"/>
                  </a:cubicBezTo>
                  <a:cubicBezTo>
                    <a:pt x="19036" y="3154"/>
                    <a:pt x="19190" y="3437"/>
                    <a:pt x="19268" y="3729"/>
                  </a:cubicBezTo>
                  <a:cubicBezTo>
                    <a:pt x="19283" y="3707"/>
                    <a:pt x="20156" y="2597"/>
                    <a:pt x="19964" y="2415"/>
                  </a:cubicBezTo>
                  <a:cubicBezTo>
                    <a:pt x="19791" y="2252"/>
                    <a:pt x="19500" y="2561"/>
                    <a:pt x="19268" y="2634"/>
                  </a:cubicBezTo>
                  <a:cubicBezTo>
                    <a:pt x="19036" y="2853"/>
                    <a:pt x="18781" y="3053"/>
                    <a:pt x="18571" y="3291"/>
                  </a:cubicBezTo>
                  <a:cubicBezTo>
                    <a:pt x="18393" y="3494"/>
                    <a:pt x="18292" y="3752"/>
                    <a:pt x="18107" y="3948"/>
                  </a:cubicBezTo>
                  <a:cubicBezTo>
                    <a:pt x="18106" y="3949"/>
                    <a:pt x="16663" y="5311"/>
                    <a:pt x="16250" y="5700"/>
                  </a:cubicBezTo>
                  <a:cubicBezTo>
                    <a:pt x="16018" y="5919"/>
                    <a:pt x="15750" y="6109"/>
                    <a:pt x="15554" y="6357"/>
                  </a:cubicBezTo>
                  <a:cubicBezTo>
                    <a:pt x="15321" y="6649"/>
                    <a:pt x="15114" y="6960"/>
                    <a:pt x="14857" y="7233"/>
                  </a:cubicBezTo>
                  <a:cubicBezTo>
                    <a:pt x="14494" y="7619"/>
                    <a:pt x="14083" y="7963"/>
                    <a:pt x="13696" y="8328"/>
                  </a:cubicBezTo>
                  <a:lnTo>
                    <a:pt x="10679" y="11175"/>
                  </a:lnTo>
                  <a:lnTo>
                    <a:pt x="9982" y="11832"/>
                  </a:lnTo>
                  <a:cubicBezTo>
                    <a:pt x="9673" y="12123"/>
                    <a:pt x="9316" y="12377"/>
                    <a:pt x="9054" y="12707"/>
                  </a:cubicBezTo>
                  <a:cubicBezTo>
                    <a:pt x="8822" y="12999"/>
                    <a:pt x="8631" y="13325"/>
                    <a:pt x="8357" y="13583"/>
                  </a:cubicBezTo>
                  <a:cubicBezTo>
                    <a:pt x="8160" y="13769"/>
                    <a:pt x="7875" y="13853"/>
                    <a:pt x="7661" y="14021"/>
                  </a:cubicBezTo>
                  <a:cubicBezTo>
                    <a:pt x="6502" y="14933"/>
                    <a:pt x="7492" y="14512"/>
                    <a:pt x="6268" y="14897"/>
                  </a:cubicBezTo>
                  <a:lnTo>
                    <a:pt x="4411" y="16649"/>
                  </a:lnTo>
                  <a:cubicBezTo>
                    <a:pt x="4256" y="16795"/>
                    <a:pt x="4068" y="16915"/>
                    <a:pt x="3947" y="17087"/>
                  </a:cubicBezTo>
                  <a:cubicBezTo>
                    <a:pt x="3792" y="17306"/>
                    <a:pt x="3680" y="17558"/>
                    <a:pt x="3482" y="17744"/>
                  </a:cubicBezTo>
                  <a:cubicBezTo>
                    <a:pt x="2276" y="18882"/>
                    <a:pt x="3241" y="17536"/>
                    <a:pt x="2322" y="18620"/>
                  </a:cubicBezTo>
                  <a:cubicBezTo>
                    <a:pt x="2147" y="18825"/>
                    <a:pt x="2041" y="19079"/>
                    <a:pt x="1857" y="19277"/>
                  </a:cubicBezTo>
                  <a:cubicBezTo>
                    <a:pt x="1497" y="19665"/>
                    <a:pt x="697" y="20372"/>
                    <a:pt x="697" y="20372"/>
                  </a:cubicBezTo>
                  <a:cubicBezTo>
                    <a:pt x="-38" y="18293"/>
                    <a:pt x="277" y="19518"/>
                    <a:pt x="0" y="16649"/>
                  </a:cubicBezTo>
                  <a:cubicBezTo>
                    <a:pt x="78" y="16357"/>
                    <a:pt x="-53" y="15908"/>
                    <a:pt x="232" y="15773"/>
                  </a:cubicBezTo>
                  <a:cubicBezTo>
                    <a:pt x="451" y="15670"/>
                    <a:pt x="397" y="16208"/>
                    <a:pt x="465" y="16430"/>
                  </a:cubicBezTo>
                  <a:cubicBezTo>
                    <a:pt x="552" y="16719"/>
                    <a:pt x="619" y="17014"/>
                    <a:pt x="697" y="17306"/>
                  </a:cubicBezTo>
                  <a:cubicBezTo>
                    <a:pt x="940" y="21436"/>
                    <a:pt x="-442" y="21550"/>
                    <a:pt x="2322" y="21029"/>
                  </a:cubicBezTo>
                  <a:cubicBezTo>
                    <a:pt x="2635" y="20970"/>
                    <a:pt x="2941" y="20883"/>
                    <a:pt x="3250" y="20810"/>
                  </a:cubicBezTo>
                  <a:cubicBezTo>
                    <a:pt x="3560" y="20664"/>
                    <a:pt x="3861" y="20500"/>
                    <a:pt x="4179" y="20372"/>
                  </a:cubicBezTo>
                  <a:cubicBezTo>
                    <a:pt x="4404" y="20281"/>
                    <a:pt x="4665" y="20271"/>
                    <a:pt x="4875" y="20153"/>
                  </a:cubicBezTo>
                  <a:cubicBezTo>
                    <a:pt x="6354" y="19316"/>
                    <a:pt x="3978" y="20036"/>
                    <a:pt x="6268" y="19496"/>
                  </a:cubicBezTo>
                  <a:cubicBezTo>
                    <a:pt x="6500" y="19350"/>
                    <a:pt x="6689" y="19101"/>
                    <a:pt x="6964" y="19058"/>
                  </a:cubicBezTo>
                  <a:cubicBezTo>
                    <a:pt x="7481" y="18977"/>
                    <a:pt x="8180" y="19767"/>
                    <a:pt x="7197" y="18839"/>
                  </a:cubicBezTo>
                </a:path>
              </a:pathLst>
            </a:custGeom>
            <a:noFill/>
            <a:ln w="76200" cap="flat">
              <a:solidFill>
                <a:srgbClr val="0000FF"/>
              </a:solidFill>
              <a:prstDash val="solid"/>
              <a:round/>
            </a:ln>
            <a:effectLst/>
          </p:spPr>
          <p:txBody>
            <a:bodyPr wrap="square" lIns="45719" tIns="45719" rIns="45719" bIns="45719" numCol="1" anchor="t">
              <a:noAutofit/>
            </a:bodyPr>
            <a:lstStyle/>
            <a:p>
              <a:pPr algn="r" defTabSz="914400">
                <a:defRPr sz="1800">
                  <a:latin typeface="Arial"/>
                  <a:ea typeface="Arial"/>
                  <a:cs typeface="Arial"/>
                  <a:sym typeface="Arial"/>
                </a:defRPr>
              </a:pPr>
            </a:p>
          </p:txBody>
        </p:sp>
      </p:grpSp>
      <p:grpSp>
        <p:nvGrpSpPr>
          <p:cNvPr id="1037" name="Group"/>
          <p:cNvGrpSpPr/>
          <p:nvPr/>
        </p:nvGrpSpPr>
        <p:grpSpPr>
          <a:xfrm>
            <a:off x="19884957" y="4491064"/>
            <a:ext cx="3098466" cy="1731607"/>
            <a:chOff x="19500" y="19500"/>
            <a:chExt cx="3098464" cy="1731605"/>
          </a:xfrm>
        </p:grpSpPr>
        <p:graphicFrame>
          <p:nvGraphicFramePr>
            <p:cNvPr id="1035" name="Table"/>
            <p:cNvGraphicFramePr/>
            <p:nvPr/>
          </p:nvGraphicFramePr>
          <p:xfrm>
            <a:off x="19500" y="19500"/>
            <a:ext cx="3098466" cy="1393774"/>
          </p:xfrm>
          <a:graphic xmlns:a="http://schemas.openxmlformats.org/drawingml/2006/main">
            <a:graphicData uri="http://schemas.openxmlformats.org/drawingml/2006/table">
              <a:tbl>
                <a:tblPr firstCol="0" firstRow="0" lastCol="0" lastRow="0" bandCol="0" bandRow="0" rtl="0">
                  <a:tableStyleId>{EEE7283C-3CF3-47DC-8721-378D4A62B228}</a:tableStyleId>
                </a:tblPr>
                <a:tblGrid>
                  <a:gridCol w="1511132"/>
                  <a:gridCol w="1511132"/>
                </a:tblGrid>
                <a:tr h="658786">
                  <a:tc gridSpan="2">
                    <a:txBody>
                      <a:bodyPr/>
                      <a:lstStyle/>
                      <a:p>
                        <a:pPr defTabSz="647700">
                          <a:defRPr sz="1800">
                            <a:solidFill>
                              <a:srgbClr val="000000"/>
                            </a:solidFill>
                          </a:defRPr>
                        </a:pPr>
                        <a:r>
                          <a:rPr sz="3900">
                            <a:solidFill>
                              <a:srgbClr val="7F0325"/>
                            </a:solidFill>
                            <a:sym typeface="Helvetica Neue"/>
                          </a:rPr>
                          <a:t>written</a:t>
                        </a:r>
                      </a:p>
                    </a:txBody>
                    <a:tcPr marL="50800" marR="50800" marT="50800" marB="50800" anchor="ctr" anchorCtr="0" horzOverflow="overflow">
                      <a:lnL w="76200">
                        <a:solidFill>
                          <a:srgbClr val="000000"/>
                        </a:solidFill>
                        <a:miter lim="400000"/>
                      </a:lnL>
                      <a:lnR w="76200">
                        <a:solidFill>
                          <a:srgbClr val="000000"/>
                        </a:solidFill>
                        <a:miter lim="400000"/>
                      </a:lnR>
                      <a:lnT w="76200">
                        <a:solidFill>
                          <a:srgbClr val="000000"/>
                        </a:solidFill>
                        <a:miter lim="400000"/>
                      </a:lnT>
                      <a:lnB w="76200">
                        <a:solidFill>
                          <a:srgbClr val="000000"/>
                        </a:solidFill>
                        <a:miter lim="400000"/>
                      </a:lnB>
                    </a:tcPr>
                  </a:tc>
                  <a:tc hMerge="1">
                    <a:tcPr/>
                  </a:tc>
                </a:tr>
                <a:tr h="658786">
                  <a:tc>
                    <a:txBody>
                      <a:bodyPr/>
                      <a:lstStyle/>
                      <a:p>
                        <a:pPr defTabSz="647700">
                          <a:defRPr>
                            <a:solidFill>
                              <a:srgbClr val="7F0325"/>
                            </a:solidFill>
                            <a:sym typeface="Helvetica Neue"/>
                          </a:defRPr>
                        </a:pPr>
                      </a:p>
                    </a:txBody>
                    <a:tcPr marL="50800" marR="50800" marT="50800" marB="50800" anchor="ctr" anchorCtr="0" horzOverflow="overflow">
                      <a:lnL w="76200">
                        <a:solidFill>
                          <a:srgbClr val="000000"/>
                        </a:solidFill>
                        <a:miter lim="400000"/>
                      </a:lnL>
                      <a:lnR w="76200">
                        <a:solidFill>
                          <a:srgbClr val="000000"/>
                        </a:solidFill>
                        <a:miter lim="400000"/>
                      </a:lnR>
                      <a:lnT w="76200">
                        <a:solidFill>
                          <a:srgbClr val="000000"/>
                        </a:solidFill>
                        <a:miter lim="400000"/>
                      </a:lnT>
                      <a:lnB w="76200">
                        <a:solidFill>
                          <a:srgbClr val="000000"/>
                        </a:solidFill>
                        <a:miter lim="400000"/>
                      </a:lnB>
                    </a:tcPr>
                  </a:tc>
                  <a:tc>
                    <a:txBody>
                      <a:bodyPr/>
                      <a:lstStyle/>
                      <a:p>
                        <a:pPr defTabSz="647700">
                          <a:defRPr>
                            <a:solidFill>
                              <a:srgbClr val="7F0325"/>
                            </a:solidFill>
                            <a:sym typeface="Helvetica Neue"/>
                          </a:defRPr>
                        </a:pPr>
                      </a:p>
                    </a:txBody>
                    <a:tcPr marL="50800" marR="50800" marT="50800" marB="50800" anchor="ctr" anchorCtr="0" horzOverflow="overflow">
                      <a:lnL w="76200">
                        <a:solidFill>
                          <a:srgbClr val="000000"/>
                        </a:solidFill>
                        <a:miter lim="400000"/>
                      </a:lnL>
                      <a:lnR w="76200">
                        <a:solidFill>
                          <a:srgbClr val="000000"/>
                        </a:solidFill>
                        <a:miter lim="400000"/>
                      </a:lnR>
                      <a:lnT w="76200">
                        <a:solidFill>
                          <a:srgbClr val="000000"/>
                        </a:solidFill>
                        <a:miter lim="400000"/>
                      </a:lnT>
                      <a:lnB w="76200">
                        <a:solidFill>
                          <a:srgbClr val="000000"/>
                        </a:solidFill>
                        <a:miter lim="400000"/>
                      </a:lnB>
                    </a:tcPr>
                  </a:tc>
                </a:tr>
              </a:tbl>
            </a:graphicData>
          </a:graphic>
        </p:graphicFrame>
        <p:sp>
          <p:nvSpPr>
            <p:cNvPr id="1036" name="Line"/>
            <p:cNvSpPr/>
            <p:nvPr/>
          </p:nvSpPr>
          <p:spPr>
            <a:xfrm flipH="1">
              <a:off x="2178156" y="1213630"/>
              <a:ext cx="498569" cy="537477"/>
            </a:xfrm>
            <a:custGeom>
              <a:avLst/>
              <a:gdLst/>
              <a:ahLst/>
              <a:cxnLst>
                <a:cxn ang="0">
                  <a:pos x="wd2" y="hd2"/>
                </a:cxn>
                <a:cxn ang="5400000">
                  <a:pos x="wd2" y="hd2"/>
                </a:cxn>
                <a:cxn ang="10800000">
                  <a:pos x="wd2" y="hd2"/>
                </a:cxn>
                <a:cxn ang="16200000">
                  <a:pos x="wd2" y="hd2"/>
                </a:cxn>
              </a:cxnLst>
              <a:rect l="0" t="0" r="r" b="b"/>
              <a:pathLst>
                <a:path w="20892" h="21247" fill="norm" stroke="1" extrusionOk="0">
                  <a:moveTo>
                    <a:pt x="20661" y="883"/>
                  </a:moveTo>
                  <a:cubicBezTo>
                    <a:pt x="20274" y="591"/>
                    <a:pt x="19976" y="135"/>
                    <a:pt x="19500" y="7"/>
                  </a:cubicBezTo>
                  <a:cubicBezTo>
                    <a:pt x="19289" y="-50"/>
                    <a:pt x="19172" y="283"/>
                    <a:pt x="19036" y="445"/>
                  </a:cubicBezTo>
                  <a:cubicBezTo>
                    <a:pt x="18861" y="650"/>
                    <a:pt x="18726" y="883"/>
                    <a:pt x="18571" y="1102"/>
                  </a:cubicBezTo>
                  <a:cubicBezTo>
                    <a:pt x="18702" y="1718"/>
                    <a:pt x="18586" y="2511"/>
                    <a:pt x="19500" y="2634"/>
                  </a:cubicBezTo>
                  <a:cubicBezTo>
                    <a:pt x="19816" y="2677"/>
                    <a:pt x="20119" y="2488"/>
                    <a:pt x="20428" y="2415"/>
                  </a:cubicBezTo>
                  <a:cubicBezTo>
                    <a:pt x="20749" y="1508"/>
                    <a:pt x="21158" y="1227"/>
                    <a:pt x="20661" y="445"/>
                  </a:cubicBezTo>
                  <a:cubicBezTo>
                    <a:pt x="20548" y="268"/>
                    <a:pt x="20351" y="153"/>
                    <a:pt x="20196" y="7"/>
                  </a:cubicBezTo>
                  <a:cubicBezTo>
                    <a:pt x="19964" y="80"/>
                    <a:pt x="19691" y="82"/>
                    <a:pt x="19500" y="226"/>
                  </a:cubicBezTo>
                  <a:cubicBezTo>
                    <a:pt x="18663" y="857"/>
                    <a:pt x="19131" y="1514"/>
                    <a:pt x="19268" y="2415"/>
                  </a:cubicBezTo>
                  <a:cubicBezTo>
                    <a:pt x="19384" y="2343"/>
                    <a:pt x="20622" y="1686"/>
                    <a:pt x="20428" y="1321"/>
                  </a:cubicBezTo>
                  <a:cubicBezTo>
                    <a:pt x="20319" y="1114"/>
                    <a:pt x="19964" y="1467"/>
                    <a:pt x="19732" y="1540"/>
                  </a:cubicBezTo>
                  <a:cubicBezTo>
                    <a:pt x="19497" y="1872"/>
                    <a:pt x="19036" y="2400"/>
                    <a:pt x="19036" y="2853"/>
                  </a:cubicBezTo>
                  <a:cubicBezTo>
                    <a:pt x="19036" y="3154"/>
                    <a:pt x="19190" y="3437"/>
                    <a:pt x="19268" y="3729"/>
                  </a:cubicBezTo>
                  <a:cubicBezTo>
                    <a:pt x="19283" y="3707"/>
                    <a:pt x="20156" y="2597"/>
                    <a:pt x="19964" y="2415"/>
                  </a:cubicBezTo>
                  <a:cubicBezTo>
                    <a:pt x="19791" y="2252"/>
                    <a:pt x="19500" y="2561"/>
                    <a:pt x="19268" y="2634"/>
                  </a:cubicBezTo>
                  <a:cubicBezTo>
                    <a:pt x="19036" y="2853"/>
                    <a:pt x="18781" y="3053"/>
                    <a:pt x="18571" y="3291"/>
                  </a:cubicBezTo>
                  <a:cubicBezTo>
                    <a:pt x="18393" y="3494"/>
                    <a:pt x="18292" y="3752"/>
                    <a:pt x="18107" y="3948"/>
                  </a:cubicBezTo>
                  <a:cubicBezTo>
                    <a:pt x="18106" y="3949"/>
                    <a:pt x="16663" y="5311"/>
                    <a:pt x="16250" y="5700"/>
                  </a:cubicBezTo>
                  <a:cubicBezTo>
                    <a:pt x="16018" y="5919"/>
                    <a:pt x="15750" y="6109"/>
                    <a:pt x="15554" y="6357"/>
                  </a:cubicBezTo>
                  <a:cubicBezTo>
                    <a:pt x="15321" y="6649"/>
                    <a:pt x="15114" y="6960"/>
                    <a:pt x="14857" y="7233"/>
                  </a:cubicBezTo>
                  <a:cubicBezTo>
                    <a:pt x="14494" y="7619"/>
                    <a:pt x="14083" y="7963"/>
                    <a:pt x="13696" y="8328"/>
                  </a:cubicBezTo>
                  <a:lnTo>
                    <a:pt x="10679" y="11175"/>
                  </a:lnTo>
                  <a:lnTo>
                    <a:pt x="9982" y="11832"/>
                  </a:lnTo>
                  <a:cubicBezTo>
                    <a:pt x="9673" y="12123"/>
                    <a:pt x="9316" y="12377"/>
                    <a:pt x="9054" y="12707"/>
                  </a:cubicBezTo>
                  <a:cubicBezTo>
                    <a:pt x="8822" y="12999"/>
                    <a:pt x="8631" y="13325"/>
                    <a:pt x="8357" y="13583"/>
                  </a:cubicBezTo>
                  <a:cubicBezTo>
                    <a:pt x="8160" y="13769"/>
                    <a:pt x="7875" y="13853"/>
                    <a:pt x="7661" y="14021"/>
                  </a:cubicBezTo>
                  <a:cubicBezTo>
                    <a:pt x="6502" y="14933"/>
                    <a:pt x="7492" y="14512"/>
                    <a:pt x="6268" y="14897"/>
                  </a:cubicBezTo>
                  <a:lnTo>
                    <a:pt x="4411" y="16649"/>
                  </a:lnTo>
                  <a:cubicBezTo>
                    <a:pt x="4256" y="16795"/>
                    <a:pt x="4068" y="16915"/>
                    <a:pt x="3947" y="17087"/>
                  </a:cubicBezTo>
                  <a:cubicBezTo>
                    <a:pt x="3792" y="17306"/>
                    <a:pt x="3680" y="17558"/>
                    <a:pt x="3482" y="17744"/>
                  </a:cubicBezTo>
                  <a:cubicBezTo>
                    <a:pt x="2276" y="18882"/>
                    <a:pt x="3241" y="17536"/>
                    <a:pt x="2322" y="18620"/>
                  </a:cubicBezTo>
                  <a:cubicBezTo>
                    <a:pt x="2147" y="18825"/>
                    <a:pt x="2041" y="19079"/>
                    <a:pt x="1857" y="19277"/>
                  </a:cubicBezTo>
                  <a:cubicBezTo>
                    <a:pt x="1497" y="19665"/>
                    <a:pt x="697" y="20372"/>
                    <a:pt x="697" y="20372"/>
                  </a:cubicBezTo>
                  <a:cubicBezTo>
                    <a:pt x="-38" y="18293"/>
                    <a:pt x="277" y="19518"/>
                    <a:pt x="0" y="16649"/>
                  </a:cubicBezTo>
                  <a:cubicBezTo>
                    <a:pt x="78" y="16357"/>
                    <a:pt x="-53" y="15908"/>
                    <a:pt x="232" y="15773"/>
                  </a:cubicBezTo>
                  <a:cubicBezTo>
                    <a:pt x="451" y="15670"/>
                    <a:pt x="397" y="16208"/>
                    <a:pt x="465" y="16430"/>
                  </a:cubicBezTo>
                  <a:cubicBezTo>
                    <a:pt x="552" y="16719"/>
                    <a:pt x="619" y="17014"/>
                    <a:pt x="697" y="17306"/>
                  </a:cubicBezTo>
                  <a:cubicBezTo>
                    <a:pt x="940" y="21436"/>
                    <a:pt x="-442" y="21550"/>
                    <a:pt x="2322" y="21029"/>
                  </a:cubicBezTo>
                  <a:cubicBezTo>
                    <a:pt x="2635" y="20970"/>
                    <a:pt x="2941" y="20883"/>
                    <a:pt x="3250" y="20810"/>
                  </a:cubicBezTo>
                  <a:cubicBezTo>
                    <a:pt x="3560" y="20664"/>
                    <a:pt x="3861" y="20500"/>
                    <a:pt x="4179" y="20372"/>
                  </a:cubicBezTo>
                  <a:cubicBezTo>
                    <a:pt x="4404" y="20281"/>
                    <a:pt x="4665" y="20271"/>
                    <a:pt x="4875" y="20153"/>
                  </a:cubicBezTo>
                  <a:cubicBezTo>
                    <a:pt x="6354" y="19316"/>
                    <a:pt x="3978" y="20036"/>
                    <a:pt x="6268" y="19496"/>
                  </a:cubicBezTo>
                  <a:cubicBezTo>
                    <a:pt x="6500" y="19350"/>
                    <a:pt x="6689" y="19101"/>
                    <a:pt x="6964" y="19058"/>
                  </a:cubicBezTo>
                  <a:cubicBezTo>
                    <a:pt x="7481" y="18977"/>
                    <a:pt x="8180" y="19767"/>
                    <a:pt x="7197" y="18839"/>
                  </a:cubicBezTo>
                </a:path>
              </a:pathLst>
            </a:custGeom>
            <a:noFill/>
            <a:ln w="76200" cap="flat">
              <a:solidFill>
                <a:srgbClr val="0000FF"/>
              </a:solidFill>
              <a:prstDash val="solid"/>
              <a:round/>
            </a:ln>
            <a:effectLst/>
          </p:spPr>
          <p:txBody>
            <a:bodyPr wrap="square" lIns="45719" tIns="45719" rIns="45719" bIns="45719" numCol="1" anchor="t">
              <a:noAutofit/>
            </a:bodyPr>
            <a:lstStyle/>
            <a:p>
              <a:pPr algn="r" defTabSz="914400">
                <a:defRPr sz="1800">
                  <a:latin typeface="Arial"/>
                  <a:ea typeface="Arial"/>
                  <a:cs typeface="Arial"/>
                  <a:sym typeface="Arial"/>
                </a:defRPr>
              </a:pPr>
            </a:p>
          </p:txBody>
        </p:sp>
      </p:grpSp>
      <p:grpSp>
        <p:nvGrpSpPr>
          <p:cNvPr id="1041" name="Group"/>
          <p:cNvGrpSpPr/>
          <p:nvPr/>
        </p:nvGrpSpPr>
        <p:grpSpPr>
          <a:xfrm>
            <a:off x="16646065" y="2431503"/>
            <a:ext cx="3098466" cy="1731607"/>
            <a:chOff x="19500" y="19500"/>
            <a:chExt cx="3098464" cy="1731605"/>
          </a:xfrm>
        </p:grpSpPr>
        <p:graphicFrame>
          <p:nvGraphicFramePr>
            <p:cNvPr id="1038" name="Table"/>
            <p:cNvGraphicFramePr/>
            <p:nvPr/>
          </p:nvGraphicFramePr>
          <p:xfrm>
            <a:off x="19500" y="19500"/>
            <a:ext cx="3098466" cy="1393774"/>
          </p:xfrm>
          <a:graphic xmlns:a="http://schemas.openxmlformats.org/drawingml/2006/main">
            <a:graphicData uri="http://schemas.openxmlformats.org/drawingml/2006/table">
              <a:tbl>
                <a:tblPr firstCol="0" firstRow="0" lastCol="0" lastRow="0" bandCol="0" bandRow="0" rtl="0">
                  <a:tableStyleId>{EEE7283C-3CF3-47DC-8721-378D4A62B228}</a:tableStyleId>
                </a:tblPr>
                <a:tblGrid>
                  <a:gridCol w="1511132"/>
                  <a:gridCol w="1511132"/>
                </a:tblGrid>
                <a:tr h="658786">
                  <a:tc gridSpan="2">
                    <a:txBody>
                      <a:bodyPr/>
                      <a:lstStyle/>
                      <a:p>
                        <a:pPr defTabSz="647700">
                          <a:defRPr sz="1800">
                            <a:solidFill>
                              <a:srgbClr val="000000"/>
                            </a:solidFill>
                          </a:defRPr>
                        </a:pPr>
                        <a:r>
                          <a:rPr sz="3900">
                            <a:solidFill>
                              <a:srgbClr val="7F0325"/>
                            </a:solidFill>
                            <a:sym typeface="Helvetica Neue"/>
                          </a:rPr>
                          <a:t>this</a:t>
                        </a:r>
                      </a:p>
                    </a:txBody>
                    <a:tcPr marL="50800" marR="50800" marT="50800" marB="50800" anchor="ctr" anchorCtr="0" horzOverflow="overflow">
                      <a:lnL w="76200">
                        <a:solidFill>
                          <a:srgbClr val="000000"/>
                        </a:solidFill>
                        <a:miter lim="400000"/>
                      </a:lnL>
                      <a:lnR w="76200">
                        <a:solidFill>
                          <a:srgbClr val="000000"/>
                        </a:solidFill>
                        <a:miter lim="400000"/>
                      </a:lnR>
                      <a:lnT w="76200">
                        <a:solidFill>
                          <a:srgbClr val="000000"/>
                        </a:solidFill>
                        <a:miter lim="400000"/>
                      </a:lnT>
                      <a:lnB w="76200">
                        <a:solidFill>
                          <a:srgbClr val="000000"/>
                        </a:solidFill>
                        <a:miter lim="400000"/>
                      </a:lnB>
                    </a:tcPr>
                  </a:tc>
                  <a:tc hMerge="1">
                    <a:tcPr/>
                  </a:tc>
                </a:tr>
                <a:tr h="658786">
                  <a:tc>
                    <a:txBody>
                      <a:bodyPr/>
                      <a:lstStyle/>
                      <a:p>
                        <a:pPr defTabSz="647700">
                          <a:defRPr>
                            <a:solidFill>
                              <a:srgbClr val="7F0325"/>
                            </a:solidFill>
                            <a:sym typeface="Helvetica Neue"/>
                          </a:defRPr>
                        </a:pPr>
                      </a:p>
                    </a:txBody>
                    <a:tcPr marL="50800" marR="50800" marT="50800" marB="50800" anchor="ctr" anchorCtr="0" horzOverflow="overflow">
                      <a:lnL w="76200">
                        <a:solidFill>
                          <a:srgbClr val="000000"/>
                        </a:solidFill>
                        <a:miter lim="400000"/>
                      </a:lnL>
                      <a:lnR w="76200">
                        <a:solidFill>
                          <a:srgbClr val="000000"/>
                        </a:solidFill>
                        <a:miter lim="400000"/>
                      </a:lnR>
                      <a:lnT w="76200">
                        <a:solidFill>
                          <a:srgbClr val="000000"/>
                        </a:solidFill>
                        <a:miter lim="400000"/>
                      </a:lnT>
                      <a:lnB w="76200">
                        <a:solidFill>
                          <a:srgbClr val="000000"/>
                        </a:solidFill>
                        <a:miter lim="400000"/>
                      </a:lnB>
                    </a:tcPr>
                  </a:tc>
                  <a:tc>
                    <a:txBody>
                      <a:bodyPr/>
                      <a:lstStyle/>
                      <a:p>
                        <a:pPr defTabSz="647700">
                          <a:defRPr>
                            <a:solidFill>
                              <a:srgbClr val="7F0325"/>
                            </a:solidFill>
                            <a:sym typeface="Helvetica Neue"/>
                          </a:defRPr>
                        </a:pPr>
                      </a:p>
                    </a:txBody>
                    <a:tcPr marL="50800" marR="50800" marT="50800" marB="50800" anchor="ctr" anchorCtr="0" horzOverflow="overflow">
                      <a:lnL w="76200">
                        <a:solidFill>
                          <a:srgbClr val="000000"/>
                        </a:solidFill>
                        <a:miter lim="400000"/>
                      </a:lnL>
                      <a:lnR w="76200">
                        <a:solidFill>
                          <a:srgbClr val="000000"/>
                        </a:solidFill>
                        <a:miter lim="400000"/>
                      </a:lnR>
                      <a:lnT w="76200">
                        <a:solidFill>
                          <a:srgbClr val="000000"/>
                        </a:solidFill>
                        <a:miter lim="400000"/>
                      </a:lnT>
                      <a:lnB w="76200">
                        <a:solidFill>
                          <a:srgbClr val="000000"/>
                        </a:solidFill>
                        <a:miter lim="400000"/>
                      </a:lnB>
                    </a:tcPr>
                  </a:tc>
                </a:tr>
              </a:tbl>
            </a:graphicData>
          </a:graphic>
        </p:graphicFrame>
        <p:sp>
          <p:nvSpPr>
            <p:cNvPr id="1039" name="Line"/>
            <p:cNvSpPr/>
            <p:nvPr/>
          </p:nvSpPr>
          <p:spPr>
            <a:xfrm>
              <a:off x="244905" y="1162521"/>
              <a:ext cx="498569" cy="537476"/>
            </a:xfrm>
            <a:custGeom>
              <a:avLst/>
              <a:gdLst/>
              <a:ahLst/>
              <a:cxnLst>
                <a:cxn ang="0">
                  <a:pos x="wd2" y="hd2"/>
                </a:cxn>
                <a:cxn ang="5400000">
                  <a:pos x="wd2" y="hd2"/>
                </a:cxn>
                <a:cxn ang="10800000">
                  <a:pos x="wd2" y="hd2"/>
                </a:cxn>
                <a:cxn ang="16200000">
                  <a:pos x="wd2" y="hd2"/>
                </a:cxn>
              </a:cxnLst>
              <a:rect l="0" t="0" r="r" b="b"/>
              <a:pathLst>
                <a:path w="20892" h="21247" fill="norm" stroke="1" extrusionOk="0">
                  <a:moveTo>
                    <a:pt x="20661" y="883"/>
                  </a:moveTo>
                  <a:cubicBezTo>
                    <a:pt x="20274" y="591"/>
                    <a:pt x="19976" y="135"/>
                    <a:pt x="19500" y="7"/>
                  </a:cubicBezTo>
                  <a:cubicBezTo>
                    <a:pt x="19289" y="-50"/>
                    <a:pt x="19172" y="283"/>
                    <a:pt x="19036" y="445"/>
                  </a:cubicBezTo>
                  <a:cubicBezTo>
                    <a:pt x="18861" y="650"/>
                    <a:pt x="18726" y="883"/>
                    <a:pt x="18571" y="1102"/>
                  </a:cubicBezTo>
                  <a:cubicBezTo>
                    <a:pt x="18702" y="1718"/>
                    <a:pt x="18586" y="2511"/>
                    <a:pt x="19500" y="2634"/>
                  </a:cubicBezTo>
                  <a:cubicBezTo>
                    <a:pt x="19816" y="2677"/>
                    <a:pt x="20119" y="2488"/>
                    <a:pt x="20428" y="2415"/>
                  </a:cubicBezTo>
                  <a:cubicBezTo>
                    <a:pt x="20749" y="1508"/>
                    <a:pt x="21158" y="1227"/>
                    <a:pt x="20661" y="445"/>
                  </a:cubicBezTo>
                  <a:cubicBezTo>
                    <a:pt x="20548" y="268"/>
                    <a:pt x="20351" y="153"/>
                    <a:pt x="20196" y="7"/>
                  </a:cubicBezTo>
                  <a:cubicBezTo>
                    <a:pt x="19964" y="80"/>
                    <a:pt x="19691" y="82"/>
                    <a:pt x="19500" y="226"/>
                  </a:cubicBezTo>
                  <a:cubicBezTo>
                    <a:pt x="18663" y="857"/>
                    <a:pt x="19131" y="1514"/>
                    <a:pt x="19268" y="2415"/>
                  </a:cubicBezTo>
                  <a:cubicBezTo>
                    <a:pt x="19384" y="2343"/>
                    <a:pt x="20622" y="1686"/>
                    <a:pt x="20428" y="1321"/>
                  </a:cubicBezTo>
                  <a:cubicBezTo>
                    <a:pt x="20319" y="1114"/>
                    <a:pt x="19964" y="1467"/>
                    <a:pt x="19732" y="1540"/>
                  </a:cubicBezTo>
                  <a:cubicBezTo>
                    <a:pt x="19497" y="1872"/>
                    <a:pt x="19036" y="2400"/>
                    <a:pt x="19036" y="2853"/>
                  </a:cubicBezTo>
                  <a:cubicBezTo>
                    <a:pt x="19036" y="3154"/>
                    <a:pt x="19190" y="3437"/>
                    <a:pt x="19268" y="3729"/>
                  </a:cubicBezTo>
                  <a:cubicBezTo>
                    <a:pt x="19283" y="3707"/>
                    <a:pt x="20156" y="2597"/>
                    <a:pt x="19964" y="2415"/>
                  </a:cubicBezTo>
                  <a:cubicBezTo>
                    <a:pt x="19791" y="2252"/>
                    <a:pt x="19500" y="2561"/>
                    <a:pt x="19268" y="2634"/>
                  </a:cubicBezTo>
                  <a:cubicBezTo>
                    <a:pt x="19036" y="2853"/>
                    <a:pt x="18781" y="3053"/>
                    <a:pt x="18571" y="3291"/>
                  </a:cubicBezTo>
                  <a:cubicBezTo>
                    <a:pt x="18393" y="3494"/>
                    <a:pt x="18292" y="3752"/>
                    <a:pt x="18107" y="3948"/>
                  </a:cubicBezTo>
                  <a:cubicBezTo>
                    <a:pt x="18106" y="3949"/>
                    <a:pt x="16663" y="5311"/>
                    <a:pt x="16250" y="5700"/>
                  </a:cubicBezTo>
                  <a:cubicBezTo>
                    <a:pt x="16018" y="5919"/>
                    <a:pt x="15750" y="6109"/>
                    <a:pt x="15554" y="6357"/>
                  </a:cubicBezTo>
                  <a:cubicBezTo>
                    <a:pt x="15321" y="6649"/>
                    <a:pt x="15114" y="6960"/>
                    <a:pt x="14857" y="7233"/>
                  </a:cubicBezTo>
                  <a:cubicBezTo>
                    <a:pt x="14494" y="7619"/>
                    <a:pt x="14083" y="7963"/>
                    <a:pt x="13696" y="8328"/>
                  </a:cubicBezTo>
                  <a:lnTo>
                    <a:pt x="10679" y="11175"/>
                  </a:lnTo>
                  <a:lnTo>
                    <a:pt x="9982" y="11832"/>
                  </a:lnTo>
                  <a:cubicBezTo>
                    <a:pt x="9673" y="12123"/>
                    <a:pt x="9316" y="12377"/>
                    <a:pt x="9054" y="12707"/>
                  </a:cubicBezTo>
                  <a:cubicBezTo>
                    <a:pt x="8822" y="12999"/>
                    <a:pt x="8631" y="13325"/>
                    <a:pt x="8357" y="13583"/>
                  </a:cubicBezTo>
                  <a:cubicBezTo>
                    <a:pt x="8160" y="13769"/>
                    <a:pt x="7875" y="13853"/>
                    <a:pt x="7661" y="14021"/>
                  </a:cubicBezTo>
                  <a:cubicBezTo>
                    <a:pt x="6502" y="14933"/>
                    <a:pt x="7492" y="14512"/>
                    <a:pt x="6268" y="14897"/>
                  </a:cubicBezTo>
                  <a:lnTo>
                    <a:pt x="4411" y="16649"/>
                  </a:lnTo>
                  <a:cubicBezTo>
                    <a:pt x="4256" y="16795"/>
                    <a:pt x="4068" y="16915"/>
                    <a:pt x="3947" y="17087"/>
                  </a:cubicBezTo>
                  <a:cubicBezTo>
                    <a:pt x="3792" y="17306"/>
                    <a:pt x="3680" y="17558"/>
                    <a:pt x="3482" y="17744"/>
                  </a:cubicBezTo>
                  <a:cubicBezTo>
                    <a:pt x="2276" y="18882"/>
                    <a:pt x="3241" y="17536"/>
                    <a:pt x="2322" y="18620"/>
                  </a:cubicBezTo>
                  <a:cubicBezTo>
                    <a:pt x="2147" y="18825"/>
                    <a:pt x="2041" y="19079"/>
                    <a:pt x="1857" y="19277"/>
                  </a:cubicBezTo>
                  <a:cubicBezTo>
                    <a:pt x="1497" y="19665"/>
                    <a:pt x="697" y="20372"/>
                    <a:pt x="697" y="20372"/>
                  </a:cubicBezTo>
                  <a:cubicBezTo>
                    <a:pt x="-38" y="18293"/>
                    <a:pt x="277" y="19518"/>
                    <a:pt x="0" y="16649"/>
                  </a:cubicBezTo>
                  <a:cubicBezTo>
                    <a:pt x="78" y="16357"/>
                    <a:pt x="-53" y="15908"/>
                    <a:pt x="232" y="15773"/>
                  </a:cubicBezTo>
                  <a:cubicBezTo>
                    <a:pt x="451" y="15670"/>
                    <a:pt x="397" y="16208"/>
                    <a:pt x="465" y="16430"/>
                  </a:cubicBezTo>
                  <a:cubicBezTo>
                    <a:pt x="552" y="16719"/>
                    <a:pt x="619" y="17014"/>
                    <a:pt x="697" y="17306"/>
                  </a:cubicBezTo>
                  <a:cubicBezTo>
                    <a:pt x="940" y="21436"/>
                    <a:pt x="-442" y="21550"/>
                    <a:pt x="2322" y="21029"/>
                  </a:cubicBezTo>
                  <a:cubicBezTo>
                    <a:pt x="2635" y="20970"/>
                    <a:pt x="2941" y="20883"/>
                    <a:pt x="3250" y="20810"/>
                  </a:cubicBezTo>
                  <a:cubicBezTo>
                    <a:pt x="3560" y="20664"/>
                    <a:pt x="3861" y="20500"/>
                    <a:pt x="4179" y="20372"/>
                  </a:cubicBezTo>
                  <a:cubicBezTo>
                    <a:pt x="4404" y="20281"/>
                    <a:pt x="4665" y="20271"/>
                    <a:pt x="4875" y="20153"/>
                  </a:cubicBezTo>
                  <a:cubicBezTo>
                    <a:pt x="6354" y="19316"/>
                    <a:pt x="3978" y="20036"/>
                    <a:pt x="6268" y="19496"/>
                  </a:cubicBezTo>
                  <a:cubicBezTo>
                    <a:pt x="6500" y="19350"/>
                    <a:pt x="6689" y="19101"/>
                    <a:pt x="6964" y="19058"/>
                  </a:cubicBezTo>
                  <a:cubicBezTo>
                    <a:pt x="7481" y="18977"/>
                    <a:pt x="8180" y="19767"/>
                    <a:pt x="7197" y="18839"/>
                  </a:cubicBezTo>
                </a:path>
              </a:pathLst>
            </a:custGeom>
            <a:noFill/>
            <a:ln w="76200" cap="flat">
              <a:solidFill>
                <a:srgbClr val="0000FF"/>
              </a:solidFill>
              <a:prstDash val="solid"/>
              <a:round/>
            </a:ln>
            <a:effectLst/>
          </p:spPr>
          <p:txBody>
            <a:bodyPr wrap="square" lIns="45719" tIns="45719" rIns="45719" bIns="45719" numCol="1" anchor="t">
              <a:noAutofit/>
            </a:bodyPr>
            <a:lstStyle/>
            <a:p>
              <a:pPr algn="r" defTabSz="914400">
                <a:defRPr sz="1800">
                  <a:latin typeface="Arial"/>
                  <a:ea typeface="Arial"/>
                  <a:cs typeface="Arial"/>
                  <a:sym typeface="Arial"/>
                </a:defRPr>
              </a:pPr>
            </a:p>
          </p:txBody>
        </p:sp>
        <p:sp>
          <p:nvSpPr>
            <p:cNvPr id="1040" name="Line"/>
            <p:cNvSpPr/>
            <p:nvPr/>
          </p:nvSpPr>
          <p:spPr>
            <a:xfrm flipH="1">
              <a:off x="2178156" y="1213630"/>
              <a:ext cx="498569" cy="537477"/>
            </a:xfrm>
            <a:custGeom>
              <a:avLst/>
              <a:gdLst/>
              <a:ahLst/>
              <a:cxnLst>
                <a:cxn ang="0">
                  <a:pos x="wd2" y="hd2"/>
                </a:cxn>
                <a:cxn ang="5400000">
                  <a:pos x="wd2" y="hd2"/>
                </a:cxn>
                <a:cxn ang="10800000">
                  <a:pos x="wd2" y="hd2"/>
                </a:cxn>
                <a:cxn ang="16200000">
                  <a:pos x="wd2" y="hd2"/>
                </a:cxn>
              </a:cxnLst>
              <a:rect l="0" t="0" r="r" b="b"/>
              <a:pathLst>
                <a:path w="20892" h="21247" fill="norm" stroke="1" extrusionOk="0">
                  <a:moveTo>
                    <a:pt x="20661" y="883"/>
                  </a:moveTo>
                  <a:cubicBezTo>
                    <a:pt x="20274" y="591"/>
                    <a:pt x="19976" y="135"/>
                    <a:pt x="19500" y="7"/>
                  </a:cubicBezTo>
                  <a:cubicBezTo>
                    <a:pt x="19289" y="-50"/>
                    <a:pt x="19172" y="283"/>
                    <a:pt x="19036" y="445"/>
                  </a:cubicBezTo>
                  <a:cubicBezTo>
                    <a:pt x="18861" y="650"/>
                    <a:pt x="18726" y="883"/>
                    <a:pt x="18571" y="1102"/>
                  </a:cubicBezTo>
                  <a:cubicBezTo>
                    <a:pt x="18702" y="1718"/>
                    <a:pt x="18586" y="2511"/>
                    <a:pt x="19500" y="2634"/>
                  </a:cubicBezTo>
                  <a:cubicBezTo>
                    <a:pt x="19816" y="2677"/>
                    <a:pt x="20119" y="2488"/>
                    <a:pt x="20428" y="2415"/>
                  </a:cubicBezTo>
                  <a:cubicBezTo>
                    <a:pt x="20749" y="1508"/>
                    <a:pt x="21158" y="1227"/>
                    <a:pt x="20661" y="445"/>
                  </a:cubicBezTo>
                  <a:cubicBezTo>
                    <a:pt x="20548" y="268"/>
                    <a:pt x="20351" y="153"/>
                    <a:pt x="20196" y="7"/>
                  </a:cubicBezTo>
                  <a:cubicBezTo>
                    <a:pt x="19964" y="80"/>
                    <a:pt x="19691" y="82"/>
                    <a:pt x="19500" y="226"/>
                  </a:cubicBezTo>
                  <a:cubicBezTo>
                    <a:pt x="18663" y="857"/>
                    <a:pt x="19131" y="1514"/>
                    <a:pt x="19268" y="2415"/>
                  </a:cubicBezTo>
                  <a:cubicBezTo>
                    <a:pt x="19384" y="2343"/>
                    <a:pt x="20622" y="1686"/>
                    <a:pt x="20428" y="1321"/>
                  </a:cubicBezTo>
                  <a:cubicBezTo>
                    <a:pt x="20319" y="1114"/>
                    <a:pt x="19964" y="1467"/>
                    <a:pt x="19732" y="1540"/>
                  </a:cubicBezTo>
                  <a:cubicBezTo>
                    <a:pt x="19497" y="1872"/>
                    <a:pt x="19036" y="2400"/>
                    <a:pt x="19036" y="2853"/>
                  </a:cubicBezTo>
                  <a:cubicBezTo>
                    <a:pt x="19036" y="3154"/>
                    <a:pt x="19190" y="3437"/>
                    <a:pt x="19268" y="3729"/>
                  </a:cubicBezTo>
                  <a:cubicBezTo>
                    <a:pt x="19283" y="3707"/>
                    <a:pt x="20156" y="2597"/>
                    <a:pt x="19964" y="2415"/>
                  </a:cubicBezTo>
                  <a:cubicBezTo>
                    <a:pt x="19791" y="2252"/>
                    <a:pt x="19500" y="2561"/>
                    <a:pt x="19268" y="2634"/>
                  </a:cubicBezTo>
                  <a:cubicBezTo>
                    <a:pt x="19036" y="2853"/>
                    <a:pt x="18781" y="3053"/>
                    <a:pt x="18571" y="3291"/>
                  </a:cubicBezTo>
                  <a:cubicBezTo>
                    <a:pt x="18393" y="3494"/>
                    <a:pt x="18292" y="3752"/>
                    <a:pt x="18107" y="3948"/>
                  </a:cubicBezTo>
                  <a:cubicBezTo>
                    <a:pt x="18106" y="3949"/>
                    <a:pt x="16663" y="5311"/>
                    <a:pt x="16250" y="5700"/>
                  </a:cubicBezTo>
                  <a:cubicBezTo>
                    <a:pt x="16018" y="5919"/>
                    <a:pt x="15750" y="6109"/>
                    <a:pt x="15554" y="6357"/>
                  </a:cubicBezTo>
                  <a:cubicBezTo>
                    <a:pt x="15321" y="6649"/>
                    <a:pt x="15114" y="6960"/>
                    <a:pt x="14857" y="7233"/>
                  </a:cubicBezTo>
                  <a:cubicBezTo>
                    <a:pt x="14494" y="7619"/>
                    <a:pt x="14083" y="7963"/>
                    <a:pt x="13696" y="8328"/>
                  </a:cubicBezTo>
                  <a:lnTo>
                    <a:pt x="10679" y="11175"/>
                  </a:lnTo>
                  <a:lnTo>
                    <a:pt x="9982" y="11832"/>
                  </a:lnTo>
                  <a:cubicBezTo>
                    <a:pt x="9673" y="12123"/>
                    <a:pt x="9316" y="12377"/>
                    <a:pt x="9054" y="12707"/>
                  </a:cubicBezTo>
                  <a:cubicBezTo>
                    <a:pt x="8822" y="12999"/>
                    <a:pt x="8631" y="13325"/>
                    <a:pt x="8357" y="13583"/>
                  </a:cubicBezTo>
                  <a:cubicBezTo>
                    <a:pt x="8160" y="13769"/>
                    <a:pt x="7875" y="13853"/>
                    <a:pt x="7661" y="14021"/>
                  </a:cubicBezTo>
                  <a:cubicBezTo>
                    <a:pt x="6502" y="14933"/>
                    <a:pt x="7492" y="14512"/>
                    <a:pt x="6268" y="14897"/>
                  </a:cubicBezTo>
                  <a:lnTo>
                    <a:pt x="4411" y="16649"/>
                  </a:lnTo>
                  <a:cubicBezTo>
                    <a:pt x="4256" y="16795"/>
                    <a:pt x="4068" y="16915"/>
                    <a:pt x="3947" y="17087"/>
                  </a:cubicBezTo>
                  <a:cubicBezTo>
                    <a:pt x="3792" y="17306"/>
                    <a:pt x="3680" y="17558"/>
                    <a:pt x="3482" y="17744"/>
                  </a:cubicBezTo>
                  <a:cubicBezTo>
                    <a:pt x="2276" y="18882"/>
                    <a:pt x="3241" y="17536"/>
                    <a:pt x="2322" y="18620"/>
                  </a:cubicBezTo>
                  <a:cubicBezTo>
                    <a:pt x="2147" y="18825"/>
                    <a:pt x="2041" y="19079"/>
                    <a:pt x="1857" y="19277"/>
                  </a:cubicBezTo>
                  <a:cubicBezTo>
                    <a:pt x="1497" y="19665"/>
                    <a:pt x="697" y="20372"/>
                    <a:pt x="697" y="20372"/>
                  </a:cubicBezTo>
                  <a:cubicBezTo>
                    <a:pt x="-38" y="18293"/>
                    <a:pt x="277" y="19518"/>
                    <a:pt x="0" y="16649"/>
                  </a:cubicBezTo>
                  <a:cubicBezTo>
                    <a:pt x="78" y="16357"/>
                    <a:pt x="-53" y="15908"/>
                    <a:pt x="232" y="15773"/>
                  </a:cubicBezTo>
                  <a:cubicBezTo>
                    <a:pt x="451" y="15670"/>
                    <a:pt x="397" y="16208"/>
                    <a:pt x="465" y="16430"/>
                  </a:cubicBezTo>
                  <a:cubicBezTo>
                    <a:pt x="552" y="16719"/>
                    <a:pt x="619" y="17014"/>
                    <a:pt x="697" y="17306"/>
                  </a:cubicBezTo>
                  <a:cubicBezTo>
                    <a:pt x="940" y="21436"/>
                    <a:pt x="-442" y="21550"/>
                    <a:pt x="2322" y="21029"/>
                  </a:cubicBezTo>
                  <a:cubicBezTo>
                    <a:pt x="2635" y="20970"/>
                    <a:pt x="2941" y="20883"/>
                    <a:pt x="3250" y="20810"/>
                  </a:cubicBezTo>
                  <a:cubicBezTo>
                    <a:pt x="3560" y="20664"/>
                    <a:pt x="3861" y="20500"/>
                    <a:pt x="4179" y="20372"/>
                  </a:cubicBezTo>
                  <a:cubicBezTo>
                    <a:pt x="4404" y="20281"/>
                    <a:pt x="4665" y="20271"/>
                    <a:pt x="4875" y="20153"/>
                  </a:cubicBezTo>
                  <a:cubicBezTo>
                    <a:pt x="6354" y="19316"/>
                    <a:pt x="3978" y="20036"/>
                    <a:pt x="6268" y="19496"/>
                  </a:cubicBezTo>
                  <a:cubicBezTo>
                    <a:pt x="6500" y="19350"/>
                    <a:pt x="6689" y="19101"/>
                    <a:pt x="6964" y="19058"/>
                  </a:cubicBezTo>
                  <a:cubicBezTo>
                    <a:pt x="7481" y="18977"/>
                    <a:pt x="8180" y="19767"/>
                    <a:pt x="7197" y="18839"/>
                  </a:cubicBezTo>
                </a:path>
              </a:pathLst>
            </a:custGeom>
            <a:noFill/>
            <a:ln w="76200" cap="flat">
              <a:solidFill>
                <a:srgbClr val="0000FF"/>
              </a:solidFill>
              <a:prstDash val="solid"/>
              <a:round/>
            </a:ln>
            <a:effectLst/>
          </p:spPr>
          <p:txBody>
            <a:bodyPr wrap="square" lIns="45719" tIns="45719" rIns="45719" bIns="45719" numCol="1" anchor="t">
              <a:noAutofit/>
            </a:bodyPr>
            <a:lstStyle/>
            <a:p>
              <a:pPr algn="r" defTabSz="914400">
                <a:defRPr sz="1800">
                  <a:latin typeface="Arial"/>
                  <a:ea typeface="Arial"/>
                  <a:cs typeface="Arial"/>
                  <a:sym typeface="Arial"/>
                </a:defRPr>
              </a:pPr>
            </a:p>
          </p:txBody>
        </p:sp>
      </p:grpSp>
      <p:graphicFrame>
        <p:nvGraphicFramePr>
          <p:cNvPr id="1042" name="Group"/>
          <p:cNvGraphicFramePr/>
          <p:nvPr/>
        </p:nvGraphicFramePr>
        <p:xfrm>
          <a:off x="11631679" y="6422059"/>
          <a:ext cx="3098466" cy="1393774"/>
        </p:xfrm>
        <a:graphic xmlns:a="http://schemas.openxmlformats.org/drawingml/2006/main">
          <a:graphicData uri="http://schemas.openxmlformats.org/drawingml/2006/table">
            <a:tbl>
              <a:tblPr firstCol="0" firstRow="0" lastCol="0" lastRow="0" bandCol="0" bandRow="0" rtl="0">
                <a:tableStyleId>{EEE7283C-3CF3-47DC-8721-378D4A62B228}</a:tableStyleId>
              </a:tblPr>
              <a:tblGrid>
                <a:gridCol w="1511132"/>
                <a:gridCol w="1511132"/>
              </a:tblGrid>
              <a:tr h="658786">
                <a:tc gridSpan="2">
                  <a:txBody>
                    <a:bodyPr/>
                    <a:lstStyle/>
                    <a:p>
                      <a:pPr algn="ctr" defTabSz="647700">
                        <a:defRPr>
                          <a:solidFill>
                            <a:srgbClr val="000000"/>
                          </a:solidFill>
                        </a:defRPr>
                      </a:pPr>
                      <a:r>
                        <a:rPr sz="3900">
                          <a:solidFill>
                            <a:srgbClr val="7F0325"/>
                          </a:solidFill>
                        </a:rPr>
                        <a:t>a</a:t>
                      </a:r>
                    </a:p>
                  </a:txBody>
                  <a:tcPr marL="50800" marR="50800" marT="50800" marB="50800" anchor="ctr" anchorCtr="0" horzOverflow="overflow">
                    <a:lnL w="76200">
                      <a:solidFill>
                        <a:srgbClr val="000000"/>
                      </a:solidFill>
                      <a:miter lim="400000"/>
                    </a:lnL>
                    <a:lnR w="76200">
                      <a:solidFill>
                        <a:srgbClr val="000000"/>
                      </a:solidFill>
                      <a:miter lim="400000"/>
                    </a:lnR>
                    <a:lnT w="76200">
                      <a:solidFill>
                        <a:srgbClr val="000000"/>
                      </a:solidFill>
                      <a:miter lim="400000"/>
                    </a:lnT>
                    <a:lnB w="76200">
                      <a:solidFill>
                        <a:srgbClr val="000000"/>
                      </a:solidFill>
                      <a:miter lim="400000"/>
                    </a:lnB>
                  </a:tcPr>
                </a:tc>
                <a:tc hMerge="1">
                  <a:tcPr/>
                </a:tc>
              </a:tr>
              <a:tr h="658786">
                <a:tc>
                  <a:txBody>
                    <a:bodyPr/>
                    <a:lstStyle/>
                    <a:p>
                      <a:pPr algn="ctr" defTabSz="647700">
                        <a:defRPr sz="5000">
                          <a:solidFill>
                            <a:srgbClr val="7F0325"/>
                          </a:solidFill>
                        </a:defRPr>
                      </a:pPr>
                    </a:p>
                  </a:txBody>
                  <a:tcPr marL="50800" marR="50800" marT="50800" marB="50800" anchor="ctr" anchorCtr="0" horzOverflow="overflow">
                    <a:lnL w="76200">
                      <a:solidFill>
                        <a:srgbClr val="000000"/>
                      </a:solidFill>
                      <a:miter lim="400000"/>
                    </a:lnL>
                    <a:lnR w="76200">
                      <a:solidFill>
                        <a:srgbClr val="000000"/>
                      </a:solidFill>
                      <a:miter lim="400000"/>
                    </a:lnR>
                    <a:lnT w="76200">
                      <a:solidFill>
                        <a:srgbClr val="000000"/>
                      </a:solidFill>
                      <a:miter lim="400000"/>
                    </a:lnT>
                    <a:lnB w="76200">
                      <a:solidFill>
                        <a:srgbClr val="000000"/>
                      </a:solidFill>
                      <a:miter lim="400000"/>
                    </a:lnB>
                  </a:tcPr>
                </a:tc>
                <a:tc>
                  <a:txBody>
                    <a:bodyPr/>
                    <a:lstStyle/>
                    <a:p>
                      <a:pPr algn="ctr" defTabSz="647700">
                        <a:defRPr sz="5000">
                          <a:solidFill>
                            <a:srgbClr val="7F0325"/>
                          </a:solidFill>
                        </a:defRPr>
                      </a:pPr>
                    </a:p>
                  </a:txBody>
                  <a:tcPr marL="50800" marR="50800" marT="50800" marB="50800" anchor="ctr" anchorCtr="0" horzOverflow="overflow">
                    <a:lnL w="76200">
                      <a:solidFill>
                        <a:srgbClr val="000000"/>
                      </a:solidFill>
                      <a:miter lim="400000"/>
                    </a:lnL>
                    <a:lnR w="76200">
                      <a:solidFill>
                        <a:srgbClr val="000000"/>
                      </a:solidFill>
                      <a:miter lim="400000"/>
                    </a:lnR>
                    <a:lnT w="76200">
                      <a:solidFill>
                        <a:srgbClr val="000000"/>
                      </a:solidFill>
                      <a:miter lim="400000"/>
                    </a:lnT>
                    <a:lnB w="76200">
                      <a:solidFill>
                        <a:srgbClr val="000000"/>
                      </a:solidFill>
                      <a:miter lim="400000"/>
                    </a:lnB>
                  </a:tcPr>
                </a:tc>
              </a:tr>
            </a:tbl>
          </a:graphicData>
        </a:graphic>
      </p:graphicFrame>
      <p:graphicFrame>
        <p:nvGraphicFramePr>
          <p:cNvPr id="1043" name="Group"/>
          <p:cNvGraphicFramePr/>
          <p:nvPr/>
        </p:nvGraphicFramePr>
        <p:xfrm>
          <a:off x="15420068" y="6422059"/>
          <a:ext cx="3098466" cy="1393774"/>
        </p:xfrm>
        <a:graphic xmlns:a="http://schemas.openxmlformats.org/drawingml/2006/main">
          <a:graphicData uri="http://schemas.openxmlformats.org/drawingml/2006/table">
            <a:tbl>
              <a:tblPr firstCol="0" firstRow="0" lastCol="0" lastRow="0" bandCol="0" bandRow="0" rtl="0">
                <a:tableStyleId>{EEE7283C-3CF3-47DC-8721-378D4A62B228}</a:tableStyleId>
              </a:tblPr>
              <a:tblGrid>
                <a:gridCol w="1511132"/>
                <a:gridCol w="1511132"/>
              </a:tblGrid>
              <a:tr h="658786">
                <a:tc gridSpan="2">
                  <a:txBody>
                    <a:bodyPr/>
                    <a:lstStyle/>
                    <a:p>
                      <a:pPr algn="ctr" defTabSz="647700">
                        <a:defRPr>
                          <a:solidFill>
                            <a:srgbClr val="000000"/>
                          </a:solidFill>
                        </a:defRPr>
                      </a:pPr>
                      <a:r>
                        <a:rPr sz="3900">
                          <a:solidFill>
                            <a:srgbClr val="7F0325"/>
                          </a:solidFill>
                        </a:rPr>
                        <a:t>correctly</a:t>
                      </a:r>
                    </a:p>
                  </a:txBody>
                  <a:tcPr marL="50800" marR="50800" marT="50800" marB="50800" anchor="ctr" anchorCtr="0" horzOverflow="overflow">
                    <a:lnL w="76200">
                      <a:solidFill>
                        <a:srgbClr val="000000"/>
                      </a:solidFill>
                      <a:miter lim="400000"/>
                    </a:lnL>
                    <a:lnR w="76200">
                      <a:solidFill>
                        <a:srgbClr val="000000"/>
                      </a:solidFill>
                      <a:miter lim="400000"/>
                    </a:lnR>
                    <a:lnT w="76200">
                      <a:solidFill>
                        <a:srgbClr val="000000"/>
                      </a:solidFill>
                      <a:miter lim="400000"/>
                    </a:lnT>
                    <a:lnB w="76200">
                      <a:solidFill>
                        <a:srgbClr val="000000"/>
                      </a:solidFill>
                      <a:miter lim="400000"/>
                    </a:lnB>
                  </a:tcPr>
                </a:tc>
                <a:tc hMerge="1">
                  <a:tcPr/>
                </a:tc>
              </a:tr>
              <a:tr h="658786">
                <a:tc>
                  <a:txBody>
                    <a:bodyPr/>
                    <a:lstStyle/>
                    <a:p>
                      <a:pPr algn="ctr" defTabSz="647700">
                        <a:defRPr sz="5000">
                          <a:solidFill>
                            <a:srgbClr val="7F0325"/>
                          </a:solidFill>
                        </a:defRPr>
                      </a:pPr>
                    </a:p>
                  </a:txBody>
                  <a:tcPr marL="50800" marR="50800" marT="50800" marB="50800" anchor="ctr" anchorCtr="0" horzOverflow="overflow">
                    <a:lnL w="76200">
                      <a:solidFill>
                        <a:srgbClr val="000000"/>
                      </a:solidFill>
                      <a:miter lim="400000"/>
                    </a:lnL>
                    <a:lnR w="76200">
                      <a:solidFill>
                        <a:srgbClr val="000000"/>
                      </a:solidFill>
                      <a:miter lim="400000"/>
                    </a:lnR>
                    <a:lnT w="76200">
                      <a:solidFill>
                        <a:srgbClr val="000000"/>
                      </a:solidFill>
                      <a:miter lim="400000"/>
                    </a:lnT>
                    <a:lnB w="76200">
                      <a:solidFill>
                        <a:srgbClr val="000000"/>
                      </a:solidFill>
                      <a:miter lim="400000"/>
                    </a:lnB>
                  </a:tcPr>
                </a:tc>
                <a:tc>
                  <a:txBody>
                    <a:bodyPr/>
                    <a:lstStyle/>
                    <a:p>
                      <a:pPr algn="ctr" defTabSz="647700">
                        <a:defRPr sz="5000">
                          <a:solidFill>
                            <a:srgbClr val="7F0325"/>
                          </a:solidFill>
                        </a:defRPr>
                      </a:pPr>
                    </a:p>
                  </a:txBody>
                  <a:tcPr marL="50800" marR="50800" marT="50800" marB="50800" anchor="ctr" anchorCtr="0" horzOverflow="overflow">
                    <a:lnL w="76200">
                      <a:solidFill>
                        <a:srgbClr val="000000"/>
                      </a:solidFill>
                      <a:miter lim="400000"/>
                    </a:lnL>
                    <a:lnR w="76200">
                      <a:solidFill>
                        <a:srgbClr val="000000"/>
                      </a:solidFill>
                      <a:miter lim="400000"/>
                    </a:lnR>
                    <a:lnT w="76200">
                      <a:solidFill>
                        <a:srgbClr val="000000"/>
                      </a:solidFill>
                      <a:miter lim="400000"/>
                    </a:lnT>
                    <a:lnB w="76200">
                      <a:solidFill>
                        <a:srgbClr val="000000"/>
                      </a:solidFill>
                      <a:miter lim="400000"/>
                    </a:lnB>
                  </a:tcPr>
                </a:tc>
              </a:tr>
            </a:tbl>
          </a:graphicData>
        </a:graphic>
      </p:graphicFrame>
      <p:graphicFrame>
        <p:nvGraphicFramePr>
          <p:cNvPr id="1044" name="Group"/>
          <p:cNvGraphicFramePr/>
          <p:nvPr/>
        </p:nvGraphicFramePr>
        <p:xfrm>
          <a:off x="21169519" y="6549059"/>
          <a:ext cx="3098466" cy="1393774"/>
        </p:xfrm>
        <a:graphic xmlns:a="http://schemas.openxmlformats.org/drawingml/2006/main">
          <a:graphicData uri="http://schemas.openxmlformats.org/drawingml/2006/table">
            <a:tbl>
              <a:tblPr firstCol="0" firstRow="0" lastCol="0" lastRow="0" bandCol="0" bandRow="0" rtl="0">
                <a:tableStyleId>{EEE7283C-3CF3-47DC-8721-378D4A62B228}</a:tableStyleId>
              </a:tblPr>
              <a:tblGrid>
                <a:gridCol w="1511132"/>
                <a:gridCol w="1511132"/>
              </a:tblGrid>
              <a:tr h="658786">
                <a:tc gridSpan="2">
                  <a:txBody>
                    <a:bodyPr/>
                    <a:lstStyle/>
                    <a:p>
                      <a:pPr algn="ctr" defTabSz="647700">
                        <a:defRPr>
                          <a:solidFill>
                            <a:srgbClr val="000000"/>
                          </a:solidFill>
                        </a:defRPr>
                      </a:pPr>
                      <a:r>
                        <a:rPr sz="3900">
                          <a:solidFill>
                            <a:srgbClr val="7F0325"/>
                          </a:solidFill>
                        </a:rPr>
                        <a:t>sentence.</a:t>
                      </a:r>
                    </a:p>
                  </a:txBody>
                  <a:tcPr marL="50800" marR="50800" marT="50800" marB="50800" anchor="ctr" anchorCtr="0" horzOverflow="overflow">
                    <a:lnL w="76200">
                      <a:solidFill>
                        <a:srgbClr val="000000"/>
                      </a:solidFill>
                      <a:miter lim="400000"/>
                    </a:lnL>
                    <a:lnR w="76200">
                      <a:solidFill>
                        <a:srgbClr val="000000"/>
                      </a:solidFill>
                      <a:miter lim="400000"/>
                    </a:lnR>
                    <a:lnT w="76200">
                      <a:solidFill>
                        <a:srgbClr val="000000"/>
                      </a:solidFill>
                      <a:miter lim="400000"/>
                    </a:lnT>
                    <a:lnB w="76200">
                      <a:solidFill>
                        <a:srgbClr val="000000"/>
                      </a:solidFill>
                      <a:miter lim="400000"/>
                    </a:lnB>
                  </a:tcPr>
                </a:tc>
                <a:tc hMerge="1">
                  <a:tcPr/>
                </a:tc>
              </a:tr>
              <a:tr h="658786">
                <a:tc>
                  <a:txBody>
                    <a:bodyPr/>
                    <a:lstStyle/>
                    <a:p>
                      <a:pPr algn="ctr" defTabSz="647700">
                        <a:defRPr sz="5000">
                          <a:solidFill>
                            <a:srgbClr val="7F0325"/>
                          </a:solidFill>
                        </a:defRPr>
                      </a:pPr>
                    </a:p>
                  </a:txBody>
                  <a:tcPr marL="50800" marR="50800" marT="50800" marB="50800" anchor="ctr" anchorCtr="0" horzOverflow="overflow">
                    <a:lnL w="76200">
                      <a:solidFill>
                        <a:srgbClr val="000000"/>
                      </a:solidFill>
                      <a:miter lim="400000"/>
                    </a:lnL>
                    <a:lnR w="76200">
                      <a:solidFill>
                        <a:srgbClr val="000000"/>
                      </a:solidFill>
                      <a:miter lim="400000"/>
                    </a:lnR>
                    <a:lnT w="76200">
                      <a:solidFill>
                        <a:srgbClr val="000000"/>
                      </a:solidFill>
                      <a:miter lim="400000"/>
                    </a:lnT>
                    <a:lnB w="76200">
                      <a:solidFill>
                        <a:srgbClr val="000000"/>
                      </a:solidFill>
                      <a:miter lim="400000"/>
                    </a:lnB>
                  </a:tcPr>
                </a:tc>
                <a:tc>
                  <a:txBody>
                    <a:bodyPr/>
                    <a:lstStyle/>
                    <a:p>
                      <a:pPr algn="ctr" defTabSz="647700">
                        <a:defRPr sz="5000">
                          <a:solidFill>
                            <a:srgbClr val="7F0325"/>
                          </a:solidFill>
                        </a:defRPr>
                      </a:pPr>
                    </a:p>
                  </a:txBody>
                  <a:tcPr marL="50800" marR="50800" marT="50800" marB="50800" anchor="ctr" anchorCtr="0" horzOverflow="overflow">
                    <a:lnL w="76200">
                      <a:solidFill>
                        <a:srgbClr val="000000"/>
                      </a:solidFill>
                      <a:miter lim="400000"/>
                    </a:lnL>
                    <a:lnR w="76200">
                      <a:solidFill>
                        <a:srgbClr val="000000"/>
                      </a:solidFill>
                      <a:miter lim="400000"/>
                    </a:lnR>
                    <a:lnT w="76200">
                      <a:solidFill>
                        <a:srgbClr val="000000"/>
                      </a:solidFill>
                      <a:miter lim="400000"/>
                    </a:lnT>
                    <a:lnB w="76200">
                      <a:solidFill>
                        <a:srgbClr val="000000"/>
                      </a:solidFill>
                      <a:miter lim="400000"/>
                    </a:lnB>
                  </a:tcPr>
                </a:tc>
              </a:tr>
            </a:tbl>
          </a:graphicData>
        </a:graphic>
      </p:graphicFrame>
      <p:sp>
        <p:nvSpPr>
          <p:cNvPr id="1045" name="Line"/>
          <p:cNvSpPr/>
          <p:nvPr/>
        </p:nvSpPr>
        <p:spPr>
          <a:xfrm flipV="1">
            <a:off x="11652366" y="7192292"/>
            <a:ext cx="1406713" cy="462373"/>
          </a:xfrm>
          <a:prstGeom prst="line">
            <a:avLst/>
          </a:prstGeom>
          <a:ln w="88900">
            <a:solidFill>
              <a:srgbClr val="0433FF"/>
            </a:solidFill>
            <a:miter lim="400000"/>
          </a:ln>
        </p:spPr>
        <p:txBody>
          <a:bodyPr lIns="50800" tIns="50800" rIns="50800" bIns="50800" anchor="ctr"/>
          <a:lstStyle/>
          <a:p>
            <a:pPr/>
          </a:p>
        </p:txBody>
      </p:sp>
      <p:sp>
        <p:nvSpPr>
          <p:cNvPr id="1046" name="Line"/>
          <p:cNvSpPr/>
          <p:nvPr/>
        </p:nvSpPr>
        <p:spPr>
          <a:xfrm flipV="1">
            <a:off x="13192496" y="7192292"/>
            <a:ext cx="1406712" cy="462373"/>
          </a:xfrm>
          <a:prstGeom prst="line">
            <a:avLst/>
          </a:prstGeom>
          <a:ln w="88900">
            <a:solidFill>
              <a:srgbClr val="0433FF"/>
            </a:solidFill>
            <a:miter lim="400000"/>
          </a:ln>
        </p:spPr>
        <p:txBody>
          <a:bodyPr lIns="50800" tIns="50800" rIns="50800" bIns="50800" anchor="ctr"/>
          <a:lstStyle/>
          <a:p>
            <a:pPr/>
          </a:p>
        </p:txBody>
      </p:sp>
      <p:sp>
        <p:nvSpPr>
          <p:cNvPr id="1047" name="Line"/>
          <p:cNvSpPr/>
          <p:nvPr/>
        </p:nvSpPr>
        <p:spPr>
          <a:xfrm flipV="1">
            <a:off x="15445248" y="7192292"/>
            <a:ext cx="1406713" cy="462373"/>
          </a:xfrm>
          <a:prstGeom prst="line">
            <a:avLst/>
          </a:prstGeom>
          <a:ln w="88900">
            <a:solidFill>
              <a:srgbClr val="0433FF"/>
            </a:solidFill>
            <a:miter lim="400000"/>
          </a:ln>
        </p:spPr>
        <p:txBody>
          <a:bodyPr lIns="50800" tIns="50800" rIns="50800" bIns="50800" anchor="ctr"/>
          <a:lstStyle/>
          <a:p>
            <a:pPr/>
          </a:p>
        </p:txBody>
      </p:sp>
      <p:sp>
        <p:nvSpPr>
          <p:cNvPr id="1048" name="Line"/>
          <p:cNvSpPr/>
          <p:nvPr/>
        </p:nvSpPr>
        <p:spPr>
          <a:xfrm flipV="1">
            <a:off x="16985377" y="7192292"/>
            <a:ext cx="1406713" cy="462373"/>
          </a:xfrm>
          <a:prstGeom prst="line">
            <a:avLst/>
          </a:prstGeom>
          <a:ln w="88900">
            <a:solidFill>
              <a:srgbClr val="0433FF"/>
            </a:solidFill>
            <a:miter lim="400000"/>
          </a:ln>
        </p:spPr>
        <p:txBody>
          <a:bodyPr lIns="50800" tIns="50800" rIns="50800" bIns="50800" anchor="ctr"/>
          <a:lstStyle/>
          <a:p>
            <a:pPr/>
          </a:p>
        </p:txBody>
      </p:sp>
      <p:sp>
        <p:nvSpPr>
          <p:cNvPr id="1049" name="Line"/>
          <p:cNvSpPr/>
          <p:nvPr/>
        </p:nvSpPr>
        <p:spPr>
          <a:xfrm flipV="1">
            <a:off x="21207399" y="7304259"/>
            <a:ext cx="1406712" cy="462373"/>
          </a:xfrm>
          <a:prstGeom prst="line">
            <a:avLst/>
          </a:prstGeom>
          <a:ln w="88900">
            <a:solidFill>
              <a:srgbClr val="0433FF"/>
            </a:solidFill>
            <a:miter lim="400000"/>
          </a:ln>
        </p:spPr>
        <p:txBody>
          <a:bodyPr lIns="50800" tIns="50800" rIns="50800" bIns="50800" anchor="ctr"/>
          <a:lstStyle/>
          <a:p>
            <a:pPr/>
          </a:p>
        </p:txBody>
      </p:sp>
      <p:sp>
        <p:nvSpPr>
          <p:cNvPr id="1050" name="Line"/>
          <p:cNvSpPr/>
          <p:nvPr/>
        </p:nvSpPr>
        <p:spPr>
          <a:xfrm flipV="1">
            <a:off x="22747528" y="7304259"/>
            <a:ext cx="1406713" cy="462373"/>
          </a:xfrm>
          <a:prstGeom prst="line">
            <a:avLst/>
          </a:prstGeom>
          <a:ln w="88900">
            <a:solidFill>
              <a:srgbClr val="0433FF"/>
            </a:solidFill>
            <a:miter lim="400000"/>
          </a:ln>
        </p:spPr>
        <p:txBody>
          <a:bodyPr lIns="50800" tIns="50800" rIns="50800" bIns="50800" anchor="ctr"/>
          <a:lstStyle/>
          <a:p>
            <a:pPr/>
          </a:p>
        </p:txBody>
      </p:sp>
      <p:sp>
        <p:nvSpPr>
          <p:cNvPr id="1051" name="Line"/>
          <p:cNvSpPr/>
          <p:nvPr/>
        </p:nvSpPr>
        <p:spPr>
          <a:xfrm flipV="1">
            <a:off x="19921269" y="5251432"/>
            <a:ext cx="1406713" cy="462372"/>
          </a:xfrm>
          <a:prstGeom prst="line">
            <a:avLst/>
          </a:prstGeom>
          <a:ln w="88900">
            <a:solidFill>
              <a:srgbClr val="0433FF"/>
            </a:solidFill>
            <a:miter lim="400000"/>
          </a:ln>
        </p:spPr>
        <p:txBody>
          <a:bodyPr lIns="50800" tIns="50800" rIns="50800" bIns="50800" anchor="ctr"/>
          <a:lstStyle/>
          <a:p>
            <a:pPr/>
          </a:p>
        </p:txBody>
      </p:sp>
      <p:sp>
        <p:nvSpPr>
          <p:cNvPr id="1052" name="struct Tree {…"/>
          <p:cNvSpPr txBox="1"/>
          <p:nvPr/>
        </p:nvSpPr>
        <p:spPr>
          <a:xfrm>
            <a:off x="935510" y="2016512"/>
            <a:ext cx="5196047" cy="23774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lgn="l" defTabSz="457200">
              <a:defRPr b="1" sz="3000">
                <a:latin typeface="Courier"/>
                <a:ea typeface="Courier"/>
                <a:cs typeface="Courier"/>
                <a:sym typeface="Courier"/>
              </a:defRPr>
            </a:pPr>
            <a:r>
              <a:t>struct Tree {</a:t>
            </a:r>
          </a:p>
          <a:p>
            <a:pPr algn="l" defTabSz="457200">
              <a:defRPr b="1" sz="3000">
                <a:latin typeface="Courier"/>
                <a:ea typeface="Courier"/>
                <a:cs typeface="Courier"/>
                <a:sym typeface="Courier"/>
              </a:defRPr>
            </a:pPr>
            <a:r>
              <a:t>   string value;</a:t>
            </a:r>
          </a:p>
          <a:p>
            <a:pPr algn="l" defTabSz="457200">
              <a:defRPr b="1" sz="3000">
                <a:latin typeface="Courier"/>
                <a:ea typeface="Courier"/>
                <a:cs typeface="Courier"/>
                <a:sym typeface="Courier"/>
              </a:defRPr>
            </a:pPr>
            <a:r>
              <a:t>   Tree * left;</a:t>
            </a:r>
          </a:p>
          <a:p>
            <a:pPr algn="l" defTabSz="457200">
              <a:defRPr b="1" sz="3000">
                <a:latin typeface="Courier"/>
                <a:ea typeface="Courier"/>
                <a:cs typeface="Courier"/>
                <a:sym typeface="Courier"/>
              </a:defRPr>
            </a:pPr>
            <a:r>
              <a:t>   Tree * right;</a:t>
            </a:r>
          </a:p>
          <a:p>
            <a:pPr algn="l" defTabSz="457200">
              <a:defRPr b="1" sz="3000">
                <a:latin typeface="Courier"/>
                <a:ea typeface="Courier"/>
                <a:cs typeface="Courier"/>
                <a:sym typeface="Courier"/>
              </a:defRPr>
            </a:pPr>
            <a:r>
              <a:t>};</a:t>
            </a:r>
          </a:p>
        </p:txBody>
      </p:sp>
      <p:sp>
        <p:nvSpPr>
          <p:cNvPr id="1053" name="There are multiple ways to traverse the nodes in a binary tree:…"/>
          <p:cNvSpPr txBox="1"/>
          <p:nvPr/>
        </p:nvSpPr>
        <p:spPr>
          <a:xfrm>
            <a:off x="915145" y="4892778"/>
            <a:ext cx="10263344" cy="5407022"/>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lgn="l" defTabSz="457200"/>
            <a:r>
              <a:t>There are multiple ways to traverse the nodes in a binary tree:</a:t>
            </a:r>
          </a:p>
          <a:p>
            <a:pPr algn="l" defTabSz="457200"/>
          </a:p>
          <a:p>
            <a:pPr marL="548640" indent="-548640" algn="l" defTabSz="457200">
              <a:buSzPct val="100000"/>
              <a:buAutoNum type="arabicPeriod" startAt="1"/>
            </a:pPr>
            <a:r>
              <a:t>Pre-order</a:t>
            </a:r>
          </a:p>
          <a:p>
            <a:pPr marL="548640" indent="-548640" algn="l" defTabSz="457200">
              <a:buSzPct val="100000"/>
              <a:buAutoNum type="arabicPeriod" startAt="1"/>
            </a:pPr>
            <a:r>
              <a:t>In-order</a:t>
            </a:r>
          </a:p>
          <a:p>
            <a:pPr marL="548640" indent="-548640" algn="l" defTabSz="457200">
              <a:buSzPct val="100000"/>
              <a:buAutoNum type="arabicPeriod" startAt="1"/>
            </a:pPr>
            <a:r>
              <a:t>Post-order</a:t>
            </a:r>
          </a:p>
          <a:p>
            <a:pPr marL="548640" indent="-548640" algn="l" defTabSz="457200">
              <a:buSzPct val="100000"/>
              <a:buAutoNum type="arabicPeriod" startAt="1"/>
            </a:pPr>
            <a:r>
              <a:t>Level-order</a:t>
            </a:r>
          </a:p>
        </p:txBody>
      </p:sp>
      <p:sp>
        <p:nvSpPr>
          <p:cNvPr id="1054" name="Rounded Rectangle"/>
          <p:cNvSpPr/>
          <p:nvPr/>
        </p:nvSpPr>
        <p:spPr>
          <a:xfrm>
            <a:off x="726388" y="8686066"/>
            <a:ext cx="3852145" cy="887239"/>
          </a:xfrm>
          <a:prstGeom prst="roundRect">
            <a:avLst>
              <a:gd name="adj" fmla="val 21471"/>
            </a:avLst>
          </a:prstGeom>
          <a:solidFill>
            <a:srgbClr val="7F0325">
              <a:alpha val="34741"/>
            </a:srgbClr>
          </a:solidFill>
          <a:ln w="12700">
            <a:miter lim="400000"/>
          </a:ln>
        </p:spPr>
        <p:txBody>
          <a:bodyPr lIns="50800" tIns="50800" rIns="50800" bIns="50800" anchor="ctr"/>
          <a:lstStyle/>
          <a:p>
            <a:pPr>
              <a:defRPr>
                <a:solidFill>
                  <a:srgbClr val="FFFFFF"/>
                </a:solidFill>
              </a:defRPr>
            </a:pPr>
          </a:p>
        </p:txBody>
      </p:sp>
      <p:sp>
        <p:nvSpPr>
          <p:cNvPr id="1055" name="Go left…"/>
          <p:cNvSpPr txBox="1"/>
          <p:nvPr/>
        </p:nvSpPr>
        <p:spPr>
          <a:xfrm>
            <a:off x="5739642" y="7383869"/>
            <a:ext cx="4561206" cy="2445382"/>
          </a:xfrm>
          <a:prstGeom prst="rect">
            <a:avLst/>
          </a:prstGeom>
          <a:ln w="76200">
            <a:solidFill>
              <a:srgbClr val="7F0325"/>
            </a:solidFill>
          </a:ln>
          <a:extLst>
            <a:ext uri="{C572A759-6A51-4108-AA02-DFA0A04FC94B}">
              <ma14:wrappingTextBoxFlag xmlns:ma14="http://schemas.microsoft.com/office/mac/drawingml/2011/main" val="1"/>
            </a:ext>
          </a:extLst>
        </p:spPr>
        <p:txBody>
          <a:bodyPr wrap="none" lIns="50800" tIns="50800" rIns="50800" bIns="50800" anchor="ctr">
            <a:spAutoFit/>
          </a:bodyPr>
          <a:lstStyle/>
          <a:p>
            <a:pPr marL="548640" indent="-548640" algn="l" defTabSz="457200">
              <a:buSzPct val="100000"/>
              <a:buAutoNum type="arabicPeriod" startAt="1"/>
            </a:pPr>
            <a:r>
              <a:t>Go left</a:t>
            </a:r>
          </a:p>
          <a:p>
            <a:pPr marL="548640" indent="-548640" algn="l" defTabSz="457200">
              <a:buSzPct val="100000"/>
              <a:buAutoNum type="arabicPeriod" startAt="1"/>
            </a:pPr>
            <a:r>
              <a:t>Go right</a:t>
            </a:r>
          </a:p>
          <a:p>
            <a:pPr marL="548640" indent="-548640" algn="l" defTabSz="457200">
              <a:buSzPct val="100000"/>
              <a:buAutoNum type="arabicPeriod" startAt="1"/>
            </a:pPr>
            <a:r>
              <a:t>Do something</a:t>
            </a:r>
          </a:p>
        </p:txBody>
      </p:sp>
    </p:spTree>
  </p:cSld>
  <p:clrMapOvr>
    <a:masterClrMapping/>
  </p:clrMapOvr>
  <p:transition xmlns:p14="http://schemas.microsoft.com/office/powerpoint/2010/main" spd="med" advClick="1"/>
</p:sld>
</file>

<file path=ppt/slides/slide3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057" name="Let's write some code to &quot;traverse&quot; the tre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Let's write some code to "traverse" the tree</a:t>
            </a:r>
          </a:p>
        </p:txBody>
      </p:sp>
      <p:grpSp>
        <p:nvGrpSpPr>
          <p:cNvPr id="1061" name="Group"/>
          <p:cNvGrpSpPr/>
          <p:nvPr/>
        </p:nvGrpSpPr>
        <p:grpSpPr>
          <a:xfrm>
            <a:off x="13654440" y="4491064"/>
            <a:ext cx="3098466" cy="1731607"/>
            <a:chOff x="19500" y="19500"/>
            <a:chExt cx="3098464" cy="1731605"/>
          </a:xfrm>
        </p:grpSpPr>
        <p:graphicFrame>
          <p:nvGraphicFramePr>
            <p:cNvPr id="1058" name="Table"/>
            <p:cNvGraphicFramePr/>
            <p:nvPr/>
          </p:nvGraphicFramePr>
          <p:xfrm>
            <a:off x="19500" y="19500"/>
            <a:ext cx="3098466" cy="1393774"/>
          </p:xfrm>
          <a:graphic xmlns:a="http://schemas.openxmlformats.org/drawingml/2006/main">
            <a:graphicData uri="http://schemas.openxmlformats.org/drawingml/2006/table">
              <a:tbl>
                <a:tblPr firstCol="0" firstRow="0" lastCol="0" lastRow="0" bandCol="0" bandRow="0" rtl="0">
                  <a:tableStyleId>{EEE7283C-3CF3-47DC-8721-378D4A62B228}</a:tableStyleId>
                </a:tblPr>
                <a:tblGrid>
                  <a:gridCol w="1511132"/>
                  <a:gridCol w="1511132"/>
                </a:tblGrid>
                <a:tr h="658786">
                  <a:tc gridSpan="2">
                    <a:txBody>
                      <a:bodyPr/>
                      <a:lstStyle/>
                      <a:p>
                        <a:pPr defTabSz="647700">
                          <a:defRPr sz="1800">
                            <a:solidFill>
                              <a:srgbClr val="000000"/>
                            </a:solidFill>
                          </a:defRPr>
                        </a:pPr>
                        <a:r>
                          <a:rPr sz="3900">
                            <a:solidFill>
                              <a:srgbClr val="7F0325"/>
                            </a:solidFill>
                            <a:sym typeface="Helvetica Neue"/>
                          </a:rPr>
                          <a:t>is</a:t>
                        </a:r>
                      </a:p>
                    </a:txBody>
                    <a:tcPr marL="50800" marR="50800" marT="50800" marB="50800" anchor="ctr" anchorCtr="0" horzOverflow="overflow">
                      <a:lnL w="76200">
                        <a:solidFill>
                          <a:srgbClr val="000000"/>
                        </a:solidFill>
                        <a:miter lim="400000"/>
                      </a:lnL>
                      <a:lnR w="76200">
                        <a:solidFill>
                          <a:srgbClr val="000000"/>
                        </a:solidFill>
                        <a:miter lim="400000"/>
                      </a:lnR>
                      <a:lnT w="76200">
                        <a:solidFill>
                          <a:srgbClr val="000000"/>
                        </a:solidFill>
                        <a:miter lim="400000"/>
                      </a:lnT>
                      <a:lnB w="76200">
                        <a:solidFill>
                          <a:srgbClr val="000000"/>
                        </a:solidFill>
                        <a:miter lim="400000"/>
                      </a:lnB>
                    </a:tcPr>
                  </a:tc>
                  <a:tc hMerge="1">
                    <a:tcPr/>
                  </a:tc>
                </a:tr>
                <a:tr h="658786">
                  <a:tc>
                    <a:txBody>
                      <a:bodyPr/>
                      <a:lstStyle/>
                      <a:p>
                        <a:pPr defTabSz="647700">
                          <a:defRPr>
                            <a:solidFill>
                              <a:srgbClr val="7F0325"/>
                            </a:solidFill>
                            <a:sym typeface="Helvetica Neue"/>
                          </a:defRPr>
                        </a:pPr>
                      </a:p>
                    </a:txBody>
                    <a:tcPr marL="50800" marR="50800" marT="50800" marB="50800" anchor="ctr" anchorCtr="0" horzOverflow="overflow">
                      <a:lnL w="76200">
                        <a:solidFill>
                          <a:srgbClr val="000000"/>
                        </a:solidFill>
                        <a:miter lim="400000"/>
                      </a:lnL>
                      <a:lnR w="76200">
                        <a:solidFill>
                          <a:srgbClr val="000000"/>
                        </a:solidFill>
                        <a:miter lim="400000"/>
                      </a:lnR>
                      <a:lnT w="76200">
                        <a:solidFill>
                          <a:srgbClr val="000000"/>
                        </a:solidFill>
                        <a:miter lim="400000"/>
                      </a:lnT>
                      <a:lnB w="76200">
                        <a:solidFill>
                          <a:srgbClr val="000000"/>
                        </a:solidFill>
                        <a:miter lim="400000"/>
                      </a:lnB>
                    </a:tcPr>
                  </a:tc>
                  <a:tc>
                    <a:txBody>
                      <a:bodyPr/>
                      <a:lstStyle/>
                      <a:p>
                        <a:pPr defTabSz="647700">
                          <a:defRPr>
                            <a:solidFill>
                              <a:srgbClr val="7F0325"/>
                            </a:solidFill>
                            <a:sym typeface="Helvetica Neue"/>
                          </a:defRPr>
                        </a:pPr>
                      </a:p>
                    </a:txBody>
                    <a:tcPr marL="50800" marR="50800" marT="50800" marB="50800" anchor="ctr" anchorCtr="0" horzOverflow="overflow">
                      <a:lnL w="76200">
                        <a:solidFill>
                          <a:srgbClr val="000000"/>
                        </a:solidFill>
                        <a:miter lim="400000"/>
                      </a:lnL>
                      <a:lnR w="76200">
                        <a:solidFill>
                          <a:srgbClr val="000000"/>
                        </a:solidFill>
                        <a:miter lim="400000"/>
                      </a:lnR>
                      <a:lnT w="76200">
                        <a:solidFill>
                          <a:srgbClr val="000000"/>
                        </a:solidFill>
                        <a:miter lim="400000"/>
                      </a:lnT>
                      <a:lnB w="76200">
                        <a:solidFill>
                          <a:srgbClr val="000000"/>
                        </a:solidFill>
                        <a:miter lim="400000"/>
                      </a:lnB>
                    </a:tcPr>
                  </a:tc>
                </a:tr>
              </a:tbl>
            </a:graphicData>
          </a:graphic>
        </p:graphicFrame>
        <p:sp>
          <p:nvSpPr>
            <p:cNvPr id="1059" name="Line"/>
            <p:cNvSpPr/>
            <p:nvPr/>
          </p:nvSpPr>
          <p:spPr>
            <a:xfrm>
              <a:off x="244905" y="1162521"/>
              <a:ext cx="498569" cy="537476"/>
            </a:xfrm>
            <a:custGeom>
              <a:avLst/>
              <a:gdLst/>
              <a:ahLst/>
              <a:cxnLst>
                <a:cxn ang="0">
                  <a:pos x="wd2" y="hd2"/>
                </a:cxn>
                <a:cxn ang="5400000">
                  <a:pos x="wd2" y="hd2"/>
                </a:cxn>
                <a:cxn ang="10800000">
                  <a:pos x="wd2" y="hd2"/>
                </a:cxn>
                <a:cxn ang="16200000">
                  <a:pos x="wd2" y="hd2"/>
                </a:cxn>
              </a:cxnLst>
              <a:rect l="0" t="0" r="r" b="b"/>
              <a:pathLst>
                <a:path w="20892" h="21247" fill="norm" stroke="1" extrusionOk="0">
                  <a:moveTo>
                    <a:pt x="20661" y="883"/>
                  </a:moveTo>
                  <a:cubicBezTo>
                    <a:pt x="20274" y="591"/>
                    <a:pt x="19976" y="135"/>
                    <a:pt x="19500" y="7"/>
                  </a:cubicBezTo>
                  <a:cubicBezTo>
                    <a:pt x="19289" y="-50"/>
                    <a:pt x="19172" y="283"/>
                    <a:pt x="19036" y="445"/>
                  </a:cubicBezTo>
                  <a:cubicBezTo>
                    <a:pt x="18861" y="650"/>
                    <a:pt x="18726" y="883"/>
                    <a:pt x="18571" y="1102"/>
                  </a:cubicBezTo>
                  <a:cubicBezTo>
                    <a:pt x="18702" y="1718"/>
                    <a:pt x="18586" y="2511"/>
                    <a:pt x="19500" y="2634"/>
                  </a:cubicBezTo>
                  <a:cubicBezTo>
                    <a:pt x="19816" y="2677"/>
                    <a:pt x="20119" y="2488"/>
                    <a:pt x="20428" y="2415"/>
                  </a:cubicBezTo>
                  <a:cubicBezTo>
                    <a:pt x="20749" y="1508"/>
                    <a:pt x="21158" y="1227"/>
                    <a:pt x="20661" y="445"/>
                  </a:cubicBezTo>
                  <a:cubicBezTo>
                    <a:pt x="20548" y="268"/>
                    <a:pt x="20351" y="153"/>
                    <a:pt x="20196" y="7"/>
                  </a:cubicBezTo>
                  <a:cubicBezTo>
                    <a:pt x="19964" y="80"/>
                    <a:pt x="19691" y="82"/>
                    <a:pt x="19500" y="226"/>
                  </a:cubicBezTo>
                  <a:cubicBezTo>
                    <a:pt x="18663" y="857"/>
                    <a:pt x="19131" y="1514"/>
                    <a:pt x="19268" y="2415"/>
                  </a:cubicBezTo>
                  <a:cubicBezTo>
                    <a:pt x="19384" y="2343"/>
                    <a:pt x="20622" y="1686"/>
                    <a:pt x="20428" y="1321"/>
                  </a:cubicBezTo>
                  <a:cubicBezTo>
                    <a:pt x="20319" y="1114"/>
                    <a:pt x="19964" y="1467"/>
                    <a:pt x="19732" y="1540"/>
                  </a:cubicBezTo>
                  <a:cubicBezTo>
                    <a:pt x="19497" y="1872"/>
                    <a:pt x="19036" y="2400"/>
                    <a:pt x="19036" y="2853"/>
                  </a:cubicBezTo>
                  <a:cubicBezTo>
                    <a:pt x="19036" y="3154"/>
                    <a:pt x="19190" y="3437"/>
                    <a:pt x="19268" y="3729"/>
                  </a:cubicBezTo>
                  <a:cubicBezTo>
                    <a:pt x="19283" y="3707"/>
                    <a:pt x="20156" y="2597"/>
                    <a:pt x="19964" y="2415"/>
                  </a:cubicBezTo>
                  <a:cubicBezTo>
                    <a:pt x="19791" y="2252"/>
                    <a:pt x="19500" y="2561"/>
                    <a:pt x="19268" y="2634"/>
                  </a:cubicBezTo>
                  <a:cubicBezTo>
                    <a:pt x="19036" y="2853"/>
                    <a:pt x="18781" y="3053"/>
                    <a:pt x="18571" y="3291"/>
                  </a:cubicBezTo>
                  <a:cubicBezTo>
                    <a:pt x="18393" y="3494"/>
                    <a:pt x="18292" y="3752"/>
                    <a:pt x="18107" y="3948"/>
                  </a:cubicBezTo>
                  <a:cubicBezTo>
                    <a:pt x="18106" y="3949"/>
                    <a:pt x="16663" y="5311"/>
                    <a:pt x="16250" y="5700"/>
                  </a:cubicBezTo>
                  <a:cubicBezTo>
                    <a:pt x="16018" y="5919"/>
                    <a:pt x="15750" y="6109"/>
                    <a:pt x="15554" y="6357"/>
                  </a:cubicBezTo>
                  <a:cubicBezTo>
                    <a:pt x="15321" y="6649"/>
                    <a:pt x="15114" y="6960"/>
                    <a:pt x="14857" y="7233"/>
                  </a:cubicBezTo>
                  <a:cubicBezTo>
                    <a:pt x="14494" y="7619"/>
                    <a:pt x="14083" y="7963"/>
                    <a:pt x="13696" y="8328"/>
                  </a:cubicBezTo>
                  <a:lnTo>
                    <a:pt x="10679" y="11175"/>
                  </a:lnTo>
                  <a:lnTo>
                    <a:pt x="9982" y="11832"/>
                  </a:lnTo>
                  <a:cubicBezTo>
                    <a:pt x="9673" y="12123"/>
                    <a:pt x="9316" y="12377"/>
                    <a:pt x="9054" y="12707"/>
                  </a:cubicBezTo>
                  <a:cubicBezTo>
                    <a:pt x="8822" y="12999"/>
                    <a:pt x="8631" y="13325"/>
                    <a:pt x="8357" y="13583"/>
                  </a:cubicBezTo>
                  <a:cubicBezTo>
                    <a:pt x="8160" y="13769"/>
                    <a:pt x="7875" y="13853"/>
                    <a:pt x="7661" y="14021"/>
                  </a:cubicBezTo>
                  <a:cubicBezTo>
                    <a:pt x="6502" y="14933"/>
                    <a:pt x="7492" y="14512"/>
                    <a:pt x="6268" y="14897"/>
                  </a:cubicBezTo>
                  <a:lnTo>
                    <a:pt x="4411" y="16649"/>
                  </a:lnTo>
                  <a:cubicBezTo>
                    <a:pt x="4256" y="16795"/>
                    <a:pt x="4068" y="16915"/>
                    <a:pt x="3947" y="17087"/>
                  </a:cubicBezTo>
                  <a:cubicBezTo>
                    <a:pt x="3792" y="17306"/>
                    <a:pt x="3680" y="17558"/>
                    <a:pt x="3482" y="17744"/>
                  </a:cubicBezTo>
                  <a:cubicBezTo>
                    <a:pt x="2276" y="18882"/>
                    <a:pt x="3241" y="17536"/>
                    <a:pt x="2322" y="18620"/>
                  </a:cubicBezTo>
                  <a:cubicBezTo>
                    <a:pt x="2147" y="18825"/>
                    <a:pt x="2041" y="19079"/>
                    <a:pt x="1857" y="19277"/>
                  </a:cubicBezTo>
                  <a:cubicBezTo>
                    <a:pt x="1497" y="19665"/>
                    <a:pt x="697" y="20372"/>
                    <a:pt x="697" y="20372"/>
                  </a:cubicBezTo>
                  <a:cubicBezTo>
                    <a:pt x="-38" y="18293"/>
                    <a:pt x="277" y="19518"/>
                    <a:pt x="0" y="16649"/>
                  </a:cubicBezTo>
                  <a:cubicBezTo>
                    <a:pt x="78" y="16357"/>
                    <a:pt x="-53" y="15908"/>
                    <a:pt x="232" y="15773"/>
                  </a:cubicBezTo>
                  <a:cubicBezTo>
                    <a:pt x="451" y="15670"/>
                    <a:pt x="397" y="16208"/>
                    <a:pt x="465" y="16430"/>
                  </a:cubicBezTo>
                  <a:cubicBezTo>
                    <a:pt x="552" y="16719"/>
                    <a:pt x="619" y="17014"/>
                    <a:pt x="697" y="17306"/>
                  </a:cubicBezTo>
                  <a:cubicBezTo>
                    <a:pt x="940" y="21436"/>
                    <a:pt x="-442" y="21550"/>
                    <a:pt x="2322" y="21029"/>
                  </a:cubicBezTo>
                  <a:cubicBezTo>
                    <a:pt x="2635" y="20970"/>
                    <a:pt x="2941" y="20883"/>
                    <a:pt x="3250" y="20810"/>
                  </a:cubicBezTo>
                  <a:cubicBezTo>
                    <a:pt x="3560" y="20664"/>
                    <a:pt x="3861" y="20500"/>
                    <a:pt x="4179" y="20372"/>
                  </a:cubicBezTo>
                  <a:cubicBezTo>
                    <a:pt x="4404" y="20281"/>
                    <a:pt x="4665" y="20271"/>
                    <a:pt x="4875" y="20153"/>
                  </a:cubicBezTo>
                  <a:cubicBezTo>
                    <a:pt x="6354" y="19316"/>
                    <a:pt x="3978" y="20036"/>
                    <a:pt x="6268" y="19496"/>
                  </a:cubicBezTo>
                  <a:cubicBezTo>
                    <a:pt x="6500" y="19350"/>
                    <a:pt x="6689" y="19101"/>
                    <a:pt x="6964" y="19058"/>
                  </a:cubicBezTo>
                  <a:cubicBezTo>
                    <a:pt x="7481" y="18977"/>
                    <a:pt x="8180" y="19767"/>
                    <a:pt x="7197" y="18839"/>
                  </a:cubicBezTo>
                </a:path>
              </a:pathLst>
            </a:custGeom>
            <a:noFill/>
            <a:ln w="76200" cap="flat">
              <a:solidFill>
                <a:srgbClr val="0000FF"/>
              </a:solidFill>
              <a:prstDash val="solid"/>
              <a:round/>
            </a:ln>
            <a:effectLst/>
          </p:spPr>
          <p:txBody>
            <a:bodyPr wrap="square" lIns="45719" tIns="45719" rIns="45719" bIns="45719" numCol="1" anchor="t">
              <a:noAutofit/>
            </a:bodyPr>
            <a:lstStyle/>
            <a:p>
              <a:pPr algn="r" defTabSz="914400">
                <a:defRPr sz="1800">
                  <a:latin typeface="Arial"/>
                  <a:ea typeface="Arial"/>
                  <a:cs typeface="Arial"/>
                  <a:sym typeface="Arial"/>
                </a:defRPr>
              </a:pPr>
            </a:p>
          </p:txBody>
        </p:sp>
        <p:sp>
          <p:nvSpPr>
            <p:cNvPr id="1060" name="Line"/>
            <p:cNvSpPr/>
            <p:nvPr/>
          </p:nvSpPr>
          <p:spPr>
            <a:xfrm flipH="1">
              <a:off x="2178156" y="1213630"/>
              <a:ext cx="498569" cy="537477"/>
            </a:xfrm>
            <a:custGeom>
              <a:avLst/>
              <a:gdLst/>
              <a:ahLst/>
              <a:cxnLst>
                <a:cxn ang="0">
                  <a:pos x="wd2" y="hd2"/>
                </a:cxn>
                <a:cxn ang="5400000">
                  <a:pos x="wd2" y="hd2"/>
                </a:cxn>
                <a:cxn ang="10800000">
                  <a:pos x="wd2" y="hd2"/>
                </a:cxn>
                <a:cxn ang="16200000">
                  <a:pos x="wd2" y="hd2"/>
                </a:cxn>
              </a:cxnLst>
              <a:rect l="0" t="0" r="r" b="b"/>
              <a:pathLst>
                <a:path w="20892" h="21247" fill="norm" stroke="1" extrusionOk="0">
                  <a:moveTo>
                    <a:pt x="20661" y="883"/>
                  </a:moveTo>
                  <a:cubicBezTo>
                    <a:pt x="20274" y="591"/>
                    <a:pt x="19976" y="135"/>
                    <a:pt x="19500" y="7"/>
                  </a:cubicBezTo>
                  <a:cubicBezTo>
                    <a:pt x="19289" y="-50"/>
                    <a:pt x="19172" y="283"/>
                    <a:pt x="19036" y="445"/>
                  </a:cubicBezTo>
                  <a:cubicBezTo>
                    <a:pt x="18861" y="650"/>
                    <a:pt x="18726" y="883"/>
                    <a:pt x="18571" y="1102"/>
                  </a:cubicBezTo>
                  <a:cubicBezTo>
                    <a:pt x="18702" y="1718"/>
                    <a:pt x="18586" y="2511"/>
                    <a:pt x="19500" y="2634"/>
                  </a:cubicBezTo>
                  <a:cubicBezTo>
                    <a:pt x="19816" y="2677"/>
                    <a:pt x="20119" y="2488"/>
                    <a:pt x="20428" y="2415"/>
                  </a:cubicBezTo>
                  <a:cubicBezTo>
                    <a:pt x="20749" y="1508"/>
                    <a:pt x="21158" y="1227"/>
                    <a:pt x="20661" y="445"/>
                  </a:cubicBezTo>
                  <a:cubicBezTo>
                    <a:pt x="20548" y="268"/>
                    <a:pt x="20351" y="153"/>
                    <a:pt x="20196" y="7"/>
                  </a:cubicBezTo>
                  <a:cubicBezTo>
                    <a:pt x="19964" y="80"/>
                    <a:pt x="19691" y="82"/>
                    <a:pt x="19500" y="226"/>
                  </a:cubicBezTo>
                  <a:cubicBezTo>
                    <a:pt x="18663" y="857"/>
                    <a:pt x="19131" y="1514"/>
                    <a:pt x="19268" y="2415"/>
                  </a:cubicBezTo>
                  <a:cubicBezTo>
                    <a:pt x="19384" y="2343"/>
                    <a:pt x="20622" y="1686"/>
                    <a:pt x="20428" y="1321"/>
                  </a:cubicBezTo>
                  <a:cubicBezTo>
                    <a:pt x="20319" y="1114"/>
                    <a:pt x="19964" y="1467"/>
                    <a:pt x="19732" y="1540"/>
                  </a:cubicBezTo>
                  <a:cubicBezTo>
                    <a:pt x="19497" y="1872"/>
                    <a:pt x="19036" y="2400"/>
                    <a:pt x="19036" y="2853"/>
                  </a:cubicBezTo>
                  <a:cubicBezTo>
                    <a:pt x="19036" y="3154"/>
                    <a:pt x="19190" y="3437"/>
                    <a:pt x="19268" y="3729"/>
                  </a:cubicBezTo>
                  <a:cubicBezTo>
                    <a:pt x="19283" y="3707"/>
                    <a:pt x="20156" y="2597"/>
                    <a:pt x="19964" y="2415"/>
                  </a:cubicBezTo>
                  <a:cubicBezTo>
                    <a:pt x="19791" y="2252"/>
                    <a:pt x="19500" y="2561"/>
                    <a:pt x="19268" y="2634"/>
                  </a:cubicBezTo>
                  <a:cubicBezTo>
                    <a:pt x="19036" y="2853"/>
                    <a:pt x="18781" y="3053"/>
                    <a:pt x="18571" y="3291"/>
                  </a:cubicBezTo>
                  <a:cubicBezTo>
                    <a:pt x="18393" y="3494"/>
                    <a:pt x="18292" y="3752"/>
                    <a:pt x="18107" y="3948"/>
                  </a:cubicBezTo>
                  <a:cubicBezTo>
                    <a:pt x="18106" y="3949"/>
                    <a:pt x="16663" y="5311"/>
                    <a:pt x="16250" y="5700"/>
                  </a:cubicBezTo>
                  <a:cubicBezTo>
                    <a:pt x="16018" y="5919"/>
                    <a:pt x="15750" y="6109"/>
                    <a:pt x="15554" y="6357"/>
                  </a:cubicBezTo>
                  <a:cubicBezTo>
                    <a:pt x="15321" y="6649"/>
                    <a:pt x="15114" y="6960"/>
                    <a:pt x="14857" y="7233"/>
                  </a:cubicBezTo>
                  <a:cubicBezTo>
                    <a:pt x="14494" y="7619"/>
                    <a:pt x="14083" y="7963"/>
                    <a:pt x="13696" y="8328"/>
                  </a:cubicBezTo>
                  <a:lnTo>
                    <a:pt x="10679" y="11175"/>
                  </a:lnTo>
                  <a:lnTo>
                    <a:pt x="9982" y="11832"/>
                  </a:lnTo>
                  <a:cubicBezTo>
                    <a:pt x="9673" y="12123"/>
                    <a:pt x="9316" y="12377"/>
                    <a:pt x="9054" y="12707"/>
                  </a:cubicBezTo>
                  <a:cubicBezTo>
                    <a:pt x="8822" y="12999"/>
                    <a:pt x="8631" y="13325"/>
                    <a:pt x="8357" y="13583"/>
                  </a:cubicBezTo>
                  <a:cubicBezTo>
                    <a:pt x="8160" y="13769"/>
                    <a:pt x="7875" y="13853"/>
                    <a:pt x="7661" y="14021"/>
                  </a:cubicBezTo>
                  <a:cubicBezTo>
                    <a:pt x="6502" y="14933"/>
                    <a:pt x="7492" y="14512"/>
                    <a:pt x="6268" y="14897"/>
                  </a:cubicBezTo>
                  <a:lnTo>
                    <a:pt x="4411" y="16649"/>
                  </a:lnTo>
                  <a:cubicBezTo>
                    <a:pt x="4256" y="16795"/>
                    <a:pt x="4068" y="16915"/>
                    <a:pt x="3947" y="17087"/>
                  </a:cubicBezTo>
                  <a:cubicBezTo>
                    <a:pt x="3792" y="17306"/>
                    <a:pt x="3680" y="17558"/>
                    <a:pt x="3482" y="17744"/>
                  </a:cubicBezTo>
                  <a:cubicBezTo>
                    <a:pt x="2276" y="18882"/>
                    <a:pt x="3241" y="17536"/>
                    <a:pt x="2322" y="18620"/>
                  </a:cubicBezTo>
                  <a:cubicBezTo>
                    <a:pt x="2147" y="18825"/>
                    <a:pt x="2041" y="19079"/>
                    <a:pt x="1857" y="19277"/>
                  </a:cubicBezTo>
                  <a:cubicBezTo>
                    <a:pt x="1497" y="19665"/>
                    <a:pt x="697" y="20372"/>
                    <a:pt x="697" y="20372"/>
                  </a:cubicBezTo>
                  <a:cubicBezTo>
                    <a:pt x="-38" y="18293"/>
                    <a:pt x="277" y="19518"/>
                    <a:pt x="0" y="16649"/>
                  </a:cubicBezTo>
                  <a:cubicBezTo>
                    <a:pt x="78" y="16357"/>
                    <a:pt x="-53" y="15908"/>
                    <a:pt x="232" y="15773"/>
                  </a:cubicBezTo>
                  <a:cubicBezTo>
                    <a:pt x="451" y="15670"/>
                    <a:pt x="397" y="16208"/>
                    <a:pt x="465" y="16430"/>
                  </a:cubicBezTo>
                  <a:cubicBezTo>
                    <a:pt x="552" y="16719"/>
                    <a:pt x="619" y="17014"/>
                    <a:pt x="697" y="17306"/>
                  </a:cubicBezTo>
                  <a:cubicBezTo>
                    <a:pt x="940" y="21436"/>
                    <a:pt x="-442" y="21550"/>
                    <a:pt x="2322" y="21029"/>
                  </a:cubicBezTo>
                  <a:cubicBezTo>
                    <a:pt x="2635" y="20970"/>
                    <a:pt x="2941" y="20883"/>
                    <a:pt x="3250" y="20810"/>
                  </a:cubicBezTo>
                  <a:cubicBezTo>
                    <a:pt x="3560" y="20664"/>
                    <a:pt x="3861" y="20500"/>
                    <a:pt x="4179" y="20372"/>
                  </a:cubicBezTo>
                  <a:cubicBezTo>
                    <a:pt x="4404" y="20281"/>
                    <a:pt x="4665" y="20271"/>
                    <a:pt x="4875" y="20153"/>
                  </a:cubicBezTo>
                  <a:cubicBezTo>
                    <a:pt x="6354" y="19316"/>
                    <a:pt x="3978" y="20036"/>
                    <a:pt x="6268" y="19496"/>
                  </a:cubicBezTo>
                  <a:cubicBezTo>
                    <a:pt x="6500" y="19350"/>
                    <a:pt x="6689" y="19101"/>
                    <a:pt x="6964" y="19058"/>
                  </a:cubicBezTo>
                  <a:cubicBezTo>
                    <a:pt x="7481" y="18977"/>
                    <a:pt x="8180" y="19767"/>
                    <a:pt x="7197" y="18839"/>
                  </a:cubicBezTo>
                </a:path>
              </a:pathLst>
            </a:custGeom>
            <a:noFill/>
            <a:ln w="76200" cap="flat">
              <a:solidFill>
                <a:srgbClr val="0000FF"/>
              </a:solidFill>
              <a:prstDash val="solid"/>
              <a:round/>
            </a:ln>
            <a:effectLst/>
          </p:spPr>
          <p:txBody>
            <a:bodyPr wrap="square" lIns="45719" tIns="45719" rIns="45719" bIns="45719" numCol="1" anchor="t">
              <a:noAutofit/>
            </a:bodyPr>
            <a:lstStyle/>
            <a:p>
              <a:pPr algn="r" defTabSz="914400">
                <a:defRPr sz="1800">
                  <a:latin typeface="Arial"/>
                  <a:ea typeface="Arial"/>
                  <a:cs typeface="Arial"/>
                  <a:sym typeface="Arial"/>
                </a:defRPr>
              </a:pPr>
            </a:p>
          </p:txBody>
        </p:sp>
      </p:grpSp>
      <p:grpSp>
        <p:nvGrpSpPr>
          <p:cNvPr id="1064" name="Group"/>
          <p:cNvGrpSpPr/>
          <p:nvPr/>
        </p:nvGrpSpPr>
        <p:grpSpPr>
          <a:xfrm>
            <a:off x="19884957" y="4491064"/>
            <a:ext cx="3098466" cy="1731607"/>
            <a:chOff x="19500" y="19500"/>
            <a:chExt cx="3098464" cy="1731605"/>
          </a:xfrm>
        </p:grpSpPr>
        <p:graphicFrame>
          <p:nvGraphicFramePr>
            <p:cNvPr id="1062" name="Table"/>
            <p:cNvGraphicFramePr/>
            <p:nvPr/>
          </p:nvGraphicFramePr>
          <p:xfrm>
            <a:off x="19500" y="19500"/>
            <a:ext cx="3098466" cy="1393774"/>
          </p:xfrm>
          <a:graphic xmlns:a="http://schemas.openxmlformats.org/drawingml/2006/main">
            <a:graphicData uri="http://schemas.openxmlformats.org/drawingml/2006/table">
              <a:tbl>
                <a:tblPr firstCol="0" firstRow="0" lastCol="0" lastRow="0" bandCol="0" bandRow="0" rtl="0">
                  <a:tableStyleId>{EEE7283C-3CF3-47DC-8721-378D4A62B228}</a:tableStyleId>
                </a:tblPr>
                <a:tblGrid>
                  <a:gridCol w="1511132"/>
                  <a:gridCol w="1511132"/>
                </a:tblGrid>
                <a:tr h="658786">
                  <a:tc gridSpan="2">
                    <a:txBody>
                      <a:bodyPr/>
                      <a:lstStyle/>
                      <a:p>
                        <a:pPr defTabSz="647700">
                          <a:defRPr sz="1800">
                            <a:solidFill>
                              <a:srgbClr val="000000"/>
                            </a:solidFill>
                          </a:defRPr>
                        </a:pPr>
                        <a:r>
                          <a:rPr sz="3900">
                            <a:solidFill>
                              <a:srgbClr val="7F0325"/>
                            </a:solidFill>
                            <a:sym typeface="Helvetica Neue"/>
                          </a:rPr>
                          <a:t>written</a:t>
                        </a:r>
                      </a:p>
                    </a:txBody>
                    <a:tcPr marL="50800" marR="50800" marT="50800" marB="50800" anchor="ctr" anchorCtr="0" horzOverflow="overflow">
                      <a:lnL w="76200">
                        <a:solidFill>
                          <a:srgbClr val="000000"/>
                        </a:solidFill>
                        <a:miter lim="400000"/>
                      </a:lnL>
                      <a:lnR w="76200">
                        <a:solidFill>
                          <a:srgbClr val="000000"/>
                        </a:solidFill>
                        <a:miter lim="400000"/>
                      </a:lnR>
                      <a:lnT w="76200">
                        <a:solidFill>
                          <a:srgbClr val="000000"/>
                        </a:solidFill>
                        <a:miter lim="400000"/>
                      </a:lnT>
                      <a:lnB w="76200">
                        <a:solidFill>
                          <a:srgbClr val="000000"/>
                        </a:solidFill>
                        <a:miter lim="400000"/>
                      </a:lnB>
                    </a:tcPr>
                  </a:tc>
                  <a:tc hMerge="1">
                    <a:tcPr/>
                  </a:tc>
                </a:tr>
                <a:tr h="658786">
                  <a:tc>
                    <a:txBody>
                      <a:bodyPr/>
                      <a:lstStyle/>
                      <a:p>
                        <a:pPr defTabSz="647700">
                          <a:defRPr>
                            <a:solidFill>
                              <a:srgbClr val="7F0325"/>
                            </a:solidFill>
                            <a:sym typeface="Helvetica Neue"/>
                          </a:defRPr>
                        </a:pPr>
                      </a:p>
                    </a:txBody>
                    <a:tcPr marL="50800" marR="50800" marT="50800" marB="50800" anchor="ctr" anchorCtr="0" horzOverflow="overflow">
                      <a:lnL w="76200">
                        <a:solidFill>
                          <a:srgbClr val="000000"/>
                        </a:solidFill>
                        <a:miter lim="400000"/>
                      </a:lnL>
                      <a:lnR w="76200">
                        <a:solidFill>
                          <a:srgbClr val="000000"/>
                        </a:solidFill>
                        <a:miter lim="400000"/>
                      </a:lnR>
                      <a:lnT w="76200">
                        <a:solidFill>
                          <a:srgbClr val="000000"/>
                        </a:solidFill>
                        <a:miter lim="400000"/>
                      </a:lnT>
                      <a:lnB w="76200">
                        <a:solidFill>
                          <a:srgbClr val="000000"/>
                        </a:solidFill>
                        <a:miter lim="400000"/>
                      </a:lnB>
                    </a:tcPr>
                  </a:tc>
                  <a:tc>
                    <a:txBody>
                      <a:bodyPr/>
                      <a:lstStyle/>
                      <a:p>
                        <a:pPr defTabSz="647700">
                          <a:defRPr>
                            <a:solidFill>
                              <a:srgbClr val="7F0325"/>
                            </a:solidFill>
                            <a:sym typeface="Helvetica Neue"/>
                          </a:defRPr>
                        </a:pPr>
                      </a:p>
                    </a:txBody>
                    <a:tcPr marL="50800" marR="50800" marT="50800" marB="50800" anchor="ctr" anchorCtr="0" horzOverflow="overflow">
                      <a:lnL w="76200">
                        <a:solidFill>
                          <a:srgbClr val="000000"/>
                        </a:solidFill>
                        <a:miter lim="400000"/>
                      </a:lnL>
                      <a:lnR w="76200">
                        <a:solidFill>
                          <a:srgbClr val="000000"/>
                        </a:solidFill>
                        <a:miter lim="400000"/>
                      </a:lnR>
                      <a:lnT w="76200">
                        <a:solidFill>
                          <a:srgbClr val="000000"/>
                        </a:solidFill>
                        <a:miter lim="400000"/>
                      </a:lnT>
                      <a:lnB w="76200">
                        <a:solidFill>
                          <a:srgbClr val="000000"/>
                        </a:solidFill>
                        <a:miter lim="400000"/>
                      </a:lnB>
                    </a:tcPr>
                  </a:tc>
                </a:tr>
              </a:tbl>
            </a:graphicData>
          </a:graphic>
        </p:graphicFrame>
        <p:sp>
          <p:nvSpPr>
            <p:cNvPr id="1063" name="Line"/>
            <p:cNvSpPr/>
            <p:nvPr/>
          </p:nvSpPr>
          <p:spPr>
            <a:xfrm flipH="1">
              <a:off x="2178156" y="1213630"/>
              <a:ext cx="498569" cy="537477"/>
            </a:xfrm>
            <a:custGeom>
              <a:avLst/>
              <a:gdLst/>
              <a:ahLst/>
              <a:cxnLst>
                <a:cxn ang="0">
                  <a:pos x="wd2" y="hd2"/>
                </a:cxn>
                <a:cxn ang="5400000">
                  <a:pos x="wd2" y="hd2"/>
                </a:cxn>
                <a:cxn ang="10800000">
                  <a:pos x="wd2" y="hd2"/>
                </a:cxn>
                <a:cxn ang="16200000">
                  <a:pos x="wd2" y="hd2"/>
                </a:cxn>
              </a:cxnLst>
              <a:rect l="0" t="0" r="r" b="b"/>
              <a:pathLst>
                <a:path w="20892" h="21247" fill="norm" stroke="1" extrusionOk="0">
                  <a:moveTo>
                    <a:pt x="20661" y="883"/>
                  </a:moveTo>
                  <a:cubicBezTo>
                    <a:pt x="20274" y="591"/>
                    <a:pt x="19976" y="135"/>
                    <a:pt x="19500" y="7"/>
                  </a:cubicBezTo>
                  <a:cubicBezTo>
                    <a:pt x="19289" y="-50"/>
                    <a:pt x="19172" y="283"/>
                    <a:pt x="19036" y="445"/>
                  </a:cubicBezTo>
                  <a:cubicBezTo>
                    <a:pt x="18861" y="650"/>
                    <a:pt x="18726" y="883"/>
                    <a:pt x="18571" y="1102"/>
                  </a:cubicBezTo>
                  <a:cubicBezTo>
                    <a:pt x="18702" y="1718"/>
                    <a:pt x="18586" y="2511"/>
                    <a:pt x="19500" y="2634"/>
                  </a:cubicBezTo>
                  <a:cubicBezTo>
                    <a:pt x="19816" y="2677"/>
                    <a:pt x="20119" y="2488"/>
                    <a:pt x="20428" y="2415"/>
                  </a:cubicBezTo>
                  <a:cubicBezTo>
                    <a:pt x="20749" y="1508"/>
                    <a:pt x="21158" y="1227"/>
                    <a:pt x="20661" y="445"/>
                  </a:cubicBezTo>
                  <a:cubicBezTo>
                    <a:pt x="20548" y="268"/>
                    <a:pt x="20351" y="153"/>
                    <a:pt x="20196" y="7"/>
                  </a:cubicBezTo>
                  <a:cubicBezTo>
                    <a:pt x="19964" y="80"/>
                    <a:pt x="19691" y="82"/>
                    <a:pt x="19500" y="226"/>
                  </a:cubicBezTo>
                  <a:cubicBezTo>
                    <a:pt x="18663" y="857"/>
                    <a:pt x="19131" y="1514"/>
                    <a:pt x="19268" y="2415"/>
                  </a:cubicBezTo>
                  <a:cubicBezTo>
                    <a:pt x="19384" y="2343"/>
                    <a:pt x="20622" y="1686"/>
                    <a:pt x="20428" y="1321"/>
                  </a:cubicBezTo>
                  <a:cubicBezTo>
                    <a:pt x="20319" y="1114"/>
                    <a:pt x="19964" y="1467"/>
                    <a:pt x="19732" y="1540"/>
                  </a:cubicBezTo>
                  <a:cubicBezTo>
                    <a:pt x="19497" y="1872"/>
                    <a:pt x="19036" y="2400"/>
                    <a:pt x="19036" y="2853"/>
                  </a:cubicBezTo>
                  <a:cubicBezTo>
                    <a:pt x="19036" y="3154"/>
                    <a:pt x="19190" y="3437"/>
                    <a:pt x="19268" y="3729"/>
                  </a:cubicBezTo>
                  <a:cubicBezTo>
                    <a:pt x="19283" y="3707"/>
                    <a:pt x="20156" y="2597"/>
                    <a:pt x="19964" y="2415"/>
                  </a:cubicBezTo>
                  <a:cubicBezTo>
                    <a:pt x="19791" y="2252"/>
                    <a:pt x="19500" y="2561"/>
                    <a:pt x="19268" y="2634"/>
                  </a:cubicBezTo>
                  <a:cubicBezTo>
                    <a:pt x="19036" y="2853"/>
                    <a:pt x="18781" y="3053"/>
                    <a:pt x="18571" y="3291"/>
                  </a:cubicBezTo>
                  <a:cubicBezTo>
                    <a:pt x="18393" y="3494"/>
                    <a:pt x="18292" y="3752"/>
                    <a:pt x="18107" y="3948"/>
                  </a:cubicBezTo>
                  <a:cubicBezTo>
                    <a:pt x="18106" y="3949"/>
                    <a:pt x="16663" y="5311"/>
                    <a:pt x="16250" y="5700"/>
                  </a:cubicBezTo>
                  <a:cubicBezTo>
                    <a:pt x="16018" y="5919"/>
                    <a:pt x="15750" y="6109"/>
                    <a:pt x="15554" y="6357"/>
                  </a:cubicBezTo>
                  <a:cubicBezTo>
                    <a:pt x="15321" y="6649"/>
                    <a:pt x="15114" y="6960"/>
                    <a:pt x="14857" y="7233"/>
                  </a:cubicBezTo>
                  <a:cubicBezTo>
                    <a:pt x="14494" y="7619"/>
                    <a:pt x="14083" y="7963"/>
                    <a:pt x="13696" y="8328"/>
                  </a:cubicBezTo>
                  <a:lnTo>
                    <a:pt x="10679" y="11175"/>
                  </a:lnTo>
                  <a:lnTo>
                    <a:pt x="9982" y="11832"/>
                  </a:lnTo>
                  <a:cubicBezTo>
                    <a:pt x="9673" y="12123"/>
                    <a:pt x="9316" y="12377"/>
                    <a:pt x="9054" y="12707"/>
                  </a:cubicBezTo>
                  <a:cubicBezTo>
                    <a:pt x="8822" y="12999"/>
                    <a:pt x="8631" y="13325"/>
                    <a:pt x="8357" y="13583"/>
                  </a:cubicBezTo>
                  <a:cubicBezTo>
                    <a:pt x="8160" y="13769"/>
                    <a:pt x="7875" y="13853"/>
                    <a:pt x="7661" y="14021"/>
                  </a:cubicBezTo>
                  <a:cubicBezTo>
                    <a:pt x="6502" y="14933"/>
                    <a:pt x="7492" y="14512"/>
                    <a:pt x="6268" y="14897"/>
                  </a:cubicBezTo>
                  <a:lnTo>
                    <a:pt x="4411" y="16649"/>
                  </a:lnTo>
                  <a:cubicBezTo>
                    <a:pt x="4256" y="16795"/>
                    <a:pt x="4068" y="16915"/>
                    <a:pt x="3947" y="17087"/>
                  </a:cubicBezTo>
                  <a:cubicBezTo>
                    <a:pt x="3792" y="17306"/>
                    <a:pt x="3680" y="17558"/>
                    <a:pt x="3482" y="17744"/>
                  </a:cubicBezTo>
                  <a:cubicBezTo>
                    <a:pt x="2276" y="18882"/>
                    <a:pt x="3241" y="17536"/>
                    <a:pt x="2322" y="18620"/>
                  </a:cubicBezTo>
                  <a:cubicBezTo>
                    <a:pt x="2147" y="18825"/>
                    <a:pt x="2041" y="19079"/>
                    <a:pt x="1857" y="19277"/>
                  </a:cubicBezTo>
                  <a:cubicBezTo>
                    <a:pt x="1497" y="19665"/>
                    <a:pt x="697" y="20372"/>
                    <a:pt x="697" y="20372"/>
                  </a:cubicBezTo>
                  <a:cubicBezTo>
                    <a:pt x="-38" y="18293"/>
                    <a:pt x="277" y="19518"/>
                    <a:pt x="0" y="16649"/>
                  </a:cubicBezTo>
                  <a:cubicBezTo>
                    <a:pt x="78" y="16357"/>
                    <a:pt x="-53" y="15908"/>
                    <a:pt x="232" y="15773"/>
                  </a:cubicBezTo>
                  <a:cubicBezTo>
                    <a:pt x="451" y="15670"/>
                    <a:pt x="397" y="16208"/>
                    <a:pt x="465" y="16430"/>
                  </a:cubicBezTo>
                  <a:cubicBezTo>
                    <a:pt x="552" y="16719"/>
                    <a:pt x="619" y="17014"/>
                    <a:pt x="697" y="17306"/>
                  </a:cubicBezTo>
                  <a:cubicBezTo>
                    <a:pt x="940" y="21436"/>
                    <a:pt x="-442" y="21550"/>
                    <a:pt x="2322" y="21029"/>
                  </a:cubicBezTo>
                  <a:cubicBezTo>
                    <a:pt x="2635" y="20970"/>
                    <a:pt x="2941" y="20883"/>
                    <a:pt x="3250" y="20810"/>
                  </a:cubicBezTo>
                  <a:cubicBezTo>
                    <a:pt x="3560" y="20664"/>
                    <a:pt x="3861" y="20500"/>
                    <a:pt x="4179" y="20372"/>
                  </a:cubicBezTo>
                  <a:cubicBezTo>
                    <a:pt x="4404" y="20281"/>
                    <a:pt x="4665" y="20271"/>
                    <a:pt x="4875" y="20153"/>
                  </a:cubicBezTo>
                  <a:cubicBezTo>
                    <a:pt x="6354" y="19316"/>
                    <a:pt x="3978" y="20036"/>
                    <a:pt x="6268" y="19496"/>
                  </a:cubicBezTo>
                  <a:cubicBezTo>
                    <a:pt x="6500" y="19350"/>
                    <a:pt x="6689" y="19101"/>
                    <a:pt x="6964" y="19058"/>
                  </a:cubicBezTo>
                  <a:cubicBezTo>
                    <a:pt x="7481" y="18977"/>
                    <a:pt x="8180" y="19767"/>
                    <a:pt x="7197" y="18839"/>
                  </a:cubicBezTo>
                </a:path>
              </a:pathLst>
            </a:custGeom>
            <a:noFill/>
            <a:ln w="76200" cap="flat">
              <a:solidFill>
                <a:srgbClr val="0000FF"/>
              </a:solidFill>
              <a:prstDash val="solid"/>
              <a:round/>
            </a:ln>
            <a:effectLst/>
          </p:spPr>
          <p:txBody>
            <a:bodyPr wrap="square" lIns="45719" tIns="45719" rIns="45719" bIns="45719" numCol="1" anchor="t">
              <a:noAutofit/>
            </a:bodyPr>
            <a:lstStyle/>
            <a:p>
              <a:pPr algn="r" defTabSz="914400">
                <a:defRPr sz="1800">
                  <a:latin typeface="Arial"/>
                  <a:ea typeface="Arial"/>
                  <a:cs typeface="Arial"/>
                  <a:sym typeface="Arial"/>
                </a:defRPr>
              </a:pPr>
            </a:p>
          </p:txBody>
        </p:sp>
      </p:grpSp>
      <p:grpSp>
        <p:nvGrpSpPr>
          <p:cNvPr id="1068" name="Group"/>
          <p:cNvGrpSpPr/>
          <p:nvPr/>
        </p:nvGrpSpPr>
        <p:grpSpPr>
          <a:xfrm>
            <a:off x="16646065" y="2431503"/>
            <a:ext cx="3098466" cy="1731607"/>
            <a:chOff x="19500" y="19500"/>
            <a:chExt cx="3098464" cy="1731605"/>
          </a:xfrm>
        </p:grpSpPr>
        <p:graphicFrame>
          <p:nvGraphicFramePr>
            <p:cNvPr id="1065" name="Table"/>
            <p:cNvGraphicFramePr/>
            <p:nvPr/>
          </p:nvGraphicFramePr>
          <p:xfrm>
            <a:off x="19500" y="19500"/>
            <a:ext cx="3098466" cy="1393774"/>
          </p:xfrm>
          <a:graphic xmlns:a="http://schemas.openxmlformats.org/drawingml/2006/main">
            <a:graphicData uri="http://schemas.openxmlformats.org/drawingml/2006/table">
              <a:tbl>
                <a:tblPr firstCol="0" firstRow="0" lastCol="0" lastRow="0" bandCol="0" bandRow="0" rtl="0">
                  <a:tableStyleId>{EEE7283C-3CF3-47DC-8721-378D4A62B228}</a:tableStyleId>
                </a:tblPr>
                <a:tblGrid>
                  <a:gridCol w="1511132"/>
                  <a:gridCol w="1511132"/>
                </a:tblGrid>
                <a:tr h="658786">
                  <a:tc gridSpan="2">
                    <a:txBody>
                      <a:bodyPr/>
                      <a:lstStyle/>
                      <a:p>
                        <a:pPr defTabSz="647700">
                          <a:defRPr sz="1800">
                            <a:solidFill>
                              <a:srgbClr val="000000"/>
                            </a:solidFill>
                          </a:defRPr>
                        </a:pPr>
                        <a:r>
                          <a:rPr sz="3900">
                            <a:solidFill>
                              <a:srgbClr val="7F0325"/>
                            </a:solidFill>
                            <a:sym typeface="Helvetica Neue"/>
                          </a:rPr>
                          <a:t>this</a:t>
                        </a:r>
                      </a:p>
                    </a:txBody>
                    <a:tcPr marL="50800" marR="50800" marT="50800" marB="50800" anchor="ctr" anchorCtr="0" horzOverflow="overflow">
                      <a:lnL w="76200">
                        <a:solidFill>
                          <a:srgbClr val="000000"/>
                        </a:solidFill>
                        <a:miter lim="400000"/>
                      </a:lnL>
                      <a:lnR w="76200">
                        <a:solidFill>
                          <a:srgbClr val="000000"/>
                        </a:solidFill>
                        <a:miter lim="400000"/>
                      </a:lnR>
                      <a:lnT w="76200">
                        <a:solidFill>
                          <a:srgbClr val="000000"/>
                        </a:solidFill>
                        <a:miter lim="400000"/>
                      </a:lnT>
                      <a:lnB w="76200">
                        <a:solidFill>
                          <a:srgbClr val="000000"/>
                        </a:solidFill>
                        <a:miter lim="400000"/>
                      </a:lnB>
                    </a:tcPr>
                  </a:tc>
                  <a:tc hMerge="1">
                    <a:tcPr/>
                  </a:tc>
                </a:tr>
                <a:tr h="658786">
                  <a:tc>
                    <a:txBody>
                      <a:bodyPr/>
                      <a:lstStyle/>
                      <a:p>
                        <a:pPr defTabSz="647700">
                          <a:defRPr>
                            <a:solidFill>
                              <a:srgbClr val="7F0325"/>
                            </a:solidFill>
                            <a:sym typeface="Helvetica Neue"/>
                          </a:defRPr>
                        </a:pPr>
                      </a:p>
                    </a:txBody>
                    <a:tcPr marL="50800" marR="50800" marT="50800" marB="50800" anchor="ctr" anchorCtr="0" horzOverflow="overflow">
                      <a:lnL w="76200">
                        <a:solidFill>
                          <a:srgbClr val="000000"/>
                        </a:solidFill>
                        <a:miter lim="400000"/>
                      </a:lnL>
                      <a:lnR w="76200">
                        <a:solidFill>
                          <a:srgbClr val="000000"/>
                        </a:solidFill>
                        <a:miter lim="400000"/>
                      </a:lnR>
                      <a:lnT w="76200">
                        <a:solidFill>
                          <a:srgbClr val="000000"/>
                        </a:solidFill>
                        <a:miter lim="400000"/>
                      </a:lnT>
                      <a:lnB w="76200">
                        <a:solidFill>
                          <a:srgbClr val="000000"/>
                        </a:solidFill>
                        <a:miter lim="400000"/>
                      </a:lnB>
                    </a:tcPr>
                  </a:tc>
                  <a:tc>
                    <a:txBody>
                      <a:bodyPr/>
                      <a:lstStyle/>
                      <a:p>
                        <a:pPr defTabSz="647700">
                          <a:defRPr>
                            <a:solidFill>
                              <a:srgbClr val="7F0325"/>
                            </a:solidFill>
                            <a:sym typeface="Helvetica Neue"/>
                          </a:defRPr>
                        </a:pPr>
                      </a:p>
                    </a:txBody>
                    <a:tcPr marL="50800" marR="50800" marT="50800" marB="50800" anchor="ctr" anchorCtr="0" horzOverflow="overflow">
                      <a:lnL w="76200">
                        <a:solidFill>
                          <a:srgbClr val="000000"/>
                        </a:solidFill>
                        <a:miter lim="400000"/>
                      </a:lnL>
                      <a:lnR w="76200">
                        <a:solidFill>
                          <a:srgbClr val="000000"/>
                        </a:solidFill>
                        <a:miter lim="400000"/>
                      </a:lnR>
                      <a:lnT w="76200">
                        <a:solidFill>
                          <a:srgbClr val="000000"/>
                        </a:solidFill>
                        <a:miter lim="400000"/>
                      </a:lnT>
                      <a:lnB w="76200">
                        <a:solidFill>
                          <a:srgbClr val="000000"/>
                        </a:solidFill>
                        <a:miter lim="400000"/>
                      </a:lnB>
                    </a:tcPr>
                  </a:tc>
                </a:tr>
              </a:tbl>
            </a:graphicData>
          </a:graphic>
        </p:graphicFrame>
        <p:sp>
          <p:nvSpPr>
            <p:cNvPr id="1066" name="Line"/>
            <p:cNvSpPr/>
            <p:nvPr/>
          </p:nvSpPr>
          <p:spPr>
            <a:xfrm>
              <a:off x="244905" y="1162521"/>
              <a:ext cx="498569" cy="537476"/>
            </a:xfrm>
            <a:custGeom>
              <a:avLst/>
              <a:gdLst/>
              <a:ahLst/>
              <a:cxnLst>
                <a:cxn ang="0">
                  <a:pos x="wd2" y="hd2"/>
                </a:cxn>
                <a:cxn ang="5400000">
                  <a:pos x="wd2" y="hd2"/>
                </a:cxn>
                <a:cxn ang="10800000">
                  <a:pos x="wd2" y="hd2"/>
                </a:cxn>
                <a:cxn ang="16200000">
                  <a:pos x="wd2" y="hd2"/>
                </a:cxn>
              </a:cxnLst>
              <a:rect l="0" t="0" r="r" b="b"/>
              <a:pathLst>
                <a:path w="20892" h="21247" fill="norm" stroke="1" extrusionOk="0">
                  <a:moveTo>
                    <a:pt x="20661" y="883"/>
                  </a:moveTo>
                  <a:cubicBezTo>
                    <a:pt x="20274" y="591"/>
                    <a:pt x="19976" y="135"/>
                    <a:pt x="19500" y="7"/>
                  </a:cubicBezTo>
                  <a:cubicBezTo>
                    <a:pt x="19289" y="-50"/>
                    <a:pt x="19172" y="283"/>
                    <a:pt x="19036" y="445"/>
                  </a:cubicBezTo>
                  <a:cubicBezTo>
                    <a:pt x="18861" y="650"/>
                    <a:pt x="18726" y="883"/>
                    <a:pt x="18571" y="1102"/>
                  </a:cubicBezTo>
                  <a:cubicBezTo>
                    <a:pt x="18702" y="1718"/>
                    <a:pt x="18586" y="2511"/>
                    <a:pt x="19500" y="2634"/>
                  </a:cubicBezTo>
                  <a:cubicBezTo>
                    <a:pt x="19816" y="2677"/>
                    <a:pt x="20119" y="2488"/>
                    <a:pt x="20428" y="2415"/>
                  </a:cubicBezTo>
                  <a:cubicBezTo>
                    <a:pt x="20749" y="1508"/>
                    <a:pt x="21158" y="1227"/>
                    <a:pt x="20661" y="445"/>
                  </a:cubicBezTo>
                  <a:cubicBezTo>
                    <a:pt x="20548" y="268"/>
                    <a:pt x="20351" y="153"/>
                    <a:pt x="20196" y="7"/>
                  </a:cubicBezTo>
                  <a:cubicBezTo>
                    <a:pt x="19964" y="80"/>
                    <a:pt x="19691" y="82"/>
                    <a:pt x="19500" y="226"/>
                  </a:cubicBezTo>
                  <a:cubicBezTo>
                    <a:pt x="18663" y="857"/>
                    <a:pt x="19131" y="1514"/>
                    <a:pt x="19268" y="2415"/>
                  </a:cubicBezTo>
                  <a:cubicBezTo>
                    <a:pt x="19384" y="2343"/>
                    <a:pt x="20622" y="1686"/>
                    <a:pt x="20428" y="1321"/>
                  </a:cubicBezTo>
                  <a:cubicBezTo>
                    <a:pt x="20319" y="1114"/>
                    <a:pt x="19964" y="1467"/>
                    <a:pt x="19732" y="1540"/>
                  </a:cubicBezTo>
                  <a:cubicBezTo>
                    <a:pt x="19497" y="1872"/>
                    <a:pt x="19036" y="2400"/>
                    <a:pt x="19036" y="2853"/>
                  </a:cubicBezTo>
                  <a:cubicBezTo>
                    <a:pt x="19036" y="3154"/>
                    <a:pt x="19190" y="3437"/>
                    <a:pt x="19268" y="3729"/>
                  </a:cubicBezTo>
                  <a:cubicBezTo>
                    <a:pt x="19283" y="3707"/>
                    <a:pt x="20156" y="2597"/>
                    <a:pt x="19964" y="2415"/>
                  </a:cubicBezTo>
                  <a:cubicBezTo>
                    <a:pt x="19791" y="2252"/>
                    <a:pt x="19500" y="2561"/>
                    <a:pt x="19268" y="2634"/>
                  </a:cubicBezTo>
                  <a:cubicBezTo>
                    <a:pt x="19036" y="2853"/>
                    <a:pt x="18781" y="3053"/>
                    <a:pt x="18571" y="3291"/>
                  </a:cubicBezTo>
                  <a:cubicBezTo>
                    <a:pt x="18393" y="3494"/>
                    <a:pt x="18292" y="3752"/>
                    <a:pt x="18107" y="3948"/>
                  </a:cubicBezTo>
                  <a:cubicBezTo>
                    <a:pt x="18106" y="3949"/>
                    <a:pt x="16663" y="5311"/>
                    <a:pt x="16250" y="5700"/>
                  </a:cubicBezTo>
                  <a:cubicBezTo>
                    <a:pt x="16018" y="5919"/>
                    <a:pt x="15750" y="6109"/>
                    <a:pt x="15554" y="6357"/>
                  </a:cubicBezTo>
                  <a:cubicBezTo>
                    <a:pt x="15321" y="6649"/>
                    <a:pt x="15114" y="6960"/>
                    <a:pt x="14857" y="7233"/>
                  </a:cubicBezTo>
                  <a:cubicBezTo>
                    <a:pt x="14494" y="7619"/>
                    <a:pt x="14083" y="7963"/>
                    <a:pt x="13696" y="8328"/>
                  </a:cubicBezTo>
                  <a:lnTo>
                    <a:pt x="10679" y="11175"/>
                  </a:lnTo>
                  <a:lnTo>
                    <a:pt x="9982" y="11832"/>
                  </a:lnTo>
                  <a:cubicBezTo>
                    <a:pt x="9673" y="12123"/>
                    <a:pt x="9316" y="12377"/>
                    <a:pt x="9054" y="12707"/>
                  </a:cubicBezTo>
                  <a:cubicBezTo>
                    <a:pt x="8822" y="12999"/>
                    <a:pt x="8631" y="13325"/>
                    <a:pt x="8357" y="13583"/>
                  </a:cubicBezTo>
                  <a:cubicBezTo>
                    <a:pt x="8160" y="13769"/>
                    <a:pt x="7875" y="13853"/>
                    <a:pt x="7661" y="14021"/>
                  </a:cubicBezTo>
                  <a:cubicBezTo>
                    <a:pt x="6502" y="14933"/>
                    <a:pt x="7492" y="14512"/>
                    <a:pt x="6268" y="14897"/>
                  </a:cubicBezTo>
                  <a:lnTo>
                    <a:pt x="4411" y="16649"/>
                  </a:lnTo>
                  <a:cubicBezTo>
                    <a:pt x="4256" y="16795"/>
                    <a:pt x="4068" y="16915"/>
                    <a:pt x="3947" y="17087"/>
                  </a:cubicBezTo>
                  <a:cubicBezTo>
                    <a:pt x="3792" y="17306"/>
                    <a:pt x="3680" y="17558"/>
                    <a:pt x="3482" y="17744"/>
                  </a:cubicBezTo>
                  <a:cubicBezTo>
                    <a:pt x="2276" y="18882"/>
                    <a:pt x="3241" y="17536"/>
                    <a:pt x="2322" y="18620"/>
                  </a:cubicBezTo>
                  <a:cubicBezTo>
                    <a:pt x="2147" y="18825"/>
                    <a:pt x="2041" y="19079"/>
                    <a:pt x="1857" y="19277"/>
                  </a:cubicBezTo>
                  <a:cubicBezTo>
                    <a:pt x="1497" y="19665"/>
                    <a:pt x="697" y="20372"/>
                    <a:pt x="697" y="20372"/>
                  </a:cubicBezTo>
                  <a:cubicBezTo>
                    <a:pt x="-38" y="18293"/>
                    <a:pt x="277" y="19518"/>
                    <a:pt x="0" y="16649"/>
                  </a:cubicBezTo>
                  <a:cubicBezTo>
                    <a:pt x="78" y="16357"/>
                    <a:pt x="-53" y="15908"/>
                    <a:pt x="232" y="15773"/>
                  </a:cubicBezTo>
                  <a:cubicBezTo>
                    <a:pt x="451" y="15670"/>
                    <a:pt x="397" y="16208"/>
                    <a:pt x="465" y="16430"/>
                  </a:cubicBezTo>
                  <a:cubicBezTo>
                    <a:pt x="552" y="16719"/>
                    <a:pt x="619" y="17014"/>
                    <a:pt x="697" y="17306"/>
                  </a:cubicBezTo>
                  <a:cubicBezTo>
                    <a:pt x="940" y="21436"/>
                    <a:pt x="-442" y="21550"/>
                    <a:pt x="2322" y="21029"/>
                  </a:cubicBezTo>
                  <a:cubicBezTo>
                    <a:pt x="2635" y="20970"/>
                    <a:pt x="2941" y="20883"/>
                    <a:pt x="3250" y="20810"/>
                  </a:cubicBezTo>
                  <a:cubicBezTo>
                    <a:pt x="3560" y="20664"/>
                    <a:pt x="3861" y="20500"/>
                    <a:pt x="4179" y="20372"/>
                  </a:cubicBezTo>
                  <a:cubicBezTo>
                    <a:pt x="4404" y="20281"/>
                    <a:pt x="4665" y="20271"/>
                    <a:pt x="4875" y="20153"/>
                  </a:cubicBezTo>
                  <a:cubicBezTo>
                    <a:pt x="6354" y="19316"/>
                    <a:pt x="3978" y="20036"/>
                    <a:pt x="6268" y="19496"/>
                  </a:cubicBezTo>
                  <a:cubicBezTo>
                    <a:pt x="6500" y="19350"/>
                    <a:pt x="6689" y="19101"/>
                    <a:pt x="6964" y="19058"/>
                  </a:cubicBezTo>
                  <a:cubicBezTo>
                    <a:pt x="7481" y="18977"/>
                    <a:pt x="8180" y="19767"/>
                    <a:pt x="7197" y="18839"/>
                  </a:cubicBezTo>
                </a:path>
              </a:pathLst>
            </a:custGeom>
            <a:noFill/>
            <a:ln w="76200" cap="flat">
              <a:solidFill>
                <a:srgbClr val="0000FF"/>
              </a:solidFill>
              <a:prstDash val="solid"/>
              <a:round/>
            </a:ln>
            <a:effectLst/>
          </p:spPr>
          <p:txBody>
            <a:bodyPr wrap="square" lIns="45719" tIns="45719" rIns="45719" bIns="45719" numCol="1" anchor="t">
              <a:noAutofit/>
            </a:bodyPr>
            <a:lstStyle/>
            <a:p>
              <a:pPr algn="r" defTabSz="914400">
                <a:defRPr sz="1800">
                  <a:latin typeface="Arial"/>
                  <a:ea typeface="Arial"/>
                  <a:cs typeface="Arial"/>
                  <a:sym typeface="Arial"/>
                </a:defRPr>
              </a:pPr>
            </a:p>
          </p:txBody>
        </p:sp>
        <p:sp>
          <p:nvSpPr>
            <p:cNvPr id="1067" name="Line"/>
            <p:cNvSpPr/>
            <p:nvPr/>
          </p:nvSpPr>
          <p:spPr>
            <a:xfrm flipH="1">
              <a:off x="2178156" y="1213630"/>
              <a:ext cx="498569" cy="537477"/>
            </a:xfrm>
            <a:custGeom>
              <a:avLst/>
              <a:gdLst/>
              <a:ahLst/>
              <a:cxnLst>
                <a:cxn ang="0">
                  <a:pos x="wd2" y="hd2"/>
                </a:cxn>
                <a:cxn ang="5400000">
                  <a:pos x="wd2" y="hd2"/>
                </a:cxn>
                <a:cxn ang="10800000">
                  <a:pos x="wd2" y="hd2"/>
                </a:cxn>
                <a:cxn ang="16200000">
                  <a:pos x="wd2" y="hd2"/>
                </a:cxn>
              </a:cxnLst>
              <a:rect l="0" t="0" r="r" b="b"/>
              <a:pathLst>
                <a:path w="20892" h="21247" fill="norm" stroke="1" extrusionOk="0">
                  <a:moveTo>
                    <a:pt x="20661" y="883"/>
                  </a:moveTo>
                  <a:cubicBezTo>
                    <a:pt x="20274" y="591"/>
                    <a:pt x="19976" y="135"/>
                    <a:pt x="19500" y="7"/>
                  </a:cubicBezTo>
                  <a:cubicBezTo>
                    <a:pt x="19289" y="-50"/>
                    <a:pt x="19172" y="283"/>
                    <a:pt x="19036" y="445"/>
                  </a:cubicBezTo>
                  <a:cubicBezTo>
                    <a:pt x="18861" y="650"/>
                    <a:pt x="18726" y="883"/>
                    <a:pt x="18571" y="1102"/>
                  </a:cubicBezTo>
                  <a:cubicBezTo>
                    <a:pt x="18702" y="1718"/>
                    <a:pt x="18586" y="2511"/>
                    <a:pt x="19500" y="2634"/>
                  </a:cubicBezTo>
                  <a:cubicBezTo>
                    <a:pt x="19816" y="2677"/>
                    <a:pt x="20119" y="2488"/>
                    <a:pt x="20428" y="2415"/>
                  </a:cubicBezTo>
                  <a:cubicBezTo>
                    <a:pt x="20749" y="1508"/>
                    <a:pt x="21158" y="1227"/>
                    <a:pt x="20661" y="445"/>
                  </a:cubicBezTo>
                  <a:cubicBezTo>
                    <a:pt x="20548" y="268"/>
                    <a:pt x="20351" y="153"/>
                    <a:pt x="20196" y="7"/>
                  </a:cubicBezTo>
                  <a:cubicBezTo>
                    <a:pt x="19964" y="80"/>
                    <a:pt x="19691" y="82"/>
                    <a:pt x="19500" y="226"/>
                  </a:cubicBezTo>
                  <a:cubicBezTo>
                    <a:pt x="18663" y="857"/>
                    <a:pt x="19131" y="1514"/>
                    <a:pt x="19268" y="2415"/>
                  </a:cubicBezTo>
                  <a:cubicBezTo>
                    <a:pt x="19384" y="2343"/>
                    <a:pt x="20622" y="1686"/>
                    <a:pt x="20428" y="1321"/>
                  </a:cubicBezTo>
                  <a:cubicBezTo>
                    <a:pt x="20319" y="1114"/>
                    <a:pt x="19964" y="1467"/>
                    <a:pt x="19732" y="1540"/>
                  </a:cubicBezTo>
                  <a:cubicBezTo>
                    <a:pt x="19497" y="1872"/>
                    <a:pt x="19036" y="2400"/>
                    <a:pt x="19036" y="2853"/>
                  </a:cubicBezTo>
                  <a:cubicBezTo>
                    <a:pt x="19036" y="3154"/>
                    <a:pt x="19190" y="3437"/>
                    <a:pt x="19268" y="3729"/>
                  </a:cubicBezTo>
                  <a:cubicBezTo>
                    <a:pt x="19283" y="3707"/>
                    <a:pt x="20156" y="2597"/>
                    <a:pt x="19964" y="2415"/>
                  </a:cubicBezTo>
                  <a:cubicBezTo>
                    <a:pt x="19791" y="2252"/>
                    <a:pt x="19500" y="2561"/>
                    <a:pt x="19268" y="2634"/>
                  </a:cubicBezTo>
                  <a:cubicBezTo>
                    <a:pt x="19036" y="2853"/>
                    <a:pt x="18781" y="3053"/>
                    <a:pt x="18571" y="3291"/>
                  </a:cubicBezTo>
                  <a:cubicBezTo>
                    <a:pt x="18393" y="3494"/>
                    <a:pt x="18292" y="3752"/>
                    <a:pt x="18107" y="3948"/>
                  </a:cubicBezTo>
                  <a:cubicBezTo>
                    <a:pt x="18106" y="3949"/>
                    <a:pt x="16663" y="5311"/>
                    <a:pt x="16250" y="5700"/>
                  </a:cubicBezTo>
                  <a:cubicBezTo>
                    <a:pt x="16018" y="5919"/>
                    <a:pt x="15750" y="6109"/>
                    <a:pt x="15554" y="6357"/>
                  </a:cubicBezTo>
                  <a:cubicBezTo>
                    <a:pt x="15321" y="6649"/>
                    <a:pt x="15114" y="6960"/>
                    <a:pt x="14857" y="7233"/>
                  </a:cubicBezTo>
                  <a:cubicBezTo>
                    <a:pt x="14494" y="7619"/>
                    <a:pt x="14083" y="7963"/>
                    <a:pt x="13696" y="8328"/>
                  </a:cubicBezTo>
                  <a:lnTo>
                    <a:pt x="10679" y="11175"/>
                  </a:lnTo>
                  <a:lnTo>
                    <a:pt x="9982" y="11832"/>
                  </a:lnTo>
                  <a:cubicBezTo>
                    <a:pt x="9673" y="12123"/>
                    <a:pt x="9316" y="12377"/>
                    <a:pt x="9054" y="12707"/>
                  </a:cubicBezTo>
                  <a:cubicBezTo>
                    <a:pt x="8822" y="12999"/>
                    <a:pt x="8631" y="13325"/>
                    <a:pt x="8357" y="13583"/>
                  </a:cubicBezTo>
                  <a:cubicBezTo>
                    <a:pt x="8160" y="13769"/>
                    <a:pt x="7875" y="13853"/>
                    <a:pt x="7661" y="14021"/>
                  </a:cubicBezTo>
                  <a:cubicBezTo>
                    <a:pt x="6502" y="14933"/>
                    <a:pt x="7492" y="14512"/>
                    <a:pt x="6268" y="14897"/>
                  </a:cubicBezTo>
                  <a:lnTo>
                    <a:pt x="4411" y="16649"/>
                  </a:lnTo>
                  <a:cubicBezTo>
                    <a:pt x="4256" y="16795"/>
                    <a:pt x="4068" y="16915"/>
                    <a:pt x="3947" y="17087"/>
                  </a:cubicBezTo>
                  <a:cubicBezTo>
                    <a:pt x="3792" y="17306"/>
                    <a:pt x="3680" y="17558"/>
                    <a:pt x="3482" y="17744"/>
                  </a:cubicBezTo>
                  <a:cubicBezTo>
                    <a:pt x="2276" y="18882"/>
                    <a:pt x="3241" y="17536"/>
                    <a:pt x="2322" y="18620"/>
                  </a:cubicBezTo>
                  <a:cubicBezTo>
                    <a:pt x="2147" y="18825"/>
                    <a:pt x="2041" y="19079"/>
                    <a:pt x="1857" y="19277"/>
                  </a:cubicBezTo>
                  <a:cubicBezTo>
                    <a:pt x="1497" y="19665"/>
                    <a:pt x="697" y="20372"/>
                    <a:pt x="697" y="20372"/>
                  </a:cubicBezTo>
                  <a:cubicBezTo>
                    <a:pt x="-38" y="18293"/>
                    <a:pt x="277" y="19518"/>
                    <a:pt x="0" y="16649"/>
                  </a:cubicBezTo>
                  <a:cubicBezTo>
                    <a:pt x="78" y="16357"/>
                    <a:pt x="-53" y="15908"/>
                    <a:pt x="232" y="15773"/>
                  </a:cubicBezTo>
                  <a:cubicBezTo>
                    <a:pt x="451" y="15670"/>
                    <a:pt x="397" y="16208"/>
                    <a:pt x="465" y="16430"/>
                  </a:cubicBezTo>
                  <a:cubicBezTo>
                    <a:pt x="552" y="16719"/>
                    <a:pt x="619" y="17014"/>
                    <a:pt x="697" y="17306"/>
                  </a:cubicBezTo>
                  <a:cubicBezTo>
                    <a:pt x="940" y="21436"/>
                    <a:pt x="-442" y="21550"/>
                    <a:pt x="2322" y="21029"/>
                  </a:cubicBezTo>
                  <a:cubicBezTo>
                    <a:pt x="2635" y="20970"/>
                    <a:pt x="2941" y="20883"/>
                    <a:pt x="3250" y="20810"/>
                  </a:cubicBezTo>
                  <a:cubicBezTo>
                    <a:pt x="3560" y="20664"/>
                    <a:pt x="3861" y="20500"/>
                    <a:pt x="4179" y="20372"/>
                  </a:cubicBezTo>
                  <a:cubicBezTo>
                    <a:pt x="4404" y="20281"/>
                    <a:pt x="4665" y="20271"/>
                    <a:pt x="4875" y="20153"/>
                  </a:cubicBezTo>
                  <a:cubicBezTo>
                    <a:pt x="6354" y="19316"/>
                    <a:pt x="3978" y="20036"/>
                    <a:pt x="6268" y="19496"/>
                  </a:cubicBezTo>
                  <a:cubicBezTo>
                    <a:pt x="6500" y="19350"/>
                    <a:pt x="6689" y="19101"/>
                    <a:pt x="6964" y="19058"/>
                  </a:cubicBezTo>
                  <a:cubicBezTo>
                    <a:pt x="7481" y="18977"/>
                    <a:pt x="8180" y="19767"/>
                    <a:pt x="7197" y="18839"/>
                  </a:cubicBezTo>
                </a:path>
              </a:pathLst>
            </a:custGeom>
            <a:noFill/>
            <a:ln w="76200" cap="flat">
              <a:solidFill>
                <a:srgbClr val="0000FF"/>
              </a:solidFill>
              <a:prstDash val="solid"/>
              <a:round/>
            </a:ln>
            <a:effectLst/>
          </p:spPr>
          <p:txBody>
            <a:bodyPr wrap="square" lIns="45719" tIns="45719" rIns="45719" bIns="45719" numCol="1" anchor="t">
              <a:noAutofit/>
            </a:bodyPr>
            <a:lstStyle/>
            <a:p>
              <a:pPr algn="r" defTabSz="914400">
                <a:defRPr sz="1800">
                  <a:latin typeface="Arial"/>
                  <a:ea typeface="Arial"/>
                  <a:cs typeface="Arial"/>
                  <a:sym typeface="Arial"/>
                </a:defRPr>
              </a:pPr>
            </a:p>
          </p:txBody>
        </p:sp>
      </p:grpSp>
      <p:graphicFrame>
        <p:nvGraphicFramePr>
          <p:cNvPr id="1069" name="Group"/>
          <p:cNvGraphicFramePr/>
          <p:nvPr/>
        </p:nvGraphicFramePr>
        <p:xfrm>
          <a:off x="11631679" y="6422059"/>
          <a:ext cx="3098466" cy="1393774"/>
        </p:xfrm>
        <a:graphic xmlns:a="http://schemas.openxmlformats.org/drawingml/2006/main">
          <a:graphicData uri="http://schemas.openxmlformats.org/drawingml/2006/table">
            <a:tbl>
              <a:tblPr firstCol="0" firstRow="0" lastCol="0" lastRow="0" bandCol="0" bandRow="0" rtl="0">
                <a:tableStyleId>{EEE7283C-3CF3-47DC-8721-378D4A62B228}</a:tableStyleId>
              </a:tblPr>
              <a:tblGrid>
                <a:gridCol w="1511132"/>
                <a:gridCol w="1511132"/>
              </a:tblGrid>
              <a:tr h="658786">
                <a:tc gridSpan="2">
                  <a:txBody>
                    <a:bodyPr/>
                    <a:lstStyle/>
                    <a:p>
                      <a:pPr algn="ctr" defTabSz="647700">
                        <a:defRPr>
                          <a:solidFill>
                            <a:srgbClr val="000000"/>
                          </a:solidFill>
                        </a:defRPr>
                      </a:pPr>
                      <a:r>
                        <a:rPr sz="3900">
                          <a:solidFill>
                            <a:srgbClr val="7F0325"/>
                          </a:solidFill>
                        </a:rPr>
                        <a:t>a</a:t>
                      </a:r>
                    </a:p>
                  </a:txBody>
                  <a:tcPr marL="50800" marR="50800" marT="50800" marB="50800" anchor="ctr" anchorCtr="0" horzOverflow="overflow">
                    <a:lnL w="76200">
                      <a:solidFill>
                        <a:srgbClr val="000000"/>
                      </a:solidFill>
                      <a:miter lim="400000"/>
                    </a:lnL>
                    <a:lnR w="76200">
                      <a:solidFill>
                        <a:srgbClr val="000000"/>
                      </a:solidFill>
                      <a:miter lim="400000"/>
                    </a:lnR>
                    <a:lnT w="76200">
                      <a:solidFill>
                        <a:srgbClr val="000000"/>
                      </a:solidFill>
                      <a:miter lim="400000"/>
                    </a:lnT>
                    <a:lnB w="76200">
                      <a:solidFill>
                        <a:srgbClr val="000000"/>
                      </a:solidFill>
                      <a:miter lim="400000"/>
                    </a:lnB>
                  </a:tcPr>
                </a:tc>
                <a:tc hMerge="1">
                  <a:tcPr/>
                </a:tc>
              </a:tr>
              <a:tr h="658786">
                <a:tc>
                  <a:txBody>
                    <a:bodyPr/>
                    <a:lstStyle/>
                    <a:p>
                      <a:pPr algn="ctr" defTabSz="647700">
                        <a:defRPr sz="5000">
                          <a:solidFill>
                            <a:srgbClr val="7F0325"/>
                          </a:solidFill>
                        </a:defRPr>
                      </a:pPr>
                    </a:p>
                  </a:txBody>
                  <a:tcPr marL="50800" marR="50800" marT="50800" marB="50800" anchor="ctr" anchorCtr="0" horzOverflow="overflow">
                    <a:lnL w="76200">
                      <a:solidFill>
                        <a:srgbClr val="000000"/>
                      </a:solidFill>
                      <a:miter lim="400000"/>
                    </a:lnL>
                    <a:lnR w="76200">
                      <a:solidFill>
                        <a:srgbClr val="000000"/>
                      </a:solidFill>
                      <a:miter lim="400000"/>
                    </a:lnR>
                    <a:lnT w="76200">
                      <a:solidFill>
                        <a:srgbClr val="000000"/>
                      </a:solidFill>
                      <a:miter lim="400000"/>
                    </a:lnT>
                    <a:lnB w="76200">
                      <a:solidFill>
                        <a:srgbClr val="000000"/>
                      </a:solidFill>
                      <a:miter lim="400000"/>
                    </a:lnB>
                  </a:tcPr>
                </a:tc>
                <a:tc>
                  <a:txBody>
                    <a:bodyPr/>
                    <a:lstStyle/>
                    <a:p>
                      <a:pPr algn="ctr" defTabSz="647700">
                        <a:defRPr sz="5000">
                          <a:solidFill>
                            <a:srgbClr val="7F0325"/>
                          </a:solidFill>
                        </a:defRPr>
                      </a:pPr>
                    </a:p>
                  </a:txBody>
                  <a:tcPr marL="50800" marR="50800" marT="50800" marB="50800" anchor="ctr" anchorCtr="0" horzOverflow="overflow">
                    <a:lnL w="76200">
                      <a:solidFill>
                        <a:srgbClr val="000000"/>
                      </a:solidFill>
                      <a:miter lim="400000"/>
                    </a:lnL>
                    <a:lnR w="76200">
                      <a:solidFill>
                        <a:srgbClr val="000000"/>
                      </a:solidFill>
                      <a:miter lim="400000"/>
                    </a:lnR>
                    <a:lnT w="76200">
                      <a:solidFill>
                        <a:srgbClr val="000000"/>
                      </a:solidFill>
                      <a:miter lim="400000"/>
                    </a:lnT>
                    <a:lnB w="76200">
                      <a:solidFill>
                        <a:srgbClr val="000000"/>
                      </a:solidFill>
                      <a:miter lim="400000"/>
                    </a:lnB>
                  </a:tcPr>
                </a:tc>
              </a:tr>
            </a:tbl>
          </a:graphicData>
        </a:graphic>
      </p:graphicFrame>
      <p:graphicFrame>
        <p:nvGraphicFramePr>
          <p:cNvPr id="1070" name="Group"/>
          <p:cNvGraphicFramePr/>
          <p:nvPr/>
        </p:nvGraphicFramePr>
        <p:xfrm>
          <a:off x="15420068" y="6422059"/>
          <a:ext cx="3098466" cy="1393774"/>
        </p:xfrm>
        <a:graphic xmlns:a="http://schemas.openxmlformats.org/drawingml/2006/main">
          <a:graphicData uri="http://schemas.openxmlformats.org/drawingml/2006/table">
            <a:tbl>
              <a:tblPr firstCol="0" firstRow="0" lastCol="0" lastRow="0" bandCol="0" bandRow="0" rtl="0">
                <a:tableStyleId>{EEE7283C-3CF3-47DC-8721-378D4A62B228}</a:tableStyleId>
              </a:tblPr>
              <a:tblGrid>
                <a:gridCol w="1511132"/>
                <a:gridCol w="1511132"/>
              </a:tblGrid>
              <a:tr h="658786">
                <a:tc gridSpan="2">
                  <a:txBody>
                    <a:bodyPr/>
                    <a:lstStyle/>
                    <a:p>
                      <a:pPr algn="ctr" defTabSz="647700">
                        <a:defRPr>
                          <a:solidFill>
                            <a:srgbClr val="000000"/>
                          </a:solidFill>
                        </a:defRPr>
                      </a:pPr>
                      <a:r>
                        <a:rPr sz="3900">
                          <a:solidFill>
                            <a:srgbClr val="7F0325"/>
                          </a:solidFill>
                        </a:rPr>
                        <a:t>correctly</a:t>
                      </a:r>
                    </a:p>
                  </a:txBody>
                  <a:tcPr marL="50800" marR="50800" marT="50800" marB="50800" anchor="ctr" anchorCtr="0" horzOverflow="overflow">
                    <a:lnL w="76200">
                      <a:solidFill>
                        <a:srgbClr val="000000"/>
                      </a:solidFill>
                      <a:miter lim="400000"/>
                    </a:lnL>
                    <a:lnR w="76200">
                      <a:solidFill>
                        <a:srgbClr val="000000"/>
                      </a:solidFill>
                      <a:miter lim="400000"/>
                    </a:lnR>
                    <a:lnT w="76200">
                      <a:solidFill>
                        <a:srgbClr val="000000"/>
                      </a:solidFill>
                      <a:miter lim="400000"/>
                    </a:lnT>
                    <a:lnB w="76200">
                      <a:solidFill>
                        <a:srgbClr val="000000"/>
                      </a:solidFill>
                      <a:miter lim="400000"/>
                    </a:lnB>
                  </a:tcPr>
                </a:tc>
                <a:tc hMerge="1">
                  <a:tcPr/>
                </a:tc>
              </a:tr>
              <a:tr h="658786">
                <a:tc>
                  <a:txBody>
                    <a:bodyPr/>
                    <a:lstStyle/>
                    <a:p>
                      <a:pPr algn="ctr" defTabSz="647700">
                        <a:defRPr sz="5000">
                          <a:solidFill>
                            <a:srgbClr val="7F0325"/>
                          </a:solidFill>
                        </a:defRPr>
                      </a:pPr>
                    </a:p>
                  </a:txBody>
                  <a:tcPr marL="50800" marR="50800" marT="50800" marB="50800" anchor="ctr" anchorCtr="0" horzOverflow="overflow">
                    <a:lnL w="76200">
                      <a:solidFill>
                        <a:srgbClr val="000000"/>
                      </a:solidFill>
                      <a:miter lim="400000"/>
                    </a:lnL>
                    <a:lnR w="76200">
                      <a:solidFill>
                        <a:srgbClr val="000000"/>
                      </a:solidFill>
                      <a:miter lim="400000"/>
                    </a:lnR>
                    <a:lnT w="76200">
                      <a:solidFill>
                        <a:srgbClr val="000000"/>
                      </a:solidFill>
                      <a:miter lim="400000"/>
                    </a:lnT>
                    <a:lnB w="76200">
                      <a:solidFill>
                        <a:srgbClr val="000000"/>
                      </a:solidFill>
                      <a:miter lim="400000"/>
                    </a:lnB>
                  </a:tcPr>
                </a:tc>
                <a:tc>
                  <a:txBody>
                    <a:bodyPr/>
                    <a:lstStyle/>
                    <a:p>
                      <a:pPr algn="ctr" defTabSz="647700">
                        <a:defRPr sz="5000">
                          <a:solidFill>
                            <a:srgbClr val="7F0325"/>
                          </a:solidFill>
                        </a:defRPr>
                      </a:pPr>
                    </a:p>
                  </a:txBody>
                  <a:tcPr marL="50800" marR="50800" marT="50800" marB="50800" anchor="ctr" anchorCtr="0" horzOverflow="overflow">
                    <a:lnL w="76200">
                      <a:solidFill>
                        <a:srgbClr val="000000"/>
                      </a:solidFill>
                      <a:miter lim="400000"/>
                    </a:lnL>
                    <a:lnR w="76200">
                      <a:solidFill>
                        <a:srgbClr val="000000"/>
                      </a:solidFill>
                      <a:miter lim="400000"/>
                    </a:lnR>
                    <a:lnT w="76200">
                      <a:solidFill>
                        <a:srgbClr val="000000"/>
                      </a:solidFill>
                      <a:miter lim="400000"/>
                    </a:lnT>
                    <a:lnB w="76200">
                      <a:solidFill>
                        <a:srgbClr val="000000"/>
                      </a:solidFill>
                      <a:miter lim="400000"/>
                    </a:lnB>
                  </a:tcPr>
                </a:tc>
              </a:tr>
            </a:tbl>
          </a:graphicData>
        </a:graphic>
      </p:graphicFrame>
      <p:graphicFrame>
        <p:nvGraphicFramePr>
          <p:cNvPr id="1071" name="Group"/>
          <p:cNvGraphicFramePr/>
          <p:nvPr/>
        </p:nvGraphicFramePr>
        <p:xfrm>
          <a:off x="21169519" y="6549059"/>
          <a:ext cx="3098466" cy="1393774"/>
        </p:xfrm>
        <a:graphic xmlns:a="http://schemas.openxmlformats.org/drawingml/2006/main">
          <a:graphicData uri="http://schemas.openxmlformats.org/drawingml/2006/table">
            <a:tbl>
              <a:tblPr firstCol="0" firstRow="0" lastCol="0" lastRow="0" bandCol="0" bandRow="0" rtl="0">
                <a:tableStyleId>{EEE7283C-3CF3-47DC-8721-378D4A62B228}</a:tableStyleId>
              </a:tblPr>
              <a:tblGrid>
                <a:gridCol w="1511132"/>
                <a:gridCol w="1511132"/>
              </a:tblGrid>
              <a:tr h="658786">
                <a:tc gridSpan="2">
                  <a:txBody>
                    <a:bodyPr/>
                    <a:lstStyle/>
                    <a:p>
                      <a:pPr algn="ctr" defTabSz="647700">
                        <a:defRPr>
                          <a:solidFill>
                            <a:srgbClr val="000000"/>
                          </a:solidFill>
                        </a:defRPr>
                      </a:pPr>
                      <a:r>
                        <a:rPr sz="3900">
                          <a:solidFill>
                            <a:srgbClr val="7F0325"/>
                          </a:solidFill>
                        </a:rPr>
                        <a:t>sentence.</a:t>
                      </a:r>
                    </a:p>
                  </a:txBody>
                  <a:tcPr marL="50800" marR="50800" marT="50800" marB="50800" anchor="ctr" anchorCtr="0" horzOverflow="overflow">
                    <a:lnL w="76200">
                      <a:solidFill>
                        <a:srgbClr val="000000"/>
                      </a:solidFill>
                      <a:miter lim="400000"/>
                    </a:lnL>
                    <a:lnR w="76200">
                      <a:solidFill>
                        <a:srgbClr val="000000"/>
                      </a:solidFill>
                      <a:miter lim="400000"/>
                    </a:lnR>
                    <a:lnT w="76200">
                      <a:solidFill>
                        <a:srgbClr val="000000"/>
                      </a:solidFill>
                      <a:miter lim="400000"/>
                    </a:lnT>
                    <a:lnB w="76200">
                      <a:solidFill>
                        <a:srgbClr val="000000"/>
                      </a:solidFill>
                      <a:miter lim="400000"/>
                    </a:lnB>
                  </a:tcPr>
                </a:tc>
                <a:tc hMerge="1">
                  <a:tcPr/>
                </a:tc>
              </a:tr>
              <a:tr h="658786">
                <a:tc>
                  <a:txBody>
                    <a:bodyPr/>
                    <a:lstStyle/>
                    <a:p>
                      <a:pPr algn="ctr" defTabSz="647700">
                        <a:defRPr sz="5000">
                          <a:solidFill>
                            <a:srgbClr val="7F0325"/>
                          </a:solidFill>
                        </a:defRPr>
                      </a:pPr>
                    </a:p>
                  </a:txBody>
                  <a:tcPr marL="50800" marR="50800" marT="50800" marB="50800" anchor="ctr" anchorCtr="0" horzOverflow="overflow">
                    <a:lnL w="76200">
                      <a:solidFill>
                        <a:srgbClr val="000000"/>
                      </a:solidFill>
                      <a:miter lim="400000"/>
                    </a:lnL>
                    <a:lnR w="76200">
                      <a:solidFill>
                        <a:srgbClr val="000000"/>
                      </a:solidFill>
                      <a:miter lim="400000"/>
                    </a:lnR>
                    <a:lnT w="76200">
                      <a:solidFill>
                        <a:srgbClr val="000000"/>
                      </a:solidFill>
                      <a:miter lim="400000"/>
                    </a:lnT>
                    <a:lnB w="76200">
                      <a:solidFill>
                        <a:srgbClr val="000000"/>
                      </a:solidFill>
                      <a:miter lim="400000"/>
                    </a:lnB>
                  </a:tcPr>
                </a:tc>
                <a:tc>
                  <a:txBody>
                    <a:bodyPr/>
                    <a:lstStyle/>
                    <a:p>
                      <a:pPr algn="ctr" defTabSz="647700">
                        <a:defRPr sz="5000">
                          <a:solidFill>
                            <a:srgbClr val="7F0325"/>
                          </a:solidFill>
                        </a:defRPr>
                      </a:pPr>
                    </a:p>
                  </a:txBody>
                  <a:tcPr marL="50800" marR="50800" marT="50800" marB="50800" anchor="ctr" anchorCtr="0" horzOverflow="overflow">
                    <a:lnL w="76200">
                      <a:solidFill>
                        <a:srgbClr val="000000"/>
                      </a:solidFill>
                      <a:miter lim="400000"/>
                    </a:lnL>
                    <a:lnR w="76200">
                      <a:solidFill>
                        <a:srgbClr val="000000"/>
                      </a:solidFill>
                      <a:miter lim="400000"/>
                    </a:lnR>
                    <a:lnT w="76200">
                      <a:solidFill>
                        <a:srgbClr val="000000"/>
                      </a:solidFill>
                      <a:miter lim="400000"/>
                    </a:lnT>
                    <a:lnB w="76200">
                      <a:solidFill>
                        <a:srgbClr val="000000"/>
                      </a:solidFill>
                      <a:miter lim="400000"/>
                    </a:lnB>
                  </a:tcPr>
                </a:tc>
              </a:tr>
            </a:tbl>
          </a:graphicData>
        </a:graphic>
      </p:graphicFrame>
      <p:sp>
        <p:nvSpPr>
          <p:cNvPr id="1072" name="Line"/>
          <p:cNvSpPr/>
          <p:nvPr/>
        </p:nvSpPr>
        <p:spPr>
          <a:xfrm flipV="1">
            <a:off x="11652366" y="7192292"/>
            <a:ext cx="1406713" cy="462373"/>
          </a:xfrm>
          <a:prstGeom prst="line">
            <a:avLst/>
          </a:prstGeom>
          <a:ln w="88900">
            <a:solidFill>
              <a:srgbClr val="0433FF"/>
            </a:solidFill>
            <a:miter lim="400000"/>
          </a:ln>
        </p:spPr>
        <p:txBody>
          <a:bodyPr lIns="50800" tIns="50800" rIns="50800" bIns="50800" anchor="ctr"/>
          <a:lstStyle/>
          <a:p>
            <a:pPr/>
          </a:p>
        </p:txBody>
      </p:sp>
      <p:sp>
        <p:nvSpPr>
          <p:cNvPr id="1073" name="Line"/>
          <p:cNvSpPr/>
          <p:nvPr/>
        </p:nvSpPr>
        <p:spPr>
          <a:xfrm flipV="1">
            <a:off x="13192496" y="7192292"/>
            <a:ext cx="1406712" cy="462373"/>
          </a:xfrm>
          <a:prstGeom prst="line">
            <a:avLst/>
          </a:prstGeom>
          <a:ln w="88900">
            <a:solidFill>
              <a:srgbClr val="0433FF"/>
            </a:solidFill>
            <a:miter lim="400000"/>
          </a:ln>
        </p:spPr>
        <p:txBody>
          <a:bodyPr lIns="50800" tIns="50800" rIns="50800" bIns="50800" anchor="ctr"/>
          <a:lstStyle/>
          <a:p>
            <a:pPr/>
          </a:p>
        </p:txBody>
      </p:sp>
      <p:sp>
        <p:nvSpPr>
          <p:cNvPr id="1074" name="Line"/>
          <p:cNvSpPr/>
          <p:nvPr/>
        </p:nvSpPr>
        <p:spPr>
          <a:xfrm flipV="1">
            <a:off x="15445248" y="7192292"/>
            <a:ext cx="1406713" cy="462373"/>
          </a:xfrm>
          <a:prstGeom prst="line">
            <a:avLst/>
          </a:prstGeom>
          <a:ln w="88900">
            <a:solidFill>
              <a:srgbClr val="0433FF"/>
            </a:solidFill>
            <a:miter lim="400000"/>
          </a:ln>
        </p:spPr>
        <p:txBody>
          <a:bodyPr lIns="50800" tIns="50800" rIns="50800" bIns="50800" anchor="ctr"/>
          <a:lstStyle/>
          <a:p>
            <a:pPr/>
          </a:p>
        </p:txBody>
      </p:sp>
      <p:sp>
        <p:nvSpPr>
          <p:cNvPr id="1075" name="Line"/>
          <p:cNvSpPr/>
          <p:nvPr/>
        </p:nvSpPr>
        <p:spPr>
          <a:xfrm flipV="1">
            <a:off x="16985377" y="7192292"/>
            <a:ext cx="1406713" cy="462373"/>
          </a:xfrm>
          <a:prstGeom prst="line">
            <a:avLst/>
          </a:prstGeom>
          <a:ln w="88900">
            <a:solidFill>
              <a:srgbClr val="0433FF"/>
            </a:solidFill>
            <a:miter lim="400000"/>
          </a:ln>
        </p:spPr>
        <p:txBody>
          <a:bodyPr lIns="50800" tIns="50800" rIns="50800" bIns="50800" anchor="ctr"/>
          <a:lstStyle/>
          <a:p>
            <a:pPr/>
          </a:p>
        </p:txBody>
      </p:sp>
      <p:sp>
        <p:nvSpPr>
          <p:cNvPr id="1076" name="Line"/>
          <p:cNvSpPr/>
          <p:nvPr/>
        </p:nvSpPr>
        <p:spPr>
          <a:xfrm flipV="1">
            <a:off x="21207399" y="7304259"/>
            <a:ext cx="1406712" cy="462373"/>
          </a:xfrm>
          <a:prstGeom prst="line">
            <a:avLst/>
          </a:prstGeom>
          <a:ln w="88900">
            <a:solidFill>
              <a:srgbClr val="0433FF"/>
            </a:solidFill>
            <a:miter lim="400000"/>
          </a:ln>
        </p:spPr>
        <p:txBody>
          <a:bodyPr lIns="50800" tIns="50800" rIns="50800" bIns="50800" anchor="ctr"/>
          <a:lstStyle/>
          <a:p>
            <a:pPr/>
          </a:p>
        </p:txBody>
      </p:sp>
      <p:sp>
        <p:nvSpPr>
          <p:cNvPr id="1077" name="Line"/>
          <p:cNvSpPr/>
          <p:nvPr/>
        </p:nvSpPr>
        <p:spPr>
          <a:xfrm flipV="1">
            <a:off x="22747528" y="7304259"/>
            <a:ext cx="1406713" cy="462373"/>
          </a:xfrm>
          <a:prstGeom prst="line">
            <a:avLst/>
          </a:prstGeom>
          <a:ln w="88900">
            <a:solidFill>
              <a:srgbClr val="0433FF"/>
            </a:solidFill>
            <a:miter lim="400000"/>
          </a:ln>
        </p:spPr>
        <p:txBody>
          <a:bodyPr lIns="50800" tIns="50800" rIns="50800" bIns="50800" anchor="ctr"/>
          <a:lstStyle/>
          <a:p>
            <a:pPr/>
          </a:p>
        </p:txBody>
      </p:sp>
      <p:sp>
        <p:nvSpPr>
          <p:cNvPr id="1078" name="Line"/>
          <p:cNvSpPr/>
          <p:nvPr/>
        </p:nvSpPr>
        <p:spPr>
          <a:xfrm flipV="1">
            <a:off x="19921269" y="5251432"/>
            <a:ext cx="1406713" cy="462372"/>
          </a:xfrm>
          <a:prstGeom prst="line">
            <a:avLst/>
          </a:prstGeom>
          <a:ln w="88900">
            <a:solidFill>
              <a:srgbClr val="0433FF"/>
            </a:solidFill>
            <a:miter lim="400000"/>
          </a:ln>
        </p:spPr>
        <p:txBody>
          <a:bodyPr lIns="50800" tIns="50800" rIns="50800" bIns="50800" anchor="ctr"/>
          <a:lstStyle/>
          <a:p>
            <a:pPr/>
          </a:p>
        </p:txBody>
      </p:sp>
      <p:sp>
        <p:nvSpPr>
          <p:cNvPr id="1079" name="struct Tree {…"/>
          <p:cNvSpPr txBox="1"/>
          <p:nvPr/>
        </p:nvSpPr>
        <p:spPr>
          <a:xfrm>
            <a:off x="935510" y="2016512"/>
            <a:ext cx="5196047" cy="23774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lgn="l" defTabSz="457200">
              <a:defRPr b="1" sz="3000">
                <a:latin typeface="Courier"/>
                <a:ea typeface="Courier"/>
                <a:cs typeface="Courier"/>
                <a:sym typeface="Courier"/>
              </a:defRPr>
            </a:pPr>
            <a:r>
              <a:t>struct Tree {</a:t>
            </a:r>
          </a:p>
          <a:p>
            <a:pPr algn="l" defTabSz="457200">
              <a:defRPr b="1" sz="3000">
                <a:latin typeface="Courier"/>
                <a:ea typeface="Courier"/>
                <a:cs typeface="Courier"/>
                <a:sym typeface="Courier"/>
              </a:defRPr>
            </a:pPr>
            <a:r>
              <a:t>   string value;</a:t>
            </a:r>
          </a:p>
          <a:p>
            <a:pPr algn="l" defTabSz="457200">
              <a:defRPr b="1" sz="3000">
                <a:latin typeface="Courier"/>
                <a:ea typeface="Courier"/>
                <a:cs typeface="Courier"/>
                <a:sym typeface="Courier"/>
              </a:defRPr>
            </a:pPr>
            <a:r>
              <a:t>   Tree * left;</a:t>
            </a:r>
          </a:p>
          <a:p>
            <a:pPr algn="l" defTabSz="457200">
              <a:defRPr b="1" sz="3000">
                <a:latin typeface="Courier"/>
                <a:ea typeface="Courier"/>
                <a:cs typeface="Courier"/>
                <a:sym typeface="Courier"/>
              </a:defRPr>
            </a:pPr>
            <a:r>
              <a:t>   Tree * right;</a:t>
            </a:r>
          </a:p>
          <a:p>
            <a:pPr algn="l" defTabSz="457200">
              <a:defRPr b="1" sz="3000">
                <a:latin typeface="Courier"/>
                <a:ea typeface="Courier"/>
                <a:cs typeface="Courier"/>
                <a:sym typeface="Courier"/>
              </a:defRPr>
            </a:pPr>
            <a:r>
              <a:t>};</a:t>
            </a:r>
          </a:p>
        </p:txBody>
      </p:sp>
      <p:sp>
        <p:nvSpPr>
          <p:cNvPr id="1080" name="There are multiple ways to traverse the nodes in a binary tree:…"/>
          <p:cNvSpPr txBox="1"/>
          <p:nvPr/>
        </p:nvSpPr>
        <p:spPr>
          <a:xfrm>
            <a:off x="915145" y="4892778"/>
            <a:ext cx="10263344" cy="5407022"/>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lgn="l" defTabSz="457200"/>
            <a:r>
              <a:t>There are multiple ways to traverse the nodes in a binary tree:</a:t>
            </a:r>
          </a:p>
          <a:p>
            <a:pPr algn="l" defTabSz="457200"/>
          </a:p>
          <a:p>
            <a:pPr marL="548640" indent="-548640" algn="l" defTabSz="457200">
              <a:buSzPct val="100000"/>
              <a:buAutoNum type="arabicPeriod" startAt="1"/>
            </a:pPr>
            <a:r>
              <a:t>Pre-order</a:t>
            </a:r>
          </a:p>
          <a:p>
            <a:pPr marL="548640" indent="-548640" algn="l" defTabSz="457200">
              <a:buSzPct val="100000"/>
              <a:buAutoNum type="arabicPeriod" startAt="1"/>
            </a:pPr>
            <a:r>
              <a:t>In-order</a:t>
            </a:r>
          </a:p>
          <a:p>
            <a:pPr marL="548640" indent="-548640" algn="l" defTabSz="457200">
              <a:buSzPct val="100000"/>
              <a:buAutoNum type="arabicPeriod" startAt="1"/>
            </a:pPr>
            <a:r>
              <a:t>Post-order</a:t>
            </a:r>
          </a:p>
          <a:p>
            <a:pPr marL="548640" indent="-548640" algn="l" defTabSz="457200">
              <a:buSzPct val="100000"/>
              <a:buAutoNum type="arabicPeriod" startAt="1"/>
            </a:pPr>
            <a:r>
              <a:t>Level-order</a:t>
            </a:r>
          </a:p>
        </p:txBody>
      </p:sp>
      <p:sp>
        <p:nvSpPr>
          <p:cNvPr id="1081" name="Rounded Rectangle"/>
          <p:cNvSpPr/>
          <p:nvPr/>
        </p:nvSpPr>
        <p:spPr>
          <a:xfrm>
            <a:off x="801554" y="9407664"/>
            <a:ext cx="3852145" cy="887239"/>
          </a:xfrm>
          <a:prstGeom prst="roundRect">
            <a:avLst>
              <a:gd name="adj" fmla="val 21471"/>
            </a:avLst>
          </a:prstGeom>
          <a:solidFill>
            <a:srgbClr val="7F0325">
              <a:alpha val="34741"/>
            </a:srgbClr>
          </a:solidFill>
          <a:ln w="12700">
            <a:miter lim="400000"/>
          </a:ln>
        </p:spPr>
        <p:txBody>
          <a:bodyPr lIns="50800" tIns="50800" rIns="50800" bIns="50800" anchor="ctr"/>
          <a:lstStyle/>
          <a:p>
            <a:pPr>
              <a:defRPr>
                <a:solidFill>
                  <a:srgbClr val="FFFFFF"/>
                </a:solidFill>
              </a:defRPr>
            </a:pPr>
          </a:p>
        </p:txBody>
      </p:sp>
      <p:sp>
        <p:nvSpPr>
          <p:cNvPr id="1082" name="Hmm...can we do this recursively?…"/>
          <p:cNvSpPr txBox="1"/>
          <p:nvPr/>
        </p:nvSpPr>
        <p:spPr>
          <a:xfrm>
            <a:off x="5757056" y="8662386"/>
            <a:ext cx="16277591" cy="1683382"/>
          </a:xfrm>
          <a:prstGeom prst="rect">
            <a:avLst/>
          </a:prstGeom>
          <a:ln w="76200">
            <a:solidFill>
              <a:srgbClr val="7F0325"/>
            </a:solidFill>
          </a:ln>
          <a:extLst>
            <a:ext uri="{C572A759-6A51-4108-AA02-DFA0A04FC94B}">
              <ma14:wrappingTextBoxFlag xmlns:ma14="http://schemas.microsoft.com/office/mac/drawingml/2011/main" val="1"/>
            </a:ext>
          </a:extLst>
        </p:spPr>
        <p:txBody>
          <a:bodyPr wrap="none" lIns="50800" tIns="50800" rIns="50800" bIns="50800" anchor="ctr">
            <a:spAutoFit/>
          </a:bodyPr>
          <a:lstStyle/>
          <a:p>
            <a:pPr algn="l" defTabSz="457200"/>
            <a:r>
              <a:t>Hmm...can we do this recursively?</a:t>
            </a:r>
          </a:p>
          <a:p>
            <a:pPr algn="l" defTabSz="457200"/>
            <a:r>
              <a:t>We want to print the levels: 0, 1, 2 from left-to-right order</a:t>
            </a:r>
          </a:p>
        </p:txBody>
      </p:sp>
    </p:spTree>
  </p:cSld>
  <p:clrMapOvr>
    <a:masterClrMapping/>
  </p:clrMapOvr>
  <p:transition xmlns:p14="http://schemas.microsoft.com/office/powerpoint/2010/main" spd="med" advClick="1"/>
</p:sld>
</file>

<file path=ppt/slides/slide3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084" name="Let's write some code to &quot;traverse&quot; the tre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Let's write some code to "traverse" the tree</a:t>
            </a:r>
          </a:p>
        </p:txBody>
      </p:sp>
      <p:grpSp>
        <p:nvGrpSpPr>
          <p:cNvPr id="1088" name="Group"/>
          <p:cNvGrpSpPr/>
          <p:nvPr/>
        </p:nvGrpSpPr>
        <p:grpSpPr>
          <a:xfrm>
            <a:off x="13654440" y="4491064"/>
            <a:ext cx="3098466" cy="1731607"/>
            <a:chOff x="19500" y="19500"/>
            <a:chExt cx="3098464" cy="1731605"/>
          </a:xfrm>
        </p:grpSpPr>
        <p:graphicFrame>
          <p:nvGraphicFramePr>
            <p:cNvPr id="1085" name="Table"/>
            <p:cNvGraphicFramePr/>
            <p:nvPr/>
          </p:nvGraphicFramePr>
          <p:xfrm>
            <a:off x="19500" y="19500"/>
            <a:ext cx="3098466" cy="1393774"/>
          </p:xfrm>
          <a:graphic xmlns:a="http://schemas.openxmlformats.org/drawingml/2006/main">
            <a:graphicData uri="http://schemas.openxmlformats.org/drawingml/2006/table">
              <a:tbl>
                <a:tblPr firstCol="0" firstRow="0" lastCol="0" lastRow="0" bandCol="0" bandRow="0" rtl="0">
                  <a:tableStyleId>{EEE7283C-3CF3-47DC-8721-378D4A62B228}</a:tableStyleId>
                </a:tblPr>
                <a:tblGrid>
                  <a:gridCol w="1511132"/>
                  <a:gridCol w="1511132"/>
                </a:tblGrid>
                <a:tr h="658786">
                  <a:tc gridSpan="2">
                    <a:txBody>
                      <a:bodyPr/>
                      <a:lstStyle/>
                      <a:p>
                        <a:pPr defTabSz="647700">
                          <a:defRPr sz="1800">
                            <a:solidFill>
                              <a:srgbClr val="000000"/>
                            </a:solidFill>
                          </a:defRPr>
                        </a:pPr>
                        <a:r>
                          <a:rPr sz="3900">
                            <a:solidFill>
                              <a:srgbClr val="7F0325"/>
                            </a:solidFill>
                            <a:sym typeface="Helvetica Neue"/>
                          </a:rPr>
                          <a:t>is</a:t>
                        </a:r>
                      </a:p>
                    </a:txBody>
                    <a:tcPr marL="50800" marR="50800" marT="50800" marB="50800" anchor="ctr" anchorCtr="0" horzOverflow="overflow">
                      <a:lnL w="76200">
                        <a:solidFill>
                          <a:srgbClr val="000000"/>
                        </a:solidFill>
                        <a:miter lim="400000"/>
                      </a:lnL>
                      <a:lnR w="76200">
                        <a:solidFill>
                          <a:srgbClr val="000000"/>
                        </a:solidFill>
                        <a:miter lim="400000"/>
                      </a:lnR>
                      <a:lnT w="76200">
                        <a:solidFill>
                          <a:srgbClr val="000000"/>
                        </a:solidFill>
                        <a:miter lim="400000"/>
                      </a:lnT>
                      <a:lnB w="76200">
                        <a:solidFill>
                          <a:srgbClr val="000000"/>
                        </a:solidFill>
                        <a:miter lim="400000"/>
                      </a:lnB>
                    </a:tcPr>
                  </a:tc>
                  <a:tc hMerge="1">
                    <a:tcPr/>
                  </a:tc>
                </a:tr>
                <a:tr h="658786">
                  <a:tc>
                    <a:txBody>
                      <a:bodyPr/>
                      <a:lstStyle/>
                      <a:p>
                        <a:pPr defTabSz="647700">
                          <a:defRPr>
                            <a:solidFill>
                              <a:srgbClr val="7F0325"/>
                            </a:solidFill>
                            <a:sym typeface="Helvetica Neue"/>
                          </a:defRPr>
                        </a:pPr>
                      </a:p>
                    </a:txBody>
                    <a:tcPr marL="50800" marR="50800" marT="50800" marB="50800" anchor="ctr" anchorCtr="0" horzOverflow="overflow">
                      <a:lnL w="76200">
                        <a:solidFill>
                          <a:srgbClr val="000000"/>
                        </a:solidFill>
                        <a:miter lim="400000"/>
                      </a:lnL>
                      <a:lnR w="76200">
                        <a:solidFill>
                          <a:srgbClr val="000000"/>
                        </a:solidFill>
                        <a:miter lim="400000"/>
                      </a:lnR>
                      <a:lnT w="76200">
                        <a:solidFill>
                          <a:srgbClr val="000000"/>
                        </a:solidFill>
                        <a:miter lim="400000"/>
                      </a:lnT>
                      <a:lnB w="76200">
                        <a:solidFill>
                          <a:srgbClr val="000000"/>
                        </a:solidFill>
                        <a:miter lim="400000"/>
                      </a:lnB>
                    </a:tcPr>
                  </a:tc>
                  <a:tc>
                    <a:txBody>
                      <a:bodyPr/>
                      <a:lstStyle/>
                      <a:p>
                        <a:pPr defTabSz="647700">
                          <a:defRPr>
                            <a:solidFill>
                              <a:srgbClr val="7F0325"/>
                            </a:solidFill>
                            <a:sym typeface="Helvetica Neue"/>
                          </a:defRPr>
                        </a:pPr>
                      </a:p>
                    </a:txBody>
                    <a:tcPr marL="50800" marR="50800" marT="50800" marB="50800" anchor="ctr" anchorCtr="0" horzOverflow="overflow">
                      <a:lnL w="76200">
                        <a:solidFill>
                          <a:srgbClr val="000000"/>
                        </a:solidFill>
                        <a:miter lim="400000"/>
                      </a:lnL>
                      <a:lnR w="76200">
                        <a:solidFill>
                          <a:srgbClr val="000000"/>
                        </a:solidFill>
                        <a:miter lim="400000"/>
                      </a:lnR>
                      <a:lnT w="76200">
                        <a:solidFill>
                          <a:srgbClr val="000000"/>
                        </a:solidFill>
                        <a:miter lim="400000"/>
                      </a:lnT>
                      <a:lnB w="76200">
                        <a:solidFill>
                          <a:srgbClr val="000000"/>
                        </a:solidFill>
                        <a:miter lim="400000"/>
                      </a:lnB>
                    </a:tcPr>
                  </a:tc>
                </a:tr>
              </a:tbl>
            </a:graphicData>
          </a:graphic>
        </p:graphicFrame>
        <p:sp>
          <p:nvSpPr>
            <p:cNvPr id="1086" name="Line"/>
            <p:cNvSpPr/>
            <p:nvPr/>
          </p:nvSpPr>
          <p:spPr>
            <a:xfrm>
              <a:off x="244905" y="1162521"/>
              <a:ext cx="498569" cy="537476"/>
            </a:xfrm>
            <a:custGeom>
              <a:avLst/>
              <a:gdLst/>
              <a:ahLst/>
              <a:cxnLst>
                <a:cxn ang="0">
                  <a:pos x="wd2" y="hd2"/>
                </a:cxn>
                <a:cxn ang="5400000">
                  <a:pos x="wd2" y="hd2"/>
                </a:cxn>
                <a:cxn ang="10800000">
                  <a:pos x="wd2" y="hd2"/>
                </a:cxn>
                <a:cxn ang="16200000">
                  <a:pos x="wd2" y="hd2"/>
                </a:cxn>
              </a:cxnLst>
              <a:rect l="0" t="0" r="r" b="b"/>
              <a:pathLst>
                <a:path w="20892" h="21247" fill="norm" stroke="1" extrusionOk="0">
                  <a:moveTo>
                    <a:pt x="20661" y="883"/>
                  </a:moveTo>
                  <a:cubicBezTo>
                    <a:pt x="20274" y="591"/>
                    <a:pt x="19976" y="135"/>
                    <a:pt x="19500" y="7"/>
                  </a:cubicBezTo>
                  <a:cubicBezTo>
                    <a:pt x="19289" y="-50"/>
                    <a:pt x="19172" y="283"/>
                    <a:pt x="19036" y="445"/>
                  </a:cubicBezTo>
                  <a:cubicBezTo>
                    <a:pt x="18861" y="650"/>
                    <a:pt x="18726" y="883"/>
                    <a:pt x="18571" y="1102"/>
                  </a:cubicBezTo>
                  <a:cubicBezTo>
                    <a:pt x="18702" y="1718"/>
                    <a:pt x="18586" y="2511"/>
                    <a:pt x="19500" y="2634"/>
                  </a:cubicBezTo>
                  <a:cubicBezTo>
                    <a:pt x="19816" y="2677"/>
                    <a:pt x="20119" y="2488"/>
                    <a:pt x="20428" y="2415"/>
                  </a:cubicBezTo>
                  <a:cubicBezTo>
                    <a:pt x="20749" y="1508"/>
                    <a:pt x="21158" y="1227"/>
                    <a:pt x="20661" y="445"/>
                  </a:cubicBezTo>
                  <a:cubicBezTo>
                    <a:pt x="20548" y="268"/>
                    <a:pt x="20351" y="153"/>
                    <a:pt x="20196" y="7"/>
                  </a:cubicBezTo>
                  <a:cubicBezTo>
                    <a:pt x="19964" y="80"/>
                    <a:pt x="19691" y="82"/>
                    <a:pt x="19500" y="226"/>
                  </a:cubicBezTo>
                  <a:cubicBezTo>
                    <a:pt x="18663" y="857"/>
                    <a:pt x="19131" y="1514"/>
                    <a:pt x="19268" y="2415"/>
                  </a:cubicBezTo>
                  <a:cubicBezTo>
                    <a:pt x="19384" y="2343"/>
                    <a:pt x="20622" y="1686"/>
                    <a:pt x="20428" y="1321"/>
                  </a:cubicBezTo>
                  <a:cubicBezTo>
                    <a:pt x="20319" y="1114"/>
                    <a:pt x="19964" y="1467"/>
                    <a:pt x="19732" y="1540"/>
                  </a:cubicBezTo>
                  <a:cubicBezTo>
                    <a:pt x="19497" y="1872"/>
                    <a:pt x="19036" y="2400"/>
                    <a:pt x="19036" y="2853"/>
                  </a:cubicBezTo>
                  <a:cubicBezTo>
                    <a:pt x="19036" y="3154"/>
                    <a:pt x="19190" y="3437"/>
                    <a:pt x="19268" y="3729"/>
                  </a:cubicBezTo>
                  <a:cubicBezTo>
                    <a:pt x="19283" y="3707"/>
                    <a:pt x="20156" y="2597"/>
                    <a:pt x="19964" y="2415"/>
                  </a:cubicBezTo>
                  <a:cubicBezTo>
                    <a:pt x="19791" y="2252"/>
                    <a:pt x="19500" y="2561"/>
                    <a:pt x="19268" y="2634"/>
                  </a:cubicBezTo>
                  <a:cubicBezTo>
                    <a:pt x="19036" y="2853"/>
                    <a:pt x="18781" y="3053"/>
                    <a:pt x="18571" y="3291"/>
                  </a:cubicBezTo>
                  <a:cubicBezTo>
                    <a:pt x="18393" y="3494"/>
                    <a:pt x="18292" y="3752"/>
                    <a:pt x="18107" y="3948"/>
                  </a:cubicBezTo>
                  <a:cubicBezTo>
                    <a:pt x="18106" y="3949"/>
                    <a:pt x="16663" y="5311"/>
                    <a:pt x="16250" y="5700"/>
                  </a:cubicBezTo>
                  <a:cubicBezTo>
                    <a:pt x="16018" y="5919"/>
                    <a:pt x="15750" y="6109"/>
                    <a:pt x="15554" y="6357"/>
                  </a:cubicBezTo>
                  <a:cubicBezTo>
                    <a:pt x="15321" y="6649"/>
                    <a:pt x="15114" y="6960"/>
                    <a:pt x="14857" y="7233"/>
                  </a:cubicBezTo>
                  <a:cubicBezTo>
                    <a:pt x="14494" y="7619"/>
                    <a:pt x="14083" y="7963"/>
                    <a:pt x="13696" y="8328"/>
                  </a:cubicBezTo>
                  <a:lnTo>
                    <a:pt x="10679" y="11175"/>
                  </a:lnTo>
                  <a:lnTo>
                    <a:pt x="9982" y="11832"/>
                  </a:lnTo>
                  <a:cubicBezTo>
                    <a:pt x="9673" y="12123"/>
                    <a:pt x="9316" y="12377"/>
                    <a:pt x="9054" y="12707"/>
                  </a:cubicBezTo>
                  <a:cubicBezTo>
                    <a:pt x="8822" y="12999"/>
                    <a:pt x="8631" y="13325"/>
                    <a:pt x="8357" y="13583"/>
                  </a:cubicBezTo>
                  <a:cubicBezTo>
                    <a:pt x="8160" y="13769"/>
                    <a:pt x="7875" y="13853"/>
                    <a:pt x="7661" y="14021"/>
                  </a:cubicBezTo>
                  <a:cubicBezTo>
                    <a:pt x="6502" y="14933"/>
                    <a:pt x="7492" y="14512"/>
                    <a:pt x="6268" y="14897"/>
                  </a:cubicBezTo>
                  <a:lnTo>
                    <a:pt x="4411" y="16649"/>
                  </a:lnTo>
                  <a:cubicBezTo>
                    <a:pt x="4256" y="16795"/>
                    <a:pt x="4068" y="16915"/>
                    <a:pt x="3947" y="17087"/>
                  </a:cubicBezTo>
                  <a:cubicBezTo>
                    <a:pt x="3792" y="17306"/>
                    <a:pt x="3680" y="17558"/>
                    <a:pt x="3482" y="17744"/>
                  </a:cubicBezTo>
                  <a:cubicBezTo>
                    <a:pt x="2276" y="18882"/>
                    <a:pt x="3241" y="17536"/>
                    <a:pt x="2322" y="18620"/>
                  </a:cubicBezTo>
                  <a:cubicBezTo>
                    <a:pt x="2147" y="18825"/>
                    <a:pt x="2041" y="19079"/>
                    <a:pt x="1857" y="19277"/>
                  </a:cubicBezTo>
                  <a:cubicBezTo>
                    <a:pt x="1497" y="19665"/>
                    <a:pt x="697" y="20372"/>
                    <a:pt x="697" y="20372"/>
                  </a:cubicBezTo>
                  <a:cubicBezTo>
                    <a:pt x="-38" y="18293"/>
                    <a:pt x="277" y="19518"/>
                    <a:pt x="0" y="16649"/>
                  </a:cubicBezTo>
                  <a:cubicBezTo>
                    <a:pt x="78" y="16357"/>
                    <a:pt x="-53" y="15908"/>
                    <a:pt x="232" y="15773"/>
                  </a:cubicBezTo>
                  <a:cubicBezTo>
                    <a:pt x="451" y="15670"/>
                    <a:pt x="397" y="16208"/>
                    <a:pt x="465" y="16430"/>
                  </a:cubicBezTo>
                  <a:cubicBezTo>
                    <a:pt x="552" y="16719"/>
                    <a:pt x="619" y="17014"/>
                    <a:pt x="697" y="17306"/>
                  </a:cubicBezTo>
                  <a:cubicBezTo>
                    <a:pt x="940" y="21436"/>
                    <a:pt x="-442" y="21550"/>
                    <a:pt x="2322" y="21029"/>
                  </a:cubicBezTo>
                  <a:cubicBezTo>
                    <a:pt x="2635" y="20970"/>
                    <a:pt x="2941" y="20883"/>
                    <a:pt x="3250" y="20810"/>
                  </a:cubicBezTo>
                  <a:cubicBezTo>
                    <a:pt x="3560" y="20664"/>
                    <a:pt x="3861" y="20500"/>
                    <a:pt x="4179" y="20372"/>
                  </a:cubicBezTo>
                  <a:cubicBezTo>
                    <a:pt x="4404" y="20281"/>
                    <a:pt x="4665" y="20271"/>
                    <a:pt x="4875" y="20153"/>
                  </a:cubicBezTo>
                  <a:cubicBezTo>
                    <a:pt x="6354" y="19316"/>
                    <a:pt x="3978" y="20036"/>
                    <a:pt x="6268" y="19496"/>
                  </a:cubicBezTo>
                  <a:cubicBezTo>
                    <a:pt x="6500" y="19350"/>
                    <a:pt x="6689" y="19101"/>
                    <a:pt x="6964" y="19058"/>
                  </a:cubicBezTo>
                  <a:cubicBezTo>
                    <a:pt x="7481" y="18977"/>
                    <a:pt x="8180" y="19767"/>
                    <a:pt x="7197" y="18839"/>
                  </a:cubicBezTo>
                </a:path>
              </a:pathLst>
            </a:custGeom>
            <a:noFill/>
            <a:ln w="76200" cap="flat">
              <a:solidFill>
                <a:srgbClr val="0000FF"/>
              </a:solidFill>
              <a:prstDash val="solid"/>
              <a:round/>
            </a:ln>
            <a:effectLst/>
          </p:spPr>
          <p:txBody>
            <a:bodyPr wrap="square" lIns="45719" tIns="45719" rIns="45719" bIns="45719" numCol="1" anchor="t">
              <a:noAutofit/>
            </a:bodyPr>
            <a:lstStyle/>
            <a:p>
              <a:pPr algn="r" defTabSz="914400">
                <a:defRPr sz="1800">
                  <a:latin typeface="Arial"/>
                  <a:ea typeface="Arial"/>
                  <a:cs typeface="Arial"/>
                  <a:sym typeface="Arial"/>
                </a:defRPr>
              </a:pPr>
            </a:p>
          </p:txBody>
        </p:sp>
        <p:sp>
          <p:nvSpPr>
            <p:cNvPr id="1087" name="Line"/>
            <p:cNvSpPr/>
            <p:nvPr/>
          </p:nvSpPr>
          <p:spPr>
            <a:xfrm flipH="1">
              <a:off x="2178156" y="1213630"/>
              <a:ext cx="498569" cy="537477"/>
            </a:xfrm>
            <a:custGeom>
              <a:avLst/>
              <a:gdLst/>
              <a:ahLst/>
              <a:cxnLst>
                <a:cxn ang="0">
                  <a:pos x="wd2" y="hd2"/>
                </a:cxn>
                <a:cxn ang="5400000">
                  <a:pos x="wd2" y="hd2"/>
                </a:cxn>
                <a:cxn ang="10800000">
                  <a:pos x="wd2" y="hd2"/>
                </a:cxn>
                <a:cxn ang="16200000">
                  <a:pos x="wd2" y="hd2"/>
                </a:cxn>
              </a:cxnLst>
              <a:rect l="0" t="0" r="r" b="b"/>
              <a:pathLst>
                <a:path w="20892" h="21247" fill="norm" stroke="1" extrusionOk="0">
                  <a:moveTo>
                    <a:pt x="20661" y="883"/>
                  </a:moveTo>
                  <a:cubicBezTo>
                    <a:pt x="20274" y="591"/>
                    <a:pt x="19976" y="135"/>
                    <a:pt x="19500" y="7"/>
                  </a:cubicBezTo>
                  <a:cubicBezTo>
                    <a:pt x="19289" y="-50"/>
                    <a:pt x="19172" y="283"/>
                    <a:pt x="19036" y="445"/>
                  </a:cubicBezTo>
                  <a:cubicBezTo>
                    <a:pt x="18861" y="650"/>
                    <a:pt x="18726" y="883"/>
                    <a:pt x="18571" y="1102"/>
                  </a:cubicBezTo>
                  <a:cubicBezTo>
                    <a:pt x="18702" y="1718"/>
                    <a:pt x="18586" y="2511"/>
                    <a:pt x="19500" y="2634"/>
                  </a:cubicBezTo>
                  <a:cubicBezTo>
                    <a:pt x="19816" y="2677"/>
                    <a:pt x="20119" y="2488"/>
                    <a:pt x="20428" y="2415"/>
                  </a:cubicBezTo>
                  <a:cubicBezTo>
                    <a:pt x="20749" y="1508"/>
                    <a:pt x="21158" y="1227"/>
                    <a:pt x="20661" y="445"/>
                  </a:cubicBezTo>
                  <a:cubicBezTo>
                    <a:pt x="20548" y="268"/>
                    <a:pt x="20351" y="153"/>
                    <a:pt x="20196" y="7"/>
                  </a:cubicBezTo>
                  <a:cubicBezTo>
                    <a:pt x="19964" y="80"/>
                    <a:pt x="19691" y="82"/>
                    <a:pt x="19500" y="226"/>
                  </a:cubicBezTo>
                  <a:cubicBezTo>
                    <a:pt x="18663" y="857"/>
                    <a:pt x="19131" y="1514"/>
                    <a:pt x="19268" y="2415"/>
                  </a:cubicBezTo>
                  <a:cubicBezTo>
                    <a:pt x="19384" y="2343"/>
                    <a:pt x="20622" y="1686"/>
                    <a:pt x="20428" y="1321"/>
                  </a:cubicBezTo>
                  <a:cubicBezTo>
                    <a:pt x="20319" y="1114"/>
                    <a:pt x="19964" y="1467"/>
                    <a:pt x="19732" y="1540"/>
                  </a:cubicBezTo>
                  <a:cubicBezTo>
                    <a:pt x="19497" y="1872"/>
                    <a:pt x="19036" y="2400"/>
                    <a:pt x="19036" y="2853"/>
                  </a:cubicBezTo>
                  <a:cubicBezTo>
                    <a:pt x="19036" y="3154"/>
                    <a:pt x="19190" y="3437"/>
                    <a:pt x="19268" y="3729"/>
                  </a:cubicBezTo>
                  <a:cubicBezTo>
                    <a:pt x="19283" y="3707"/>
                    <a:pt x="20156" y="2597"/>
                    <a:pt x="19964" y="2415"/>
                  </a:cubicBezTo>
                  <a:cubicBezTo>
                    <a:pt x="19791" y="2252"/>
                    <a:pt x="19500" y="2561"/>
                    <a:pt x="19268" y="2634"/>
                  </a:cubicBezTo>
                  <a:cubicBezTo>
                    <a:pt x="19036" y="2853"/>
                    <a:pt x="18781" y="3053"/>
                    <a:pt x="18571" y="3291"/>
                  </a:cubicBezTo>
                  <a:cubicBezTo>
                    <a:pt x="18393" y="3494"/>
                    <a:pt x="18292" y="3752"/>
                    <a:pt x="18107" y="3948"/>
                  </a:cubicBezTo>
                  <a:cubicBezTo>
                    <a:pt x="18106" y="3949"/>
                    <a:pt x="16663" y="5311"/>
                    <a:pt x="16250" y="5700"/>
                  </a:cubicBezTo>
                  <a:cubicBezTo>
                    <a:pt x="16018" y="5919"/>
                    <a:pt x="15750" y="6109"/>
                    <a:pt x="15554" y="6357"/>
                  </a:cubicBezTo>
                  <a:cubicBezTo>
                    <a:pt x="15321" y="6649"/>
                    <a:pt x="15114" y="6960"/>
                    <a:pt x="14857" y="7233"/>
                  </a:cubicBezTo>
                  <a:cubicBezTo>
                    <a:pt x="14494" y="7619"/>
                    <a:pt x="14083" y="7963"/>
                    <a:pt x="13696" y="8328"/>
                  </a:cubicBezTo>
                  <a:lnTo>
                    <a:pt x="10679" y="11175"/>
                  </a:lnTo>
                  <a:lnTo>
                    <a:pt x="9982" y="11832"/>
                  </a:lnTo>
                  <a:cubicBezTo>
                    <a:pt x="9673" y="12123"/>
                    <a:pt x="9316" y="12377"/>
                    <a:pt x="9054" y="12707"/>
                  </a:cubicBezTo>
                  <a:cubicBezTo>
                    <a:pt x="8822" y="12999"/>
                    <a:pt x="8631" y="13325"/>
                    <a:pt x="8357" y="13583"/>
                  </a:cubicBezTo>
                  <a:cubicBezTo>
                    <a:pt x="8160" y="13769"/>
                    <a:pt x="7875" y="13853"/>
                    <a:pt x="7661" y="14021"/>
                  </a:cubicBezTo>
                  <a:cubicBezTo>
                    <a:pt x="6502" y="14933"/>
                    <a:pt x="7492" y="14512"/>
                    <a:pt x="6268" y="14897"/>
                  </a:cubicBezTo>
                  <a:lnTo>
                    <a:pt x="4411" y="16649"/>
                  </a:lnTo>
                  <a:cubicBezTo>
                    <a:pt x="4256" y="16795"/>
                    <a:pt x="4068" y="16915"/>
                    <a:pt x="3947" y="17087"/>
                  </a:cubicBezTo>
                  <a:cubicBezTo>
                    <a:pt x="3792" y="17306"/>
                    <a:pt x="3680" y="17558"/>
                    <a:pt x="3482" y="17744"/>
                  </a:cubicBezTo>
                  <a:cubicBezTo>
                    <a:pt x="2276" y="18882"/>
                    <a:pt x="3241" y="17536"/>
                    <a:pt x="2322" y="18620"/>
                  </a:cubicBezTo>
                  <a:cubicBezTo>
                    <a:pt x="2147" y="18825"/>
                    <a:pt x="2041" y="19079"/>
                    <a:pt x="1857" y="19277"/>
                  </a:cubicBezTo>
                  <a:cubicBezTo>
                    <a:pt x="1497" y="19665"/>
                    <a:pt x="697" y="20372"/>
                    <a:pt x="697" y="20372"/>
                  </a:cubicBezTo>
                  <a:cubicBezTo>
                    <a:pt x="-38" y="18293"/>
                    <a:pt x="277" y="19518"/>
                    <a:pt x="0" y="16649"/>
                  </a:cubicBezTo>
                  <a:cubicBezTo>
                    <a:pt x="78" y="16357"/>
                    <a:pt x="-53" y="15908"/>
                    <a:pt x="232" y="15773"/>
                  </a:cubicBezTo>
                  <a:cubicBezTo>
                    <a:pt x="451" y="15670"/>
                    <a:pt x="397" y="16208"/>
                    <a:pt x="465" y="16430"/>
                  </a:cubicBezTo>
                  <a:cubicBezTo>
                    <a:pt x="552" y="16719"/>
                    <a:pt x="619" y="17014"/>
                    <a:pt x="697" y="17306"/>
                  </a:cubicBezTo>
                  <a:cubicBezTo>
                    <a:pt x="940" y="21436"/>
                    <a:pt x="-442" y="21550"/>
                    <a:pt x="2322" y="21029"/>
                  </a:cubicBezTo>
                  <a:cubicBezTo>
                    <a:pt x="2635" y="20970"/>
                    <a:pt x="2941" y="20883"/>
                    <a:pt x="3250" y="20810"/>
                  </a:cubicBezTo>
                  <a:cubicBezTo>
                    <a:pt x="3560" y="20664"/>
                    <a:pt x="3861" y="20500"/>
                    <a:pt x="4179" y="20372"/>
                  </a:cubicBezTo>
                  <a:cubicBezTo>
                    <a:pt x="4404" y="20281"/>
                    <a:pt x="4665" y="20271"/>
                    <a:pt x="4875" y="20153"/>
                  </a:cubicBezTo>
                  <a:cubicBezTo>
                    <a:pt x="6354" y="19316"/>
                    <a:pt x="3978" y="20036"/>
                    <a:pt x="6268" y="19496"/>
                  </a:cubicBezTo>
                  <a:cubicBezTo>
                    <a:pt x="6500" y="19350"/>
                    <a:pt x="6689" y="19101"/>
                    <a:pt x="6964" y="19058"/>
                  </a:cubicBezTo>
                  <a:cubicBezTo>
                    <a:pt x="7481" y="18977"/>
                    <a:pt x="8180" y="19767"/>
                    <a:pt x="7197" y="18839"/>
                  </a:cubicBezTo>
                </a:path>
              </a:pathLst>
            </a:custGeom>
            <a:noFill/>
            <a:ln w="76200" cap="flat">
              <a:solidFill>
                <a:srgbClr val="0000FF"/>
              </a:solidFill>
              <a:prstDash val="solid"/>
              <a:round/>
            </a:ln>
            <a:effectLst/>
          </p:spPr>
          <p:txBody>
            <a:bodyPr wrap="square" lIns="45719" tIns="45719" rIns="45719" bIns="45719" numCol="1" anchor="t">
              <a:noAutofit/>
            </a:bodyPr>
            <a:lstStyle/>
            <a:p>
              <a:pPr algn="r" defTabSz="914400">
                <a:defRPr sz="1800">
                  <a:latin typeface="Arial"/>
                  <a:ea typeface="Arial"/>
                  <a:cs typeface="Arial"/>
                  <a:sym typeface="Arial"/>
                </a:defRPr>
              </a:pPr>
            </a:p>
          </p:txBody>
        </p:sp>
      </p:grpSp>
      <p:grpSp>
        <p:nvGrpSpPr>
          <p:cNvPr id="1091" name="Group"/>
          <p:cNvGrpSpPr/>
          <p:nvPr/>
        </p:nvGrpSpPr>
        <p:grpSpPr>
          <a:xfrm>
            <a:off x="19884957" y="4491064"/>
            <a:ext cx="3098466" cy="1731607"/>
            <a:chOff x="19500" y="19500"/>
            <a:chExt cx="3098464" cy="1731605"/>
          </a:xfrm>
        </p:grpSpPr>
        <p:graphicFrame>
          <p:nvGraphicFramePr>
            <p:cNvPr id="1089" name="Table"/>
            <p:cNvGraphicFramePr/>
            <p:nvPr/>
          </p:nvGraphicFramePr>
          <p:xfrm>
            <a:off x="19500" y="19500"/>
            <a:ext cx="3098466" cy="1393774"/>
          </p:xfrm>
          <a:graphic xmlns:a="http://schemas.openxmlformats.org/drawingml/2006/main">
            <a:graphicData uri="http://schemas.openxmlformats.org/drawingml/2006/table">
              <a:tbl>
                <a:tblPr firstCol="0" firstRow="0" lastCol="0" lastRow="0" bandCol="0" bandRow="0" rtl="0">
                  <a:tableStyleId>{EEE7283C-3CF3-47DC-8721-378D4A62B228}</a:tableStyleId>
                </a:tblPr>
                <a:tblGrid>
                  <a:gridCol w="1511132"/>
                  <a:gridCol w="1511132"/>
                </a:tblGrid>
                <a:tr h="658786">
                  <a:tc gridSpan="2">
                    <a:txBody>
                      <a:bodyPr/>
                      <a:lstStyle/>
                      <a:p>
                        <a:pPr defTabSz="647700">
                          <a:defRPr sz="1800">
                            <a:solidFill>
                              <a:srgbClr val="000000"/>
                            </a:solidFill>
                          </a:defRPr>
                        </a:pPr>
                        <a:r>
                          <a:rPr sz="3900">
                            <a:solidFill>
                              <a:srgbClr val="7F0325"/>
                            </a:solidFill>
                            <a:sym typeface="Helvetica Neue"/>
                          </a:rPr>
                          <a:t>written</a:t>
                        </a:r>
                      </a:p>
                    </a:txBody>
                    <a:tcPr marL="50800" marR="50800" marT="50800" marB="50800" anchor="ctr" anchorCtr="0" horzOverflow="overflow">
                      <a:lnL w="76200">
                        <a:solidFill>
                          <a:srgbClr val="000000"/>
                        </a:solidFill>
                        <a:miter lim="400000"/>
                      </a:lnL>
                      <a:lnR w="76200">
                        <a:solidFill>
                          <a:srgbClr val="000000"/>
                        </a:solidFill>
                        <a:miter lim="400000"/>
                      </a:lnR>
                      <a:lnT w="76200">
                        <a:solidFill>
                          <a:srgbClr val="000000"/>
                        </a:solidFill>
                        <a:miter lim="400000"/>
                      </a:lnT>
                      <a:lnB w="76200">
                        <a:solidFill>
                          <a:srgbClr val="000000"/>
                        </a:solidFill>
                        <a:miter lim="400000"/>
                      </a:lnB>
                    </a:tcPr>
                  </a:tc>
                  <a:tc hMerge="1">
                    <a:tcPr/>
                  </a:tc>
                </a:tr>
                <a:tr h="658786">
                  <a:tc>
                    <a:txBody>
                      <a:bodyPr/>
                      <a:lstStyle/>
                      <a:p>
                        <a:pPr defTabSz="647700">
                          <a:defRPr>
                            <a:solidFill>
                              <a:srgbClr val="7F0325"/>
                            </a:solidFill>
                            <a:sym typeface="Helvetica Neue"/>
                          </a:defRPr>
                        </a:pPr>
                      </a:p>
                    </a:txBody>
                    <a:tcPr marL="50800" marR="50800" marT="50800" marB="50800" anchor="ctr" anchorCtr="0" horzOverflow="overflow">
                      <a:lnL w="76200">
                        <a:solidFill>
                          <a:srgbClr val="000000"/>
                        </a:solidFill>
                        <a:miter lim="400000"/>
                      </a:lnL>
                      <a:lnR w="76200">
                        <a:solidFill>
                          <a:srgbClr val="000000"/>
                        </a:solidFill>
                        <a:miter lim="400000"/>
                      </a:lnR>
                      <a:lnT w="76200">
                        <a:solidFill>
                          <a:srgbClr val="000000"/>
                        </a:solidFill>
                        <a:miter lim="400000"/>
                      </a:lnT>
                      <a:lnB w="76200">
                        <a:solidFill>
                          <a:srgbClr val="000000"/>
                        </a:solidFill>
                        <a:miter lim="400000"/>
                      </a:lnB>
                    </a:tcPr>
                  </a:tc>
                  <a:tc>
                    <a:txBody>
                      <a:bodyPr/>
                      <a:lstStyle/>
                      <a:p>
                        <a:pPr defTabSz="647700">
                          <a:defRPr>
                            <a:solidFill>
                              <a:srgbClr val="7F0325"/>
                            </a:solidFill>
                            <a:sym typeface="Helvetica Neue"/>
                          </a:defRPr>
                        </a:pPr>
                      </a:p>
                    </a:txBody>
                    <a:tcPr marL="50800" marR="50800" marT="50800" marB="50800" anchor="ctr" anchorCtr="0" horzOverflow="overflow">
                      <a:lnL w="76200">
                        <a:solidFill>
                          <a:srgbClr val="000000"/>
                        </a:solidFill>
                        <a:miter lim="400000"/>
                      </a:lnL>
                      <a:lnR w="76200">
                        <a:solidFill>
                          <a:srgbClr val="000000"/>
                        </a:solidFill>
                        <a:miter lim="400000"/>
                      </a:lnR>
                      <a:lnT w="76200">
                        <a:solidFill>
                          <a:srgbClr val="000000"/>
                        </a:solidFill>
                        <a:miter lim="400000"/>
                      </a:lnT>
                      <a:lnB w="76200">
                        <a:solidFill>
                          <a:srgbClr val="000000"/>
                        </a:solidFill>
                        <a:miter lim="400000"/>
                      </a:lnB>
                    </a:tcPr>
                  </a:tc>
                </a:tr>
              </a:tbl>
            </a:graphicData>
          </a:graphic>
        </p:graphicFrame>
        <p:sp>
          <p:nvSpPr>
            <p:cNvPr id="1090" name="Line"/>
            <p:cNvSpPr/>
            <p:nvPr/>
          </p:nvSpPr>
          <p:spPr>
            <a:xfrm flipH="1">
              <a:off x="2178156" y="1213630"/>
              <a:ext cx="498569" cy="537477"/>
            </a:xfrm>
            <a:custGeom>
              <a:avLst/>
              <a:gdLst/>
              <a:ahLst/>
              <a:cxnLst>
                <a:cxn ang="0">
                  <a:pos x="wd2" y="hd2"/>
                </a:cxn>
                <a:cxn ang="5400000">
                  <a:pos x="wd2" y="hd2"/>
                </a:cxn>
                <a:cxn ang="10800000">
                  <a:pos x="wd2" y="hd2"/>
                </a:cxn>
                <a:cxn ang="16200000">
                  <a:pos x="wd2" y="hd2"/>
                </a:cxn>
              </a:cxnLst>
              <a:rect l="0" t="0" r="r" b="b"/>
              <a:pathLst>
                <a:path w="20892" h="21247" fill="norm" stroke="1" extrusionOk="0">
                  <a:moveTo>
                    <a:pt x="20661" y="883"/>
                  </a:moveTo>
                  <a:cubicBezTo>
                    <a:pt x="20274" y="591"/>
                    <a:pt x="19976" y="135"/>
                    <a:pt x="19500" y="7"/>
                  </a:cubicBezTo>
                  <a:cubicBezTo>
                    <a:pt x="19289" y="-50"/>
                    <a:pt x="19172" y="283"/>
                    <a:pt x="19036" y="445"/>
                  </a:cubicBezTo>
                  <a:cubicBezTo>
                    <a:pt x="18861" y="650"/>
                    <a:pt x="18726" y="883"/>
                    <a:pt x="18571" y="1102"/>
                  </a:cubicBezTo>
                  <a:cubicBezTo>
                    <a:pt x="18702" y="1718"/>
                    <a:pt x="18586" y="2511"/>
                    <a:pt x="19500" y="2634"/>
                  </a:cubicBezTo>
                  <a:cubicBezTo>
                    <a:pt x="19816" y="2677"/>
                    <a:pt x="20119" y="2488"/>
                    <a:pt x="20428" y="2415"/>
                  </a:cubicBezTo>
                  <a:cubicBezTo>
                    <a:pt x="20749" y="1508"/>
                    <a:pt x="21158" y="1227"/>
                    <a:pt x="20661" y="445"/>
                  </a:cubicBezTo>
                  <a:cubicBezTo>
                    <a:pt x="20548" y="268"/>
                    <a:pt x="20351" y="153"/>
                    <a:pt x="20196" y="7"/>
                  </a:cubicBezTo>
                  <a:cubicBezTo>
                    <a:pt x="19964" y="80"/>
                    <a:pt x="19691" y="82"/>
                    <a:pt x="19500" y="226"/>
                  </a:cubicBezTo>
                  <a:cubicBezTo>
                    <a:pt x="18663" y="857"/>
                    <a:pt x="19131" y="1514"/>
                    <a:pt x="19268" y="2415"/>
                  </a:cubicBezTo>
                  <a:cubicBezTo>
                    <a:pt x="19384" y="2343"/>
                    <a:pt x="20622" y="1686"/>
                    <a:pt x="20428" y="1321"/>
                  </a:cubicBezTo>
                  <a:cubicBezTo>
                    <a:pt x="20319" y="1114"/>
                    <a:pt x="19964" y="1467"/>
                    <a:pt x="19732" y="1540"/>
                  </a:cubicBezTo>
                  <a:cubicBezTo>
                    <a:pt x="19497" y="1872"/>
                    <a:pt x="19036" y="2400"/>
                    <a:pt x="19036" y="2853"/>
                  </a:cubicBezTo>
                  <a:cubicBezTo>
                    <a:pt x="19036" y="3154"/>
                    <a:pt x="19190" y="3437"/>
                    <a:pt x="19268" y="3729"/>
                  </a:cubicBezTo>
                  <a:cubicBezTo>
                    <a:pt x="19283" y="3707"/>
                    <a:pt x="20156" y="2597"/>
                    <a:pt x="19964" y="2415"/>
                  </a:cubicBezTo>
                  <a:cubicBezTo>
                    <a:pt x="19791" y="2252"/>
                    <a:pt x="19500" y="2561"/>
                    <a:pt x="19268" y="2634"/>
                  </a:cubicBezTo>
                  <a:cubicBezTo>
                    <a:pt x="19036" y="2853"/>
                    <a:pt x="18781" y="3053"/>
                    <a:pt x="18571" y="3291"/>
                  </a:cubicBezTo>
                  <a:cubicBezTo>
                    <a:pt x="18393" y="3494"/>
                    <a:pt x="18292" y="3752"/>
                    <a:pt x="18107" y="3948"/>
                  </a:cubicBezTo>
                  <a:cubicBezTo>
                    <a:pt x="18106" y="3949"/>
                    <a:pt x="16663" y="5311"/>
                    <a:pt x="16250" y="5700"/>
                  </a:cubicBezTo>
                  <a:cubicBezTo>
                    <a:pt x="16018" y="5919"/>
                    <a:pt x="15750" y="6109"/>
                    <a:pt x="15554" y="6357"/>
                  </a:cubicBezTo>
                  <a:cubicBezTo>
                    <a:pt x="15321" y="6649"/>
                    <a:pt x="15114" y="6960"/>
                    <a:pt x="14857" y="7233"/>
                  </a:cubicBezTo>
                  <a:cubicBezTo>
                    <a:pt x="14494" y="7619"/>
                    <a:pt x="14083" y="7963"/>
                    <a:pt x="13696" y="8328"/>
                  </a:cubicBezTo>
                  <a:lnTo>
                    <a:pt x="10679" y="11175"/>
                  </a:lnTo>
                  <a:lnTo>
                    <a:pt x="9982" y="11832"/>
                  </a:lnTo>
                  <a:cubicBezTo>
                    <a:pt x="9673" y="12123"/>
                    <a:pt x="9316" y="12377"/>
                    <a:pt x="9054" y="12707"/>
                  </a:cubicBezTo>
                  <a:cubicBezTo>
                    <a:pt x="8822" y="12999"/>
                    <a:pt x="8631" y="13325"/>
                    <a:pt x="8357" y="13583"/>
                  </a:cubicBezTo>
                  <a:cubicBezTo>
                    <a:pt x="8160" y="13769"/>
                    <a:pt x="7875" y="13853"/>
                    <a:pt x="7661" y="14021"/>
                  </a:cubicBezTo>
                  <a:cubicBezTo>
                    <a:pt x="6502" y="14933"/>
                    <a:pt x="7492" y="14512"/>
                    <a:pt x="6268" y="14897"/>
                  </a:cubicBezTo>
                  <a:lnTo>
                    <a:pt x="4411" y="16649"/>
                  </a:lnTo>
                  <a:cubicBezTo>
                    <a:pt x="4256" y="16795"/>
                    <a:pt x="4068" y="16915"/>
                    <a:pt x="3947" y="17087"/>
                  </a:cubicBezTo>
                  <a:cubicBezTo>
                    <a:pt x="3792" y="17306"/>
                    <a:pt x="3680" y="17558"/>
                    <a:pt x="3482" y="17744"/>
                  </a:cubicBezTo>
                  <a:cubicBezTo>
                    <a:pt x="2276" y="18882"/>
                    <a:pt x="3241" y="17536"/>
                    <a:pt x="2322" y="18620"/>
                  </a:cubicBezTo>
                  <a:cubicBezTo>
                    <a:pt x="2147" y="18825"/>
                    <a:pt x="2041" y="19079"/>
                    <a:pt x="1857" y="19277"/>
                  </a:cubicBezTo>
                  <a:cubicBezTo>
                    <a:pt x="1497" y="19665"/>
                    <a:pt x="697" y="20372"/>
                    <a:pt x="697" y="20372"/>
                  </a:cubicBezTo>
                  <a:cubicBezTo>
                    <a:pt x="-38" y="18293"/>
                    <a:pt x="277" y="19518"/>
                    <a:pt x="0" y="16649"/>
                  </a:cubicBezTo>
                  <a:cubicBezTo>
                    <a:pt x="78" y="16357"/>
                    <a:pt x="-53" y="15908"/>
                    <a:pt x="232" y="15773"/>
                  </a:cubicBezTo>
                  <a:cubicBezTo>
                    <a:pt x="451" y="15670"/>
                    <a:pt x="397" y="16208"/>
                    <a:pt x="465" y="16430"/>
                  </a:cubicBezTo>
                  <a:cubicBezTo>
                    <a:pt x="552" y="16719"/>
                    <a:pt x="619" y="17014"/>
                    <a:pt x="697" y="17306"/>
                  </a:cubicBezTo>
                  <a:cubicBezTo>
                    <a:pt x="940" y="21436"/>
                    <a:pt x="-442" y="21550"/>
                    <a:pt x="2322" y="21029"/>
                  </a:cubicBezTo>
                  <a:cubicBezTo>
                    <a:pt x="2635" y="20970"/>
                    <a:pt x="2941" y="20883"/>
                    <a:pt x="3250" y="20810"/>
                  </a:cubicBezTo>
                  <a:cubicBezTo>
                    <a:pt x="3560" y="20664"/>
                    <a:pt x="3861" y="20500"/>
                    <a:pt x="4179" y="20372"/>
                  </a:cubicBezTo>
                  <a:cubicBezTo>
                    <a:pt x="4404" y="20281"/>
                    <a:pt x="4665" y="20271"/>
                    <a:pt x="4875" y="20153"/>
                  </a:cubicBezTo>
                  <a:cubicBezTo>
                    <a:pt x="6354" y="19316"/>
                    <a:pt x="3978" y="20036"/>
                    <a:pt x="6268" y="19496"/>
                  </a:cubicBezTo>
                  <a:cubicBezTo>
                    <a:pt x="6500" y="19350"/>
                    <a:pt x="6689" y="19101"/>
                    <a:pt x="6964" y="19058"/>
                  </a:cubicBezTo>
                  <a:cubicBezTo>
                    <a:pt x="7481" y="18977"/>
                    <a:pt x="8180" y="19767"/>
                    <a:pt x="7197" y="18839"/>
                  </a:cubicBezTo>
                </a:path>
              </a:pathLst>
            </a:custGeom>
            <a:noFill/>
            <a:ln w="76200" cap="flat">
              <a:solidFill>
                <a:srgbClr val="0000FF"/>
              </a:solidFill>
              <a:prstDash val="solid"/>
              <a:round/>
            </a:ln>
            <a:effectLst/>
          </p:spPr>
          <p:txBody>
            <a:bodyPr wrap="square" lIns="45719" tIns="45719" rIns="45719" bIns="45719" numCol="1" anchor="t">
              <a:noAutofit/>
            </a:bodyPr>
            <a:lstStyle/>
            <a:p>
              <a:pPr algn="r" defTabSz="914400">
                <a:defRPr sz="1800">
                  <a:latin typeface="Arial"/>
                  <a:ea typeface="Arial"/>
                  <a:cs typeface="Arial"/>
                  <a:sym typeface="Arial"/>
                </a:defRPr>
              </a:pPr>
            </a:p>
          </p:txBody>
        </p:sp>
      </p:grpSp>
      <p:grpSp>
        <p:nvGrpSpPr>
          <p:cNvPr id="1095" name="Group"/>
          <p:cNvGrpSpPr/>
          <p:nvPr/>
        </p:nvGrpSpPr>
        <p:grpSpPr>
          <a:xfrm>
            <a:off x="16646065" y="2431503"/>
            <a:ext cx="3098466" cy="1731607"/>
            <a:chOff x="19500" y="19500"/>
            <a:chExt cx="3098464" cy="1731605"/>
          </a:xfrm>
        </p:grpSpPr>
        <p:graphicFrame>
          <p:nvGraphicFramePr>
            <p:cNvPr id="1092" name="Table"/>
            <p:cNvGraphicFramePr/>
            <p:nvPr/>
          </p:nvGraphicFramePr>
          <p:xfrm>
            <a:off x="19500" y="19500"/>
            <a:ext cx="3098466" cy="1393774"/>
          </p:xfrm>
          <a:graphic xmlns:a="http://schemas.openxmlformats.org/drawingml/2006/main">
            <a:graphicData uri="http://schemas.openxmlformats.org/drawingml/2006/table">
              <a:tbl>
                <a:tblPr firstCol="0" firstRow="0" lastCol="0" lastRow="0" bandCol="0" bandRow="0" rtl="0">
                  <a:tableStyleId>{EEE7283C-3CF3-47DC-8721-378D4A62B228}</a:tableStyleId>
                </a:tblPr>
                <a:tblGrid>
                  <a:gridCol w="1511132"/>
                  <a:gridCol w="1511132"/>
                </a:tblGrid>
                <a:tr h="658786">
                  <a:tc gridSpan="2">
                    <a:txBody>
                      <a:bodyPr/>
                      <a:lstStyle/>
                      <a:p>
                        <a:pPr defTabSz="647700">
                          <a:defRPr sz="1800">
                            <a:solidFill>
                              <a:srgbClr val="000000"/>
                            </a:solidFill>
                          </a:defRPr>
                        </a:pPr>
                        <a:r>
                          <a:rPr sz="3900">
                            <a:solidFill>
                              <a:srgbClr val="7F0325"/>
                            </a:solidFill>
                            <a:sym typeface="Helvetica Neue"/>
                          </a:rPr>
                          <a:t>this</a:t>
                        </a:r>
                      </a:p>
                    </a:txBody>
                    <a:tcPr marL="50800" marR="50800" marT="50800" marB="50800" anchor="ctr" anchorCtr="0" horzOverflow="overflow">
                      <a:lnL w="76200">
                        <a:solidFill>
                          <a:srgbClr val="000000"/>
                        </a:solidFill>
                        <a:miter lim="400000"/>
                      </a:lnL>
                      <a:lnR w="76200">
                        <a:solidFill>
                          <a:srgbClr val="000000"/>
                        </a:solidFill>
                        <a:miter lim="400000"/>
                      </a:lnR>
                      <a:lnT w="76200">
                        <a:solidFill>
                          <a:srgbClr val="000000"/>
                        </a:solidFill>
                        <a:miter lim="400000"/>
                      </a:lnT>
                      <a:lnB w="76200">
                        <a:solidFill>
                          <a:srgbClr val="000000"/>
                        </a:solidFill>
                        <a:miter lim="400000"/>
                      </a:lnB>
                    </a:tcPr>
                  </a:tc>
                  <a:tc hMerge="1">
                    <a:tcPr/>
                  </a:tc>
                </a:tr>
                <a:tr h="658786">
                  <a:tc>
                    <a:txBody>
                      <a:bodyPr/>
                      <a:lstStyle/>
                      <a:p>
                        <a:pPr defTabSz="647700">
                          <a:defRPr>
                            <a:solidFill>
                              <a:srgbClr val="7F0325"/>
                            </a:solidFill>
                            <a:sym typeface="Helvetica Neue"/>
                          </a:defRPr>
                        </a:pPr>
                      </a:p>
                    </a:txBody>
                    <a:tcPr marL="50800" marR="50800" marT="50800" marB="50800" anchor="ctr" anchorCtr="0" horzOverflow="overflow">
                      <a:lnL w="76200">
                        <a:solidFill>
                          <a:srgbClr val="000000"/>
                        </a:solidFill>
                        <a:miter lim="400000"/>
                      </a:lnL>
                      <a:lnR w="76200">
                        <a:solidFill>
                          <a:srgbClr val="000000"/>
                        </a:solidFill>
                        <a:miter lim="400000"/>
                      </a:lnR>
                      <a:lnT w="76200">
                        <a:solidFill>
                          <a:srgbClr val="000000"/>
                        </a:solidFill>
                        <a:miter lim="400000"/>
                      </a:lnT>
                      <a:lnB w="76200">
                        <a:solidFill>
                          <a:srgbClr val="000000"/>
                        </a:solidFill>
                        <a:miter lim="400000"/>
                      </a:lnB>
                    </a:tcPr>
                  </a:tc>
                  <a:tc>
                    <a:txBody>
                      <a:bodyPr/>
                      <a:lstStyle/>
                      <a:p>
                        <a:pPr defTabSz="647700">
                          <a:defRPr>
                            <a:solidFill>
                              <a:srgbClr val="7F0325"/>
                            </a:solidFill>
                            <a:sym typeface="Helvetica Neue"/>
                          </a:defRPr>
                        </a:pPr>
                      </a:p>
                    </a:txBody>
                    <a:tcPr marL="50800" marR="50800" marT="50800" marB="50800" anchor="ctr" anchorCtr="0" horzOverflow="overflow">
                      <a:lnL w="76200">
                        <a:solidFill>
                          <a:srgbClr val="000000"/>
                        </a:solidFill>
                        <a:miter lim="400000"/>
                      </a:lnL>
                      <a:lnR w="76200">
                        <a:solidFill>
                          <a:srgbClr val="000000"/>
                        </a:solidFill>
                        <a:miter lim="400000"/>
                      </a:lnR>
                      <a:lnT w="76200">
                        <a:solidFill>
                          <a:srgbClr val="000000"/>
                        </a:solidFill>
                        <a:miter lim="400000"/>
                      </a:lnT>
                      <a:lnB w="76200">
                        <a:solidFill>
                          <a:srgbClr val="000000"/>
                        </a:solidFill>
                        <a:miter lim="400000"/>
                      </a:lnB>
                    </a:tcPr>
                  </a:tc>
                </a:tr>
              </a:tbl>
            </a:graphicData>
          </a:graphic>
        </p:graphicFrame>
        <p:sp>
          <p:nvSpPr>
            <p:cNvPr id="1093" name="Line"/>
            <p:cNvSpPr/>
            <p:nvPr/>
          </p:nvSpPr>
          <p:spPr>
            <a:xfrm>
              <a:off x="244905" y="1162521"/>
              <a:ext cx="498569" cy="537476"/>
            </a:xfrm>
            <a:custGeom>
              <a:avLst/>
              <a:gdLst/>
              <a:ahLst/>
              <a:cxnLst>
                <a:cxn ang="0">
                  <a:pos x="wd2" y="hd2"/>
                </a:cxn>
                <a:cxn ang="5400000">
                  <a:pos x="wd2" y="hd2"/>
                </a:cxn>
                <a:cxn ang="10800000">
                  <a:pos x="wd2" y="hd2"/>
                </a:cxn>
                <a:cxn ang="16200000">
                  <a:pos x="wd2" y="hd2"/>
                </a:cxn>
              </a:cxnLst>
              <a:rect l="0" t="0" r="r" b="b"/>
              <a:pathLst>
                <a:path w="20892" h="21247" fill="norm" stroke="1" extrusionOk="0">
                  <a:moveTo>
                    <a:pt x="20661" y="883"/>
                  </a:moveTo>
                  <a:cubicBezTo>
                    <a:pt x="20274" y="591"/>
                    <a:pt x="19976" y="135"/>
                    <a:pt x="19500" y="7"/>
                  </a:cubicBezTo>
                  <a:cubicBezTo>
                    <a:pt x="19289" y="-50"/>
                    <a:pt x="19172" y="283"/>
                    <a:pt x="19036" y="445"/>
                  </a:cubicBezTo>
                  <a:cubicBezTo>
                    <a:pt x="18861" y="650"/>
                    <a:pt x="18726" y="883"/>
                    <a:pt x="18571" y="1102"/>
                  </a:cubicBezTo>
                  <a:cubicBezTo>
                    <a:pt x="18702" y="1718"/>
                    <a:pt x="18586" y="2511"/>
                    <a:pt x="19500" y="2634"/>
                  </a:cubicBezTo>
                  <a:cubicBezTo>
                    <a:pt x="19816" y="2677"/>
                    <a:pt x="20119" y="2488"/>
                    <a:pt x="20428" y="2415"/>
                  </a:cubicBezTo>
                  <a:cubicBezTo>
                    <a:pt x="20749" y="1508"/>
                    <a:pt x="21158" y="1227"/>
                    <a:pt x="20661" y="445"/>
                  </a:cubicBezTo>
                  <a:cubicBezTo>
                    <a:pt x="20548" y="268"/>
                    <a:pt x="20351" y="153"/>
                    <a:pt x="20196" y="7"/>
                  </a:cubicBezTo>
                  <a:cubicBezTo>
                    <a:pt x="19964" y="80"/>
                    <a:pt x="19691" y="82"/>
                    <a:pt x="19500" y="226"/>
                  </a:cubicBezTo>
                  <a:cubicBezTo>
                    <a:pt x="18663" y="857"/>
                    <a:pt x="19131" y="1514"/>
                    <a:pt x="19268" y="2415"/>
                  </a:cubicBezTo>
                  <a:cubicBezTo>
                    <a:pt x="19384" y="2343"/>
                    <a:pt x="20622" y="1686"/>
                    <a:pt x="20428" y="1321"/>
                  </a:cubicBezTo>
                  <a:cubicBezTo>
                    <a:pt x="20319" y="1114"/>
                    <a:pt x="19964" y="1467"/>
                    <a:pt x="19732" y="1540"/>
                  </a:cubicBezTo>
                  <a:cubicBezTo>
                    <a:pt x="19497" y="1872"/>
                    <a:pt x="19036" y="2400"/>
                    <a:pt x="19036" y="2853"/>
                  </a:cubicBezTo>
                  <a:cubicBezTo>
                    <a:pt x="19036" y="3154"/>
                    <a:pt x="19190" y="3437"/>
                    <a:pt x="19268" y="3729"/>
                  </a:cubicBezTo>
                  <a:cubicBezTo>
                    <a:pt x="19283" y="3707"/>
                    <a:pt x="20156" y="2597"/>
                    <a:pt x="19964" y="2415"/>
                  </a:cubicBezTo>
                  <a:cubicBezTo>
                    <a:pt x="19791" y="2252"/>
                    <a:pt x="19500" y="2561"/>
                    <a:pt x="19268" y="2634"/>
                  </a:cubicBezTo>
                  <a:cubicBezTo>
                    <a:pt x="19036" y="2853"/>
                    <a:pt x="18781" y="3053"/>
                    <a:pt x="18571" y="3291"/>
                  </a:cubicBezTo>
                  <a:cubicBezTo>
                    <a:pt x="18393" y="3494"/>
                    <a:pt x="18292" y="3752"/>
                    <a:pt x="18107" y="3948"/>
                  </a:cubicBezTo>
                  <a:cubicBezTo>
                    <a:pt x="18106" y="3949"/>
                    <a:pt x="16663" y="5311"/>
                    <a:pt x="16250" y="5700"/>
                  </a:cubicBezTo>
                  <a:cubicBezTo>
                    <a:pt x="16018" y="5919"/>
                    <a:pt x="15750" y="6109"/>
                    <a:pt x="15554" y="6357"/>
                  </a:cubicBezTo>
                  <a:cubicBezTo>
                    <a:pt x="15321" y="6649"/>
                    <a:pt x="15114" y="6960"/>
                    <a:pt x="14857" y="7233"/>
                  </a:cubicBezTo>
                  <a:cubicBezTo>
                    <a:pt x="14494" y="7619"/>
                    <a:pt x="14083" y="7963"/>
                    <a:pt x="13696" y="8328"/>
                  </a:cubicBezTo>
                  <a:lnTo>
                    <a:pt x="10679" y="11175"/>
                  </a:lnTo>
                  <a:lnTo>
                    <a:pt x="9982" y="11832"/>
                  </a:lnTo>
                  <a:cubicBezTo>
                    <a:pt x="9673" y="12123"/>
                    <a:pt x="9316" y="12377"/>
                    <a:pt x="9054" y="12707"/>
                  </a:cubicBezTo>
                  <a:cubicBezTo>
                    <a:pt x="8822" y="12999"/>
                    <a:pt x="8631" y="13325"/>
                    <a:pt x="8357" y="13583"/>
                  </a:cubicBezTo>
                  <a:cubicBezTo>
                    <a:pt x="8160" y="13769"/>
                    <a:pt x="7875" y="13853"/>
                    <a:pt x="7661" y="14021"/>
                  </a:cubicBezTo>
                  <a:cubicBezTo>
                    <a:pt x="6502" y="14933"/>
                    <a:pt x="7492" y="14512"/>
                    <a:pt x="6268" y="14897"/>
                  </a:cubicBezTo>
                  <a:lnTo>
                    <a:pt x="4411" y="16649"/>
                  </a:lnTo>
                  <a:cubicBezTo>
                    <a:pt x="4256" y="16795"/>
                    <a:pt x="4068" y="16915"/>
                    <a:pt x="3947" y="17087"/>
                  </a:cubicBezTo>
                  <a:cubicBezTo>
                    <a:pt x="3792" y="17306"/>
                    <a:pt x="3680" y="17558"/>
                    <a:pt x="3482" y="17744"/>
                  </a:cubicBezTo>
                  <a:cubicBezTo>
                    <a:pt x="2276" y="18882"/>
                    <a:pt x="3241" y="17536"/>
                    <a:pt x="2322" y="18620"/>
                  </a:cubicBezTo>
                  <a:cubicBezTo>
                    <a:pt x="2147" y="18825"/>
                    <a:pt x="2041" y="19079"/>
                    <a:pt x="1857" y="19277"/>
                  </a:cubicBezTo>
                  <a:cubicBezTo>
                    <a:pt x="1497" y="19665"/>
                    <a:pt x="697" y="20372"/>
                    <a:pt x="697" y="20372"/>
                  </a:cubicBezTo>
                  <a:cubicBezTo>
                    <a:pt x="-38" y="18293"/>
                    <a:pt x="277" y="19518"/>
                    <a:pt x="0" y="16649"/>
                  </a:cubicBezTo>
                  <a:cubicBezTo>
                    <a:pt x="78" y="16357"/>
                    <a:pt x="-53" y="15908"/>
                    <a:pt x="232" y="15773"/>
                  </a:cubicBezTo>
                  <a:cubicBezTo>
                    <a:pt x="451" y="15670"/>
                    <a:pt x="397" y="16208"/>
                    <a:pt x="465" y="16430"/>
                  </a:cubicBezTo>
                  <a:cubicBezTo>
                    <a:pt x="552" y="16719"/>
                    <a:pt x="619" y="17014"/>
                    <a:pt x="697" y="17306"/>
                  </a:cubicBezTo>
                  <a:cubicBezTo>
                    <a:pt x="940" y="21436"/>
                    <a:pt x="-442" y="21550"/>
                    <a:pt x="2322" y="21029"/>
                  </a:cubicBezTo>
                  <a:cubicBezTo>
                    <a:pt x="2635" y="20970"/>
                    <a:pt x="2941" y="20883"/>
                    <a:pt x="3250" y="20810"/>
                  </a:cubicBezTo>
                  <a:cubicBezTo>
                    <a:pt x="3560" y="20664"/>
                    <a:pt x="3861" y="20500"/>
                    <a:pt x="4179" y="20372"/>
                  </a:cubicBezTo>
                  <a:cubicBezTo>
                    <a:pt x="4404" y="20281"/>
                    <a:pt x="4665" y="20271"/>
                    <a:pt x="4875" y="20153"/>
                  </a:cubicBezTo>
                  <a:cubicBezTo>
                    <a:pt x="6354" y="19316"/>
                    <a:pt x="3978" y="20036"/>
                    <a:pt x="6268" y="19496"/>
                  </a:cubicBezTo>
                  <a:cubicBezTo>
                    <a:pt x="6500" y="19350"/>
                    <a:pt x="6689" y="19101"/>
                    <a:pt x="6964" y="19058"/>
                  </a:cubicBezTo>
                  <a:cubicBezTo>
                    <a:pt x="7481" y="18977"/>
                    <a:pt x="8180" y="19767"/>
                    <a:pt x="7197" y="18839"/>
                  </a:cubicBezTo>
                </a:path>
              </a:pathLst>
            </a:custGeom>
            <a:noFill/>
            <a:ln w="76200" cap="flat">
              <a:solidFill>
                <a:srgbClr val="0000FF"/>
              </a:solidFill>
              <a:prstDash val="solid"/>
              <a:round/>
            </a:ln>
            <a:effectLst/>
          </p:spPr>
          <p:txBody>
            <a:bodyPr wrap="square" lIns="45719" tIns="45719" rIns="45719" bIns="45719" numCol="1" anchor="t">
              <a:noAutofit/>
            </a:bodyPr>
            <a:lstStyle/>
            <a:p>
              <a:pPr algn="r" defTabSz="914400">
                <a:defRPr sz="1800">
                  <a:latin typeface="Arial"/>
                  <a:ea typeface="Arial"/>
                  <a:cs typeface="Arial"/>
                  <a:sym typeface="Arial"/>
                </a:defRPr>
              </a:pPr>
            </a:p>
          </p:txBody>
        </p:sp>
        <p:sp>
          <p:nvSpPr>
            <p:cNvPr id="1094" name="Line"/>
            <p:cNvSpPr/>
            <p:nvPr/>
          </p:nvSpPr>
          <p:spPr>
            <a:xfrm flipH="1">
              <a:off x="2178156" y="1213630"/>
              <a:ext cx="498569" cy="537477"/>
            </a:xfrm>
            <a:custGeom>
              <a:avLst/>
              <a:gdLst/>
              <a:ahLst/>
              <a:cxnLst>
                <a:cxn ang="0">
                  <a:pos x="wd2" y="hd2"/>
                </a:cxn>
                <a:cxn ang="5400000">
                  <a:pos x="wd2" y="hd2"/>
                </a:cxn>
                <a:cxn ang="10800000">
                  <a:pos x="wd2" y="hd2"/>
                </a:cxn>
                <a:cxn ang="16200000">
                  <a:pos x="wd2" y="hd2"/>
                </a:cxn>
              </a:cxnLst>
              <a:rect l="0" t="0" r="r" b="b"/>
              <a:pathLst>
                <a:path w="20892" h="21247" fill="norm" stroke="1" extrusionOk="0">
                  <a:moveTo>
                    <a:pt x="20661" y="883"/>
                  </a:moveTo>
                  <a:cubicBezTo>
                    <a:pt x="20274" y="591"/>
                    <a:pt x="19976" y="135"/>
                    <a:pt x="19500" y="7"/>
                  </a:cubicBezTo>
                  <a:cubicBezTo>
                    <a:pt x="19289" y="-50"/>
                    <a:pt x="19172" y="283"/>
                    <a:pt x="19036" y="445"/>
                  </a:cubicBezTo>
                  <a:cubicBezTo>
                    <a:pt x="18861" y="650"/>
                    <a:pt x="18726" y="883"/>
                    <a:pt x="18571" y="1102"/>
                  </a:cubicBezTo>
                  <a:cubicBezTo>
                    <a:pt x="18702" y="1718"/>
                    <a:pt x="18586" y="2511"/>
                    <a:pt x="19500" y="2634"/>
                  </a:cubicBezTo>
                  <a:cubicBezTo>
                    <a:pt x="19816" y="2677"/>
                    <a:pt x="20119" y="2488"/>
                    <a:pt x="20428" y="2415"/>
                  </a:cubicBezTo>
                  <a:cubicBezTo>
                    <a:pt x="20749" y="1508"/>
                    <a:pt x="21158" y="1227"/>
                    <a:pt x="20661" y="445"/>
                  </a:cubicBezTo>
                  <a:cubicBezTo>
                    <a:pt x="20548" y="268"/>
                    <a:pt x="20351" y="153"/>
                    <a:pt x="20196" y="7"/>
                  </a:cubicBezTo>
                  <a:cubicBezTo>
                    <a:pt x="19964" y="80"/>
                    <a:pt x="19691" y="82"/>
                    <a:pt x="19500" y="226"/>
                  </a:cubicBezTo>
                  <a:cubicBezTo>
                    <a:pt x="18663" y="857"/>
                    <a:pt x="19131" y="1514"/>
                    <a:pt x="19268" y="2415"/>
                  </a:cubicBezTo>
                  <a:cubicBezTo>
                    <a:pt x="19384" y="2343"/>
                    <a:pt x="20622" y="1686"/>
                    <a:pt x="20428" y="1321"/>
                  </a:cubicBezTo>
                  <a:cubicBezTo>
                    <a:pt x="20319" y="1114"/>
                    <a:pt x="19964" y="1467"/>
                    <a:pt x="19732" y="1540"/>
                  </a:cubicBezTo>
                  <a:cubicBezTo>
                    <a:pt x="19497" y="1872"/>
                    <a:pt x="19036" y="2400"/>
                    <a:pt x="19036" y="2853"/>
                  </a:cubicBezTo>
                  <a:cubicBezTo>
                    <a:pt x="19036" y="3154"/>
                    <a:pt x="19190" y="3437"/>
                    <a:pt x="19268" y="3729"/>
                  </a:cubicBezTo>
                  <a:cubicBezTo>
                    <a:pt x="19283" y="3707"/>
                    <a:pt x="20156" y="2597"/>
                    <a:pt x="19964" y="2415"/>
                  </a:cubicBezTo>
                  <a:cubicBezTo>
                    <a:pt x="19791" y="2252"/>
                    <a:pt x="19500" y="2561"/>
                    <a:pt x="19268" y="2634"/>
                  </a:cubicBezTo>
                  <a:cubicBezTo>
                    <a:pt x="19036" y="2853"/>
                    <a:pt x="18781" y="3053"/>
                    <a:pt x="18571" y="3291"/>
                  </a:cubicBezTo>
                  <a:cubicBezTo>
                    <a:pt x="18393" y="3494"/>
                    <a:pt x="18292" y="3752"/>
                    <a:pt x="18107" y="3948"/>
                  </a:cubicBezTo>
                  <a:cubicBezTo>
                    <a:pt x="18106" y="3949"/>
                    <a:pt x="16663" y="5311"/>
                    <a:pt x="16250" y="5700"/>
                  </a:cubicBezTo>
                  <a:cubicBezTo>
                    <a:pt x="16018" y="5919"/>
                    <a:pt x="15750" y="6109"/>
                    <a:pt x="15554" y="6357"/>
                  </a:cubicBezTo>
                  <a:cubicBezTo>
                    <a:pt x="15321" y="6649"/>
                    <a:pt x="15114" y="6960"/>
                    <a:pt x="14857" y="7233"/>
                  </a:cubicBezTo>
                  <a:cubicBezTo>
                    <a:pt x="14494" y="7619"/>
                    <a:pt x="14083" y="7963"/>
                    <a:pt x="13696" y="8328"/>
                  </a:cubicBezTo>
                  <a:lnTo>
                    <a:pt x="10679" y="11175"/>
                  </a:lnTo>
                  <a:lnTo>
                    <a:pt x="9982" y="11832"/>
                  </a:lnTo>
                  <a:cubicBezTo>
                    <a:pt x="9673" y="12123"/>
                    <a:pt x="9316" y="12377"/>
                    <a:pt x="9054" y="12707"/>
                  </a:cubicBezTo>
                  <a:cubicBezTo>
                    <a:pt x="8822" y="12999"/>
                    <a:pt x="8631" y="13325"/>
                    <a:pt x="8357" y="13583"/>
                  </a:cubicBezTo>
                  <a:cubicBezTo>
                    <a:pt x="8160" y="13769"/>
                    <a:pt x="7875" y="13853"/>
                    <a:pt x="7661" y="14021"/>
                  </a:cubicBezTo>
                  <a:cubicBezTo>
                    <a:pt x="6502" y="14933"/>
                    <a:pt x="7492" y="14512"/>
                    <a:pt x="6268" y="14897"/>
                  </a:cubicBezTo>
                  <a:lnTo>
                    <a:pt x="4411" y="16649"/>
                  </a:lnTo>
                  <a:cubicBezTo>
                    <a:pt x="4256" y="16795"/>
                    <a:pt x="4068" y="16915"/>
                    <a:pt x="3947" y="17087"/>
                  </a:cubicBezTo>
                  <a:cubicBezTo>
                    <a:pt x="3792" y="17306"/>
                    <a:pt x="3680" y="17558"/>
                    <a:pt x="3482" y="17744"/>
                  </a:cubicBezTo>
                  <a:cubicBezTo>
                    <a:pt x="2276" y="18882"/>
                    <a:pt x="3241" y="17536"/>
                    <a:pt x="2322" y="18620"/>
                  </a:cubicBezTo>
                  <a:cubicBezTo>
                    <a:pt x="2147" y="18825"/>
                    <a:pt x="2041" y="19079"/>
                    <a:pt x="1857" y="19277"/>
                  </a:cubicBezTo>
                  <a:cubicBezTo>
                    <a:pt x="1497" y="19665"/>
                    <a:pt x="697" y="20372"/>
                    <a:pt x="697" y="20372"/>
                  </a:cubicBezTo>
                  <a:cubicBezTo>
                    <a:pt x="-38" y="18293"/>
                    <a:pt x="277" y="19518"/>
                    <a:pt x="0" y="16649"/>
                  </a:cubicBezTo>
                  <a:cubicBezTo>
                    <a:pt x="78" y="16357"/>
                    <a:pt x="-53" y="15908"/>
                    <a:pt x="232" y="15773"/>
                  </a:cubicBezTo>
                  <a:cubicBezTo>
                    <a:pt x="451" y="15670"/>
                    <a:pt x="397" y="16208"/>
                    <a:pt x="465" y="16430"/>
                  </a:cubicBezTo>
                  <a:cubicBezTo>
                    <a:pt x="552" y="16719"/>
                    <a:pt x="619" y="17014"/>
                    <a:pt x="697" y="17306"/>
                  </a:cubicBezTo>
                  <a:cubicBezTo>
                    <a:pt x="940" y="21436"/>
                    <a:pt x="-442" y="21550"/>
                    <a:pt x="2322" y="21029"/>
                  </a:cubicBezTo>
                  <a:cubicBezTo>
                    <a:pt x="2635" y="20970"/>
                    <a:pt x="2941" y="20883"/>
                    <a:pt x="3250" y="20810"/>
                  </a:cubicBezTo>
                  <a:cubicBezTo>
                    <a:pt x="3560" y="20664"/>
                    <a:pt x="3861" y="20500"/>
                    <a:pt x="4179" y="20372"/>
                  </a:cubicBezTo>
                  <a:cubicBezTo>
                    <a:pt x="4404" y="20281"/>
                    <a:pt x="4665" y="20271"/>
                    <a:pt x="4875" y="20153"/>
                  </a:cubicBezTo>
                  <a:cubicBezTo>
                    <a:pt x="6354" y="19316"/>
                    <a:pt x="3978" y="20036"/>
                    <a:pt x="6268" y="19496"/>
                  </a:cubicBezTo>
                  <a:cubicBezTo>
                    <a:pt x="6500" y="19350"/>
                    <a:pt x="6689" y="19101"/>
                    <a:pt x="6964" y="19058"/>
                  </a:cubicBezTo>
                  <a:cubicBezTo>
                    <a:pt x="7481" y="18977"/>
                    <a:pt x="8180" y="19767"/>
                    <a:pt x="7197" y="18839"/>
                  </a:cubicBezTo>
                </a:path>
              </a:pathLst>
            </a:custGeom>
            <a:noFill/>
            <a:ln w="76200" cap="flat">
              <a:solidFill>
                <a:srgbClr val="0000FF"/>
              </a:solidFill>
              <a:prstDash val="solid"/>
              <a:round/>
            </a:ln>
            <a:effectLst/>
          </p:spPr>
          <p:txBody>
            <a:bodyPr wrap="square" lIns="45719" tIns="45719" rIns="45719" bIns="45719" numCol="1" anchor="t">
              <a:noAutofit/>
            </a:bodyPr>
            <a:lstStyle/>
            <a:p>
              <a:pPr algn="r" defTabSz="914400">
                <a:defRPr sz="1800">
                  <a:latin typeface="Arial"/>
                  <a:ea typeface="Arial"/>
                  <a:cs typeface="Arial"/>
                  <a:sym typeface="Arial"/>
                </a:defRPr>
              </a:pPr>
            </a:p>
          </p:txBody>
        </p:sp>
      </p:grpSp>
      <p:graphicFrame>
        <p:nvGraphicFramePr>
          <p:cNvPr id="1096" name="Group"/>
          <p:cNvGraphicFramePr/>
          <p:nvPr/>
        </p:nvGraphicFramePr>
        <p:xfrm>
          <a:off x="11631679" y="6422059"/>
          <a:ext cx="3098466" cy="1393774"/>
        </p:xfrm>
        <a:graphic xmlns:a="http://schemas.openxmlformats.org/drawingml/2006/main">
          <a:graphicData uri="http://schemas.openxmlformats.org/drawingml/2006/table">
            <a:tbl>
              <a:tblPr firstCol="0" firstRow="0" lastCol="0" lastRow="0" bandCol="0" bandRow="0" rtl="0">
                <a:tableStyleId>{EEE7283C-3CF3-47DC-8721-378D4A62B228}</a:tableStyleId>
              </a:tblPr>
              <a:tblGrid>
                <a:gridCol w="1511132"/>
                <a:gridCol w="1511132"/>
              </a:tblGrid>
              <a:tr h="658786">
                <a:tc gridSpan="2">
                  <a:txBody>
                    <a:bodyPr/>
                    <a:lstStyle/>
                    <a:p>
                      <a:pPr algn="ctr" defTabSz="647700">
                        <a:defRPr>
                          <a:solidFill>
                            <a:srgbClr val="000000"/>
                          </a:solidFill>
                        </a:defRPr>
                      </a:pPr>
                      <a:r>
                        <a:rPr sz="3900">
                          <a:solidFill>
                            <a:srgbClr val="7F0325"/>
                          </a:solidFill>
                        </a:rPr>
                        <a:t>a</a:t>
                      </a:r>
                    </a:p>
                  </a:txBody>
                  <a:tcPr marL="50800" marR="50800" marT="50800" marB="50800" anchor="ctr" anchorCtr="0" horzOverflow="overflow">
                    <a:lnL w="76200">
                      <a:solidFill>
                        <a:srgbClr val="000000"/>
                      </a:solidFill>
                      <a:miter lim="400000"/>
                    </a:lnL>
                    <a:lnR w="76200">
                      <a:solidFill>
                        <a:srgbClr val="000000"/>
                      </a:solidFill>
                      <a:miter lim="400000"/>
                    </a:lnR>
                    <a:lnT w="76200">
                      <a:solidFill>
                        <a:srgbClr val="000000"/>
                      </a:solidFill>
                      <a:miter lim="400000"/>
                    </a:lnT>
                    <a:lnB w="76200">
                      <a:solidFill>
                        <a:srgbClr val="000000"/>
                      </a:solidFill>
                      <a:miter lim="400000"/>
                    </a:lnB>
                  </a:tcPr>
                </a:tc>
                <a:tc hMerge="1">
                  <a:tcPr/>
                </a:tc>
              </a:tr>
              <a:tr h="658786">
                <a:tc>
                  <a:txBody>
                    <a:bodyPr/>
                    <a:lstStyle/>
                    <a:p>
                      <a:pPr algn="ctr" defTabSz="647700">
                        <a:defRPr sz="5000">
                          <a:solidFill>
                            <a:srgbClr val="7F0325"/>
                          </a:solidFill>
                        </a:defRPr>
                      </a:pPr>
                    </a:p>
                  </a:txBody>
                  <a:tcPr marL="50800" marR="50800" marT="50800" marB="50800" anchor="ctr" anchorCtr="0" horzOverflow="overflow">
                    <a:lnL w="76200">
                      <a:solidFill>
                        <a:srgbClr val="000000"/>
                      </a:solidFill>
                      <a:miter lim="400000"/>
                    </a:lnL>
                    <a:lnR w="76200">
                      <a:solidFill>
                        <a:srgbClr val="000000"/>
                      </a:solidFill>
                      <a:miter lim="400000"/>
                    </a:lnR>
                    <a:lnT w="76200">
                      <a:solidFill>
                        <a:srgbClr val="000000"/>
                      </a:solidFill>
                      <a:miter lim="400000"/>
                    </a:lnT>
                    <a:lnB w="76200">
                      <a:solidFill>
                        <a:srgbClr val="000000"/>
                      </a:solidFill>
                      <a:miter lim="400000"/>
                    </a:lnB>
                  </a:tcPr>
                </a:tc>
                <a:tc>
                  <a:txBody>
                    <a:bodyPr/>
                    <a:lstStyle/>
                    <a:p>
                      <a:pPr algn="ctr" defTabSz="647700">
                        <a:defRPr sz="5000">
                          <a:solidFill>
                            <a:srgbClr val="7F0325"/>
                          </a:solidFill>
                        </a:defRPr>
                      </a:pPr>
                    </a:p>
                  </a:txBody>
                  <a:tcPr marL="50800" marR="50800" marT="50800" marB="50800" anchor="ctr" anchorCtr="0" horzOverflow="overflow">
                    <a:lnL w="76200">
                      <a:solidFill>
                        <a:srgbClr val="000000"/>
                      </a:solidFill>
                      <a:miter lim="400000"/>
                    </a:lnL>
                    <a:lnR w="76200">
                      <a:solidFill>
                        <a:srgbClr val="000000"/>
                      </a:solidFill>
                      <a:miter lim="400000"/>
                    </a:lnR>
                    <a:lnT w="76200">
                      <a:solidFill>
                        <a:srgbClr val="000000"/>
                      </a:solidFill>
                      <a:miter lim="400000"/>
                    </a:lnT>
                    <a:lnB w="76200">
                      <a:solidFill>
                        <a:srgbClr val="000000"/>
                      </a:solidFill>
                      <a:miter lim="400000"/>
                    </a:lnB>
                  </a:tcPr>
                </a:tc>
              </a:tr>
            </a:tbl>
          </a:graphicData>
        </a:graphic>
      </p:graphicFrame>
      <p:graphicFrame>
        <p:nvGraphicFramePr>
          <p:cNvPr id="1097" name="Group"/>
          <p:cNvGraphicFramePr/>
          <p:nvPr/>
        </p:nvGraphicFramePr>
        <p:xfrm>
          <a:off x="15420068" y="6422059"/>
          <a:ext cx="3098466" cy="1393774"/>
        </p:xfrm>
        <a:graphic xmlns:a="http://schemas.openxmlformats.org/drawingml/2006/main">
          <a:graphicData uri="http://schemas.openxmlformats.org/drawingml/2006/table">
            <a:tbl>
              <a:tblPr firstCol="0" firstRow="0" lastCol="0" lastRow="0" bandCol="0" bandRow="0" rtl="0">
                <a:tableStyleId>{EEE7283C-3CF3-47DC-8721-378D4A62B228}</a:tableStyleId>
              </a:tblPr>
              <a:tblGrid>
                <a:gridCol w="1511132"/>
                <a:gridCol w="1511132"/>
              </a:tblGrid>
              <a:tr h="658786">
                <a:tc gridSpan="2">
                  <a:txBody>
                    <a:bodyPr/>
                    <a:lstStyle/>
                    <a:p>
                      <a:pPr algn="ctr" defTabSz="647700">
                        <a:defRPr>
                          <a:solidFill>
                            <a:srgbClr val="000000"/>
                          </a:solidFill>
                        </a:defRPr>
                      </a:pPr>
                      <a:r>
                        <a:rPr sz="3900">
                          <a:solidFill>
                            <a:srgbClr val="7F0325"/>
                          </a:solidFill>
                        </a:rPr>
                        <a:t>correctly</a:t>
                      </a:r>
                    </a:p>
                  </a:txBody>
                  <a:tcPr marL="50800" marR="50800" marT="50800" marB="50800" anchor="ctr" anchorCtr="0" horzOverflow="overflow">
                    <a:lnL w="76200">
                      <a:solidFill>
                        <a:srgbClr val="000000"/>
                      </a:solidFill>
                      <a:miter lim="400000"/>
                    </a:lnL>
                    <a:lnR w="76200">
                      <a:solidFill>
                        <a:srgbClr val="000000"/>
                      </a:solidFill>
                      <a:miter lim="400000"/>
                    </a:lnR>
                    <a:lnT w="76200">
                      <a:solidFill>
                        <a:srgbClr val="000000"/>
                      </a:solidFill>
                      <a:miter lim="400000"/>
                    </a:lnT>
                    <a:lnB w="76200">
                      <a:solidFill>
                        <a:srgbClr val="000000"/>
                      </a:solidFill>
                      <a:miter lim="400000"/>
                    </a:lnB>
                  </a:tcPr>
                </a:tc>
                <a:tc hMerge="1">
                  <a:tcPr/>
                </a:tc>
              </a:tr>
              <a:tr h="658786">
                <a:tc>
                  <a:txBody>
                    <a:bodyPr/>
                    <a:lstStyle/>
                    <a:p>
                      <a:pPr algn="ctr" defTabSz="647700">
                        <a:defRPr sz="5000">
                          <a:solidFill>
                            <a:srgbClr val="7F0325"/>
                          </a:solidFill>
                        </a:defRPr>
                      </a:pPr>
                    </a:p>
                  </a:txBody>
                  <a:tcPr marL="50800" marR="50800" marT="50800" marB="50800" anchor="ctr" anchorCtr="0" horzOverflow="overflow">
                    <a:lnL w="76200">
                      <a:solidFill>
                        <a:srgbClr val="000000"/>
                      </a:solidFill>
                      <a:miter lim="400000"/>
                    </a:lnL>
                    <a:lnR w="76200">
                      <a:solidFill>
                        <a:srgbClr val="000000"/>
                      </a:solidFill>
                      <a:miter lim="400000"/>
                    </a:lnR>
                    <a:lnT w="76200">
                      <a:solidFill>
                        <a:srgbClr val="000000"/>
                      </a:solidFill>
                      <a:miter lim="400000"/>
                    </a:lnT>
                    <a:lnB w="76200">
                      <a:solidFill>
                        <a:srgbClr val="000000"/>
                      </a:solidFill>
                      <a:miter lim="400000"/>
                    </a:lnB>
                  </a:tcPr>
                </a:tc>
                <a:tc>
                  <a:txBody>
                    <a:bodyPr/>
                    <a:lstStyle/>
                    <a:p>
                      <a:pPr algn="ctr" defTabSz="647700">
                        <a:defRPr sz="5000">
                          <a:solidFill>
                            <a:srgbClr val="7F0325"/>
                          </a:solidFill>
                        </a:defRPr>
                      </a:pPr>
                    </a:p>
                  </a:txBody>
                  <a:tcPr marL="50800" marR="50800" marT="50800" marB="50800" anchor="ctr" anchorCtr="0" horzOverflow="overflow">
                    <a:lnL w="76200">
                      <a:solidFill>
                        <a:srgbClr val="000000"/>
                      </a:solidFill>
                      <a:miter lim="400000"/>
                    </a:lnL>
                    <a:lnR w="76200">
                      <a:solidFill>
                        <a:srgbClr val="000000"/>
                      </a:solidFill>
                      <a:miter lim="400000"/>
                    </a:lnR>
                    <a:lnT w="76200">
                      <a:solidFill>
                        <a:srgbClr val="000000"/>
                      </a:solidFill>
                      <a:miter lim="400000"/>
                    </a:lnT>
                    <a:lnB w="76200">
                      <a:solidFill>
                        <a:srgbClr val="000000"/>
                      </a:solidFill>
                      <a:miter lim="400000"/>
                    </a:lnB>
                  </a:tcPr>
                </a:tc>
              </a:tr>
            </a:tbl>
          </a:graphicData>
        </a:graphic>
      </p:graphicFrame>
      <p:graphicFrame>
        <p:nvGraphicFramePr>
          <p:cNvPr id="1098" name="Group"/>
          <p:cNvGraphicFramePr/>
          <p:nvPr/>
        </p:nvGraphicFramePr>
        <p:xfrm>
          <a:off x="21169519" y="6549059"/>
          <a:ext cx="3098466" cy="1393774"/>
        </p:xfrm>
        <a:graphic xmlns:a="http://schemas.openxmlformats.org/drawingml/2006/main">
          <a:graphicData uri="http://schemas.openxmlformats.org/drawingml/2006/table">
            <a:tbl>
              <a:tblPr firstCol="0" firstRow="0" lastCol="0" lastRow="0" bandCol="0" bandRow="0" rtl="0">
                <a:tableStyleId>{EEE7283C-3CF3-47DC-8721-378D4A62B228}</a:tableStyleId>
              </a:tblPr>
              <a:tblGrid>
                <a:gridCol w="1511132"/>
                <a:gridCol w="1511132"/>
              </a:tblGrid>
              <a:tr h="658786">
                <a:tc gridSpan="2">
                  <a:txBody>
                    <a:bodyPr/>
                    <a:lstStyle/>
                    <a:p>
                      <a:pPr algn="ctr" defTabSz="647700">
                        <a:defRPr>
                          <a:solidFill>
                            <a:srgbClr val="000000"/>
                          </a:solidFill>
                        </a:defRPr>
                      </a:pPr>
                      <a:r>
                        <a:rPr sz="3900">
                          <a:solidFill>
                            <a:srgbClr val="7F0325"/>
                          </a:solidFill>
                        </a:rPr>
                        <a:t>sentence.</a:t>
                      </a:r>
                    </a:p>
                  </a:txBody>
                  <a:tcPr marL="50800" marR="50800" marT="50800" marB="50800" anchor="ctr" anchorCtr="0" horzOverflow="overflow">
                    <a:lnL w="76200">
                      <a:solidFill>
                        <a:srgbClr val="000000"/>
                      </a:solidFill>
                      <a:miter lim="400000"/>
                    </a:lnL>
                    <a:lnR w="76200">
                      <a:solidFill>
                        <a:srgbClr val="000000"/>
                      </a:solidFill>
                      <a:miter lim="400000"/>
                    </a:lnR>
                    <a:lnT w="76200">
                      <a:solidFill>
                        <a:srgbClr val="000000"/>
                      </a:solidFill>
                      <a:miter lim="400000"/>
                    </a:lnT>
                    <a:lnB w="76200">
                      <a:solidFill>
                        <a:srgbClr val="000000"/>
                      </a:solidFill>
                      <a:miter lim="400000"/>
                    </a:lnB>
                  </a:tcPr>
                </a:tc>
                <a:tc hMerge="1">
                  <a:tcPr/>
                </a:tc>
              </a:tr>
              <a:tr h="658786">
                <a:tc>
                  <a:txBody>
                    <a:bodyPr/>
                    <a:lstStyle/>
                    <a:p>
                      <a:pPr algn="ctr" defTabSz="647700">
                        <a:defRPr sz="5000">
                          <a:solidFill>
                            <a:srgbClr val="7F0325"/>
                          </a:solidFill>
                        </a:defRPr>
                      </a:pPr>
                    </a:p>
                  </a:txBody>
                  <a:tcPr marL="50800" marR="50800" marT="50800" marB="50800" anchor="ctr" anchorCtr="0" horzOverflow="overflow">
                    <a:lnL w="76200">
                      <a:solidFill>
                        <a:srgbClr val="000000"/>
                      </a:solidFill>
                      <a:miter lim="400000"/>
                    </a:lnL>
                    <a:lnR w="76200">
                      <a:solidFill>
                        <a:srgbClr val="000000"/>
                      </a:solidFill>
                      <a:miter lim="400000"/>
                    </a:lnR>
                    <a:lnT w="76200">
                      <a:solidFill>
                        <a:srgbClr val="000000"/>
                      </a:solidFill>
                      <a:miter lim="400000"/>
                    </a:lnT>
                    <a:lnB w="76200">
                      <a:solidFill>
                        <a:srgbClr val="000000"/>
                      </a:solidFill>
                      <a:miter lim="400000"/>
                    </a:lnB>
                  </a:tcPr>
                </a:tc>
                <a:tc>
                  <a:txBody>
                    <a:bodyPr/>
                    <a:lstStyle/>
                    <a:p>
                      <a:pPr algn="ctr" defTabSz="647700">
                        <a:defRPr sz="5000">
                          <a:solidFill>
                            <a:srgbClr val="7F0325"/>
                          </a:solidFill>
                        </a:defRPr>
                      </a:pPr>
                    </a:p>
                  </a:txBody>
                  <a:tcPr marL="50800" marR="50800" marT="50800" marB="50800" anchor="ctr" anchorCtr="0" horzOverflow="overflow">
                    <a:lnL w="76200">
                      <a:solidFill>
                        <a:srgbClr val="000000"/>
                      </a:solidFill>
                      <a:miter lim="400000"/>
                    </a:lnL>
                    <a:lnR w="76200">
                      <a:solidFill>
                        <a:srgbClr val="000000"/>
                      </a:solidFill>
                      <a:miter lim="400000"/>
                    </a:lnR>
                    <a:lnT w="76200">
                      <a:solidFill>
                        <a:srgbClr val="000000"/>
                      </a:solidFill>
                      <a:miter lim="400000"/>
                    </a:lnT>
                    <a:lnB w="76200">
                      <a:solidFill>
                        <a:srgbClr val="000000"/>
                      </a:solidFill>
                      <a:miter lim="400000"/>
                    </a:lnB>
                  </a:tcPr>
                </a:tc>
              </a:tr>
            </a:tbl>
          </a:graphicData>
        </a:graphic>
      </p:graphicFrame>
      <p:sp>
        <p:nvSpPr>
          <p:cNvPr id="1099" name="Line"/>
          <p:cNvSpPr/>
          <p:nvPr/>
        </p:nvSpPr>
        <p:spPr>
          <a:xfrm flipV="1">
            <a:off x="11652366" y="7192292"/>
            <a:ext cx="1406713" cy="462373"/>
          </a:xfrm>
          <a:prstGeom prst="line">
            <a:avLst/>
          </a:prstGeom>
          <a:ln w="88900">
            <a:solidFill>
              <a:srgbClr val="0433FF"/>
            </a:solidFill>
            <a:miter lim="400000"/>
          </a:ln>
        </p:spPr>
        <p:txBody>
          <a:bodyPr lIns="50800" tIns="50800" rIns="50800" bIns="50800" anchor="ctr"/>
          <a:lstStyle/>
          <a:p>
            <a:pPr/>
          </a:p>
        </p:txBody>
      </p:sp>
      <p:sp>
        <p:nvSpPr>
          <p:cNvPr id="1100" name="Line"/>
          <p:cNvSpPr/>
          <p:nvPr/>
        </p:nvSpPr>
        <p:spPr>
          <a:xfrm flipV="1">
            <a:off x="13192496" y="7192292"/>
            <a:ext cx="1406712" cy="462373"/>
          </a:xfrm>
          <a:prstGeom prst="line">
            <a:avLst/>
          </a:prstGeom>
          <a:ln w="88900">
            <a:solidFill>
              <a:srgbClr val="0433FF"/>
            </a:solidFill>
            <a:miter lim="400000"/>
          </a:ln>
        </p:spPr>
        <p:txBody>
          <a:bodyPr lIns="50800" tIns="50800" rIns="50800" bIns="50800" anchor="ctr"/>
          <a:lstStyle/>
          <a:p>
            <a:pPr/>
          </a:p>
        </p:txBody>
      </p:sp>
      <p:sp>
        <p:nvSpPr>
          <p:cNvPr id="1101" name="Line"/>
          <p:cNvSpPr/>
          <p:nvPr/>
        </p:nvSpPr>
        <p:spPr>
          <a:xfrm flipV="1">
            <a:off x="15445248" y="7192292"/>
            <a:ext cx="1406713" cy="462373"/>
          </a:xfrm>
          <a:prstGeom prst="line">
            <a:avLst/>
          </a:prstGeom>
          <a:ln w="88900">
            <a:solidFill>
              <a:srgbClr val="0433FF"/>
            </a:solidFill>
            <a:miter lim="400000"/>
          </a:ln>
        </p:spPr>
        <p:txBody>
          <a:bodyPr lIns="50800" tIns="50800" rIns="50800" bIns="50800" anchor="ctr"/>
          <a:lstStyle/>
          <a:p>
            <a:pPr/>
          </a:p>
        </p:txBody>
      </p:sp>
      <p:sp>
        <p:nvSpPr>
          <p:cNvPr id="1102" name="Line"/>
          <p:cNvSpPr/>
          <p:nvPr/>
        </p:nvSpPr>
        <p:spPr>
          <a:xfrm flipV="1">
            <a:off x="16985377" y="7192292"/>
            <a:ext cx="1406713" cy="462373"/>
          </a:xfrm>
          <a:prstGeom prst="line">
            <a:avLst/>
          </a:prstGeom>
          <a:ln w="88900">
            <a:solidFill>
              <a:srgbClr val="0433FF"/>
            </a:solidFill>
            <a:miter lim="400000"/>
          </a:ln>
        </p:spPr>
        <p:txBody>
          <a:bodyPr lIns="50800" tIns="50800" rIns="50800" bIns="50800" anchor="ctr"/>
          <a:lstStyle/>
          <a:p>
            <a:pPr/>
          </a:p>
        </p:txBody>
      </p:sp>
      <p:sp>
        <p:nvSpPr>
          <p:cNvPr id="1103" name="Line"/>
          <p:cNvSpPr/>
          <p:nvPr/>
        </p:nvSpPr>
        <p:spPr>
          <a:xfrm flipV="1">
            <a:off x="21207399" y="7304259"/>
            <a:ext cx="1406712" cy="462373"/>
          </a:xfrm>
          <a:prstGeom prst="line">
            <a:avLst/>
          </a:prstGeom>
          <a:ln w="88900">
            <a:solidFill>
              <a:srgbClr val="0433FF"/>
            </a:solidFill>
            <a:miter lim="400000"/>
          </a:ln>
        </p:spPr>
        <p:txBody>
          <a:bodyPr lIns="50800" tIns="50800" rIns="50800" bIns="50800" anchor="ctr"/>
          <a:lstStyle/>
          <a:p>
            <a:pPr/>
          </a:p>
        </p:txBody>
      </p:sp>
      <p:sp>
        <p:nvSpPr>
          <p:cNvPr id="1104" name="Line"/>
          <p:cNvSpPr/>
          <p:nvPr/>
        </p:nvSpPr>
        <p:spPr>
          <a:xfrm flipV="1">
            <a:off x="22747528" y="7304259"/>
            <a:ext cx="1406713" cy="462373"/>
          </a:xfrm>
          <a:prstGeom prst="line">
            <a:avLst/>
          </a:prstGeom>
          <a:ln w="88900">
            <a:solidFill>
              <a:srgbClr val="0433FF"/>
            </a:solidFill>
            <a:miter lim="400000"/>
          </a:ln>
        </p:spPr>
        <p:txBody>
          <a:bodyPr lIns="50800" tIns="50800" rIns="50800" bIns="50800" anchor="ctr"/>
          <a:lstStyle/>
          <a:p>
            <a:pPr/>
          </a:p>
        </p:txBody>
      </p:sp>
      <p:sp>
        <p:nvSpPr>
          <p:cNvPr id="1105" name="Line"/>
          <p:cNvSpPr/>
          <p:nvPr/>
        </p:nvSpPr>
        <p:spPr>
          <a:xfrm flipV="1">
            <a:off x="19921269" y="5251432"/>
            <a:ext cx="1406713" cy="462372"/>
          </a:xfrm>
          <a:prstGeom prst="line">
            <a:avLst/>
          </a:prstGeom>
          <a:ln w="88900">
            <a:solidFill>
              <a:srgbClr val="0433FF"/>
            </a:solidFill>
            <a:miter lim="400000"/>
          </a:ln>
        </p:spPr>
        <p:txBody>
          <a:bodyPr lIns="50800" tIns="50800" rIns="50800" bIns="50800" anchor="ctr"/>
          <a:lstStyle/>
          <a:p>
            <a:pPr/>
          </a:p>
        </p:txBody>
      </p:sp>
      <p:sp>
        <p:nvSpPr>
          <p:cNvPr id="1106" name="struct Tree {…"/>
          <p:cNvSpPr txBox="1"/>
          <p:nvPr/>
        </p:nvSpPr>
        <p:spPr>
          <a:xfrm>
            <a:off x="935510" y="2016512"/>
            <a:ext cx="5196047" cy="23774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lgn="l" defTabSz="457200">
              <a:defRPr b="1" sz="3000">
                <a:latin typeface="Courier"/>
                <a:ea typeface="Courier"/>
                <a:cs typeface="Courier"/>
                <a:sym typeface="Courier"/>
              </a:defRPr>
            </a:pPr>
            <a:r>
              <a:t>struct Tree {</a:t>
            </a:r>
          </a:p>
          <a:p>
            <a:pPr algn="l" defTabSz="457200">
              <a:defRPr b="1" sz="3000">
                <a:latin typeface="Courier"/>
                <a:ea typeface="Courier"/>
                <a:cs typeface="Courier"/>
                <a:sym typeface="Courier"/>
              </a:defRPr>
            </a:pPr>
            <a:r>
              <a:t>   string value;</a:t>
            </a:r>
          </a:p>
          <a:p>
            <a:pPr algn="l" defTabSz="457200">
              <a:defRPr b="1" sz="3000">
                <a:latin typeface="Courier"/>
                <a:ea typeface="Courier"/>
                <a:cs typeface="Courier"/>
                <a:sym typeface="Courier"/>
              </a:defRPr>
            </a:pPr>
            <a:r>
              <a:t>   Tree * left;</a:t>
            </a:r>
          </a:p>
          <a:p>
            <a:pPr algn="l" defTabSz="457200">
              <a:defRPr b="1" sz="3000">
                <a:latin typeface="Courier"/>
                <a:ea typeface="Courier"/>
                <a:cs typeface="Courier"/>
                <a:sym typeface="Courier"/>
              </a:defRPr>
            </a:pPr>
            <a:r>
              <a:t>   Tree * right;</a:t>
            </a:r>
          </a:p>
          <a:p>
            <a:pPr algn="l" defTabSz="457200">
              <a:defRPr b="1" sz="3000">
                <a:latin typeface="Courier"/>
                <a:ea typeface="Courier"/>
                <a:cs typeface="Courier"/>
                <a:sym typeface="Courier"/>
              </a:defRPr>
            </a:pPr>
            <a:r>
              <a:t>};</a:t>
            </a:r>
          </a:p>
        </p:txBody>
      </p:sp>
      <p:sp>
        <p:nvSpPr>
          <p:cNvPr id="1107" name="There are multiple ways to traverse the nodes in a binary tree:…"/>
          <p:cNvSpPr txBox="1"/>
          <p:nvPr/>
        </p:nvSpPr>
        <p:spPr>
          <a:xfrm>
            <a:off x="915145" y="4892778"/>
            <a:ext cx="10263344" cy="5407022"/>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lgn="l" defTabSz="457200"/>
            <a:r>
              <a:t>There are multiple ways to traverse the nodes in a binary tree:</a:t>
            </a:r>
          </a:p>
          <a:p>
            <a:pPr algn="l" defTabSz="457200"/>
          </a:p>
          <a:p>
            <a:pPr marL="548640" indent="-548640" algn="l" defTabSz="457200">
              <a:buSzPct val="100000"/>
              <a:buAutoNum type="arabicPeriod" startAt="1"/>
            </a:pPr>
            <a:r>
              <a:t>Pre-order</a:t>
            </a:r>
          </a:p>
          <a:p>
            <a:pPr marL="548640" indent="-548640" algn="l" defTabSz="457200">
              <a:buSzPct val="100000"/>
              <a:buAutoNum type="arabicPeriod" startAt="1"/>
            </a:pPr>
            <a:r>
              <a:t>In-order</a:t>
            </a:r>
          </a:p>
          <a:p>
            <a:pPr marL="548640" indent="-548640" algn="l" defTabSz="457200">
              <a:buSzPct val="100000"/>
              <a:buAutoNum type="arabicPeriod" startAt="1"/>
            </a:pPr>
            <a:r>
              <a:t>Post-order</a:t>
            </a:r>
          </a:p>
          <a:p>
            <a:pPr marL="548640" indent="-548640" algn="l" defTabSz="457200">
              <a:buSzPct val="100000"/>
              <a:buAutoNum type="arabicPeriod" startAt="1"/>
            </a:pPr>
            <a:r>
              <a:t>Level-order</a:t>
            </a:r>
          </a:p>
        </p:txBody>
      </p:sp>
      <p:sp>
        <p:nvSpPr>
          <p:cNvPr id="1108" name="Rounded Rectangle"/>
          <p:cNvSpPr/>
          <p:nvPr/>
        </p:nvSpPr>
        <p:spPr>
          <a:xfrm>
            <a:off x="801554" y="9407664"/>
            <a:ext cx="3852145" cy="887239"/>
          </a:xfrm>
          <a:prstGeom prst="roundRect">
            <a:avLst>
              <a:gd name="adj" fmla="val 21471"/>
            </a:avLst>
          </a:prstGeom>
          <a:solidFill>
            <a:srgbClr val="7F0325">
              <a:alpha val="34741"/>
            </a:srgbClr>
          </a:solidFill>
          <a:ln w="12700">
            <a:miter lim="400000"/>
          </a:ln>
        </p:spPr>
        <p:txBody>
          <a:bodyPr lIns="50800" tIns="50800" rIns="50800" bIns="50800" anchor="ctr"/>
          <a:lstStyle/>
          <a:p>
            <a:pPr>
              <a:defRPr>
                <a:solidFill>
                  <a:srgbClr val="FFFFFF"/>
                </a:solidFill>
              </a:defRPr>
            </a:pPr>
          </a:p>
        </p:txBody>
      </p:sp>
      <p:sp>
        <p:nvSpPr>
          <p:cNvPr id="1109" name="Not easy recursively...let's use a queue!…"/>
          <p:cNvSpPr txBox="1"/>
          <p:nvPr/>
        </p:nvSpPr>
        <p:spPr>
          <a:xfrm>
            <a:off x="5907389" y="8411483"/>
            <a:ext cx="10929926" cy="4873292"/>
          </a:xfrm>
          <a:prstGeom prst="rect">
            <a:avLst/>
          </a:prstGeom>
          <a:ln w="76200">
            <a:solidFill>
              <a:srgbClr val="7F0325"/>
            </a:solidFill>
          </a:ln>
          <a:extLst>
            <a:ext uri="{C572A759-6A51-4108-AA02-DFA0A04FC94B}">
              <ma14:wrappingTextBoxFlag xmlns:ma14="http://schemas.microsoft.com/office/mac/drawingml/2011/main" val="1"/>
            </a:ext>
          </a:extLst>
        </p:spPr>
        <p:txBody>
          <a:bodyPr wrap="none" lIns="50800" tIns="50800" rIns="50800" bIns="50800">
            <a:spAutoFit/>
          </a:bodyPr>
          <a:lstStyle/>
          <a:p>
            <a:pPr algn="l" defTabSz="457200">
              <a:defRPr sz="4400"/>
            </a:pPr>
            <a:r>
              <a:t>Not easy recursively...let's use a queue!</a:t>
            </a:r>
          </a:p>
          <a:p>
            <a:pPr marL="914400" indent="-914400" algn="l" defTabSz="457200">
              <a:buSzPct val="100000"/>
              <a:buAutoNum type="arabicPeriod" startAt="1"/>
              <a:defRPr sz="4400"/>
            </a:pPr>
            <a:r>
              <a:t>Enqueue root</a:t>
            </a:r>
          </a:p>
          <a:p>
            <a:pPr marL="914400" indent="-914400" algn="l" defTabSz="457200">
              <a:buSzPct val="100000"/>
              <a:buAutoNum type="arabicPeriod" startAt="1"/>
              <a:defRPr sz="4400"/>
            </a:pPr>
            <a:r>
              <a:t>While queue is not empty:</a:t>
            </a:r>
          </a:p>
          <a:p>
            <a:pPr lvl="1" marL="1828800" indent="-914400" algn="l" defTabSz="457200">
              <a:buSzPct val="100000"/>
              <a:buAutoNum type="alphaLcPeriod" startAt="1"/>
              <a:defRPr sz="4400"/>
            </a:pPr>
            <a:r>
              <a:t>dequeue node</a:t>
            </a:r>
          </a:p>
          <a:p>
            <a:pPr lvl="1" marL="1828800" indent="-914400" algn="l" defTabSz="457200">
              <a:buSzPct val="100000"/>
              <a:buAutoNum type="alphaLcPeriod" startAt="1"/>
              <a:defRPr sz="4400"/>
            </a:pPr>
            <a:r>
              <a:t>do something with node</a:t>
            </a:r>
          </a:p>
          <a:p>
            <a:pPr lvl="1" marL="1828800" indent="-914400" algn="l" defTabSz="457200">
              <a:buSzPct val="100000"/>
              <a:buAutoNum type="alphaLcPeriod" startAt="1"/>
              <a:defRPr sz="4400"/>
            </a:pPr>
            <a:r>
              <a:t>enqueue left child of node if it exists</a:t>
            </a:r>
          </a:p>
          <a:p>
            <a:pPr lvl="1" marL="1828800" indent="-914400" algn="l" defTabSz="457200">
              <a:buSzPct val="100000"/>
              <a:buAutoNum type="alphaLcPeriod" startAt="1"/>
              <a:defRPr sz="4400"/>
            </a:pPr>
            <a:r>
              <a:t>enqueue right child of node if it exists</a:t>
            </a:r>
          </a:p>
        </p:txBody>
      </p:sp>
      <p:sp>
        <p:nvSpPr>
          <p:cNvPr id="1110" name="Line"/>
          <p:cNvSpPr/>
          <p:nvPr/>
        </p:nvSpPr>
        <p:spPr>
          <a:xfrm flipH="1">
            <a:off x="15794958" y="9698621"/>
            <a:ext cx="2265951" cy="503283"/>
          </a:xfrm>
          <a:prstGeom prst="line">
            <a:avLst/>
          </a:prstGeom>
          <a:ln w="63500">
            <a:solidFill>
              <a:srgbClr val="7F0325"/>
            </a:solidFill>
            <a:miter lim="400000"/>
            <a:tailEnd type="triangle"/>
          </a:ln>
        </p:spPr>
        <p:txBody>
          <a:bodyPr lIns="50800" tIns="50800" rIns="50800" bIns="50800" anchor="ctr"/>
          <a:lstStyle/>
          <a:p>
            <a:pPr/>
          </a:p>
        </p:txBody>
      </p:sp>
      <p:sp>
        <p:nvSpPr>
          <p:cNvPr id="1111" name="should look familiar...word ladder?"/>
          <p:cNvSpPr txBox="1"/>
          <p:nvPr/>
        </p:nvSpPr>
        <p:spPr>
          <a:xfrm>
            <a:off x="18375752" y="8499978"/>
            <a:ext cx="4253475" cy="2359022"/>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l" defTabSz="457200"/>
          </a:lstStyle>
          <a:p>
            <a:pPr/>
            <a:r>
              <a:t>should look familiar...word ladder?</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111"/>
                                        </p:tgtEl>
                                        <p:attrNameLst>
                                          <p:attrName>style.visibility</p:attrName>
                                        </p:attrNameLst>
                                      </p:cBhvr>
                                      <p:to>
                                        <p:strVal val="visible"/>
                                      </p:to>
                                    </p:set>
                                  </p:childTnLst>
                                </p:cTn>
                              </p:par>
                            </p:childTnLst>
                          </p:cTn>
                        </p:par>
                        <p:par>
                          <p:cTn id="7" fill="hold">
                            <p:stCondLst>
                              <p:cond delay="0"/>
                            </p:stCondLst>
                            <p:childTnLst>
                              <p:par>
                                <p:cTn id="8" presetClass="entr" nodeType="afterEffect" presetSubtype="0" presetID="1" grpId="2" fill="hold">
                                  <p:stCondLst>
                                    <p:cond delay="0"/>
                                  </p:stCondLst>
                                  <p:iterate type="el" backwards="0">
                                    <p:tmAbs val="0"/>
                                  </p:iterate>
                                  <p:childTnLst>
                                    <p:set>
                                      <p:cBhvr>
                                        <p:cTn id="9" fill="hold"/>
                                        <p:tgtEl>
                                          <p:spTgt spid="111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110" grpId="2"/>
      <p:bldP build="whole" bldLvl="1" animBg="1" rev="0" advAuto="0" spid="1111" grpId="1"/>
    </p:bldLst>
  </p:timing>
</p:sld>
</file>

<file path=ppt/slides/slide3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113" name="Let's write some cod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Let's write some code</a:t>
            </a:r>
          </a:p>
        </p:txBody>
      </p:sp>
      <p:grpSp>
        <p:nvGrpSpPr>
          <p:cNvPr id="1117" name="Group"/>
          <p:cNvGrpSpPr/>
          <p:nvPr/>
        </p:nvGrpSpPr>
        <p:grpSpPr>
          <a:xfrm>
            <a:off x="13654440" y="4491064"/>
            <a:ext cx="3098466" cy="1731607"/>
            <a:chOff x="19500" y="19500"/>
            <a:chExt cx="3098464" cy="1731605"/>
          </a:xfrm>
        </p:grpSpPr>
        <p:graphicFrame>
          <p:nvGraphicFramePr>
            <p:cNvPr id="1114" name="Table"/>
            <p:cNvGraphicFramePr/>
            <p:nvPr/>
          </p:nvGraphicFramePr>
          <p:xfrm>
            <a:off x="19500" y="19500"/>
            <a:ext cx="3098466" cy="1393774"/>
          </p:xfrm>
          <a:graphic xmlns:a="http://schemas.openxmlformats.org/drawingml/2006/main">
            <a:graphicData uri="http://schemas.openxmlformats.org/drawingml/2006/table">
              <a:tbl>
                <a:tblPr firstCol="0" firstRow="0" lastCol="0" lastRow="0" bandCol="0" bandRow="0" rtl="0">
                  <a:tableStyleId>{EEE7283C-3CF3-47DC-8721-378D4A62B228}</a:tableStyleId>
                </a:tblPr>
                <a:tblGrid>
                  <a:gridCol w="1511132"/>
                  <a:gridCol w="1511132"/>
                </a:tblGrid>
                <a:tr h="658786">
                  <a:tc gridSpan="2">
                    <a:txBody>
                      <a:bodyPr/>
                      <a:lstStyle/>
                      <a:p>
                        <a:pPr defTabSz="647700">
                          <a:defRPr sz="1800">
                            <a:solidFill>
                              <a:srgbClr val="000000"/>
                            </a:solidFill>
                          </a:defRPr>
                        </a:pPr>
                        <a:r>
                          <a:rPr sz="3900">
                            <a:solidFill>
                              <a:srgbClr val="7F0325"/>
                            </a:solidFill>
                            <a:sym typeface="Helvetica Neue"/>
                          </a:rPr>
                          <a:t>is</a:t>
                        </a:r>
                      </a:p>
                    </a:txBody>
                    <a:tcPr marL="50800" marR="50800" marT="50800" marB="50800" anchor="ctr" anchorCtr="0" horzOverflow="overflow">
                      <a:lnL w="76200">
                        <a:solidFill>
                          <a:srgbClr val="000000"/>
                        </a:solidFill>
                        <a:miter lim="400000"/>
                      </a:lnL>
                      <a:lnR w="76200">
                        <a:solidFill>
                          <a:srgbClr val="000000"/>
                        </a:solidFill>
                        <a:miter lim="400000"/>
                      </a:lnR>
                      <a:lnT w="76200">
                        <a:solidFill>
                          <a:srgbClr val="000000"/>
                        </a:solidFill>
                        <a:miter lim="400000"/>
                      </a:lnT>
                      <a:lnB w="76200">
                        <a:solidFill>
                          <a:srgbClr val="000000"/>
                        </a:solidFill>
                        <a:miter lim="400000"/>
                      </a:lnB>
                    </a:tcPr>
                  </a:tc>
                  <a:tc hMerge="1">
                    <a:tcPr/>
                  </a:tc>
                </a:tr>
                <a:tr h="658786">
                  <a:tc>
                    <a:txBody>
                      <a:bodyPr/>
                      <a:lstStyle/>
                      <a:p>
                        <a:pPr defTabSz="647700">
                          <a:defRPr>
                            <a:solidFill>
                              <a:srgbClr val="7F0325"/>
                            </a:solidFill>
                            <a:sym typeface="Helvetica Neue"/>
                          </a:defRPr>
                        </a:pPr>
                      </a:p>
                    </a:txBody>
                    <a:tcPr marL="50800" marR="50800" marT="50800" marB="50800" anchor="ctr" anchorCtr="0" horzOverflow="overflow">
                      <a:lnL w="76200">
                        <a:solidFill>
                          <a:srgbClr val="000000"/>
                        </a:solidFill>
                        <a:miter lim="400000"/>
                      </a:lnL>
                      <a:lnR w="76200">
                        <a:solidFill>
                          <a:srgbClr val="000000"/>
                        </a:solidFill>
                        <a:miter lim="400000"/>
                      </a:lnR>
                      <a:lnT w="76200">
                        <a:solidFill>
                          <a:srgbClr val="000000"/>
                        </a:solidFill>
                        <a:miter lim="400000"/>
                      </a:lnT>
                      <a:lnB w="76200">
                        <a:solidFill>
                          <a:srgbClr val="000000"/>
                        </a:solidFill>
                        <a:miter lim="400000"/>
                      </a:lnB>
                    </a:tcPr>
                  </a:tc>
                  <a:tc>
                    <a:txBody>
                      <a:bodyPr/>
                      <a:lstStyle/>
                      <a:p>
                        <a:pPr defTabSz="647700">
                          <a:defRPr>
                            <a:solidFill>
                              <a:srgbClr val="7F0325"/>
                            </a:solidFill>
                            <a:sym typeface="Helvetica Neue"/>
                          </a:defRPr>
                        </a:pPr>
                      </a:p>
                    </a:txBody>
                    <a:tcPr marL="50800" marR="50800" marT="50800" marB="50800" anchor="ctr" anchorCtr="0" horzOverflow="overflow">
                      <a:lnL w="76200">
                        <a:solidFill>
                          <a:srgbClr val="000000"/>
                        </a:solidFill>
                        <a:miter lim="400000"/>
                      </a:lnL>
                      <a:lnR w="76200">
                        <a:solidFill>
                          <a:srgbClr val="000000"/>
                        </a:solidFill>
                        <a:miter lim="400000"/>
                      </a:lnR>
                      <a:lnT w="76200">
                        <a:solidFill>
                          <a:srgbClr val="000000"/>
                        </a:solidFill>
                        <a:miter lim="400000"/>
                      </a:lnT>
                      <a:lnB w="76200">
                        <a:solidFill>
                          <a:srgbClr val="000000"/>
                        </a:solidFill>
                        <a:miter lim="400000"/>
                      </a:lnB>
                    </a:tcPr>
                  </a:tc>
                </a:tr>
              </a:tbl>
            </a:graphicData>
          </a:graphic>
        </p:graphicFrame>
        <p:sp>
          <p:nvSpPr>
            <p:cNvPr id="1115" name="Line"/>
            <p:cNvSpPr/>
            <p:nvPr/>
          </p:nvSpPr>
          <p:spPr>
            <a:xfrm>
              <a:off x="244905" y="1162521"/>
              <a:ext cx="498569" cy="537476"/>
            </a:xfrm>
            <a:custGeom>
              <a:avLst/>
              <a:gdLst/>
              <a:ahLst/>
              <a:cxnLst>
                <a:cxn ang="0">
                  <a:pos x="wd2" y="hd2"/>
                </a:cxn>
                <a:cxn ang="5400000">
                  <a:pos x="wd2" y="hd2"/>
                </a:cxn>
                <a:cxn ang="10800000">
                  <a:pos x="wd2" y="hd2"/>
                </a:cxn>
                <a:cxn ang="16200000">
                  <a:pos x="wd2" y="hd2"/>
                </a:cxn>
              </a:cxnLst>
              <a:rect l="0" t="0" r="r" b="b"/>
              <a:pathLst>
                <a:path w="20892" h="21247" fill="norm" stroke="1" extrusionOk="0">
                  <a:moveTo>
                    <a:pt x="20661" y="883"/>
                  </a:moveTo>
                  <a:cubicBezTo>
                    <a:pt x="20274" y="591"/>
                    <a:pt x="19976" y="135"/>
                    <a:pt x="19500" y="7"/>
                  </a:cubicBezTo>
                  <a:cubicBezTo>
                    <a:pt x="19289" y="-50"/>
                    <a:pt x="19172" y="283"/>
                    <a:pt x="19036" y="445"/>
                  </a:cubicBezTo>
                  <a:cubicBezTo>
                    <a:pt x="18861" y="650"/>
                    <a:pt x="18726" y="883"/>
                    <a:pt x="18571" y="1102"/>
                  </a:cubicBezTo>
                  <a:cubicBezTo>
                    <a:pt x="18702" y="1718"/>
                    <a:pt x="18586" y="2511"/>
                    <a:pt x="19500" y="2634"/>
                  </a:cubicBezTo>
                  <a:cubicBezTo>
                    <a:pt x="19816" y="2677"/>
                    <a:pt x="20119" y="2488"/>
                    <a:pt x="20428" y="2415"/>
                  </a:cubicBezTo>
                  <a:cubicBezTo>
                    <a:pt x="20749" y="1508"/>
                    <a:pt x="21158" y="1227"/>
                    <a:pt x="20661" y="445"/>
                  </a:cubicBezTo>
                  <a:cubicBezTo>
                    <a:pt x="20548" y="268"/>
                    <a:pt x="20351" y="153"/>
                    <a:pt x="20196" y="7"/>
                  </a:cubicBezTo>
                  <a:cubicBezTo>
                    <a:pt x="19964" y="80"/>
                    <a:pt x="19691" y="82"/>
                    <a:pt x="19500" y="226"/>
                  </a:cubicBezTo>
                  <a:cubicBezTo>
                    <a:pt x="18663" y="857"/>
                    <a:pt x="19131" y="1514"/>
                    <a:pt x="19268" y="2415"/>
                  </a:cubicBezTo>
                  <a:cubicBezTo>
                    <a:pt x="19384" y="2343"/>
                    <a:pt x="20622" y="1686"/>
                    <a:pt x="20428" y="1321"/>
                  </a:cubicBezTo>
                  <a:cubicBezTo>
                    <a:pt x="20319" y="1114"/>
                    <a:pt x="19964" y="1467"/>
                    <a:pt x="19732" y="1540"/>
                  </a:cubicBezTo>
                  <a:cubicBezTo>
                    <a:pt x="19497" y="1872"/>
                    <a:pt x="19036" y="2400"/>
                    <a:pt x="19036" y="2853"/>
                  </a:cubicBezTo>
                  <a:cubicBezTo>
                    <a:pt x="19036" y="3154"/>
                    <a:pt x="19190" y="3437"/>
                    <a:pt x="19268" y="3729"/>
                  </a:cubicBezTo>
                  <a:cubicBezTo>
                    <a:pt x="19283" y="3707"/>
                    <a:pt x="20156" y="2597"/>
                    <a:pt x="19964" y="2415"/>
                  </a:cubicBezTo>
                  <a:cubicBezTo>
                    <a:pt x="19791" y="2252"/>
                    <a:pt x="19500" y="2561"/>
                    <a:pt x="19268" y="2634"/>
                  </a:cubicBezTo>
                  <a:cubicBezTo>
                    <a:pt x="19036" y="2853"/>
                    <a:pt x="18781" y="3053"/>
                    <a:pt x="18571" y="3291"/>
                  </a:cubicBezTo>
                  <a:cubicBezTo>
                    <a:pt x="18393" y="3494"/>
                    <a:pt x="18292" y="3752"/>
                    <a:pt x="18107" y="3948"/>
                  </a:cubicBezTo>
                  <a:cubicBezTo>
                    <a:pt x="18106" y="3949"/>
                    <a:pt x="16663" y="5311"/>
                    <a:pt x="16250" y="5700"/>
                  </a:cubicBezTo>
                  <a:cubicBezTo>
                    <a:pt x="16018" y="5919"/>
                    <a:pt x="15750" y="6109"/>
                    <a:pt x="15554" y="6357"/>
                  </a:cubicBezTo>
                  <a:cubicBezTo>
                    <a:pt x="15321" y="6649"/>
                    <a:pt x="15114" y="6960"/>
                    <a:pt x="14857" y="7233"/>
                  </a:cubicBezTo>
                  <a:cubicBezTo>
                    <a:pt x="14494" y="7619"/>
                    <a:pt x="14083" y="7963"/>
                    <a:pt x="13696" y="8328"/>
                  </a:cubicBezTo>
                  <a:lnTo>
                    <a:pt x="10679" y="11175"/>
                  </a:lnTo>
                  <a:lnTo>
                    <a:pt x="9982" y="11832"/>
                  </a:lnTo>
                  <a:cubicBezTo>
                    <a:pt x="9673" y="12123"/>
                    <a:pt x="9316" y="12377"/>
                    <a:pt x="9054" y="12707"/>
                  </a:cubicBezTo>
                  <a:cubicBezTo>
                    <a:pt x="8822" y="12999"/>
                    <a:pt x="8631" y="13325"/>
                    <a:pt x="8357" y="13583"/>
                  </a:cubicBezTo>
                  <a:cubicBezTo>
                    <a:pt x="8160" y="13769"/>
                    <a:pt x="7875" y="13853"/>
                    <a:pt x="7661" y="14021"/>
                  </a:cubicBezTo>
                  <a:cubicBezTo>
                    <a:pt x="6502" y="14933"/>
                    <a:pt x="7492" y="14512"/>
                    <a:pt x="6268" y="14897"/>
                  </a:cubicBezTo>
                  <a:lnTo>
                    <a:pt x="4411" y="16649"/>
                  </a:lnTo>
                  <a:cubicBezTo>
                    <a:pt x="4256" y="16795"/>
                    <a:pt x="4068" y="16915"/>
                    <a:pt x="3947" y="17087"/>
                  </a:cubicBezTo>
                  <a:cubicBezTo>
                    <a:pt x="3792" y="17306"/>
                    <a:pt x="3680" y="17558"/>
                    <a:pt x="3482" y="17744"/>
                  </a:cubicBezTo>
                  <a:cubicBezTo>
                    <a:pt x="2276" y="18882"/>
                    <a:pt x="3241" y="17536"/>
                    <a:pt x="2322" y="18620"/>
                  </a:cubicBezTo>
                  <a:cubicBezTo>
                    <a:pt x="2147" y="18825"/>
                    <a:pt x="2041" y="19079"/>
                    <a:pt x="1857" y="19277"/>
                  </a:cubicBezTo>
                  <a:cubicBezTo>
                    <a:pt x="1497" y="19665"/>
                    <a:pt x="697" y="20372"/>
                    <a:pt x="697" y="20372"/>
                  </a:cubicBezTo>
                  <a:cubicBezTo>
                    <a:pt x="-38" y="18293"/>
                    <a:pt x="277" y="19518"/>
                    <a:pt x="0" y="16649"/>
                  </a:cubicBezTo>
                  <a:cubicBezTo>
                    <a:pt x="78" y="16357"/>
                    <a:pt x="-53" y="15908"/>
                    <a:pt x="232" y="15773"/>
                  </a:cubicBezTo>
                  <a:cubicBezTo>
                    <a:pt x="451" y="15670"/>
                    <a:pt x="397" y="16208"/>
                    <a:pt x="465" y="16430"/>
                  </a:cubicBezTo>
                  <a:cubicBezTo>
                    <a:pt x="552" y="16719"/>
                    <a:pt x="619" y="17014"/>
                    <a:pt x="697" y="17306"/>
                  </a:cubicBezTo>
                  <a:cubicBezTo>
                    <a:pt x="940" y="21436"/>
                    <a:pt x="-442" y="21550"/>
                    <a:pt x="2322" y="21029"/>
                  </a:cubicBezTo>
                  <a:cubicBezTo>
                    <a:pt x="2635" y="20970"/>
                    <a:pt x="2941" y="20883"/>
                    <a:pt x="3250" y="20810"/>
                  </a:cubicBezTo>
                  <a:cubicBezTo>
                    <a:pt x="3560" y="20664"/>
                    <a:pt x="3861" y="20500"/>
                    <a:pt x="4179" y="20372"/>
                  </a:cubicBezTo>
                  <a:cubicBezTo>
                    <a:pt x="4404" y="20281"/>
                    <a:pt x="4665" y="20271"/>
                    <a:pt x="4875" y="20153"/>
                  </a:cubicBezTo>
                  <a:cubicBezTo>
                    <a:pt x="6354" y="19316"/>
                    <a:pt x="3978" y="20036"/>
                    <a:pt x="6268" y="19496"/>
                  </a:cubicBezTo>
                  <a:cubicBezTo>
                    <a:pt x="6500" y="19350"/>
                    <a:pt x="6689" y="19101"/>
                    <a:pt x="6964" y="19058"/>
                  </a:cubicBezTo>
                  <a:cubicBezTo>
                    <a:pt x="7481" y="18977"/>
                    <a:pt x="8180" y="19767"/>
                    <a:pt x="7197" y="18839"/>
                  </a:cubicBezTo>
                </a:path>
              </a:pathLst>
            </a:custGeom>
            <a:noFill/>
            <a:ln w="76200" cap="flat">
              <a:solidFill>
                <a:srgbClr val="0000FF"/>
              </a:solidFill>
              <a:prstDash val="solid"/>
              <a:round/>
            </a:ln>
            <a:effectLst/>
          </p:spPr>
          <p:txBody>
            <a:bodyPr wrap="square" lIns="45719" tIns="45719" rIns="45719" bIns="45719" numCol="1" anchor="t">
              <a:noAutofit/>
            </a:bodyPr>
            <a:lstStyle/>
            <a:p>
              <a:pPr algn="r" defTabSz="914400">
                <a:defRPr sz="1800">
                  <a:latin typeface="Arial"/>
                  <a:ea typeface="Arial"/>
                  <a:cs typeface="Arial"/>
                  <a:sym typeface="Arial"/>
                </a:defRPr>
              </a:pPr>
            </a:p>
          </p:txBody>
        </p:sp>
        <p:sp>
          <p:nvSpPr>
            <p:cNvPr id="1116" name="Line"/>
            <p:cNvSpPr/>
            <p:nvPr/>
          </p:nvSpPr>
          <p:spPr>
            <a:xfrm flipH="1">
              <a:off x="2178156" y="1213630"/>
              <a:ext cx="498569" cy="537477"/>
            </a:xfrm>
            <a:custGeom>
              <a:avLst/>
              <a:gdLst/>
              <a:ahLst/>
              <a:cxnLst>
                <a:cxn ang="0">
                  <a:pos x="wd2" y="hd2"/>
                </a:cxn>
                <a:cxn ang="5400000">
                  <a:pos x="wd2" y="hd2"/>
                </a:cxn>
                <a:cxn ang="10800000">
                  <a:pos x="wd2" y="hd2"/>
                </a:cxn>
                <a:cxn ang="16200000">
                  <a:pos x="wd2" y="hd2"/>
                </a:cxn>
              </a:cxnLst>
              <a:rect l="0" t="0" r="r" b="b"/>
              <a:pathLst>
                <a:path w="20892" h="21247" fill="norm" stroke="1" extrusionOk="0">
                  <a:moveTo>
                    <a:pt x="20661" y="883"/>
                  </a:moveTo>
                  <a:cubicBezTo>
                    <a:pt x="20274" y="591"/>
                    <a:pt x="19976" y="135"/>
                    <a:pt x="19500" y="7"/>
                  </a:cubicBezTo>
                  <a:cubicBezTo>
                    <a:pt x="19289" y="-50"/>
                    <a:pt x="19172" y="283"/>
                    <a:pt x="19036" y="445"/>
                  </a:cubicBezTo>
                  <a:cubicBezTo>
                    <a:pt x="18861" y="650"/>
                    <a:pt x="18726" y="883"/>
                    <a:pt x="18571" y="1102"/>
                  </a:cubicBezTo>
                  <a:cubicBezTo>
                    <a:pt x="18702" y="1718"/>
                    <a:pt x="18586" y="2511"/>
                    <a:pt x="19500" y="2634"/>
                  </a:cubicBezTo>
                  <a:cubicBezTo>
                    <a:pt x="19816" y="2677"/>
                    <a:pt x="20119" y="2488"/>
                    <a:pt x="20428" y="2415"/>
                  </a:cubicBezTo>
                  <a:cubicBezTo>
                    <a:pt x="20749" y="1508"/>
                    <a:pt x="21158" y="1227"/>
                    <a:pt x="20661" y="445"/>
                  </a:cubicBezTo>
                  <a:cubicBezTo>
                    <a:pt x="20548" y="268"/>
                    <a:pt x="20351" y="153"/>
                    <a:pt x="20196" y="7"/>
                  </a:cubicBezTo>
                  <a:cubicBezTo>
                    <a:pt x="19964" y="80"/>
                    <a:pt x="19691" y="82"/>
                    <a:pt x="19500" y="226"/>
                  </a:cubicBezTo>
                  <a:cubicBezTo>
                    <a:pt x="18663" y="857"/>
                    <a:pt x="19131" y="1514"/>
                    <a:pt x="19268" y="2415"/>
                  </a:cubicBezTo>
                  <a:cubicBezTo>
                    <a:pt x="19384" y="2343"/>
                    <a:pt x="20622" y="1686"/>
                    <a:pt x="20428" y="1321"/>
                  </a:cubicBezTo>
                  <a:cubicBezTo>
                    <a:pt x="20319" y="1114"/>
                    <a:pt x="19964" y="1467"/>
                    <a:pt x="19732" y="1540"/>
                  </a:cubicBezTo>
                  <a:cubicBezTo>
                    <a:pt x="19497" y="1872"/>
                    <a:pt x="19036" y="2400"/>
                    <a:pt x="19036" y="2853"/>
                  </a:cubicBezTo>
                  <a:cubicBezTo>
                    <a:pt x="19036" y="3154"/>
                    <a:pt x="19190" y="3437"/>
                    <a:pt x="19268" y="3729"/>
                  </a:cubicBezTo>
                  <a:cubicBezTo>
                    <a:pt x="19283" y="3707"/>
                    <a:pt x="20156" y="2597"/>
                    <a:pt x="19964" y="2415"/>
                  </a:cubicBezTo>
                  <a:cubicBezTo>
                    <a:pt x="19791" y="2252"/>
                    <a:pt x="19500" y="2561"/>
                    <a:pt x="19268" y="2634"/>
                  </a:cubicBezTo>
                  <a:cubicBezTo>
                    <a:pt x="19036" y="2853"/>
                    <a:pt x="18781" y="3053"/>
                    <a:pt x="18571" y="3291"/>
                  </a:cubicBezTo>
                  <a:cubicBezTo>
                    <a:pt x="18393" y="3494"/>
                    <a:pt x="18292" y="3752"/>
                    <a:pt x="18107" y="3948"/>
                  </a:cubicBezTo>
                  <a:cubicBezTo>
                    <a:pt x="18106" y="3949"/>
                    <a:pt x="16663" y="5311"/>
                    <a:pt x="16250" y="5700"/>
                  </a:cubicBezTo>
                  <a:cubicBezTo>
                    <a:pt x="16018" y="5919"/>
                    <a:pt x="15750" y="6109"/>
                    <a:pt x="15554" y="6357"/>
                  </a:cubicBezTo>
                  <a:cubicBezTo>
                    <a:pt x="15321" y="6649"/>
                    <a:pt x="15114" y="6960"/>
                    <a:pt x="14857" y="7233"/>
                  </a:cubicBezTo>
                  <a:cubicBezTo>
                    <a:pt x="14494" y="7619"/>
                    <a:pt x="14083" y="7963"/>
                    <a:pt x="13696" y="8328"/>
                  </a:cubicBezTo>
                  <a:lnTo>
                    <a:pt x="10679" y="11175"/>
                  </a:lnTo>
                  <a:lnTo>
                    <a:pt x="9982" y="11832"/>
                  </a:lnTo>
                  <a:cubicBezTo>
                    <a:pt x="9673" y="12123"/>
                    <a:pt x="9316" y="12377"/>
                    <a:pt x="9054" y="12707"/>
                  </a:cubicBezTo>
                  <a:cubicBezTo>
                    <a:pt x="8822" y="12999"/>
                    <a:pt x="8631" y="13325"/>
                    <a:pt x="8357" y="13583"/>
                  </a:cubicBezTo>
                  <a:cubicBezTo>
                    <a:pt x="8160" y="13769"/>
                    <a:pt x="7875" y="13853"/>
                    <a:pt x="7661" y="14021"/>
                  </a:cubicBezTo>
                  <a:cubicBezTo>
                    <a:pt x="6502" y="14933"/>
                    <a:pt x="7492" y="14512"/>
                    <a:pt x="6268" y="14897"/>
                  </a:cubicBezTo>
                  <a:lnTo>
                    <a:pt x="4411" y="16649"/>
                  </a:lnTo>
                  <a:cubicBezTo>
                    <a:pt x="4256" y="16795"/>
                    <a:pt x="4068" y="16915"/>
                    <a:pt x="3947" y="17087"/>
                  </a:cubicBezTo>
                  <a:cubicBezTo>
                    <a:pt x="3792" y="17306"/>
                    <a:pt x="3680" y="17558"/>
                    <a:pt x="3482" y="17744"/>
                  </a:cubicBezTo>
                  <a:cubicBezTo>
                    <a:pt x="2276" y="18882"/>
                    <a:pt x="3241" y="17536"/>
                    <a:pt x="2322" y="18620"/>
                  </a:cubicBezTo>
                  <a:cubicBezTo>
                    <a:pt x="2147" y="18825"/>
                    <a:pt x="2041" y="19079"/>
                    <a:pt x="1857" y="19277"/>
                  </a:cubicBezTo>
                  <a:cubicBezTo>
                    <a:pt x="1497" y="19665"/>
                    <a:pt x="697" y="20372"/>
                    <a:pt x="697" y="20372"/>
                  </a:cubicBezTo>
                  <a:cubicBezTo>
                    <a:pt x="-38" y="18293"/>
                    <a:pt x="277" y="19518"/>
                    <a:pt x="0" y="16649"/>
                  </a:cubicBezTo>
                  <a:cubicBezTo>
                    <a:pt x="78" y="16357"/>
                    <a:pt x="-53" y="15908"/>
                    <a:pt x="232" y="15773"/>
                  </a:cubicBezTo>
                  <a:cubicBezTo>
                    <a:pt x="451" y="15670"/>
                    <a:pt x="397" y="16208"/>
                    <a:pt x="465" y="16430"/>
                  </a:cubicBezTo>
                  <a:cubicBezTo>
                    <a:pt x="552" y="16719"/>
                    <a:pt x="619" y="17014"/>
                    <a:pt x="697" y="17306"/>
                  </a:cubicBezTo>
                  <a:cubicBezTo>
                    <a:pt x="940" y="21436"/>
                    <a:pt x="-442" y="21550"/>
                    <a:pt x="2322" y="21029"/>
                  </a:cubicBezTo>
                  <a:cubicBezTo>
                    <a:pt x="2635" y="20970"/>
                    <a:pt x="2941" y="20883"/>
                    <a:pt x="3250" y="20810"/>
                  </a:cubicBezTo>
                  <a:cubicBezTo>
                    <a:pt x="3560" y="20664"/>
                    <a:pt x="3861" y="20500"/>
                    <a:pt x="4179" y="20372"/>
                  </a:cubicBezTo>
                  <a:cubicBezTo>
                    <a:pt x="4404" y="20281"/>
                    <a:pt x="4665" y="20271"/>
                    <a:pt x="4875" y="20153"/>
                  </a:cubicBezTo>
                  <a:cubicBezTo>
                    <a:pt x="6354" y="19316"/>
                    <a:pt x="3978" y="20036"/>
                    <a:pt x="6268" y="19496"/>
                  </a:cubicBezTo>
                  <a:cubicBezTo>
                    <a:pt x="6500" y="19350"/>
                    <a:pt x="6689" y="19101"/>
                    <a:pt x="6964" y="19058"/>
                  </a:cubicBezTo>
                  <a:cubicBezTo>
                    <a:pt x="7481" y="18977"/>
                    <a:pt x="8180" y="19767"/>
                    <a:pt x="7197" y="18839"/>
                  </a:cubicBezTo>
                </a:path>
              </a:pathLst>
            </a:custGeom>
            <a:noFill/>
            <a:ln w="76200" cap="flat">
              <a:solidFill>
                <a:srgbClr val="0000FF"/>
              </a:solidFill>
              <a:prstDash val="solid"/>
              <a:round/>
            </a:ln>
            <a:effectLst/>
          </p:spPr>
          <p:txBody>
            <a:bodyPr wrap="square" lIns="45719" tIns="45719" rIns="45719" bIns="45719" numCol="1" anchor="t">
              <a:noAutofit/>
            </a:bodyPr>
            <a:lstStyle/>
            <a:p>
              <a:pPr algn="r" defTabSz="914400">
                <a:defRPr sz="1800">
                  <a:latin typeface="Arial"/>
                  <a:ea typeface="Arial"/>
                  <a:cs typeface="Arial"/>
                  <a:sym typeface="Arial"/>
                </a:defRPr>
              </a:pPr>
            </a:p>
          </p:txBody>
        </p:sp>
      </p:grpSp>
      <p:grpSp>
        <p:nvGrpSpPr>
          <p:cNvPr id="1120" name="Group"/>
          <p:cNvGrpSpPr/>
          <p:nvPr/>
        </p:nvGrpSpPr>
        <p:grpSpPr>
          <a:xfrm>
            <a:off x="19884957" y="4491064"/>
            <a:ext cx="3098466" cy="1731607"/>
            <a:chOff x="19500" y="19500"/>
            <a:chExt cx="3098464" cy="1731605"/>
          </a:xfrm>
        </p:grpSpPr>
        <p:graphicFrame>
          <p:nvGraphicFramePr>
            <p:cNvPr id="1118" name="Table"/>
            <p:cNvGraphicFramePr/>
            <p:nvPr/>
          </p:nvGraphicFramePr>
          <p:xfrm>
            <a:off x="19500" y="19500"/>
            <a:ext cx="3098466" cy="1393774"/>
          </p:xfrm>
          <a:graphic xmlns:a="http://schemas.openxmlformats.org/drawingml/2006/main">
            <a:graphicData uri="http://schemas.openxmlformats.org/drawingml/2006/table">
              <a:tbl>
                <a:tblPr firstCol="0" firstRow="0" lastCol="0" lastRow="0" bandCol="0" bandRow="0" rtl="0">
                  <a:tableStyleId>{EEE7283C-3CF3-47DC-8721-378D4A62B228}</a:tableStyleId>
                </a:tblPr>
                <a:tblGrid>
                  <a:gridCol w="1511132"/>
                  <a:gridCol w="1511132"/>
                </a:tblGrid>
                <a:tr h="658786">
                  <a:tc gridSpan="2">
                    <a:txBody>
                      <a:bodyPr/>
                      <a:lstStyle/>
                      <a:p>
                        <a:pPr defTabSz="647700">
                          <a:defRPr sz="1800">
                            <a:solidFill>
                              <a:srgbClr val="000000"/>
                            </a:solidFill>
                          </a:defRPr>
                        </a:pPr>
                        <a:r>
                          <a:rPr sz="3900">
                            <a:solidFill>
                              <a:srgbClr val="7F0325"/>
                            </a:solidFill>
                            <a:sym typeface="Helvetica Neue"/>
                          </a:rPr>
                          <a:t>written</a:t>
                        </a:r>
                      </a:p>
                    </a:txBody>
                    <a:tcPr marL="50800" marR="50800" marT="50800" marB="50800" anchor="ctr" anchorCtr="0" horzOverflow="overflow">
                      <a:lnL w="76200">
                        <a:solidFill>
                          <a:srgbClr val="000000"/>
                        </a:solidFill>
                        <a:miter lim="400000"/>
                      </a:lnL>
                      <a:lnR w="76200">
                        <a:solidFill>
                          <a:srgbClr val="000000"/>
                        </a:solidFill>
                        <a:miter lim="400000"/>
                      </a:lnR>
                      <a:lnT w="76200">
                        <a:solidFill>
                          <a:srgbClr val="000000"/>
                        </a:solidFill>
                        <a:miter lim="400000"/>
                      </a:lnT>
                      <a:lnB w="76200">
                        <a:solidFill>
                          <a:srgbClr val="000000"/>
                        </a:solidFill>
                        <a:miter lim="400000"/>
                      </a:lnB>
                    </a:tcPr>
                  </a:tc>
                  <a:tc hMerge="1">
                    <a:tcPr/>
                  </a:tc>
                </a:tr>
                <a:tr h="658786">
                  <a:tc>
                    <a:txBody>
                      <a:bodyPr/>
                      <a:lstStyle/>
                      <a:p>
                        <a:pPr defTabSz="647700">
                          <a:defRPr>
                            <a:solidFill>
                              <a:srgbClr val="7F0325"/>
                            </a:solidFill>
                            <a:sym typeface="Helvetica Neue"/>
                          </a:defRPr>
                        </a:pPr>
                      </a:p>
                    </a:txBody>
                    <a:tcPr marL="50800" marR="50800" marT="50800" marB="50800" anchor="ctr" anchorCtr="0" horzOverflow="overflow">
                      <a:lnL w="76200">
                        <a:solidFill>
                          <a:srgbClr val="000000"/>
                        </a:solidFill>
                        <a:miter lim="400000"/>
                      </a:lnL>
                      <a:lnR w="76200">
                        <a:solidFill>
                          <a:srgbClr val="000000"/>
                        </a:solidFill>
                        <a:miter lim="400000"/>
                      </a:lnR>
                      <a:lnT w="76200">
                        <a:solidFill>
                          <a:srgbClr val="000000"/>
                        </a:solidFill>
                        <a:miter lim="400000"/>
                      </a:lnT>
                      <a:lnB w="76200">
                        <a:solidFill>
                          <a:srgbClr val="000000"/>
                        </a:solidFill>
                        <a:miter lim="400000"/>
                      </a:lnB>
                    </a:tcPr>
                  </a:tc>
                  <a:tc>
                    <a:txBody>
                      <a:bodyPr/>
                      <a:lstStyle/>
                      <a:p>
                        <a:pPr defTabSz="647700">
                          <a:defRPr>
                            <a:solidFill>
                              <a:srgbClr val="7F0325"/>
                            </a:solidFill>
                            <a:sym typeface="Helvetica Neue"/>
                          </a:defRPr>
                        </a:pPr>
                      </a:p>
                    </a:txBody>
                    <a:tcPr marL="50800" marR="50800" marT="50800" marB="50800" anchor="ctr" anchorCtr="0" horzOverflow="overflow">
                      <a:lnL w="76200">
                        <a:solidFill>
                          <a:srgbClr val="000000"/>
                        </a:solidFill>
                        <a:miter lim="400000"/>
                      </a:lnL>
                      <a:lnR w="76200">
                        <a:solidFill>
                          <a:srgbClr val="000000"/>
                        </a:solidFill>
                        <a:miter lim="400000"/>
                      </a:lnR>
                      <a:lnT w="76200">
                        <a:solidFill>
                          <a:srgbClr val="000000"/>
                        </a:solidFill>
                        <a:miter lim="400000"/>
                      </a:lnT>
                      <a:lnB w="76200">
                        <a:solidFill>
                          <a:srgbClr val="000000"/>
                        </a:solidFill>
                        <a:miter lim="400000"/>
                      </a:lnB>
                    </a:tcPr>
                  </a:tc>
                </a:tr>
              </a:tbl>
            </a:graphicData>
          </a:graphic>
        </p:graphicFrame>
        <p:sp>
          <p:nvSpPr>
            <p:cNvPr id="1119" name="Line"/>
            <p:cNvSpPr/>
            <p:nvPr/>
          </p:nvSpPr>
          <p:spPr>
            <a:xfrm flipH="1">
              <a:off x="2178156" y="1213630"/>
              <a:ext cx="498569" cy="537477"/>
            </a:xfrm>
            <a:custGeom>
              <a:avLst/>
              <a:gdLst/>
              <a:ahLst/>
              <a:cxnLst>
                <a:cxn ang="0">
                  <a:pos x="wd2" y="hd2"/>
                </a:cxn>
                <a:cxn ang="5400000">
                  <a:pos x="wd2" y="hd2"/>
                </a:cxn>
                <a:cxn ang="10800000">
                  <a:pos x="wd2" y="hd2"/>
                </a:cxn>
                <a:cxn ang="16200000">
                  <a:pos x="wd2" y="hd2"/>
                </a:cxn>
              </a:cxnLst>
              <a:rect l="0" t="0" r="r" b="b"/>
              <a:pathLst>
                <a:path w="20892" h="21247" fill="norm" stroke="1" extrusionOk="0">
                  <a:moveTo>
                    <a:pt x="20661" y="883"/>
                  </a:moveTo>
                  <a:cubicBezTo>
                    <a:pt x="20274" y="591"/>
                    <a:pt x="19976" y="135"/>
                    <a:pt x="19500" y="7"/>
                  </a:cubicBezTo>
                  <a:cubicBezTo>
                    <a:pt x="19289" y="-50"/>
                    <a:pt x="19172" y="283"/>
                    <a:pt x="19036" y="445"/>
                  </a:cubicBezTo>
                  <a:cubicBezTo>
                    <a:pt x="18861" y="650"/>
                    <a:pt x="18726" y="883"/>
                    <a:pt x="18571" y="1102"/>
                  </a:cubicBezTo>
                  <a:cubicBezTo>
                    <a:pt x="18702" y="1718"/>
                    <a:pt x="18586" y="2511"/>
                    <a:pt x="19500" y="2634"/>
                  </a:cubicBezTo>
                  <a:cubicBezTo>
                    <a:pt x="19816" y="2677"/>
                    <a:pt x="20119" y="2488"/>
                    <a:pt x="20428" y="2415"/>
                  </a:cubicBezTo>
                  <a:cubicBezTo>
                    <a:pt x="20749" y="1508"/>
                    <a:pt x="21158" y="1227"/>
                    <a:pt x="20661" y="445"/>
                  </a:cubicBezTo>
                  <a:cubicBezTo>
                    <a:pt x="20548" y="268"/>
                    <a:pt x="20351" y="153"/>
                    <a:pt x="20196" y="7"/>
                  </a:cubicBezTo>
                  <a:cubicBezTo>
                    <a:pt x="19964" y="80"/>
                    <a:pt x="19691" y="82"/>
                    <a:pt x="19500" y="226"/>
                  </a:cubicBezTo>
                  <a:cubicBezTo>
                    <a:pt x="18663" y="857"/>
                    <a:pt x="19131" y="1514"/>
                    <a:pt x="19268" y="2415"/>
                  </a:cubicBezTo>
                  <a:cubicBezTo>
                    <a:pt x="19384" y="2343"/>
                    <a:pt x="20622" y="1686"/>
                    <a:pt x="20428" y="1321"/>
                  </a:cubicBezTo>
                  <a:cubicBezTo>
                    <a:pt x="20319" y="1114"/>
                    <a:pt x="19964" y="1467"/>
                    <a:pt x="19732" y="1540"/>
                  </a:cubicBezTo>
                  <a:cubicBezTo>
                    <a:pt x="19497" y="1872"/>
                    <a:pt x="19036" y="2400"/>
                    <a:pt x="19036" y="2853"/>
                  </a:cubicBezTo>
                  <a:cubicBezTo>
                    <a:pt x="19036" y="3154"/>
                    <a:pt x="19190" y="3437"/>
                    <a:pt x="19268" y="3729"/>
                  </a:cubicBezTo>
                  <a:cubicBezTo>
                    <a:pt x="19283" y="3707"/>
                    <a:pt x="20156" y="2597"/>
                    <a:pt x="19964" y="2415"/>
                  </a:cubicBezTo>
                  <a:cubicBezTo>
                    <a:pt x="19791" y="2252"/>
                    <a:pt x="19500" y="2561"/>
                    <a:pt x="19268" y="2634"/>
                  </a:cubicBezTo>
                  <a:cubicBezTo>
                    <a:pt x="19036" y="2853"/>
                    <a:pt x="18781" y="3053"/>
                    <a:pt x="18571" y="3291"/>
                  </a:cubicBezTo>
                  <a:cubicBezTo>
                    <a:pt x="18393" y="3494"/>
                    <a:pt x="18292" y="3752"/>
                    <a:pt x="18107" y="3948"/>
                  </a:cubicBezTo>
                  <a:cubicBezTo>
                    <a:pt x="18106" y="3949"/>
                    <a:pt x="16663" y="5311"/>
                    <a:pt x="16250" y="5700"/>
                  </a:cubicBezTo>
                  <a:cubicBezTo>
                    <a:pt x="16018" y="5919"/>
                    <a:pt x="15750" y="6109"/>
                    <a:pt x="15554" y="6357"/>
                  </a:cubicBezTo>
                  <a:cubicBezTo>
                    <a:pt x="15321" y="6649"/>
                    <a:pt x="15114" y="6960"/>
                    <a:pt x="14857" y="7233"/>
                  </a:cubicBezTo>
                  <a:cubicBezTo>
                    <a:pt x="14494" y="7619"/>
                    <a:pt x="14083" y="7963"/>
                    <a:pt x="13696" y="8328"/>
                  </a:cubicBezTo>
                  <a:lnTo>
                    <a:pt x="10679" y="11175"/>
                  </a:lnTo>
                  <a:lnTo>
                    <a:pt x="9982" y="11832"/>
                  </a:lnTo>
                  <a:cubicBezTo>
                    <a:pt x="9673" y="12123"/>
                    <a:pt x="9316" y="12377"/>
                    <a:pt x="9054" y="12707"/>
                  </a:cubicBezTo>
                  <a:cubicBezTo>
                    <a:pt x="8822" y="12999"/>
                    <a:pt x="8631" y="13325"/>
                    <a:pt x="8357" y="13583"/>
                  </a:cubicBezTo>
                  <a:cubicBezTo>
                    <a:pt x="8160" y="13769"/>
                    <a:pt x="7875" y="13853"/>
                    <a:pt x="7661" y="14021"/>
                  </a:cubicBezTo>
                  <a:cubicBezTo>
                    <a:pt x="6502" y="14933"/>
                    <a:pt x="7492" y="14512"/>
                    <a:pt x="6268" y="14897"/>
                  </a:cubicBezTo>
                  <a:lnTo>
                    <a:pt x="4411" y="16649"/>
                  </a:lnTo>
                  <a:cubicBezTo>
                    <a:pt x="4256" y="16795"/>
                    <a:pt x="4068" y="16915"/>
                    <a:pt x="3947" y="17087"/>
                  </a:cubicBezTo>
                  <a:cubicBezTo>
                    <a:pt x="3792" y="17306"/>
                    <a:pt x="3680" y="17558"/>
                    <a:pt x="3482" y="17744"/>
                  </a:cubicBezTo>
                  <a:cubicBezTo>
                    <a:pt x="2276" y="18882"/>
                    <a:pt x="3241" y="17536"/>
                    <a:pt x="2322" y="18620"/>
                  </a:cubicBezTo>
                  <a:cubicBezTo>
                    <a:pt x="2147" y="18825"/>
                    <a:pt x="2041" y="19079"/>
                    <a:pt x="1857" y="19277"/>
                  </a:cubicBezTo>
                  <a:cubicBezTo>
                    <a:pt x="1497" y="19665"/>
                    <a:pt x="697" y="20372"/>
                    <a:pt x="697" y="20372"/>
                  </a:cubicBezTo>
                  <a:cubicBezTo>
                    <a:pt x="-38" y="18293"/>
                    <a:pt x="277" y="19518"/>
                    <a:pt x="0" y="16649"/>
                  </a:cubicBezTo>
                  <a:cubicBezTo>
                    <a:pt x="78" y="16357"/>
                    <a:pt x="-53" y="15908"/>
                    <a:pt x="232" y="15773"/>
                  </a:cubicBezTo>
                  <a:cubicBezTo>
                    <a:pt x="451" y="15670"/>
                    <a:pt x="397" y="16208"/>
                    <a:pt x="465" y="16430"/>
                  </a:cubicBezTo>
                  <a:cubicBezTo>
                    <a:pt x="552" y="16719"/>
                    <a:pt x="619" y="17014"/>
                    <a:pt x="697" y="17306"/>
                  </a:cubicBezTo>
                  <a:cubicBezTo>
                    <a:pt x="940" y="21436"/>
                    <a:pt x="-442" y="21550"/>
                    <a:pt x="2322" y="21029"/>
                  </a:cubicBezTo>
                  <a:cubicBezTo>
                    <a:pt x="2635" y="20970"/>
                    <a:pt x="2941" y="20883"/>
                    <a:pt x="3250" y="20810"/>
                  </a:cubicBezTo>
                  <a:cubicBezTo>
                    <a:pt x="3560" y="20664"/>
                    <a:pt x="3861" y="20500"/>
                    <a:pt x="4179" y="20372"/>
                  </a:cubicBezTo>
                  <a:cubicBezTo>
                    <a:pt x="4404" y="20281"/>
                    <a:pt x="4665" y="20271"/>
                    <a:pt x="4875" y="20153"/>
                  </a:cubicBezTo>
                  <a:cubicBezTo>
                    <a:pt x="6354" y="19316"/>
                    <a:pt x="3978" y="20036"/>
                    <a:pt x="6268" y="19496"/>
                  </a:cubicBezTo>
                  <a:cubicBezTo>
                    <a:pt x="6500" y="19350"/>
                    <a:pt x="6689" y="19101"/>
                    <a:pt x="6964" y="19058"/>
                  </a:cubicBezTo>
                  <a:cubicBezTo>
                    <a:pt x="7481" y="18977"/>
                    <a:pt x="8180" y="19767"/>
                    <a:pt x="7197" y="18839"/>
                  </a:cubicBezTo>
                </a:path>
              </a:pathLst>
            </a:custGeom>
            <a:noFill/>
            <a:ln w="76200" cap="flat">
              <a:solidFill>
                <a:srgbClr val="0000FF"/>
              </a:solidFill>
              <a:prstDash val="solid"/>
              <a:round/>
            </a:ln>
            <a:effectLst/>
          </p:spPr>
          <p:txBody>
            <a:bodyPr wrap="square" lIns="45719" tIns="45719" rIns="45719" bIns="45719" numCol="1" anchor="t">
              <a:noAutofit/>
            </a:bodyPr>
            <a:lstStyle/>
            <a:p>
              <a:pPr algn="r" defTabSz="914400">
                <a:defRPr sz="1800">
                  <a:latin typeface="Arial"/>
                  <a:ea typeface="Arial"/>
                  <a:cs typeface="Arial"/>
                  <a:sym typeface="Arial"/>
                </a:defRPr>
              </a:pPr>
            </a:p>
          </p:txBody>
        </p:sp>
      </p:grpSp>
      <p:grpSp>
        <p:nvGrpSpPr>
          <p:cNvPr id="1124" name="Group"/>
          <p:cNvGrpSpPr/>
          <p:nvPr/>
        </p:nvGrpSpPr>
        <p:grpSpPr>
          <a:xfrm>
            <a:off x="16646065" y="2431503"/>
            <a:ext cx="3098466" cy="1731607"/>
            <a:chOff x="19500" y="19500"/>
            <a:chExt cx="3098464" cy="1731605"/>
          </a:xfrm>
        </p:grpSpPr>
        <p:graphicFrame>
          <p:nvGraphicFramePr>
            <p:cNvPr id="1121" name="Table"/>
            <p:cNvGraphicFramePr/>
            <p:nvPr/>
          </p:nvGraphicFramePr>
          <p:xfrm>
            <a:off x="19500" y="19500"/>
            <a:ext cx="3098466" cy="1393774"/>
          </p:xfrm>
          <a:graphic xmlns:a="http://schemas.openxmlformats.org/drawingml/2006/main">
            <a:graphicData uri="http://schemas.openxmlformats.org/drawingml/2006/table">
              <a:tbl>
                <a:tblPr firstCol="0" firstRow="0" lastCol="0" lastRow="0" bandCol="0" bandRow="0" rtl="0">
                  <a:tableStyleId>{EEE7283C-3CF3-47DC-8721-378D4A62B228}</a:tableStyleId>
                </a:tblPr>
                <a:tblGrid>
                  <a:gridCol w="1511132"/>
                  <a:gridCol w="1511132"/>
                </a:tblGrid>
                <a:tr h="658786">
                  <a:tc gridSpan="2">
                    <a:txBody>
                      <a:bodyPr/>
                      <a:lstStyle/>
                      <a:p>
                        <a:pPr defTabSz="647700">
                          <a:defRPr sz="1800">
                            <a:solidFill>
                              <a:srgbClr val="000000"/>
                            </a:solidFill>
                          </a:defRPr>
                        </a:pPr>
                        <a:r>
                          <a:rPr sz="3900">
                            <a:solidFill>
                              <a:srgbClr val="7F0325"/>
                            </a:solidFill>
                            <a:sym typeface="Helvetica Neue"/>
                          </a:rPr>
                          <a:t>this</a:t>
                        </a:r>
                      </a:p>
                    </a:txBody>
                    <a:tcPr marL="50800" marR="50800" marT="50800" marB="50800" anchor="ctr" anchorCtr="0" horzOverflow="overflow">
                      <a:lnL w="76200">
                        <a:solidFill>
                          <a:srgbClr val="000000"/>
                        </a:solidFill>
                        <a:miter lim="400000"/>
                      </a:lnL>
                      <a:lnR w="76200">
                        <a:solidFill>
                          <a:srgbClr val="000000"/>
                        </a:solidFill>
                        <a:miter lim="400000"/>
                      </a:lnR>
                      <a:lnT w="76200">
                        <a:solidFill>
                          <a:srgbClr val="000000"/>
                        </a:solidFill>
                        <a:miter lim="400000"/>
                      </a:lnT>
                      <a:lnB w="76200">
                        <a:solidFill>
                          <a:srgbClr val="000000"/>
                        </a:solidFill>
                        <a:miter lim="400000"/>
                      </a:lnB>
                    </a:tcPr>
                  </a:tc>
                  <a:tc hMerge="1">
                    <a:tcPr/>
                  </a:tc>
                </a:tr>
                <a:tr h="658786">
                  <a:tc>
                    <a:txBody>
                      <a:bodyPr/>
                      <a:lstStyle/>
                      <a:p>
                        <a:pPr defTabSz="647700">
                          <a:defRPr>
                            <a:solidFill>
                              <a:srgbClr val="7F0325"/>
                            </a:solidFill>
                            <a:sym typeface="Helvetica Neue"/>
                          </a:defRPr>
                        </a:pPr>
                      </a:p>
                    </a:txBody>
                    <a:tcPr marL="50800" marR="50800" marT="50800" marB="50800" anchor="ctr" anchorCtr="0" horzOverflow="overflow">
                      <a:lnL w="76200">
                        <a:solidFill>
                          <a:srgbClr val="000000"/>
                        </a:solidFill>
                        <a:miter lim="400000"/>
                      </a:lnL>
                      <a:lnR w="76200">
                        <a:solidFill>
                          <a:srgbClr val="000000"/>
                        </a:solidFill>
                        <a:miter lim="400000"/>
                      </a:lnR>
                      <a:lnT w="76200">
                        <a:solidFill>
                          <a:srgbClr val="000000"/>
                        </a:solidFill>
                        <a:miter lim="400000"/>
                      </a:lnT>
                      <a:lnB w="76200">
                        <a:solidFill>
                          <a:srgbClr val="000000"/>
                        </a:solidFill>
                        <a:miter lim="400000"/>
                      </a:lnB>
                    </a:tcPr>
                  </a:tc>
                  <a:tc>
                    <a:txBody>
                      <a:bodyPr/>
                      <a:lstStyle/>
                      <a:p>
                        <a:pPr defTabSz="647700">
                          <a:defRPr>
                            <a:solidFill>
                              <a:srgbClr val="7F0325"/>
                            </a:solidFill>
                            <a:sym typeface="Helvetica Neue"/>
                          </a:defRPr>
                        </a:pPr>
                      </a:p>
                    </a:txBody>
                    <a:tcPr marL="50800" marR="50800" marT="50800" marB="50800" anchor="ctr" anchorCtr="0" horzOverflow="overflow">
                      <a:lnL w="76200">
                        <a:solidFill>
                          <a:srgbClr val="000000"/>
                        </a:solidFill>
                        <a:miter lim="400000"/>
                      </a:lnL>
                      <a:lnR w="76200">
                        <a:solidFill>
                          <a:srgbClr val="000000"/>
                        </a:solidFill>
                        <a:miter lim="400000"/>
                      </a:lnR>
                      <a:lnT w="76200">
                        <a:solidFill>
                          <a:srgbClr val="000000"/>
                        </a:solidFill>
                        <a:miter lim="400000"/>
                      </a:lnT>
                      <a:lnB w="76200">
                        <a:solidFill>
                          <a:srgbClr val="000000"/>
                        </a:solidFill>
                        <a:miter lim="400000"/>
                      </a:lnB>
                    </a:tcPr>
                  </a:tc>
                </a:tr>
              </a:tbl>
            </a:graphicData>
          </a:graphic>
        </p:graphicFrame>
        <p:sp>
          <p:nvSpPr>
            <p:cNvPr id="1122" name="Line"/>
            <p:cNvSpPr/>
            <p:nvPr/>
          </p:nvSpPr>
          <p:spPr>
            <a:xfrm>
              <a:off x="244905" y="1162521"/>
              <a:ext cx="498569" cy="537476"/>
            </a:xfrm>
            <a:custGeom>
              <a:avLst/>
              <a:gdLst/>
              <a:ahLst/>
              <a:cxnLst>
                <a:cxn ang="0">
                  <a:pos x="wd2" y="hd2"/>
                </a:cxn>
                <a:cxn ang="5400000">
                  <a:pos x="wd2" y="hd2"/>
                </a:cxn>
                <a:cxn ang="10800000">
                  <a:pos x="wd2" y="hd2"/>
                </a:cxn>
                <a:cxn ang="16200000">
                  <a:pos x="wd2" y="hd2"/>
                </a:cxn>
              </a:cxnLst>
              <a:rect l="0" t="0" r="r" b="b"/>
              <a:pathLst>
                <a:path w="20892" h="21247" fill="norm" stroke="1" extrusionOk="0">
                  <a:moveTo>
                    <a:pt x="20661" y="883"/>
                  </a:moveTo>
                  <a:cubicBezTo>
                    <a:pt x="20274" y="591"/>
                    <a:pt x="19976" y="135"/>
                    <a:pt x="19500" y="7"/>
                  </a:cubicBezTo>
                  <a:cubicBezTo>
                    <a:pt x="19289" y="-50"/>
                    <a:pt x="19172" y="283"/>
                    <a:pt x="19036" y="445"/>
                  </a:cubicBezTo>
                  <a:cubicBezTo>
                    <a:pt x="18861" y="650"/>
                    <a:pt x="18726" y="883"/>
                    <a:pt x="18571" y="1102"/>
                  </a:cubicBezTo>
                  <a:cubicBezTo>
                    <a:pt x="18702" y="1718"/>
                    <a:pt x="18586" y="2511"/>
                    <a:pt x="19500" y="2634"/>
                  </a:cubicBezTo>
                  <a:cubicBezTo>
                    <a:pt x="19816" y="2677"/>
                    <a:pt x="20119" y="2488"/>
                    <a:pt x="20428" y="2415"/>
                  </a:cubicBezTo>
                  <a:cubicBezTo>
                    <a:pt x="20749" y="1508"/>
                    <a:pt x="21158" y="1227"/>
                    <a:pt x="20661" y="445"/>
                  </a:cubicBezTo>
                  <a:cubicBezTo>
                    <a:pt x="20548" y="268"/>
                    <a:pt x="20351" y="153"/>
                    <a:pt x="20196" y="7"/>
                  </a:cubicBezTo>
                  <a:cubicBezTo>
                    <a:pt x="19964" y="80"/>
                    <a:pt x="19691" y="82"/>
                    <a:pt x="19500" y="226"/>
                  </a:cubicBezTo>
                  <a:cubicBezTo>
                    <a:pt x="18663" y="857"/>
                    <a:pt x="19131" y="1514"/>
                    <a:pt x="19268" y="2415"/>
                  </a:cubicBezTo>
                  <a:cubicBezTo>
                    <a:pt x="19384" y="2343"/>
                    <a:pt x="20622" y="1686"/>
                    <a:pt x="20428" y="1321"/>
                  </a:cubicBezTo>
                  <a:cubicBezTo>
                    <a:pt x="20319" y="1114"/>
                    <a:pt x="19964" y="1467"/>
                    <a:pt x="19732" y="1540"/>
                  </a:cubicBezTo>
                  <a:cubicBezTo>
                    <a:pt x="19497" y="1872"/>
                    <a:pt x="19036" y="2400"/>
                    <a:pt x="19036" y="2853"/>
                  </a:cubicBezTo>
                  <a:cubicBezTo>
                    <a:pt x="19036" y="3154"/>
                    <a:pt x="19190" y="3437"/>
                    <a:pt x="19268" y="3729"/>
                  </a:cubicBezTo>
                  <a:cubicBezTo>
                    <a:pt x="19283" y="3707"/>
                    <a:pt x="20156" y="2597"/>
                    <a:pt x="19964" y="2415"/>
                  </a:cubicBezTo>
                  <a:cubicBezTo>
                    <a:pt x="19791" y="2252"/>
                    <a:pt x="19500" y="2561"/>
                    <a:pt x="19268" y="2634"/>
                  </a:cubicBezTo>
                  <a:cubicBezTo>
                    <a:pt x="19036" y="2853"/>
                    <a:pt x="18781" y="3053"/>
                    <a:pt x="18571" y="3291"/>
                  </a:cubicBezTo>
                  <a:cubicBezTo>
                    <a:pt x="18393" y="3494"/>
                    <a:pt x="18292" y="3752"/>
                    <a:pt x="18107" y="3948"/>
                  </a:cubicBezTo>
                  <a:cubicBezTo>
                    <a:pt x="18106" y="3949"/>
                    <a:pt x="16663" y="5311"/>
                    <a:pt x="16250" y="5700"/>
                  </a:cubicBezTo>
                  <a:cubicBezTo>
                    <a:pt x="16018" y="5919"/>
                    <a:pt x="15750" y="6109"/>
                    <a:pt x="15554" y="6357"/>
                  </a:cubicBezTo>
                  <a:cubicBezTo>
                    <a:pt x="15321" y="6649"/>
                    <a:pt x="15114" y="6960"/>
                    <a:pt x="14857" y="7233"/>
                  </a:cubicBezTo>
                  <a:cubicBezTo>
                    <a:pt x="14494" y="7619"/>
                    <a:pt x="14083" y="7963"/>
                    <a:pt x="13696" y="8328"/>
                  </a:cubicBezTo>
                  <a:lnTo>
                    <a:pt x="10679" y="11175"/>
                  </a:lnTo>
                  <a:lnTo>
                    <a:pt x="9982" y="11832"/>
                  </a:lnTo>
                  <a:cubicBezTo>
                    <a:pt x="9673" y="12123"/>
                    <a:pt x="9316" y="12377"/>
                    <a:pt x="9054" y="12707"/>
                  </a:cubicBezTo>
                  <a:cubicBezTo>
                    <a:pt x="8822" y="12999"/>
                    <a:pt x="8631" y="13325"/>
                    <a:pt x="8357" y="13583"/>
                  </a:cubicBezTo>
                  <a:cubicBezTo>
                    <a:pt x="8160" y="13769"/>
                    <a:pt x="7875" y="13853"/>
                    <a:pt x="7661" y="14021"/>
                  </a:cubicBezTo>
                  <a:cubicBezTo>
                    <a:pt x="6502" y="14933"/>
                    <a:pt x="7492" y="14512"/>
                    <a:pt x="6268" y="14897"/>
                  </a:cubicBezTo>
                  <a:lnTo>
                    <a:pt x="4411" y="16649"/>
                  </a:lnTo>
                  <a:cubicBezTo>
                    <a:pt x="4256" y="16795"/>
                    <a:pt x="4068" y="16915"/>
                    <a:pt x="3947" y="17087"/>
                  </a:cubicBezTo>
                  <a:cubicBezTo>
                    <a:pt x="3792" y="17306"/>
                    <a:pt x="3680" y="17558"/>
                    <a:pt x="3482" y="17744"/>
                  </a:cubicBezTo>
                  <a:cubicBezTo>
                    <a:pt x="2276" y="18882"/>
                    <a:pt x="3241" y="17536"/>
                    <a:pt x="2322" y="18620"/>
                  </a:cubicBezTo>
                  <a:cubicBezTo>
                    <a:pt x="2147" y="18825"/>
                    <a:pt x="2041" y="19079"/>
                    <a:pt x="1857" y="19277"/>
                  </a:cubicBezTo>
                  <a:cubicBezTo>
                    <a:pt x="1497" y="19665"/>
                    <a:pt x="697" y="20372"/>
                    <a:pt x="697" y="20372"/>
                  </a:cubicBezTo>
                  <a:cubicBezTo>
                    <a:pt x="-38" y="18293"/>
                    <a:pt x="277" y="19518"/>
                    <a:pt x="0" y="16649"/>
                  </a:cubicBezTo>
                  <a:cubicBezTo>
                    <a:pt x="78" y="16357"/>
                    <a:pt x="-53" y="15908"/>
                    <a:pt x="232" y="15773"/>
                  </a:cubicBezTo>
                  <a:cubicBezTo>
                    <a:pt x="451" y="15670"/>
                    <a:pt x="397" y="16208"/>
                    <a:pt x="465" y="16430"/>
                  </a:cubicBezTo>
                  <a:cubicBezTo>
                    <a:pt x="552" y="16719"/>
                    <a:pt x="619" y="17014"/>
                    <a:pt x="697" y="17306"/>
                  </a:cubicBezTo>
                  <a:cubicBezTo>
                    <a:pt x="940" y="21436"/>
                    <a:pt x="-442" y="21550"/>
                    <a:pt x="2322" y="21029"/>
                  </a:cubicBezTo>
                  <a:cubicBezTo>
                    <a:pt x="2635" y="20970"/>
                    <a:pt x="2941" y="20883"/>
                    <a:pt x="3250" y="20810"/>
                  </a:cubicBezTo>
                  <a:cubicBezTo>
                    <a:pt x="3560" y="20664"/>
                    <a:pt x="3861" y="20500"/>
                    <a:pt x="4179" y="20372"/>
                  </a:cubicBezTo>
                  <a:cubicBezTo>
                    <a:pt x="4404" y="20281"/>
                    <a:pt x="4665" y="20271"/>
                    <a:pt x="4875" y="20153"/>
                  </a:cubicBezTo>
                  <a:cubicBezTo>
                    <a:pt x="6354" y="19316"/>
                    <a:pt x="3978" y="20036"/>
                    <a:pt x="6268" y="19496"/>
                  </a:cubicBezTo>
                  <a:cubicBezTo>
                    <a:pt x="6500" y="19350"/>
                    <a:pt x="6689" y="19101"/>
                    <a:pt x="6964" y="19058"/>
                  </a:cubicBezTo>
                  <a:cubicBezTo>
                    <a:pt x="7481" y="18977"/>
                    <a:pt x="8180" y="19767"/>
                    <a:pt x="7197" y="18839"/>
                  </a:cubicBezTo>
                </a:path>
              </a:pathLst>
            </a:custGeom>
            <a:noFill/>
            <a:ln w="76200" cap="flat">
              <a:solidFill>
                <a:srgbClr val="0000FF"/>
              </a:solidFill>
              <a:prstDash val="solid"/>
              <a:round/>
            </a:ln>
            <a:effectLst/>
          </p:spPr>
          <p:txBody>
            <a:bodyPr wrap="square" lIns="45719" tIns="45719" rIns="45719" bIns="45719" numCol="1" anchor="t">
              <a:noAutofit/>
            </a:bodyPr>
            <a:lstStyle/>
            <a:p>
              <a:pPr algn="r" defTabSz="914400">
                <a:defRPr sz="1800">
                  <a:latin typeface="Arial"/>
                  <a:ea typeface="Arial"/>
                  <a:cs typeface="Arial"/>
                  <a:sym typeface="Arial"/>
                </a:defRPr>
              </a:pPr>
            </a:p>
          </p:txBody>
        </p:sp>
        <p:sp>
          <p:nvSpPr>
            <p:cNvPr id="1123" name="Line"/>
            <p:cNvSpPr/>
            <p:nvPr/>
          </p:nvSpPr>
          <p:spPr>
            <a:xfrm flipH="1">
              <a:off x="2178156" y="1213630"/>
              <a:ext cx="498569" cy="537477"/>
            </a:xfrm>
            <a:custGeom>
              <a:avLst/>
              <a:gdLst/>
              <a:ahLst/>
              <a:cxnLst>
                <a:cxn ang="0">
                  <a:pos x="wd2" y="hd2"/>
                </a:cxn>
                <a:cxn ang="5400000">
                  <a:pos x="wd2" y="hd2"/>
                </a:cxn>
                <a:cxn ang="10800000">
                  <a:pos x="wd2" y="hd2"/>
                </a:cxn>
                <a:cxn ang="16200000">
                  <a:pos x="wd2" y="hd2"/>
                </a:cxn>
              </a:cxnLst>
              <a:rect l="0" t="0" r="r" b="b"/>
              <a:pathLst>
                <a:path w="20892" h="21247" fill="norm" stroke="1" extrusionOk="0">
                  <a:moveTo>
                    <a:pt x="20661" y="883"/>
                  </a:moveTo>
                  <a:cubicBezTo>
                    <a:pt x="20274" y="591"/>
                    <a:pt x="19976" y="135"/>
                    <a:pt x="19500" y="7"/>
                  </a:cubicBezTo>
                  <a:cubicBezTo>
                    <a:pt x="19289" y="-50"/>
                    <a:pt x="19172" y="283"/>
                    <a:pt x="19036" y="445"/>
                  </a:cubicBezTo>
                  <a:cubicBezTo>
                    <a:pt x="18861" y="650"/>
                    <a:pt x="18726" y="883"/>
                    <a:pt x="18571" y="1102"/>
                  </a:cubicBezTo>
                  <a:cubicBezTo>
                    <a:pt x="18702" y="1718"/>
                    <a:pt x="18586" y="2511"/>
                    <a:pt x="19500" y="2634"/>
                  </a:cubicBezTo>
                  <a:cubicBezTo>
                    <a:pt x="19816" y="2677"/>
                    <a:pt x="20119" y="2488"/>
                    <a:pt x="20428" y="2415"/>
                  </a:cubicBezTo>
                  <a:cubicBezTo>
                    <a:pt x="20749" y="1508"/>
                    <a:pt x="21158" y="1227"/>
                    <a:pt x="20661" y="445"/>
                  </a:cubicBezTo>
                  <a:cubicBezTo>
                    <a:pt x="20548" y="268"/>
                    <a:pt x="20351" y="153"/>
                    <a:pt x="20196" y="7"/>
                  </a:cubicBezTo>
                  <a:cubicBezTo>
                    <a:pt x="19964" y="80"/>
                    <a:pt x="19691" y="82"/>
                    <a:pt x="19500" y="226"/>
                  </a:cubicBezTo>
                  <a:cubicBezTo>
                    <a:pt x="18663" y="857"/>
                    <a:pt x="19131" y="1514"/>
                    <a:pt x="19268" y="2415"/>
                  </a:cubicBezTo>
                  <a:cubicBezTo>
                    <a:pt x="19384" y="2343"/>
                    <a:pt x="20622" y="1686"/>
                    <a:pt x="20428" y="1321"/>
                  </a:cubicBezTo>
                  <a:cubicBezTo>
                    <a:pt x="20319" y="1114"/>
                    <a:pt x="19964" y="1467"/>
                    <a:pt x="19732" y="1540"/>
                  </a:cubicBezTo>
                  <a:cubicBezTo>
                    <a:pt x="19497" y="1872"/>
                    <a:pt x="19036" y="2400"/>
                    <a:pt x="19036" y="2853"/>
                  </a:cubicBezTo>
                  <a:cubicBezTo>
                    <a:pt x="19036" y="3154"/>
                    <a:pt x="19190" y="3437"/>
                    <a:pt x="19268" y="3729"/>
                  </a:cubicBezTo>
                  <a:cubicBezTo>
                    <a:pt x="19283" y="3707"/>
                    <a:pt x="20156" y="2597"/>
                    <a:pt x="19964" y="2415"/>
                  </a:cubicBezTo>
                  <a:cubicBezTo>
                    <a:pt x="19791" y="2252"/>
                    <a:pt x="19500" y="2561"/>
                    <a:pt x="19268" y="2634"/>
                  </a:cubicBezTo>
                  <a:cubicBezTo>
                    <a:pt x="19036" y="2853"/>
                    <a:pt x="18781" y="3053"/>
                    <a:pt x="18571" y="3291"/>
                  </a:cubicBezTo>
                  <a:cubicBezTo>
                    <a:pt x="18393" y="3494"/>
                    <a:pt x="18292" y="3752"/>
                    <a:pt x="18107" y="3948"/>
                  </a:cubicBezTo>
                  <a:cubicBezTo>
                    <a:pt x="18106" y="3949"/>
                    <a:pt x="16663" y="5311"/>
                    <a:pt x="16250" y="5700"/>
                  </a:cubicBezTo>
                  <a:cubicBezTo>
                    <a:pt x="16018" y="5919"/>
                    <a:pt x="15750" y="6109"/>
                    <a:pt x="15554" y="6357"/>
                  </a:cubicBezTo>
                  <a:cubicBezTo>
                    <a:pt x="15321" y="6649"/>
                    <a:pt x="15114" y="6960"/>
                    <a:pt x="14857" y="7233"/>
                  </a:cubicBezTo>
                  <a:cubicBezTo>
                    <a:pt x="14494" y="7619"/>
                    <a:pt x="14083" y="7963"/>
                    <a:pt x="13696" y="8328"/>
                  </a:cubicBezTo>
                  <a:lnTo>
                    <a:pt x="10679" y="11175"/>
                  </a:lnTo>
                  <a:lnTo>
                    <a:pt x="9982" y="11832"/>
                  </a:lnTo>
                  <a:cubicBezTo>
                    <a:pt x="9673" y="12123"/>
                    <a:pt x="9316" y="12377"/>
                    <a:pt x="9054" y="12707"/>
                  </a:cubicBezTo>
                  <a:cubicBezTo>
                    <a:pt x="8822" y="12999"/>
                    <a:pt x="8631" y="13325"/>
                    <a:pt x="8357" y="13583"/>
                  </a:cubicBezTo>
                  <a:cubicBezTo>
                    <a:pt x="8160" y="13769"/>
                    <a:pt x="7875" y="13853"/>
                    <a:pt x="7661" y="14021"/>
                  </a:cubicBezTo>
                  <a:cubicBezTo>
                    <a:pt x="6502" y="14933"/>
                    <a:pt x="7492" y="14512"/>
                    <a:pt x="6268" y="14897"/>
                  </a:cubicBezTo>
                  <a:lnTo>
                    <a:pt x="4411" y="16649"/>
                  </a:lnTo>
                  <a:cubicBezTo>
                    <a:pt x="4256" y="16795"/>
                    <a:pt x="4068" y="16915"/>
                    <a:pt x="3947" y="17087"/>
                  </a:cubicBezTo>
                  <a:cubicBezTo>
                    <a:pt x="3792" y="17306"/>
                    <a:pt x="3680" y="17558"/>
                    <a:pt x="3482" y="17744"/>
                  </a:cubicBezTo>
                  <a:cubicBezTo>
                    <a:pt x="2276" y="18882"/>
                    <a:pt x="3241" y="17536"/>
                    <a:pt x="2322" y="18620"/>
                  </a:cubicBezTo>
                  <a:cubicBezTo>
                    <a:pt x="2147" y="18825"/>
                    <a:pt x="2041" y="19079"/>
                    <a:pt x="1857" y="19277"/>
                  </a:cubicBezTo>
                  <a:cubicBezTo>
                    <a:pt x="1497" y="19665"/>
                    <a:pt x="697" y="20372"/>
                    <a:pt x="697" y="20372"/>
                  </a:cubicBezTo>
                  <a:cubicBezTo>
                    <a:pt x="-38" y="18293"/>
                    <a:pt x="277" y="19518"/>
                    <a:pt x="0" y="16649"/>
                  </a:cubicBezTo>
                  <a:cubicBezTo>
                    <a:pt x="78" y="16357"/>
                    <a:pt x="-53" y="15908"/>
                    <a:pt x="232" y="15773"/>
                  </a:cubicBezTo>
                  <a:cubicBezTo>
                    <a:pt x="451" y="15670"/>
                    <a:pt x="397" y="16208"/>
                    <a:pt x="465" y="16430"/>
                  </a:cubicBezTo>
                  <a:cubicBezTo>
                    <a:pt x="552" y="16719"/>
                    <a:pt x="619" y="17014"/>
                    <a:pt x="697" y="17306"/>
                  </a:cubicBezTo>
                  <a:cubicBezTo>
                    <a:pt x="940" y="21436"/>
                    <a:pt x="-442" y="21550"/>
                    <a:pt x="2322" y="21029"/>
                  </a:cubicBezTo>
                  <a:cubicBezTo>
                    <a:pt x="2635" y="20970"/>
                    <a:pt x="2941" y="20883"/>
                    <a:pt x="3250" y="20810"/>
                  </a:cubicBezTo>
                  <a:cubicBezTo>
                    <a:pt x="3560" y="20664"/>
                    <a:pt x="3861" y="20500"/>
                    <a:pt x="4179" y="20372"/>
                  </a:cubicBezTo>
                  <a:cubicBezTo>
                    <a:pt x="4404" y="20281"/>
                    <a:pt x="4665" y="20271"/>
                    <a:pt x="4875" y="20153"/>
                  </a:cubicBezTo>
                  <a:cubicBezTo>
                    <a:pt x="6354" y="19316"/>
                    <a:pt x="3978" y="20036"/>
                    <a:pt x="6268" y="19496"/>
                  </a:cubicBezTo>
                  <a:cubicBezTo>
                    <a:pt x="6500" y="19350"/>
                    <a:pt x="6689" y="19101"/>
                    <a:pt x="6964" y="19058"/>
                  </a:cubicBezTo>
                  <a:cubicBezTo>
                    <a:pt x="7481" y="18977"/>
                    <a:pt x="8180" y="19767"/>
                    <a:pt x="7197" y="18839"/>
                  </a:cubicBezTo>
                </a:path>
              </a:pathLst>
            </a:custGeom>
            <a:noFill/>
            <a:ln w="76200" cap="flat">
              <a:solidFill>
                <a:srgbClr val="0000FF"/>
              </a:solidFill>
              <a:prstDash val="solid"/>
              <a:round/>
            </a:ln>
            <a:effectLst/>
          </p:spPr>
          <p:txBody>
            <a:bodyPr wrap="square" lIns="45719" tIns="45719" rIns="45719" bIns="45719" numCol="1" anchor="t">
              <a:noAutofit/>
            </a:bodyPr>
            <a:lstStyle/>
            <a:p>
              <a:pPr algn="r" defTabSz="914400">
                <a:defRPr sz="1800">
                  <a:latin typeface="Arial"/>
                  <a:ea typeface="Arial"/>
                  <a:cs typeface="Arial"/>
                  <a:sym typeface="Arial"/>
                </a:defRPr>
              </a:pPr>
            </a:p>
          </p:txBody>
        </p:sp>
      </p:grpSp>
      <p:graphicFrame>
        <p:nvGraphicFramePr>
          <p:cNvPr id="1125" name="Group"/>
          <p:cNvGraphicFramePr/>
          <p:nvPr/>
        </p:nvGraphicFramePr>
        <p:xfrm>
          <a:off x="11631679" y="6422059"/>
          <a:ext cx="3098466" cy="1393774"/>
        </p:xfrm>
        <a:graphic xmlns:a="http://schemas.openxmlformats.org/drawingml/2006/main">
          <a:graphicData uri="http://schemas.openxmlformats.org/drawingml/2006/table">
            <a:tbl>
              <a:tblPr firstCol="0" firstRow="0" lastCol="0" lastRow="0" bandCol="0" bandRow="0" rtl="0">
                <a:tableStyleId>{EEE7283C-3CF3-47DC-8721-378D4A62B228}</a:tableStyleId>
              </a:tblPr>
              <a:tblGrid>
                <a:gridCol w="1511132"/>
                <a:gridCol w="1511132"/>
              </a:tblGrid>
              <a:tr h="658786">
                <a:tc gridSpan="2">
                  <a:txBody>
                    <a:bodyPr/>
                    <a:lstStyle/>
                    <a:p>
                      <a:pPr algn="ctr" defTabSz="647700">
                        <a:defRPr>
                          <a:solidFill>
                            <a:srgbClr val="000000"/>
                          </a:solidFill>
                        </a:defRPr>
                      </a:pPr>
                      <a:r>
                        <a:rPr sz="3900">
                          <a:solidFill>
                            <a:srgbClr val="7F0325"/>
                          </a:solidFill>
                        </a:rPr>
                        <a:t>a</a:t>
                      </a:r>
                    </a:p>
                  </a:txBody>
                  <a:tcPr marL="50800" marR="50800" marT="50800" marB="50800" anchor="ctr" anchorCtr="0" horzOverflow="overflow">
                    <a:lnL w="76200">
                      <a:solidFill>
                        <a:srgbClr val="000000"/>
                      </a:solidFill>
                      <a:miter lim="400000"/>
                    </a:lnL>
                    <a:lnR w="76200">
                      <a:solidFill>
                        <a:srgbClr val="000000"/>
                      </a:solidFill>
                      <a:miter lim="400000"/>
                    </a:lnR>
                    <a:lnT w="76200">
                      <a:solidFill>
                        <a:srgbClr val="000000"/>
                      </a:solidFill>
                      <a:miter lim="400000"/>
                    </a:lnT>
                    <a:lnB w="76200">
                      <a:solidFill>
                        <a:srgbClr val="000000"/>
                      </a:solidFill>
                      <a:miter lim="400000"/>
                    </a:lnB>
                  </a:tcPr>
                </a:tc>
                <a:tc hMerge="1">
                  <a:tcPr/>
                </a:tc>
              </a:tr>
              <a:tr h="658786">
                <a:tc>
                  <a:txBody>
                    <a:bodyPr/>
                    <a:lstStyle/>
                    <a:p>
                      <a:pPr algn="ctr" defTabSz="647700">
                        <a:defRPr sz="5000">
                          <a:solidFill>
                            <a:srgbClr val="7F0325"/>
                          </a:solidFill>
                        </a:defRPr>
                      </a:pPr>
                    </a:p>
                  </a:txBody>
                  <a:tcPr marL="50800" marR="50800" marT="50800" marB="50800" anchor="ctr" anchorCtr="0" horzOverflow="overflow">
                    <a:lnL w="76200">
                      <a:solidFill>
                        <a:srgbClr val="000000"/>
                      </a:solidFill>
                      <a:miter lim="400000"/>
                    </a:lnL>
                    <a:lnR w="76200">
                      <a:solidFill>
                        <a:srgbClr val="000000"/>
                      </a:solidFill>
                      <a:miter lim="400000"/>
                    </a:lnR>
                    <a:lnT w="76200">
                      <a:solidFill>
                        <a:srgbClr val="000000"/>
                      </a:solidFill>
                      <a:miter lim="400000"/>
                    </a:lnT>
                    <a:lnB w="76200">
                      <a:solidFill>
                        <a:srgbClr val="000000"/>
                      </a:solidFill>
                      <a:miter lim="400000"/>
                    </a:lnB>
                  </a:tcPr>
                </a:tc>
                <a:tc>
                  <a:txBody>
                    <a:bodyPr/>
                    <a:lstStyle/>
                    <a:p>
                      <a:pPr algn="ctr" defTabSz="647700">
                        <a:defRPr sz="5000">
                          <a:solidFill>
                            <a:srgbClr val="7F0325"/>
                          </a:solidFill>
                        </a:defRPr>
                      </a:pPr>
                    </a:p>
                  </a:txBody>
                  <a:tcPr marL="50800" marR="50800" marT="50800" marB="50800" anchor="ctr" anchorCtr="0" horzOverflow="overflow">
                    <a:lnL w="76200">
                      <a:solidFill>
                        <a:srgbClr val="000000"/>
                      </a:solidFill>
                      <a:miter lim="400000"/>
                    </a:lnL>
                    <a:lnR w="76200">
                      <a:solidFill>
                        <a:srgbClr val="000000"/>
                      </a:solidFill>
                      <a:miter lim="400000"/>
                    </a:lnR>
                    <a:lnT w="76200">
                      <a:solidFill>
                        <a:srgbClr val="000000"/>
                      </a:solidFill>
                      <a:miter lim="400000"/>
                    </a:lnT>
                    <a:lnB w="76200">
                      <a:solidFill>
                        <a:srgbClr val="000000"/>
                      </a:solidFill>
                      <a:miter lim="400000"/>
                    </a:lnB>
                  </a:tcPr>
                </a:tc>
              </a:tr>
            </a:tbl>
          </a:graphicData>
        </a:graphic>
      </p:graphicFrame>
      <p:graphicFrame>
        <p:nvGraphicFramePr>
          <p:cNvPr id="1126" name="Group"/>
          <p:cNvGraphicFramePr/>
          <p:nvPr/>
        </p:nvGraphicFramePr>
        <p:xfrm>
          <a:off x="15420068" y="6422059"/>
          <a:ext cx="3098466" cy="1393774"/>
        </p:xfrm>
        <a:graphic xmlns:a="http://schemas.openxmlformats.org/drawingml/2006/main">
          <a:graphicData uri="http://schemas.openxmlformats.org/drawingml/2006/table">
            <a:tbl>
              <a:tblPr firstCol="0" firstRow="0" lastCol="0" lastRow="0" bandCol="0" bandRow="0" rtl="0">
                <a:tableStyleId>{EEE7283C-3CF3-47DC-8721-378D4A62B228}</a:tableStyleId>
              </a:tblPr>
              <a:tblGrid>
                <a:gridCol w="1511132"/>
                <a:gridCol w="1511132"/>
              </a:tblGrid>
              <a:tr h="658786">
                <a:tc gridSpan="2">
                  <a:txBody>
                    <a:bodyPr/>
                    <a:lstStyle/>
                    <a:p>
                      <a:pPr algn="ctr" defTabSz="647700">
                        <a:defRPr>
                          <a:solidFill>
                            <a:srgbClr val="000000"/>
                          </a:solidFill>
                        </a:defRPr>
                      </a:pPr>
                      <a:r>
                        <a:rPr sz="3900">
                          <a:solidFill>
                            <a:srgbClr val="7F0325"/>
                          </a:solidFill>
                        </a:rPr>
                        <a:t>correctly</a:t>
                      </a:r>
                    </a:p>
                  </a:txBody>
                  <a:tcPr marL="50800" marR="50800" marT="50800" marB="50800" anchor="ctr" anchorCtr="0" horzOverflow="overflow">
                    <a:lnL w="76200">
                      <a:solidFill>
                        <a:srgbClr val="000000"/>
                      </a:solidFill>
                      <a:miter lim="400000"/>
                    </a:lnL>
                    <a:lnR w="76200">
                      <a:solidFill>
                        <a:srgbClr val="000000"/>
                      </a:solidFill>
                      <a:miter lim="400000"/>
                    </a:lnR>
                    <a:lnT w="76200">
                      <a:solidFill>
                        <a:srgbClr val="000000"/>
                      </a:solidFill>
                      <a:miter lim="400000"/>
                    </a:lnT>
                    <a:lnB w="76200">
                      <a:solidFill>
                        <a:srgbClr val="000000"/>
                      </a:solidFill>
                      <a:miter lim="400000"/>
                    </a:lnB>
                  </a:tcPr>
                </a:tc>
                <a:tc hMerge="1">
                  <a:tcPr/>
                </a:tc>
              </a:tr>
              <a:tr h="658786">
                <a:tc>
                  <a:txBody>
                    <a:bodyPr/>
                    <a:lstStyle/>
                    <a:p>
                      <a:pPr algn="ctr" defTabSz="647700">
                        <a:defRPr sz="5000">
                          <a:solidFill>
                            <a:srgbClr val="7F0325"/>
                          </a:solidFill>
                        </a:defRPr>
                      </a:pPr>
                    </a:p>
                  </a:txBody>
                  <a:tcPr marL="50800" marR="50800" marT="50800" marB="50800" anchor="ctr" anchorCtr="0" horzOverflow="overflow">
                    <a:lnL w="76200">
                      <a:solidFill>
                        <a:srgbClr val="000000"/>
                      </a:solidFill>
                      <a:miter lim="400000"/>
                    </a:lnL>
                    <a:lnR w="76200">
                      <a:solidFill>
                        <a:srgbClr val="000000"/>
                      </a:solidFill>
                      <a:miter lim="400000"/>
                    </a:lnR>
                    <a:lnT w="76200">
                      <a:solidFill>
                        <a:srgbClr val="000000"/>
                      </a:solidFill>
                      <a:miter lim="400000"/>
                    </a:lnT>
                    <a:lnB w="76200">
                      <a:solidFill>
                        <a:srgbClr val="000000"/>
                      </a:solidFill>
                      <a:miter lim="400000"/>
                    </a:lnB>
                  </a:tcPr>
                </a:tc>
                <a:tc>
                  <a:txBody>
                    <a:bodyPr/>
                    <a:lstStyle/>
                    <a:p>
                      <a:pPr algn="ctr" defTabSz="647700">
                        <a:defRPr sz="5000">
                          <a:solidFill>
                            <a:srgbClr val="7F0325"/>
                          </a:solidFill>
                        </a:defRPr>
                      </a:pPr>
                    </a:p>
                  </a:txBody>
                  <a:tcPr marL="50800" marR="50800" marT="50800" marB="50800" anchor="ctr" anchorCtr="0" horzOverflow="overflow">
                    <a:lnL w="76200">
                      <a:solidFill>
                        <a:srgbClr val="000000"/>
                      </a:solidFill>
                      <a:miter lim="400000"/>
                    </a:lnL>
                    <a:lnR w="76200">
                      <a:solidFill>
                        <a:srgbClr val="000000"/>
                      </a:solidFill>
                      <a:miter lim="400000"/>
                    </a:lnR>
                    <a:lnT w="76200">
                      <a:solidFill>
                        <a:srgbClr val="000000"/>
                      </a:solidFill>
                      <a:miter lim="400000"/>
                    </a:lnT>
                    <a:lnB w="76200">
                      <a:solidFill>
                        <a:srgbClr val="000000"/>
                      </a:solidFill>
                      <a:miter lim="400000"/>
                    </a:lnB>
                  </a:tcPr>
                </a:tc>
              </a:tr>
            </a:tbl>
          </a:graphicData>
        </a:graphic>
      </p:graphicFrame>
      <p:graphicFrame>
        <p:nvGraphicFramePr>
          <p:cNvPr id="1127" name="Group"/>
          <p:cNvGraphicFramePr/>
          <p:nvPr/>
        </p:nvGraphicFramePr>
        <p:xfrm>
          <a:off x="21169519" y="6549059"/>
          <a:ext cx="3098466" cy="1393774"/>
        </p:xfrm>
        <a:graphic xmlns:a="http://schemas.openxmlformats.org/drawingml/2006/main">
          <a:graphicData uri="http://schemas.openxmlformats.org/drawingml/2006/table">
            <a:tbl>
              <a:tblPr firstCol="0" firstRow="0" lastCol="0" lastRow="0" bandCol="0" bandRow="0" rtl="0">
                <a:tableStyleId>{EEE7283C-3CF3-47DC-8721-378D4A62B228}</a:tableStyleId>
              </a:tblPr>
              <a:tblGrid>
                <a:gridCol w="1511132"/>
                <a:gridCol w="1511132"/>
              </a:tblGrid>
              <a:tr h="658786">
                <a:tc gridSpan="2">
                  <a:txBody>
                    <a:bodyPr/>
                    <a:lstStyle/>
                    <a:p>
                      <a:pPr algn="ctr" defTabSz="647700">
                        <a:defRPr>
                          <a:solidFill>
                            <a:srgbClr val="000000"/>
                          </a:solidFill>
                        </a:defRPr>
                      </a:pPr>
                      <a:r>
                        <a:rPr sz="3900">
                          <a:solidFill>
                            <a:srgbClr val="7F0325"/>
                          </a:solidFill>
                        </a:rPr>
                        <a:t>sentence.</a:t>
                      </a:r>
                    </a:p>
                  </a:txBody>
                  <a:tcPr marL="50800" marR="50800" marT="50800" marB="50800" anchor="ctr" anchorCtr="0" horzOverflow="overflow">
                    <a:lnL w="76200">
                      <a:solidFill>
                        <a:srgbClr val="000000"/>
                      </a:solidFill>
                      <a:miter lim="400000"/>
                    </a:lnL>
                    <a:lnR w="76200">
                      <a:solidFill>
                        <a:srgbClr val="000000"/>
                      </a:solidFill>
                      <a:miter lim="400000"/>
                    </a:lnR>
                    <a:lnT w="76200">
                      <a:solidFill>
                        <a:srgbClr val="000000"/>
                      </a:solidFill>
                      <a:miter lim="400000"/>
                    </a:lnT>
                    <a:lnB w="76200">
                      <a:solidFill>
                        <a:srgbClr val="000000"/>
                      </a:solidFill>
                      <a:miter lim="400000"/>
                    </a:lnB>
                  </a:tcPr>
                </a:tc>
                <a:tc hMerge="1">
                  <a:tcPr/>
                </a:tc>
              </a:tr>
              <a:tr h="658786">
                <a:tc>
                  <a:txBody>
                    <a:bodyPr/>
                    <a:lstStyle/>
                    <a:p>
                      <a:pPr algn="ctr" defTabSz="647700">
                        <a:defRPr sz="5000">
                          <a:solidFill>
                            <a:srgbClr val="7F0325"/>
                          </a:solidFill>
                        </a:defRPr>
                      </a:pPr>
                    </a:p>
                  </a:txBody>
                  <a:tcPr marL="50800" marR="50800" marT="50800" marB="50800" anchor="ctr" anchorCtr="0" horzOverflow="overflow">
                    <a:lnL w="76200">
                      <a:solidFill>
                        <a:srgbClr val="000000"/>
                      </a:solidFill>
                      <a:miter lim="400000"/>
                    </a:lnL>
                    <a:lnR w="76200">
                      <a:solidFill>
                        <a:srgbClr val="000000"/>
                      </a:solidFill>
                      <a:miter lim="400000"/>
                    </a:lnR>
                    <a:lnT w="76200">
                      <a:solidFill>
                        <a:srgbClr val="000000"/>
                      </a:solidFill>
                      <a:miter lim="400000"/>
                    </a:lnT>
                    <a:lnB w="76200">
                      <a:solidFill>
                        <a:srgbClr val="000000"/>
                      </a:solidFill>
                      <a:miter lim="400000"/>
                    </a:lnB>
                  </a:tcPr>
                </a:tc>
                <a:tc>
                  <a:txBody>
                    <a:bodyPr/>
                    <a:lstStyle/>
                    <a:p>
                      <a:pPr algn="ctr" defTabSz="647700">
                        <a:defRPr sz="5000">
                          <a:solidFill>
                            <a:srgbClr val="7F0325"/>
                          </a:solidFill>
                        </a:defRPr>
                      </a:pPr>
                    </a:p>
                  </a:txBody>
                  <a:tcPr marL="50800" marR="50800" marT="50800" marB="50800" anchor="ctr" anchorCtr="0" horzOverflow="overflow">
                    <a:lnL w="76200">
                      <a:solidFill>
                        <a:srgbClr val="000000"/>
                      </a:solidFill>
                      <a:miter lim="400000"/>
                    </a:lnL>
                    <a:lnR w="76200">
                      <a:solidFill>
                        <a:srgbClr val="000000"/>
                      </a:solidFill>
                      <a:miter lim="400000"/>
                    </a:lnR>
                    <a:lnT w="76200">
                      <a:solidFill>
                        <a:srgbClr val="000000"/>
                      </a:solidFill>
                      <a:miter lim="400000"/>
                    </a:lnT>
                    <a:lnB w="76200">
                      <a:solidFill>
                        <a:srgbClr val="000000"/>
                      </a:solidFill>
                      <a:miter lim="400000"/>
                    </a:lnB>
                  </a:tcPr>
                </a:tc>
              </a:tr>
            </a:tbl>
          </a:graphicData>
        </a:graphic>
      </p:graphicFrame>
      <p:sp>
        <p:nvSpPr>
          <p:cNvPr id="1128" name="Line"/>
          <p:cNvSpPr/>
          <p:nvPr/>
        </p:nvSpPr>
        <p:spPr>
          <a:xfrm flipV="1">
            <a:off x="11652366" y="7192292"/>
            <a:ext cx="1406713" cy="462373"/>
          </a:xfrm>
          <a:prstGeom prst="line">
            <a:avLst/>
          </a:prstGeom>
          <a:ln w="88900">
            <a:solidFill>
              <a:srgbClr val="0433FF"/>
            </a:solidFill>
            <a:miter lim="400000"/>
          </a:ln>
        </p:spPr>
        <p:txBody>
          <a:bodyPr lIns="50800" tIns="50800" rIns="50800" bIns="50800" anchor="ctr"/>
          <a:lstStyle/>
          <a:p>
            <a:pPr/>
          </a:p>
        </p:txBody>
      </p:sp>
      <p:sp>
        <p:nvSpPr>
          <p:cNvPr id="1129" name="Line"/>
          <p:cNvSpPr/>
          <p:nvPr/>
        </p:nvSpPr>
        <p:spPr>
          <a:xfrm flipV="1">
            <a:off x="13192496" y="7192292"/>
            <a:ext cx="1406712" cy="462373"/>
          </a:xfrm>
          <a:prstGeom prst="line">
            <a:avLst/>
          </a:prstGeom>
          <a:ln w="88900">
            <a:solidFill>
              <a:srgbClr val="0433FF"/>
            </a:solidFill>
            <a:miter lim="400000"/>
          </a:ln>
        </p:spPr>
        <p:txBody>
          <a:bodyPr lIns="50800" tIns="50800" rIns="50800" bIns="50800" anchor="ctr"/>
          <a:lstStyle/>
          <a:p>
            <a:pPr/>
          </a:p>
        </p:txBody>
      </p:sp>
      <p:sp>
        <p:nvSpPr>
          <p:cNvPr id="1130" name="Line"/>
          <p:cNvSpPr/>
          <p:nvPr/>
        </p:nvSpPr>
        <p:spPr>
          <a:xfrm flipV="1">
            <a:off x="15445248" y="7192292"/>
            <a:ext cx="1406713" cy="462373"/>
          </a:xfrm>
          <a:prstGeom prst="line">
            <a:avLst/>
          </a:prstGeom>
          <a:ln w="88900">
            <a:solidFill>
              <a:srgbClr val="0433FF"/>
            </a:solidFill>
            <a:miter lim="400000"/>
          </a:ln>
        </p:spPr>
        <p:txBody>
          <a:bodyPr lIns="50800" tIns="50800" rIns="50800" bIns="50800" anchor="ctr"/>
          <a:lstStyle/>
          <a:p>
            <a:pPr/>
          </a:p>
        </p:txBody>
      </p:sp>
      <p:sp>
        <p:nvSpPr>
          <p:cNvPr id="1131" name="Line"/>
          <p:cNvSpPr/>
          <p:nvPr/>
        </p:nvSpPr>
        <p:spPr>
          <a:xfrm flipV="1">
            <a:off x="16985377" y="7192292"/>
            <a:ext cx="1406713" cy="462373"/>
          </a:xfrm>
          <a:prstGeom prst="line">
            <a:avLst/>
          </a:prstGeom>
          <a:ln w="88900">
            <a:solidFill>
              <a:srgbClr val="0433FF"/>
            </a:solidFill>
            <a:miter lim="400000"/>
          </a:ln>
        </p:spPr>
        <p:txBody>
          <a:bodyPr lIns="50800" tIns="50800" rIns="50800" bIns="50800" anchor="ctr"/>
          <a:lstStyle/>
          <a:p>
            <a:pPr/>
          </a:p>
        </p:txBody>
      </p:sp>
      <p:sp>
        <p:nvSpPr>
          <p:cNvPr id="1132" name="Line"/>
          <p:cNvSpPr/>
          <p:nvPr/>
        </p:nvSpPr>
        <p:spPr>
          <a:xfrm flipV="1">
            <a:off x="21207399" y="7304259"/>
            <a:ext cx="1406712" cy="462373"/>
          </a:xfrm>
          <a:prstGeom prst="line">
            <a:avLst/>
          </a:prstGeom>
          <a:ln w="88900">
            <a:solidFill>
              <a:srgbClr val="0433FF"/>
            </a:solidFill>
            <a:miter lim="400000"/>
          </a:ln>
        </p:spPr>
        <p:txBody>
          <a:bodyPr lIns="50800" tIns="50800" rIns="50800" bIns="50800" anchor="ctr"/>
          <a:lstStyle/>
          <a:p>
            <a:pPr/>
          </a:p>
        </p:txBody>
      </p:sp>
      <p:sp>
        <p:nvSpPr>
          <p:cNvPr id="1133" name="Line"/>
          <p:cNvSpPr/>
          <p:nvPr/>
        </p:nvSpPr>
        <p:spPr>
          <a:xfrm flipV="1">
            <a:off x="22747528" y="7304259"/>
            <a:ext cx="1406713" cy="462373"/>
          </a:xfrm>
          <a:prstGeom prst="line">
            <a:avLst/>
          </a:prstGeom>
          <a:ln w="88900">
            <a:solidFill>
              <a:srgbClr val="0433FF"/>
            </a:solidFill>
            <a:miter lim="400000"/>
          </a:ln>
        </p:spPr>
        <p:txBody>
          <a:bodyPr lIns="50800" tIns="50800" rIns="50800" bIns="50800" anchor="ctr"/>
          <a:lstStyle/>
          <a:p>
            <a:pPr/>
          </a:p>
        </p:txBody>
      </p:sp>
      <p:sp>
        <p:nvSpPr>
          <p:cNvPr id="1134" name="Line"/>
          <p:cNvSpPr/>
          <p:nvPr/>
        </p:nvSpPr>
        <p:spPr>
          <a:xfrm flipV="1">
            <a:off x="19921269" y="5251432"/>
            <a:ext cx="1406713" cy="462372"/>
          </a:xfrm>
          <a:prstGeom prst="line">
            <a:avLst/>
          </a:prstGeom>
          <a:ln w="88900">
            <a:solidFill>
              <a:srgbClr val="0433FF"/>
            </a:solidFill>
            <a:miter lim="400000"/>
          </a:ln>
        </p:spPr>
        <p:txBody>
          <a:bodyPr lIns="50800" tIns="50800" rIns="50800" bIns="50800" anchor="ctr"/>
          <a:lstStyle/>
          <a:p>
            <a:pPr/>
          </a:p>
        </p:txBody>
      </p:sp>
      <p:sp>
        <p:nvSpPr>
          <p:cNvPr id="1135" name="struct Tree {…"/>
          <p:cNvSpPr txBox="1"/>
          <p:nvPr/>
        </p:nvSpPr>
        <p:spPr>
          <a:xfrm>
            <a:off x="935510" y="2016512"/>
            <a:ext cx="5196047" cy="23774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lgn="l" defTabSz="457200">
              <a:defRPr b="1" sz="3000">
                <a:latin typeface="Courier"/>
                <a:ea typeface="Courier"/>
                <a:cs typeface="Courier"/>
                <a:sym typeface="Courier"/>
              </a:defRPr>
            </a:pPr>
            <a:r>
              <a:t>struct Tree {</a:t>
            </a:r>
          </a:p>
          <a:p>
            <a:pPr algn="l" defTabSz="457200">
              <a:defRPr b="1" sz="3000">
                <a:latin typeface="Courier"/>
                <a:ea typeface="Courier"/>
                <a:cs typeface="Courier"/>
                <a:sym typeface="Courier"/>
              </a:defRPr>
            </a:pPr>
            <a:r>
              <a:t>   string value;</a:t>
            </a:r>
          </a:p>
          <a:p>
            <a:pPr algn="l" defTabSz="457200">
              <a:defRPr b="1" sz="3000">
                <a:latin typeface="Courier"/>
                <a:ea typeface="Courier"/>
                <a:cs typeface="Courier"/>
                <a:sym typeface="Courier"/>
              </a:defRPr>
            </a:pPr>
            <a:r>
              <a:t>   Tree * left;</a:t>
            </a:r>
          </a:p>
          <a:p>
            <a:pPr algn="l" defTabSz="457200">
              <a:defRPr b="1" sz="3000">
                <a:latin typeface="Courier"/>
                <a:ea typeface="Courier"/>
                <a:cs typeface="Courier"/>
                <a:sym typeface="Courier"/>
              </a:defRPr>
            </a:pPr>
            <a:r>
              <a:t>   Tree * right;</a:t>
            </a:r>
          </a:p>
          <a:p>
            <a:pPr algn="l" defTabSz="457200">
              <a:defRPr b="1" sz="3000">
                <a:latin typeface="Courier"/>
                <a:ea typeface="Courier"/>
                <a:cs typeface="Courier"/>
                <a:sym typeface="Courier"/>
              </a:defRPr>
            </a:pPr>
            <a:r>
              <a:t>};</a:t>
            </a:r>
          </a:p>
        </p:txBody>
      </p:sp>
      <p:sp>
        <p:nvSpPr>
          <p:cNvPr id="1136" name="void preOrder(Tree * tree) {…"/>
          <p:cNvSpPr txBox="1"/>
          <p:nvPr/>
        </p:nvSpPr>
        <p:spPr>
          <a:xfrm>
            <a:off x="915145" y="4892778"/>
            <a:ext cx="10263344" cy="87274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lgn="l" defTabSz="457200">
              <a:defRPr b="1" sz="3000">
                <a:latin typeface="Courier New"/>
                <a:ea typeface="Courier New"/>
                <a:cs typeface="Courier New"/>
                <a:sym typeface="Courier New"/>
              </a:defRPr>
            </a:pPr>
            <a:r>
              <a:t>void preOrder(Tree * tree) {</a:t>
            </a:r>
          </a:p>
          <a:p>
            <a:pPr lvl="1" indent="457200" algn="l" defTabSz="457200">
              <a:defRPr b="1" sz="3000">
                <a:latin typeface="Courier New"/>
                <a:ea typeface="Courier New"/>
                <a:cs typeface="Courier New"/>
                <a:sym typeface="Courier New"/>
              </a:defRPr>
            </a:pPr>
            <a:r>
              <a:t>if(tree == nullptr) return;</a:t>
            </a:r>
          </a:p>
          <a:p>
            <a:pPr lvl="1" indent="457200" algn="l" defTabSz="457200">
              <a:defRPr b="1" sz="3000">
                <a:solidFill>
                  <a:srgbClr val="0000FF"/>
                </a:solidFill>
                <a:latin typeface="Courier New"/>
                <a:ea typeface="Courier New"/>
                <a:cs typeface="Courier New"/>
                <a:sym typeface="Courier New"/>
              </a:defRPr>
            </a:pPr>
            <a:r>
              <a:t>cout&lt;&lt; tree-&gt;value &lt;&lt;" ";</a:t>
            </a:r>
          </a:p>
          <a:p>
            <a:pPr lvl="1" indent="457200" algn="l" defTabSz="457200">
              <a:defRPr b="1" sz="3000">
                <a:latin typeface="Courier New"/>
                <a:ea typeface="Courier New"/>
                <a:cs typeface="Courier New"/>
                <a:sym typeface="Courier New"/>
              </a:defRPr>
            </a:pPr>
            <a:r>
              <a:t>preOrder(tree-&gt;left);</a:t>
            </a:r>
          </a:p>
          <a:p>
            <a:pPr lvl="1" indent="457200" algn="l" defTabSz="457200">
              <a:defRPr b="1" sz="3000">
                <a:latin typeface="Courier New"/>
                <a:ea typeface="Courier New"/>
                <a:cs typeface="Courier New"/>
                <a:sym typeface="Courier New"/>
              </a:defRPr>
            </a:pPr>
            <a:r>
              <a:t>preOrder(tree-&gt;right);</a:t>
            </a:r>
          </a:p>
          <a:p>
            <a:pPr algn="l" defTabSz="457200">
              <a:defRPr b="1" sz="3000">
                <a:latin typeface="Courier New"/>
                <a:ea typeface="Courier New"/>
                <a:cs typeface="Courier New"/>
                <a:sym typeface="Courier New"/>
              </a:defRPr>
            </a:pPr>
            <a:r>
              <a:t>}</a:t>
            </a:r>
          </a:p>
          <a:p>
            <a:pPr algn="l" defTabSz="457200">
              <a:defRPr b="1" sz="3000">
                <a:latin typeface="Courier New"/>
                <a:ea typeface="Courier New"/>
                <a:cs typeface="Courier New"/>
                <a:sym typeface="Courier New"/>
              </a:defRPr>
            </a:pPr>
            <a:r>
              <a:t> </a:t>
            </a:r>
          </a:p>
          <a:p>
            <a:pPr algn="l" defTabSz="457200">
              <a:defRPr b="1" sz="3000">
                <a:latin typeface="Courier New"/>
                <a:ea typeface="Courier New"/>
                <a:cs typeface="Courier New"/>
                <a:sym typeface="Courier New"/>
              </a:defRPr>
            </a:pPr>
            <a:r>
              <a:t>void inOrder(Tree * tree) {</a:t>
            </a:r>
          </a:p>
          <a:p>
            <a:pPr lvl="1" indent="457200" algn="l" defTabSz="457200">
              <a:defRPr b="1" sz="3000">
                <a:latin typeface="Courier New"/>
                <a:ea typeface="Courier New"/>
                <a:cs typeface="Courier New"/>
                <a:sym typeface="Courier New"/>
              </a:defRPr>
            </a:pPr>
            <a:r>
              <a:t>if(tree == nullptr) return;</a:t>
            </a:r>
          </a:p>
          <a:p>
            <a:pPr lvl="1" indent="457200" algn="l" defTabSz="457200">
              <a:defRPr b="1" sz="3000">
                <a:latin typeface="Courier New"/>
                <a:ea typeface="Courier New"/>
                <a:cs typeface="Courier New"/>
                <a:sym typeface="Courier New"/>
              </a:defRPr>
            </a:pPr>
            <a:r>
              <a:t>inOrder(tree-&gt;left);</a:t>
            </a:r>
          </a:p>
          <a:p>
            <a:pPr lvl="1" indent="457200" algn="l" defTabSz="457200">
              <a:defRPr b="1" sz="3000">
                <a:solidFill>
                  <a:srgbClr val="0000FF"/>
                </a:solidFill>
                <a:latin typeface="Courier New"/>
                <a:ea typeface="Courier New"/>
                <a:cs typeface="Courier New"/>
                <a:sym typeface="Courier New"/>
              </a:defRPr>
            </a:pPr>
            <a:r>
              <a:t>cout&lt;&lt; tree-&gt;value &lt;&lt;" </a:t>
            </a:r>
            <a:r>
              <a:rPr b="0"/>
              <a:t>"</a:t>
            </a:r>
            <a:r>
              <a:t>;</a:t>
            </a:r>
          </a:p>
          <a:p>
            <a:pPr lvl="1" indent="457200" algn="l" defTabSz="457200">
              <a:defRPr b="1" sz="3000">
                <a:latin typeface="Courier New"/>
                <a:ea typeface="Courier New"/>
                <a:cs typeface="Courier New"/>
                <a:sym typeface="Courier New"/>
              </a:defRPr>
            </a:pPr>
            <a:r>
              <a:t>inOrder(tree-&gt;right);</a:t>
            </a:r>
          </a:p>
          <a:p>
            <a:pPr algn="l" defTabSz="457200">
              <a:defRPr b="1" sz="3000">
                <a:latin typeface="Courier New"/>
                <a:ea typeface="Courier New"/>
                <a:cs typeface="Courier New"/>
                <a:sym typeface="Courier New"/>
              </a:defRPr>
            </a:pPr>
            <a:r>
              <a:t>}</a:t>
            </a:r>
          </a:p>
          <a:p>
            <a:pPr algn="l" defTabSz="457200">
              <a:defRPr b="1" sz="3000">
                <a:latin typeface="Courier New"/>
                <a:ea typeface="Courier New"/>
                <a:cs typeface="Courier New"/>
                <a:sym typeface="Courier New"/>
              </a:defRPr>
            </a:pPr>
            <a:r>
              <a:t> </a:t>
            </a:r>
          </a:p>
          <a:p>
            <a:pPr algn="l" defTabSz="457200">
              <a:defRPr b="1" sz="3000">
                <a:latin typeface="Courier New"/>
                <a:ea typeface="Courier New"/>
                <a:cs typeface="Courier New"/>
                <a:sym typeface="Courier New"/>
              </a:defRPr>
            </a:pPr>
            <a:r>
              <a:t>void postOrder(Tree * tree) {</a:t>
            </a:r>
          </a:p>
          <a:p>
            <a:pPr lvl="1" indent="457200" algn="l" defTabSz="457200">
              <a:defRPr b="1" sz="3000">
                <a:latin typeface="Courier New"/>
                <a:ea typeface="Courier New"/>
                <a:cs typeface="Courier New"/>
                <a:sym typeface="Courier New"/>
              </a:defRPr>
            </a:pPr>
            <a:r>
              <a:t>if(tree == NULL) return;</a:t>
            </a:r>
          </a:p>
          <a:p>
            <a:pPr lvl="1" indent="457200" algn="l" defTabSz="457200">
              <a:defRPr b="1" sz="3000">
                <a:latin typeface="Courier New"/>
                <a:ea typeface="Courier New"/>
                <a:cs typeface="Courier New"/>
                <a:sym typeface="Courier New"/>
              </a:defRPr>
            </a:pPr>
            <a:r>
              <a:t>postOrder(tree-&gt;left);</a:t>
            </a:r>
          </a:p>
          <a:p>
            <a:pPr lvl="1" indent="457200" algn="l" defTabSz="457200">
              <a:defRPr b="1" sz="3000">
                <a:latin typeface="Courier New"/>
                <a:ea typeface="Courier New"/>
                <a:cs typeface="Courier New"/>
                <a:sym typeface="Courier New"/>
              </a:defRPr>
            </a:pPr>
            <a:r>
              <a:t>postOrder(tree-&gt;right);</a:t>
            </a:r>
          </a:p>
          <a:p>
            <a:pPr lvl="1" indent="457200" algn="l" defTabSz="457200">
              <a:defRPr b="1" sz="3000">
                <a:solidFill>
                  <a:srgbClr val="0000FF"/>
                </a:solidFill>
                <a:latin typeface="Courier New"/>
                <a:ea typeface="Courier New"/>
                <a:cs typeface="Courier New"/>
                <a:sym typeface="Courier New"/>
              </a:defRPr>
            </a:pPr>
            <a:r>
              <a:t>cout&lt;&lt; tree-&gt;value &lt;&lt; " ";</a:t>
            </a:r>
          </a:p>
          <a:p>
            <a:pPr algn="l" defTabSz="457200">
              <a:defRPr b="1" sz="3000">
                <a:latin typeface="Courier New"/>
                <a:ea typeface="Courier New"/>
                <a:cs typeface="Courier New"/>
                <a:sym typeface="Courier New"/>
              </a:defRPr>
            </a:pPr>
            <a:r>
              <a:t>}</a:t>
            </a:r>
          </a:p>
        </p:txBody>
      </p:sp>
      <p:sp>
        <p:nvSpPr>
          <p:cNvPr id="1137" name="void levelOrder(Tree *tree) {…"/>
          <p:cNvSpPr txBox="1"/>
          <p:nvPr/>
        </p:nvSpPr>
        <p:spPr>
          <a:xfrm>
            <a:off x="9115023" y="7942249"/>
            <a:ext cx="13255364" cy="56159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lgn="l" defTabSz="457200">
              <a:defRPr b="1" sz="2500">
                <a:latin typeface="Courier New"/>
                <a:ea typeface="Courier New"/>
                <a:cs typeface="Courier New"/>
                <a:sym typeface="Courier New"/>
              </a:defRPr>
            </a:pPr>
            <a:r>
              <a:t>void levelOrder(Tree *tree) {</a:t>
            </a:r>
          </a:p>
          <a:p>
            <a:pPr algn="l" defTabSz="457200">
              <a:defRPr b="1" sz="2500">
                <a:latin typeface="Courier New"/>
                <a:ea typeface="Courier New"/>
                <a:cs typeface="Courier New"/>
                <a:sym typeface="Courier New"/>
              </a:defRPr>
            </a:pPr>
            <a:r>
              <a:t>    Queue&lt;Tree *&gt;treeQueue;</a:t>
            </a:r>
          </a:p>
          <a:p>
            <a:pPr algn="l" defTabSz="457200">
              <a:defRPr b="1" sz="2500">
                <a:latin typeface="Courier New"/>
                <a:ea typeface="Courier New"/>
                <a:cs typeface="Courier New"/>
                <a:sym typeface="Courier New"/>
              </a:defRPr>
            </a:pPr>
            <a:r>
              <a:t>    treeQueue.enqueue(tree);</a:t>
            </a:r>
          </a:p>
          <a:p>
            <a:pPr algn="l" defTabSz="457200">
              <a:defRPr b="1" sz="2500">
                <a:latin typeface="Courier New"/>
                <a:ea typeface="Courier New"/>
                <a:cs typeface="Courier New"/>
                <a:sym typeface="Courier New"/>
              </a:defRPr>
            </a:pPr>
            <a:r>
              <a:t>    while (!treeQueue.isEmpty()) {</a:t>
            </a:r>
          </a:p>
          <a:p>
            <a:pPr algn="l" defTabSz="457200">
              <a:defRPr b="1" sz="2500">
                <a:latin typeface="Courier New"/>
                <a:ea typeface="Courier New"/>
                <a:cs typeface="Courier New"/>
                <a:sym typeface="Courier New"/>
              </a:defRPr>
            </a:pPr>
            <a:r>
              <a:t>        Tree *node = treeQueue.dequeue();</a:t>
            </a:r>
          </a:p>
          <a:p>
            <a:pPr algn="l" defTabSz="457200">
              <a:defRPr b="1" sz="2500">
                <a:latin typeface="Courier New"/>
                <a:ea typeface="Courier New"/>
                <a:cs typeface="Courier New"/>
                <a:sym typeface="Courier New"/>
              </a:defRPr>
            </a:pPr>
            <a:r>
              <a:t>        cout &lt;&lt; node-&gt;value &lt;&lt; " ";</a:t>
            </a:r>
          </a:p>
          <a:p>
            <a:pPr algn="l" defTabSz="457200">
              <a:defRPr b="1" sz="2500">
                <a:latin typeface="Courier New"/>
                <a:ea typeface="Courier New"/>
                <a:cs typeface="Courier New"/>
                <a:sym typeface="Courier New"/>
              </a:defRPr>
            </a:pPr>
          </a:p>
          <a:p>
            <a:pPr algn="l" defTabSz="457200">
              <a:defRPr b="1" sz="2500">
                <a:latin typeface="Courier New"/>
                <a:ea typeface="Courier New"/>
                <a:cs typeface="Courier New"/>
                <a:sym typeface="Courier New"/>
              </a:defRPr>
            </a:pPr>
            <a:r>
              <a:t>       if (node-&gt;left != nullptr) {</a:t>
            </a:r>
          </a:p>
          <a:p>
            <a:pPr algn="l" defTabSz="457200">
              <a:defRPr b="1" sz="2500">
                <a:latin typeface="Courier New"/>
                <a:ea typeface="Courier New"/>
                <a:cs typeface="Courier New"/>
                <a:sym typeface="Courier New"/>
              </a:defRPr>
            </a:pPr>
            <a:r>
              <a:t>            treeQueue.enqueue(node-&gt;left);</a:t>
            </a:r>
          </a:p>
          <a:p>
            <a:pPr algn="l" defTabSz="457200">
              <a:defRPr b="1" sz="2500">
                <a:latin typeface="Courier New"/>
                <a:ea typeface="Courier New"/>
                <a:cs typeface="Courier New"/>
                <a:sym typeface="Courier New"/>
              </a:defRPr>
            </a:pPr>
            <a:r>
              <a:t>        }</a:t>
            </a:r>
          </a:p>
          <a:p>
            <a:pPr algn="l" defTabSz="457200">
              <a:defRPr b="1" sz="2500">
                <a:latin typeface="Courier New"/>
                <a:ea typeface="Courier New"/>
                <a:cs typeface="Courier New"/>
                <a:sym typeface="Courier New"/>
              </a:defRPr>
            </a:pPr>
            <a:r>
              <a:t>        if (node-&gt;right != nullptr) {</a:t>
            </a:r>
          </a:p>
          <a:p>
            <a:pPr algn="l" defTabSz="457200">
              <a:defRPr b="1" sz="2500">
                <a:latin typeface="Courier New"/>
                <a:ea typeface="Courier New"/>
                <a:cs typeface="Courier New"/>
                <a:sym typeface="Courier New"/>
              </a:defRPr>
            </a:pPr>
            <a:r>
              <a:t>            treeQueue.enqueue(node-&gt;right);</a:t>
            </a:r>
          </a:p>
          <a:p>
            <a:pPr algn="l" defTabSz="457200">
              <a:defRPr b="1" sz="2500">
                <a:latin typeface="Courier New"/>
                <a:ea typeface="Courier New"/>
                <a:cs typeface="Courier New"/>
                <a:sym typeface="Courier New"/>
              </a:defRPr>
            </a:pPr>
            <a:r>
              <a:t>        }</a:t>
            </a:r>
          </a:p>
          <a:p>
            <a:pPr algn="l" defTabSz="457200">
              <a:defRPr b="1" sz="2500">
                <a:latin typeface="Courier New"/>
                <a:ea typeface="Courier New"/>
                <a:cs typeface="Courier New"/>
                <a:sym typeface="Courier New"/>
              </a:defRPr>
            </a:pPr>
            <a:r>
              <a:t>    }</a:t>
            </a:r>
          </a:p>
          <a:p>
            <a:pPr algn="l" defTabSz="457200">
              <a:defRPr b="1" sz="2500">
                <a:latin typeface="Courier New"/>
                <a:ea typeface="Courier New"/>
                <a:cs typeface="Courier New"/>
                <a:sym typeface="Courier New"/>
              </a:defRPr>
            </a:pPr>
            <a:r>
              <a:t>}</a:t>
            </a:r>
          </a:p>
        </p:txBody>
      </p:sp>
    </p:spTree>
  </p:cSld>
  <p:clrMapOvr>
    <a:masterClrMapping/>
  </p:clrMapOvr>
  <p:transition xmlns:p14="http://schemas.microsoft.com/office/powerpoint/2010/main" spd="med" advClick="1"/>
</p:sld>
</file>

<file path=ppt/slides/slide3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139" name="References and Advanced Reading"/>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References and Advanced Reading</a:t>
            </a:r>
          </a:p>
        </p:txBody>
      </p:sp>
      <p:sp>
        <p:nvSpPr>
          <p:cNvPr id="1140" name="References:…"/>
          <p:cNvSpPr txBox="1"/>
          <p:nvPr/>
        </p:nvSpPr>
        <p:spPr>
          <a:xfrm>
            <a:off x="640426" y="4668083"/>
            <a:ext cx="21424603" cy="605623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marL="228600" indent="-228600" algn="l">
              <a:buSzPct val="100000"/>
              <a:buChar char="•"/>
              <a:defRPr b="1" sz="3900">
                <a:latin typeface="Helvetica Neue"/>
                <a:ea typeface="Helvetica Neue"/>
                <a:cs typeface="Helvetica Neue"/>
                <a:sym typeface="Helvetica Neue"/>
              </a:defRPr>
            </a:pPr>
            <a:r>
              <a:t>References:</a:t>
            </a:r>
          </a:p>
          <a:p>
            <a:pPr lvl="1" marL="457200" indent="-228600" algn="l">
              <a:buSzPct val="100000"/>
              <a:buChar char="•"/>
              <a:defRPr sz="3900"/>
            </a:pPr>
            <a:r>
              <a:rPr u="sng">
                <a:hlinkClick r:id="rId2" invalidUrl="" action="" tgtFrame="" tooltip="" history="1" highlightClick="0" endSnd="0"/>
              </a:rPr>
              <a:t>https://en.wikipedia.org/wiki/Tree_(data_structure)</a:t>
            </a:r>
            <a:r>
              <a:t> </a:t>
            </a:r>
          </a:p>
          <a:p>
            <a:pPr lvl="1" marL="457200" indent="-228600" algn="l">
              <a:buSzPct val="100000"/>
              <a:buChar char="•"/>
              <a:defRPr sz="3900"/>
            </a:pPr>
            <a:r>
              <a:rPr u="sng">
                <a:hlinkClick r:id="rId3" invalidUrl="" action="" tgtFrame="" tooltip="" history="1" highlightClick="0" endSnd="0"/>
              </a:rPr>
              <a:t>http://pages.cs.wisc.edu/~vernon/cs367/notes/8.TREES.html</a:t>
            </a:r>
            <a:r>
              <a:t> </a:t>
            </a:r>
          </a:p>
          <a:p>
            <a:pPr algn="l">
              <a:defRPr sz="3900"/>
            </a:pPr>
          </a:p>
          <a:p>
            <a:pPr marL="228600" indent="-228600" algn="l">
              <a:buSzPct val="100000"/>
              <a:buChar char="•"/>
              <a:defRPr b="1" sz="3900">
                <a:latin typeface="Helvetica Neue"/>
                <a:ea typeface="Helvetica Neue"/>
                <a:cs typeface="Helvetica Neue"/>
                <a:sym typeface="Helvetica Neue"/>
              </a:defRPr>
            </a:pPr>
            <a:r>
              <a:t>Advanced Reading:</a:t>
            </a:r>
          </a:p>
          <a:p>
            <a:pPr lvl="1" marL="457200" indent="-228600" algn="l">
              <a:buSzPct val="100000"/>
              <a:buChar char="•"/>
              <a:defRPr sz="3900"/>
            </a:pPr>
          </a:p>
          <a:p>
            <a:pPr lvl="1" marL="457200" indent="-228600" algn="l">
              <a:buSzPct val="100000"/>
              <a:buChar char="•"/>
              <a:defRPr sz="3900"/>
            </a:pPr>
            <a:r>
              <a:t>http://www.cs.cmu.edu/~adamchik/15-121/lectures/Trees/trees.html</a:t>
            </a:r>
          </a:p>
          <a:p>
            <a:pPr lvl="1" marL="457200" indent="-228600" algn="l">
              <a:buSzPct val="100000"/>
              <a:buChar char="•"/>
              <a:defRPr sz="3900"/>
            </a:pPr>
          </a:p>
          <a:p>
            <a:pPr lvl="1" marL="457200" indent="-228600" algn="l">
              <a:buSzPct val="100000"/>
              <a:buChar char="•"/>
              <a:defRPr sz="3900"/>
            </a:pPr>
            <a:r>
              <a:t>Great set of tree-type questions:</a:t>
            </a:r>
          </a:p>
          <a:p>
            <a:pPr lvl="2" marL="685800" indent="-228600" algn="l">
              <a:buSzPct val="100000"/>
              <a:buChar char="•"/>
              <a:defRPr sz="3900"/>
            </a:pPr>
            <a:r>
              <a:rPr u="sng">
                <a:hlinkClick r:id="rId4" invalidUrl="" action="" tgtFrame="" tooltip="" history="1" highlightClick="0" endSnd="0"/>
              </a:rPr>
              <a:t>http://cslibrary.stanford.edu/110/BinaryTrees.html</a:t>
            </a:r>
            <a:r>
              <a:t> </a:t>
            </a:r>
          </a:p>
        </p:txBody>
      </p:sp>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ModernPortfolio">
  <a:themeElements>
    <a:clrScheme name="ModernPortfolio">
      <a:dk1>
        <a:srgbClr val="000000"/>
      </a:dk1>
      <a:lt1>
        <a:srgbClr val="FFFFFF"/>
      </a:lt1>
      <a:dk2>
        <a:srgbClr val="5C5C5C"/>
      </a:dk2>
      <a:lt2>
        <a:srgbClr val="CBCBCB"/>
      </a:lt2>
      <a:accent1>
        <a:srgbClr val="557E8A"/>
      </a:accent1>
      <a:accent2>
        <a:srgbClr val="88885A"/>
      </a:accent2>
      <a:accent3>
        <a:srgbClr val="B29E85"/>
      </a:accent3>
      <a:accent4>
        <a:srgbClr val="BB7B52"/>
      </a:accent4>
      <a:accent5>
        <a:srgbClr val="CF7F66"/>
      </a:accent5>
      <a:accent6>
        <a:srgbClr val="62647B"/>
      </a:accent6>
      <a:hlink>
        <a:srgbClr val="0000FF"/>
      </a:hlink>
      <a:folHlink>
        <a:srgbClr val="FF00FF"/>
      </a:folHlink>
    </a:clrScheme>
    <a:fontScheme name="ModernPortfolio">
      <a:majorFont>
        <a:latin typeface="Helvetica Neue Light"/>
        <a:ea typeface="Helvetica Neue Light"/>
        <a:cs typeface="Helvetica Neue Light"/>
      </a:majorFont>
      <a:minorFont>
        <a:latin typeface="Helvetica Neue Light"/>
        <a:ea typeface="Helvetica Neue Light"/>
        <a:cs typeface="Helvetica Neue Light"/>
      </a:minorFont>
    </a:fontScheme>
    <a:fmtScheme name="ModernPortfol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atOff val="12166"/>
            <a:lumOff val="-13042"/>
          </a:schemeClr>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FFFFFF"/>
            </a:solidFill>
            <a:effectLst/>
            <a:uFillTx/>
            <a:latin typeface="+mn-lt"/>
            <a:ea typeface="+mn-ea"/>
            <a:cs typeface="+mn-cs"/>
            <a:sym typeface="Helvetica Neue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12700" cap="flat">
          <a:solidFill>
            <a:srgbClr val="ABABAB"/>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ModernPortfolio">
  <a:themeElements>
    <a:clrScheme name="ModernPortfolio">
      <a:dk1>
        <a:srgbClr val="000000"/>
      </a:dk1>
      <a:lt1>
        <a:srgbClr val="FFFFFF"/>
      </a:lt1>
      <a:dk2>
        <a:srgbClr val="5C5C5C"/>
      </a:dk2>
      <a:lt2>
        <a:srgbClr val="CBCBCB"/>
      </a:lt2>
      <a:accent1>
        <a:srgbClr val="557E8A"/>
      </a:accent1>
      <a:accent2>
        <a:srgbClr val="88885A"/>
      </a:accent2>
      <a:accent3>
        <a:srgbClr val="B29E85"/>
      </a:accent3>
      <a:accent4>
        <a:srgbClr val="BB7B52"/>
      </a:accent4>
      <a:accent5>
        <a:srgbClr val="CF7F66"/>
      </a:accent5>
      <a:accent6>
        <a:srgbClr val="62647B"/>
      </a:accent6>
      <a:hlink>
        <a:srgbClr val="0000FF"/>
      </a:hlink>
      <a:folHlink>
        <a:srgbClr val="FF00FF"/>
      </a:folHlink>
    </a:clrScheme>
    <a:fontScheme name="ModernPortfolio">
      <a:majorFont>
        <a:latin typeface="Helvetica Neue Light"/>
        <a:ea typeface="Helvetica Neue Light"/>
        <a:cs typeface="Helvetica Neue Light"/>
      </a:majorFont>
      <a:minorFont>
        <a:latin typeface="Helvetica Neue Light"/>
        <a:ea typeface="Helvetica Neue Light"/>
        <a:cs typeface="Helvetica Neue Light"/>
      </a:minorFont>
    </a:fontScheme>
    <a:fmtScheme name="ModernPortfol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atOff val="12166"/>
            <a:lumOff val="-13042"/>
          </a:schemeClr>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FFFFFF"/>
            </a:solidFill>
            <a:effectLst/>
            <a:uFillTx/>
            <a:latin typeface="+mn-lt"/>
            <a:ea typeface="+mn-ea"/>
            <a:cs typeface="+mn-cs"/>
            <a:sym typeface="Helvetica Neue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12700" cap="flat">
          <a:solidFill>
            <a:srgbClr val="ABABAB"/>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