
<file path=[Content_Types].xml><?xml version="1.0" encoding="utf-8"?>
<Types xmlns="http://schemas.openxmlformats.org/package/2006/content-types">
  <Default Extension="xml" ContentType="application/xml"/>
  <Default Extension="rels" ContentType="application/vnd.openxmlformats-package.relationships+xml"/>
  <Default Extension="jpeg" ContentType="image/jpg"/>
  <Default Extension="png" ContentType="image/png"/>
  <Default Extension="bmp" ContentType="image/bmp"/>
  <Default Extension="gif" ContentType="image/gif"/>
  <Default Extension="tif" ContentType="image/tif"/>
  <Default Extension="pdf" ContentType="application/pdf"/>
  <Default Extension="mov" ContentType="application/movie"/>
  <Default Extension="vml" ContentType="application/vnd.openxmlformats-officedocument.vmlDrawing"/>
  <Default Extension="xlsx" ContentType="application/vnd.openxmlformats-officedocument.spreadsheetml.sheet"/>
  <Override PartName="/docProps/core.xml" ContentType="application/vnd.openxmlformats-package.core-properties+xml"/>
  <Override PartName="/docProps/app.xml" ContentType="application/vnd.openxmlformats-officedocument.extended-properties+xml"/>
  <Override PartName="/ppt/presentation.xml" ContentType="application/vnd.openxmlformats-officedocument.presentationml.presentation.main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commentAuthors.xml" ContentType="application/vnd.openxmlformats-officedocument.presentationml.commentAuthors+xml"/>
  <Override PartName="/ppt/tableStyles.xml" ContentType="application/vnd.openxmlformats-officedocument.presentationml.tableStyles+xml"/>
  <Override PartName="/ppt/slideMasters/slideMaster1.xml" ContentType="application/vnd.openxmlformats-officedocument.presentationml.slideMaster+xml"/>
  <Override PartName="/ppt/theme/theme1.xml" ContentType="application/vnd.openxmlformats-officedocument.theme+xml"/>
  <Override PartName="/ppt/notesMasters/notesMaster1.xml" ContentType="application/vnd.openxmlformats-officedocument.presentationml.notes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media/image1.jpeg" ContentType="image/jpeg"/>
  <Override PartName="/ppt/theme/theme2.xml" ContentType="application/vnd.openxmlformats-officedocument.theme+xml"/>
  <Override PartName="/ppt/media/image2.jpeg" ContentType="image/jpeg"/>
</Types>
</file>

<file path=_rels/.rels><?xml version="1.0" encoding="UTF-8"?>
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3" Type="http://schemas.openxmlformats.org/officeDocument/2006/relationships/officeDocument" Target="ppt/presentation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5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22" r:id="rId74"/>
    <p:sldId id="323" r:id="rId75"/>
    <p:sldId id="324" r:id="rId76"/>
    <p:sldId id="325" r:id="rId77"/>
    <p:sldId id="326" r:id="rId78"/>
    <p:sldId id="327" r:id="rId79"/>
    <p:sldId id="328" r:id="rId80"/>
    <p:sldId id="329" r:id="rId81"/>
    <p:sldId id="330" r:id="rId82"/>
    <p:sldId id="331" r:id="rId83"/>
    <p:sldId id="332" r:id="rId84"/>
    <p:sldId id="333" r:id="rId85"/>
    <p:sldId id="334" r:id="rId86"/>
    <p:sldId id="335" r:id="rId87"/>
    <p:sldId id="336" r:id="rId88"/>
    <p:sldId id="337" r:id="rId89"/>
    <p:sldId id="338" r:id="rId90"/>
    <p:sldId id="339" r:id="rId91"/>
    <p:sldId id="340" r:id="rId92"/>
    <p:sldId id="341" r:id="rId93"/>
    <p:sldId id="342" r:id="rId94"/>
    <p:sldId id="343" r:id="rId95"/>
    <p:sldId id="344" r:id="rId96"/>
    <p:sldId id="345" r:id="rId97"/>
    <p:sldId id="346" r:id="rId98"/>
    <p:sldId id="347" r:id="rId99"/>
    <p:sldId id="348" r:id="rId100"/>
    <p:sldId id="349" r:id="rId101"/>
    <p:sldId id="350" r:id="rId102"/>
    <p:sldId id="351" r:id="rId103"/>
    <p:sldId id="352" r:id="rId104"/>
    <p:sldId id="353" r:id="rId105"/>
    <p:sldId id="354" r:id="rId106"/>
    <p:sldId id="355" r:id="rId107"/>
    <p:sldId id="356" r:id="rId108"/>
    <p:sldId id="357" r:id="rId109"/>
    <p:sldId id="358" r:id="rId110"/>
    <p:sldId id="359" r:id="rId111"/>
    <p:sldId id="360" r:id="rId112"/>
    <p:sldId id="361" r:id="rId113"/>
    <p:sldId id="362" r:id="rId114"/>
    <p:sldId id="363" r:id="rId115"/>
    <p:sldId id="364" r:id="rId116"/>
    <p:sldId id="365" r:id="rId117"/>
    <p:sldId id="366" r:id="rId118"/>
    <p:sldId id="367" r:id="rId119"/>
    <p:sldId id="368" r:id="rId120"/>
    <p:sldId id="369" r:id="rId121"/>
    <p:sldId id="370" r:id="rId122"/>
    <p:sldId id="371" r:id="rId123"/>
    <p:sldId id="372" r:id="rId124"/>
    <p:sldId id="373" r:id="rId125"/>
    <p:sldId id="374" r:id="rId126"/>
    <p:sldId id="375" r:id="rId127"/>
    <p:sldId id="376" r:id="rId128"/>
    <p:sldId id="377" r:id="rId129"/>
    <p:sldId id="378" r:id="rId130"/>
    <p:sldId id="379" r:id="rId131"/>
    <p:sldId id="380" r:id="rId132"/>
    <p:sldId id="381" r:id="rId133"/>
    <p:sldId id="382" r:id="rId134"/>
    <p:sldId id="383" r:id="rId135"/>
    <p:sldId id="384" r:id="rId136"/>
    <p:sldId id="385" r:id="rId137"/>
    <p:sldId id="386" r:id="rId138"/>
    <p:sldId id="387" r:id="rId139"/>
    <p:sldId id="388" r:id="rId140"/>
    <p:sldId id="389" r:id="rId141"/>
    <p:sldId id="390" r:id="rId142"/>
    <p:sldId id="391" r:id="rId143"/>
    <p:sldId id="392" r:id="rId144"/>
    <p:sldId id="393" r:id="rId145"/>
    <p:sldId id="394" r:id="rId146"/>
    <p:sldId id="395" r:id="rId147"/>
    <p:sldId id="396" r:id="rId148"/>
    <p:sldId id="397" r:id="rId149"/>
    <p:sldId id="398" r:id="rId150"/>
    <p:sldId id="399" r:id="rId151"/>
    <p:sldId id="400" r:id="rId152"/>
    <p:sldId id="401" r:id="rId153"/>
    <p:sldId id="402" r:id="rId154"/>
    <p:sldId id="403" r:id="rId155"/>
    <p:sldId id="404" r:id="rId156"/>
    <p:sldId id="405" r:id="rId157"/>
    <p:sldId id="406" r:id="rId158"/>
    <p:sldId id="407" r:id="rId159"/>
    <p:sldId id="408" r:id="rId160"/>
    <p:sldId id="409" r:id="rId161"/>
    <p:sldId id="410" r:id="rId162"/>
    <p:sldId id="411" r:id="rId163"/>
    <p:sldId id="412" r:id="rId164"/>
    <p:sldId id="413" r:id="rId165"/>
    <p:sldId id="414" r:id="rId166"/>
    <p:sldId id="415" r:id="rId167"/>
    <p:sldId id="416" r:id="rId168"/>
    <p:sldId id="417" r:id="rId169"/>
    <p:sldId id="418" r:id="rId170"/>
    <p:sldId id="419" r:id="rId171"/>
    <p:sldId id="420" r:id="rId172"/>
    <p:sldId id="421" r:id="rId173"/>
    <p:sldId id="422" r:id="rId174"/>
    <p:sldId id="423" r:id="rId175"/>
    <p:sldId id="424" r:id="rId176"/>
    <p:sldId id="425" r:id="rId177"/>
    <p:sldId id="426" r:id="rId178"/>
    <p:sldId id="427" r:id="rId179"/>
    <p:sldId id="428" r:id="rId180"/>
    <p:sldId id="429" r:id="rId181"/>
    <p:sldId id="430" r:id="rId182"/>
    <p:sldId id="431" r:id="rId183"/>
    <p:sldId id="432" r:id="rId184"/>
    <p:sldId id="433" r:id="rId185"/>
    <p:sldId id="434" r:id="rId186"/>
    <p:sldId id="435" r:id="rId187"/>
    <p:sldId id="436" r:id="rId188"/>
    <p:sldId id="437" r:id="rId189"/>
    <p:sldId id="438" r:id="rId190"/>
    <p:sldId id="439" r:id="rId191"/>
    <p:sldId id="440" r:id="rId192"/>
    <p:sldId id="441" r:id="rId193"/>
    <p:sldId id="442" r:id="rId194"/>
    <p:sldId id="443" r:id="rId195"/>
    <p:sldId id="444" r:id="rId196"/>
    <p:sldId id="445" r:id="rId197"/>
    <p:sldId id="446" r:id="rId198"/>
    <p:sldId id="447" r:id="rId199"/>
    <p:sldId id="448" r:id="rId200"/>
    <p:sldId id="449" r:id="rId201"/>
    <p:sldId id="450" r:id="rId202"/>
    <p:sldId id="451" r:id="rId203"/>
    <p:sldId id="452" r:id="rId204"/>
    <p:sldId id="453" r:id="rId205"/>
    <p:sldId id="454" r:id="rId206"/>
    <p:sldId id="455" r:id="rId207"/>
    <p:sldId id="456" r:id="rId208"/>
    <p:sldId id="457" r:id="rId209"/>
    <p:sldId id="458" r:id="rId210"/>
    <p:sldId id="459" r:id="rId211"/>
    <p:sldId id="460" r:id="rId212"/>
    <p:sldId id="461" r:id="rId213"/>
    <p:sldId id="462" r:id="rId214"/>
    <p:sldId id="463" r:id="rId215"/>
  </p:sldIdLst>
  <p:sldSz cx="24384000" cy="13716000"/>
  <p:notesSz cx="6858000" cy="9144000"/>
  <p:defaultTextStyle>
    <a:defPPr marL="0" marR="0" indent="0" algn="l" defTabSz="914400" rtl="0" fontAlgn="auto" latinLnBrk="1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1800" u="none" kumimoji="0" normalizeH="0">
        <a:ln>
          <a:noFill/>
        </a:ln>
        <a:solidFill>
          <a:srgbClr val="000000"/>
        </a:solidFill>
        <a:effectLst/>
        <a:uFillTx/>
      </a:defRPr>
    </a:defPPr>
    <a:lvl1pPr marL="0" marR="0" indent="0" algn="ctr" defTabSz="8255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5000" u="none" kumimoji="0" normalizeH="0">
        <a:ln>
          <a:noFill/>
        </a:ln>
        <a:solidFill>
          <a:srgbClr val="000000"/>
        </a:solidFill>
        <a:effectLst/>
        <a:uFillTx/>
        <a:latin typeface="+mn-lt"/>
        <a:ea typeface="+mn-ea"/>
        <a:cs typeface="+mn-cs"/>
        <a:sym typeface="Helvetica Neue Light"/>
      </a:defRPr>
    </a:lvl1pPr>
    <a:lvl2pPr marL="0" marR="0" indent="228600" algn="ctr" defTabSz="8255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5000" u="none" kumimoji="0" normalizeH="0">
        <a:ln>
          <a:noFill/>
        </a:ln>
        <a:solidFill>
          <a:srgbClr val="000000"/>
        </a:solidFill>
        <a:effectLst/>
        <a:uFillTx/>
        <a:latin typeface="+mn-lt"/>
        <a:ea typeface="+mn-ea"/>
        <a:cs typeface="+mn-cs"/>
        <a:sym typeface="Helvetica Neue Light"/>
      </a:defRPr>
    </a:lvl2pPr>
    <a:lvl3pPr marL="0" marR="0" indent="457200" algn="ctr" defTabSz="8255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5000" u="none" kumimoji="0" normalizeH="0">
        <a:ln>
          <a:noFill/>
        </a:ln>
        <a:solidFill>
          <a:srgbClr val="000000"/>
        </a:solidFill>
        <a:effectLst/>
        <a:uFillTx/>
        <a:latin typeface="+mn-lt"/>
        <a:ea typeface="+mn-ea"/>
        <a:cs typeface="+mn-cs"/>
        <a:sym typeface="Helvetica Neue Light"/>
      </a:defRPr>
    </a:lvl3pPr>
    <a:lvl4pPr marL="0" marR="0" indent="685800" algn="ctr" defTabSz="8255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5000" u="none" kumimoji="0" normalizeH="0">
        <a:ln>
          <a:noFill/>
        </a:ln>
        <a:solidFill>
          <a:srgbClr val="000000"/>
        </a:solidFill>
        <a:effectLst/>
        <a:uFillTx/>
        <a:latin typeface="+mn-lt"/>
        <a:ea typeface="+mn-ea"/>
        <a:cs typeface="+mn-cs"/>
        <a:sym typeface="Helvetica Neue Light"/>
      </a:defRPr>
    </a:lvl4pPr>
    <a:lvl5pPr marL="0" marR="0" indent="914400" algn="ctr" defTabSz="8255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5000" u="none" kumimoji="0" normalizeH="0">
        <a:ln>
          <a:noFill/>
        </a:ln>
        <a:solidFill>
          <a:srgbClr val="000000"/>
        </a:solidFill>
        <a:effectLst/>
        <a:uFillTx/>
        <a:latin typeface="+mn-lt"/>
        <a:ea typeface="+mn-ea"/>
        <a:cs typeface="+mn-cs"/>
        <a:sym typeface="Helvetica Neue Light"/>
      </a:defRPr>
    </a:lvl5pPr>
    <a:lvl6pPr marL="0" marR="0" indent="1143000" algn="ctr" defTabSz="8255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5000" u="none" kumimoji="0" normalizeH="0">
        <a:ln>
          <a:noFill/>
        </a:ln>
        <a:solidFill>
          <a:srgbClr val="000000"/>
        </a:solidFill>
        <a:effectLst/>
        <a:uFillTx/>
        <a:latin typeface="+mn-lt"/>
        <a:ea typeface="+mn-ea"/>
        <a:cs typeface="+mn-cs"/>
        <a:sym typeface="Helvetica Neue Light"/>
      </a:defRPr>
    </a:lvl6pPr>
    <a:lvl7pPr marL="0" marR="0" indent="1371600" algn="ctr" defTabSz="8255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5000" u="none" kumimoji="0" normalizeH="0">
        <a:ln>
          <a:noFill/>
        </a:ln>
        <a:solidFill>
          <a:srgbClr val="000000"/>
        </a:solidFill>
        <a:effectLst/>
        <a:uFillTx/>
        <a:latin typeface="+mn-lt"/>
        <a:ea typeface="+mn-ea"/>
        <a:cs typeface="+mn-cs"/>
        <a:sym typeface="Helvetica Neue Light"/>
      </a:defRPr>
    </a:lvl7pPr>
    <a:lvl8pPr marL="0" marR="0" indent="1600200" algn="ctr" defTabSz="8255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5000" u="none" kumimoji="0" normalizeH="0">
        <a:ln>
          <a:noFill/>
        </a:ln>
        <a:solidFill>
          <a:srgbClr val="000000"/>
        </a:solidFill>
        <a:effectLst/>
        <a:uFillTx/>
        <a:latin typeface="+mn-lt"/>
        <a:ea typeface="+mn-ea"/>
        <a:cs typeface="+mn-cs"/>
        <a:sym typeface="Helvetica Neue Light"/>
      </a:defRPr>
    </a:lvl8pPr>
    <a:lvl9pPr marL="0" marR="0" indent="1828800" algn="ctr" defTabSz="825500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b="0" baseline="0" cap="none" i="0" spc="0" strike="noStrike" sz="5000" u="none" kumimoji="0" normalizeH="0">
        <a:ln>
          <a:noFill/>
        </a:ln>
        <a:solidFill>
          <a:srgbClr val="000000"/>
        </a:solidFill>
        <a:effectLst/>
        <a:uFillTx/>
        <a:latin typeface="+mn-lt"/>
        <a:ea typeface="+mn-ea"/>
        <a:cs typeface="+mn-cs"/>
        <a:sym typeface="Helvetica Neue Light"/>
      </a:defRPr>
    </a:lvl9pPr>
  </p:defaultTextStyle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/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0"/>
</p:presentationPr>
</file>

<file path=ppt/tableStyles.xml><?xml version="1.0" encoding="utf-8"?>
<a:tblStyleLst xmlns:a="http://schemas.openxmlformats.org/drawingml/2006/main" xmlns:r="http://schemas.openxmlformats.org/officeDocument/2006/relationships" def="{5940675A-B579-460E-94D1-54222C63F5DA}">
  <a:tblStyle styleId="{4C3C2611-4C71-4FC5-86AE-919BDF0F9419}" styleName="">
    <a:tblBg/>
    <a:wholeTbl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25400" cap="flat">
              <a:solidFill>
                <a:srgbClr val="C4C6C6"/>
              </a:solidFill>
              <a:prstDash val="solid"/>
              <a:miter lim="400000"/>
            </a:ln>
          </a:top>
          <a:bottom>
            <a:ln w="25400" cap="flat">
              <a:solidFill>
                <a:srgbClr val="C4C6C6"/>
              </a:solidFill>
              <a:prstDash val="solid"/>
              <a:miter lim="400000"/>
            </a:ln>
          </a:bottom>
          <a:insideH>
            <a:ln w="25400" cap="flat">
              <a:solidFill>
                <a:srgbClr val="C4C6C6"/>
              </a:solidFill>
              <a:prstDash val="solid"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noFill/>
        </a:fill>
      </a:tcStyle>
    </a:wholeTbl>
    <a:band2H>
      <a:tcTxStyle b="def" i="def"/>
      <a:tcStyle>
        <a:tcBdr/>
        <a:fill>
          <a:solidFill>
            <a:srgbClr val="F2F2F2"/>
          </a:solidFill>
        </a:fill>
      </a:tcStyle>
    </a:band2H>
    <a:firstCol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solidFill>
                <a:srgbClr val="000000"/>
              </a:solidFill>
              <a:prstDash val="solid"/>
              <a:miter lim="400000"/>
            </a:ln>
          </a:left>
          <a:right>
            <a:ln w="12700" cap="flat">
              <a:solidFill>
                <a:srgbClr val="C4C6C6"/>
              </a:solidFill>
              <a:prstDash val="solid"/>
              <a:miter lim="400000"/>
            </a:ln>
          </a:right>
          <a:top>
            <a:ln w="25400" cap="flat">
              <a:solidFill>
                <a:srgbClr val="C4C6C6"/>
              </a:solidFill>
              <a:prstDash val="solid"/>
              <a:miter lim="400000"/>
            </a:ln>
          </a:top>
          <a:bottom>
            <a:ln w="25400" cap="flat">
              <a:solidFill>
                <a:srgbClr val="C4C6C6"/>
              </a:solidFill>
              <a:prstDash val="solid"/>
              <a:miter lim="400000"/>
            </a:ln>
          </a:bottom>
          <a:insideH>
            <a:ln w="25400" cap="flat">
              <a:solidFill>
                <a:srgbClr val="C4C6C6"/>
              </a:solidFill>
              <a:prstDash val="solid"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E8E9E8"/>
          </a:solidFill>
        </a:fill>
      </a:tcStyle>
    </a:firstCol>
    <a:lastRow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254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solidFill>
                <a:srgbClr val="000000"/>
              </a:solidFill>
              <a:prstDash val="solid"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noFill/>
        </a:fill>
      </a:tcStyle>
    </a:lastRow>
    <a:firstRow>
      <a:tcTxStyle b="off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chemeClr val="accent1">
              <a:satOff val="12166"/>
              <a:lumOff val="-13042"/>
            </a:schemeClr>
          </a:solidFill>
        </a:fill>
      </a:tcStyle>
    </a:firstRow>
  </a:tblStyle>
  <a:tblStyle styleId="{C7B018BB-80A7-4F77-B60F-C8B233D01FF8}" styleName="">
    <a:tblBg/>
    <a:wholeTbl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solidFill>
                <a:srgbClr val="CBCBCB"/>
              </a:solidFill>
              <a:prstDash val="solid"/>
              <a:miter lim="400000"/>
            </a:ln>
          </a:top>
          <a:bottom>
            <a:ln w="12700" cap="flat">
              <a:solidFill>
                <a:srgbClr val="CBCBCB"/>
              </a:solidFill>
              <a:prstDash val="solid"/>
              <a:miter lim="400000"/>
            </a:ln>
          </a:bottom>
          <a:insideH>
            <a:ln w="12700" cap="flat">
              <a:solidFill>
                <a:srgbClr val="CBCBCB"/>
              </a:solidFill>
              <a:prstDash val="solid"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noFill/>
        </a:fill>
      </a:tcStyle>
    </a:wholeTbl>
    <a:band2H>
      <a:tcTxStyle b="def" i="def"/>
      <a:tcStyle>
        <a:tcBdr/>
        <a:fill>
          <a:solidFill>
            <a:srgbClr val="EFF8FA"/>
          </a:solidFill>
        </a:fill>
      </a:tcStyle>
    </a:band2H>
    <a:firstCol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solidFill>
                <a:srgbClr val="4F728F"/>
              </a:solidFill>
              <a:prstDash val="solid"/>
              <a:miter lim="400000"/>
            </a:ln>
          </a:top>
          <a:bottom>
            <a:ln w="12700" cap="flat">
              <a:solidFill>
                <a:srgbClr val="4F728F"/>
              </a:solidFill>
              <a:prstDash val="solid"/>
              <a:miter lim="400000"/>
            </a:ln>
          </a:bottom>
          <a:insideH>
            <a:ln w="12700" cap="flat">
              <a:solidFill>
                <a:srgbClr val="4F728F"/>
              </a:solidFill>
              <a:prstDash val="solid"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D4DADF"/>
          </a:solidFill>
        </a:fill>
      </a:tcStyle>
    </a:firstCol>
    <a:lastRow>
      <a:tcTxStyle b="off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solidFill>
                <a:srgbClr val="747474"/>
              </a:solidFill>
              <a:prstDash val="solid"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638EB0"/>
          </a:solidFill>
        </a:fill>
      </a:tcStyle>
    </a:lastRow>
    <a:firstRow>
      <a:tcTxStyle b="off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solidFill>
                <a:srgbClr val="747474"/>
              </a:solidFill>
              <a:prstDash val="solid"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173D59"/>
          </a:solidFill>
        </a:fill>
      </a:tcStyle>
    </a:firstRow>
  </a:tblStyle>
  <a:tblStyle styleId="{EEE7283C-3CF3-47DC-8721-378D4A62B228}" styleName="">
    <a:tblBg/>
    <a:wholeTbl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solidFill>
                <a:srgbClr val="CBCBCB"/>
              </a:solidFill>
              <a:prstDash val="solid"/>
              <a:miter lim="400000"/>
            </a:ln>
          </a:left>
          <a:right>
            <a:ln w="12700" cap="flat">
              <a:solidFill>
                <a:srgbClr val="CBCBCB"/>
              </a:solidFill>
              <a:prstDash val="solid"/>
              <a:miter lim="400000"/>
            </a:ln>
          </a:right>
          <a:top>
            <a:ln w="12700" cap="flat">
              <a:solidFill>
                <a:srgbClr val="CBCBCB"/>
              </a:solidFill>
              <a:prstDash val="solid"/>
              <a:miter lim="400000"/>
            </a:ln>
          </a:top>
          <a:bottom>
            <a:ln w="12700" cap="flat">
              <a:solidFill>
                <a:srgbClr val="CBCBCB"/>
              </a:solidFill>
              <a:prstDash val="solid"/>
              <a:miter lim="400000"/>
            </a:ln>
          </a:bottom>
          <a:insideH>
            <a:ln w="12700" cap="flat">
              <a:solidFill>
                <a:srgbClr val="CBCBCB"/>
              </a:solidFill>
              <a:prstDash val="solid"/>
              <a:miter lim="400000"/>
            </a:ln>
          </a:insideH>
          <a:insideV>
            <a:ln w="12700" cap="flat">
              <a:solidFill>
                <a:srgbClr val="CBCBCB"/>
              </a:solidFill>
              <a:prstDash val="solid"/>
              <a:miter lim="400000"/>
            </a:ln>
          </a:insideV>
        </a:tcBdr>
        <a:fill>
          <a:noFill/>
        </a:fill>
      </a:tcStyle>
    </a:wholeTbl>
    <a:band2H>
      <a:tcTxStyle b="def" i="def"/>
      <a:tcStyle>
        <a:tcBdr/>
        <a:fill>
          <a:solidFill>
            <a:srgbClr val="F2F2F2"/>
          </a:solidFill>
        </a:fill>
      </a:tcStyle>
    </a:band2H>
    <a:firstCol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solidFill>
                <a:srgbClr val="3C3C1D"/>
              </a:solidFill>
              <a:prstDash val="solid"/>
              <a:miter lim="400000"/>
            </a:ln>
          </a:left>
          <a:right>
            <a:ln w="12700" cap="flat">
              <a:solidFill>
                <a:schemeClr val="accent2">
                  <a:hueOff val="-487087"/>
                  <a:satOff val="-2686"/>
                  <a:lumOff val="14808"/>
                </a:schemeClr>
              </a:solidFill>
              <a:prstDash val="solid"/>
              <a:miter lim="400000"/>
            </a:ln>
          </a:right>
          <a:top>
            <a:ln w="12700" cap="flat">
              <a:solidFill>
                <a:schemeClr val="accent2">
                  <a:hueOff val="-487087"/>
                  <a:satOff val="-2686"/>
                  <a:lumOff val="14808"/>
                </a:schemeClr>
              </a:solidFill>
              <a:prstDash val="solid"/>
              <a:miter lim="400000"/>
            </a:ln>
          </a:top>
          <a:bottom>
            <a:ln w="12700" cap="flat">
              <a:solidFill>
                <a:schemeClr val="accent2">
                  <a:hueOff val="-487087"/>
                  <a:satOff val="-2686"/>
                  <a:lumOff val="14808"/>
                </a:schemeClr>
              </a:solidFill>
              <a:prstDash val="solid"/>
              <a:miter lim="400000"/>
            </a:ln>
          </a:bottom>
          <a:insideH>
            <a:ln w="12700" cap="flat">
              <a:solidFill>
                <a:schemeClr val="accent2">
                  <a:hueOff val="-487087"/>
                  <a:satOff val="-2686"/>
                  <a:lumOff val="14808"/>
                </a:schemeClr>
              </a:solidFill>
              <a:prstDash val="solid"/>
              <a:miter lim="400000"/>
            </a:ln>
          </a:insideH>
          <a:insideV>
            <a:ln w="12700" cap="flat">
              <a:solidFill>
                <a:schemeClr val="accent2">
                  <a:hueOff val="-487087"/>
                  <a:satOff val="-2686"/>
                  <a:lumOff val="14808"/>
                </a:schemeClr>
              </a:solidFill>
              <a:prstDash val="solid"/>
              <a:miter lim="400000"/>
            </a:ln>
          </a:insideV>
        </a:tcBdr>
        <a:fill>
          <a:solidFill>
            <a:srgbClr val="CFCDBB"/>
          </a:solidFill>
        </a:fill>
      </a:tcStyle>
    </a:firstCol>
    <a:lastRow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solidFill>
                <a:srgbClr val="C6C6C6"/>
              </a:solidFill>
              <a:prstDash val="solid"/>
              <a:miter lim="400000"/>
            </a:ln>
          </a:left>
          <a:right>
            <a:ln w="12700" cap="flat">
              <a:solidFill>
                <a:srgbClr val="C6C6C6"/>
              </a:solidFill>
              <a:prstDash val="solid"/>
              <a:miter lim="400000"/>
            </a:ln>
          </a:right>
          <a:top>
            <a:ln w="12700" cap="flat">
              <a:solidFill>
                <a:srgbClr val="656839"/>
              </a:solidFill>
              <a:prstDash val="solid"/>
              <a:miter lim="400000"/>
            </a:ln>
          </a:top>
          <a:bottom>
            <a:ln w="12700" cap="flat">
              <a:solidFill>
                <a:srgbClr val="3C3C1D"/>
              </a:solidFill>
              <a:prstDash val="solid"/>
              <a:miter lim="400000"/>
            </a:ln>
          </a:bottom>
          <a:insideH>
            <a:ln w="12700" cap="flat">
              <a:solidFill>
                <a:srgbClr val="C6C6C6"/>
              </a:solidFill>
              <a:prstDash val="solid"/>
              <a:miter lim="400000"/>
            </a:ln>
          </a:insideH>
          <a:insideV>
            <a:ln w="12700" cap="flat">
              <a:solidFill>
                <a:srgbClr val="C6C6C6"/>
              </a:solidFill>
              <a:prstDash val="solid"/>
              <a:miter lim="400000"/>
            </a:ln>
          </a:insideV>
        </a:tcBdr>
        <a:fill>
          <a:solidFill>
            <a:srgbClr val="E8E9E8"/>
          </a:solidFill>
        </a:fill>
      </a:tcStyle>
    </a:lastRow>
    <a:firstRow>
      <a:tcTxStyle b="off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solidFill>
                <a:schemeClr val="accent2">
                  <a:hueOff val="-487087"/>
                  <a:satOff val="-2686"/>
                  <a:lumOff val="14808"/>
                </a:schemeClr>
              </a:solidFill>
              <a:prstDash val="solid"/>
              <a:miter lim="400000"/>
            </a:ln>
          </a:left>
          <a:right>
            <a:ln w="12700" cap="flat">
              <a:solidFill>
                <a:schemeClr val="accent2">
                  <a:hueOff val="-487087"/>
                  <a:satOff val="-2686"/>
                  <a:lumOff val="14808"/>
                </a:schemeClr>
              </a:solidFill>
              <a:prstDash val="solid"/>
              <a:miter lim="400000"/>
            </a:ln>
          </a:right>
          <a:top>
            <a:ln w="12700" cap="flat">
              <a:solidFill>
                <a:srgbClr val="3C3C1D"/>
              </a:solidFill>
              <a:prstDash val="solid"/>
              <a:miter lim="400000"/>
            </a:ln>
          </a:top>
          <a:bottom>
            <a:ln w="12700" cap="flat">
              <a:solidFill>
                <a:srgbClr val="CBCBCB"/>
              </a:solidFill>
              <a:prstDash val="solid"/>
              <a:miter lim="400000"/>
            </a:ln>
          </a:bottom>
          <a:insideH>
            <a:ln w="12700" cap="flat">
              <a:solidFill>
                <a:srgbClr val="AAA485"/>
              </a:solidFill>
              <a:prstDash val="solid"/>
              <a:miter lim="400000"/>
            </a:ln>
          </a:insideH>
          <a:insideV>
            <a:ln w="12700" cap="flat">
              <a:solidFill>
                <a:schemeClr val="accent2">
                  <a:hueOff val="-487087"/>
                  <a:satOff val="-2686"/>
                  <a:lumOff val="14808"/>
                </a:schemeClr>
              </a:solidFill>
              <a:prstDash val="solid"/>
              <a:miter lim="400000"/>
            </a:ln>
          </a:insideV>
        </a:tcBdr>
        <a:fill>
          <a:solidFill>
            <a:srgbClr val="656839"/>
          </a:solidFill>
        </a:fill>
      </a:tcStyle>
    </a:firstRow>
  </a:tblStyle>
  <a:tblStyle styleId="{CF821DB8-F4EB-4A41-A1BA-3FCAFE7338EE}" styleName="">
    <a:tblBg/>
    <a:wholeTbl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25400" cap="flat">
              <a:solidFill>
                <a:srgbClr val="C4C6C6"/>
              </a:solidFill>
              <a:prstDash val="solid"/>
              <a:miter lim="400000"/>
            </a:ln>
          </a:top>
          <a:bottom>
            <a:ln w="25400" cap="flat">
              <a:solidFill>
                <a:srgbClr val="C4C6C6"/>
              </a:solidFill>
              <a:prstDash val="solid"/>
              <a:miter lim="400000"/>
            </a:ln>
          </a:bottom>
          <a:insideH>
            <a:ln w="25400" cap="flat">
              <a:solidFill>
                <a:srgbClr val="C4C6C6"/>
              </a:solidFill>
              <a:prstDash val="solid"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F1F1F1"/>
          </a:solidFill>
        </a:fill>
      </a:tcStyle>
    </a:wholeTbl>
    <a:band2H>
      <a:tcTxStyle b="def" i="def"/>
      <a:tcStyle>
        <a:tcBdr/>
        <a:fill>
          <a:solidFill>
            <a:srgbClr val="E4E4E0"/>
          </a:solidFill>
        </a:fill>
      </a:tcStyle>
    </a:band2H>
    <a:firstCol>
      <a:tcTxStyle b="off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solidFill>
                <a:srgbClr val="515151"/>
              </a:solidFill>
              <a:prstDash val="solid"/>
              <a:miter lim="400000"/>
            </a:ln>
          </a:left>
          <a:right>
            <a:ln w="0" cap="flat">
              <a:noFill/>
              <a:miter lim="400000"/>
            </a:ln>
          </a:right>
          <a:top>
            <a:ln w="12700" cap="flat">
              <a:solidFill>
                <a:srgbClr val="7D7766"/>
              </a:solidFill>
              <a:prstDash val="solid"/>
              <a:miter lim="400000"/>
            </a:ln>
          </a:top>
          <a:bottom>
            <a:ln w="12700" cap="flat">
              <a:solidFill>
                <a:srgbClr val="7D7766"/>
              </a:solidFill>
              <a:prstDash val="solid"/>
              <a:miter lim="400000"/>
            </a:ln>
          </a:bottom>
          <a:insideH>
            <a:ln w="12700" cap="flat">
              <a:solidFill>
                <a:srgbClr val="7D7766"/>
              </a:solidFill>
              <a:prstDash val="solid"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8F8B7E"/>
          </a:solidFill>
        </a:fill>
      </a:tcStyle>
    </a:firstCol>
    <a:lastRow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25400" cap="flat">
              <a:solidFill>
                <a:srgbClr val="747474"/>
              </a:solidFill>
              <a:prstDash val="solid"/>
              <a:miter lim="400000"/>
            </a:ln>
          </a:top>
          <a:bottom>
            <a:ln w="12700" cap="flat">
              <a:solidFill>
                <a:srgbClr val="515151"/>
              </a:solidFill>
              <a:prstDash val="solid"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F1F1F1"/>
          </a:solidFill>
        </a:fill>
      </a:tcStyle>
    </a:lastRow>
    <a:firstRow>
      <a:tcTxStyle b="off" i="off">
        <a:font>
          <a:latin typeface="Helvetica Neue"/>
          <a:ea typeface="Helvetica Neue"/>
          <a:cs typeface="Helvetica Neue"/>
        </a:font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solidFill>
                <a:srgbClr val="515151"/>
              </a:solidFill>
              <a:prstDash val="solid"/>
              <a:miter lim="400000"/>
            </a:ln>
          </a:top>
          <a:bottom>
            <a:ln w="25400" cap="flat">
              <a:solidFill>
                <a:schemeClr val="accent2">
                  <a:hueOff val="-487087"/>
                  <a:satOff val="-2686"/>
                  <a:lumOff val="14808"/>
                </a:schemeClr>
              </a:solidFill>
              <a:prstDash val="solid"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5E5A4C"/>
          </a:solidFill>
        </a:fill>
      </a:tcStyle>
    </a:firstRow>
  </a:tblStyle>
  <a:tblStyle styleId="{33BA23B1-9221-436E-865A-0063620EA4FD}" styleName="">
    <a:tblBg/>
    <a:wholeTbl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solidFill>
                <a:srgbClr val="747474"/>
              </a:solidFill>
              <a:prstDash val="solid"/>
              <a:miter lim="400000"/>
            </a:ln>
          </a:left>
          <a:right>
            <a:ln w="12700" cap="flat">
              <a:solidFill>
                <a:srgbClr val="747474"/>
              </a:solidFill>
              <a:prstDash val="solid"/>
              <a:miter lim="400000"/>
            </a:ln>
          </a:right>
          <a:top>
            <a:ln w="12700" cap="flat">
              <a:solidFill>
                <a:srgbClr val="747474"/>
              </a:solidFill>
              <a:prstDash val="solid"/>
              <a:miter lim="400000"/>
            </a:ln>
          </a:top>
          <a:bottom>
            <a:ln w="12700" cap="flat">
              <a:solidFill>
                <a:srgbClr val="747474"/>
              </a:solidFill>
              <a:prstDash val="solid"/>
              <a:miter lim="400000"/>
            </a:ln>
          </a:bottom>
          <a:insideH>
            <a:ln w="12700" cap="flat">
              <a:solidFill>
                <a:srgbClr val="747474"/>
              </a:solidFill>
              <a:prstDash val="solid"/>
              <a:miter lim="400000"/>
            </a:ln>
          </a:insideH>
          <a:insideV>
            <a:ln w="12700" cap="flat">
              <a:solidFill>
                <a:srgbClr val="747474"/>
              </a:solidFill>
              <a:prstDash val="solid"/>
              <a:miter lim="400000"/>
            </a:ln>
          </a:insideV>
        </a:tcBdr>
        <a:fill>
          <a:noFill/>
        </a:fill>
      </a:tcStyle>
    </a:wholeTbl>
    <a:band2H>
      <a:tcTxStyle b="def" i="def"/>
      <a:tcStyle>
        <a:tcBdr/>
        <a:fill>
          <a:solidFill>
            <a:srgbClr val="F2F2F2"/>
          </a:solidFill>
        </a:fill>
      </a:tcStyle>
    </a:band2H>
    <a:firstCol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solidFill>
                <a:srgbClr val="747474"/>
              </a:solidFill>
              <a:prstDash val="solid"/>
              <a:miter lim="400000"/>
            </a:ln>
          </a:left>
          <a:right>
            <a:ln w="12700" cap="flat">
              <a:solidFill>
                <a:srgbClr val="747474"/>
              </a:solidFill>
              <a:prstDash val="solid"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E9E9E9"/>
          </a:solidFill>
        </a:fill>
      </a:tcStyle>
    </a:firstCol>
    <a:lastRow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solidFill>
                <a:srgbClr val="747474"/>
              </a:solidFill>
              <a:prstDash val="solid"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CBCBCB"/>
          </a:solidFill>
        </a:fill>
      </a:tcStyle>
    </a:lastRow>
    <a:firstRow>
      <a:tcTxStyle b="off" i="off">
        <a:font>
          <a:latin typeface="Helvetica Neue"/>
          <a:ea typeface="Helvetica Neue"/>
          <a:cs typeface="Helvetica Neue"/>
        </a:font>
        <a:srgbClr val="444444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solidFill>
                <a:srgbClr val="747474"/>
              </a:solidFill>
              <a:prstDash val="solid"/>
              <a:miter lim="400000"/>
            </a:ln>
          </a:top>
          <a:bottom>
            <a:ln w="12700" cap="flat">
              <a:solidFill>
                <a:srgbClr val="747474"/>
              </a:solidFill>
              <a:prstDash val="solid"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CBCBCB"/>
          </a:solidFill>
        </a:fill>
      </a:tcStyle>
    </a:firstRow>
  </a:tblStyle>
  <a:tblStyle styleId="{2708684C-4D16-4618-839F-0558EEFCDFE6}" styleName="">
    <a:tblBg/>
    <a:wholeTbl>
      <a:tcTxStyle b="off" i="off">
        <a:font>
          <a:latin typeface="Helvetica Neue"/>
          <a:ea typeface="Helvetica Neue"/>
          <a:cs typeface="Helvetica Neue"/>
        </a:font>
        <a:srgbClr val="777777"/>
      </a:tcTxStyle>
      <a:tcStyle>
        <a:tcBdr>
          <a:left>
            <a:ln w="12700" cap="flat">
              <a:solidFill>
                <a:srgbClr val="C9C9C9"/>
              </a:solidFill>
              <a:prstDash val="solid"/>
              <a:miter lim="400000"/>
            </a:ln>
          </a:left>
          <a:right>
            <a:ln w="12700" cap="flat">
              <a:solidFill>
                <a:srgbClr val="C9C9C9"/>
              </a:solidFill>
              <a:prstDash val="solid"/>
              <a:miter lim="400000"/>
            </a:ln>
          </a:right>
          <a:top>
            <a:ln w="12700" cap="flat">
              <a:solidFill>
                <a:srgbClr val="525252"/>
              </a:solidFill>
              <a:custDash>
                <a:ds d="200000" sp="200000"/>
              </a:custDash>
              <a:miter lim="400000"/>
            </a:ln>
          </a:top>
          <a:bottom>
            <a:ln w="12700" cap="flat">
              <a:solidFill>
                <a:srgbClr val="525252"/>
              </a:solidFill>
              <a:custDash>
                <a:ds d="200000" sp="200000"/>
              </a:custDash>
              <a:miter lim="400000"/>
            </a:ln>
          </a:bottom>
          <a:insideH>
            <a:ln w="12700" cap="flat">
              <a:solidFill>
                <a:srgbClr val="525252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C9C9C9"/>
              </a:solidFill>
              <a:prstDash val="solid"/>
              <a:miter lim="400000"/>
            </a:ln>
          </a:insideV>
        </a:tcBdr>
        <a:fill>
          <a:noFill/>
        </a:fill>
      </a:tcStyle>
    </a:wholeTbl>
    <a:band2H>
      <a:tcTxStyle b="def" i="def"/>
      <a:tcStyle>
        <a:tcBdr/>
        <a:fill>
          <a:solidFill>
            <a:srgbClr val="D2D2D2">
              <a:alpha val="30000"/>
            </a:srgbClr>
          </a:solidFill>
        </a:fill>
      </a:tcStyle>
    </a:band2H>
    <a:firstCol>
      <a:tcTxStyle b="off" i="off">
        <a:font>
          <a:latin typeface="Helvetica Neue Medium"/>
          <a:ea typeface="Helvetica Neue Medium"/>
          <a:cs typeface="Helvetica Neue Medium"/>
        </a:font>
        <a:srgbClr val="555555"/>
      </a:tcTxStyle>
      <a:tcStyle>
        <a:tcBdr>
          <a:left>
            <a:ln w="12700" cap="flat">
              <a:solidFill>
                <a:srgbClr val="000000"/>
              </a:solidFill>
              <a:prstDash val="solid"/>
              <a:miter lim="400000"/>
            </a:ln>
          </a:left>
          <a:right>
            <a:ln w="12700" cap="flat">
              <a:solidFill>
                <a:srgbClr val="000000"/>
              </a:solidFill>
              <a:prstDash val="solid"/>
              <a:miter lim="400000"/>
            </a:ln>
          </a:right>
          <a:top>
            <a:ln w="12700" cap="flat">
              <a:solidFill>
                <a:srgbClr val="C9C9C9"/>
              </a:solidFill>
              <a:prstDash val="solid"/>
              <a:miter lim="400000"/>
            </a:ln>
          </a:top>
          <a:bottom>
            <a:ln w="12700" cap="flat">
              <a:solidFill>
                <a:srgbClr val="C9C9C9"/>
              </a:solidFill>
              <a:prstDash val="solid"/>
              <a:miter lim="400000"/>
            </a:ln>
          </a:bottom>
          <a:insideH>
            <a:ln w="12700" cap="flat">
              <a:solidFill>
                <a:srgbClr val="C9C9C9"/>
              </a:solidFill>
              <a:prstDash val="solid"/>
              <a:miter lim="400000"/>
            </a:ln>
          </a:insideH>
          <a:insideV>
            <a:ln w="12700" cap="flat">
              <a:solidFill>
                <a:srgbClr val="C9C9C9"/>
              </a:solidFill>
              <a:prstDash val="solid"/>
              <a:miter lim="400000"/>
            </a:ln>
          </a:insideV>
        </a:tcBdr>
        <a:fill>
          <a:noFill/>
        </a:fill>
      </a:tcStyle>
    </a:firstCol>
    <a:lastRow>
      <a:tcTxStyle b="off" i="off">
        <a:font>
          <a:latin typeface="Helvetica Neue Medium"/>
          <a:ea typeface="Helvetica Neue Medium"/>
          <a:cs typeface="Helvetica Neue Medium"/>
        </a:font>
        <a:srgbClr val="555555"/>
      </a:tcTxStyle>
      <a:tcStyle>
        <a:tcBdr>
          <a:left>
            <a:ln w="12700" cap="flat">
              <a:solidFill>
                <a:srgbClr val="C9C9C9"/>
              </a:solidFill>
              <a:prstDash val="solid"/>
              <a:miter lim="400000"/>
            </a:ln>
          </a:left>
          <a:right>
            <a:ln w="12700" cap="flat">
              <a:solidFill>
                <a:srgbClr val="C9C9C9"/>
              </a:solidFill>
              <a:prstDash val="solid"/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solidFill>
                <a:srgbClr val="000000"/>
              </a:solidFill>
              <a:prstDash val="solid"/>
              <a:miter lim="400000"/>
            </a:ln>
          </a:bottom>
          <a:insideH>
            <a:ln w="12700" cap="flat">
              <a:solidFill>
                <a:srgbClr val="C9C9C9"/>
              </a:solidFill>
              <a:prstDash val="solid"/>
              <a:miter lim="400000"/>
            </a:ln>
          </a:insideH>
          <a:insideV>
            <a:ln w="12700" cap="flat">
              <a:solidFill>
                <a:srgbClr val="C9C9C9"/>
              </a:solidFill>
              <a:prstDash val="solid"/>
              <a:miter lim="400000"/>
            </a:ln>
          </a:insideV>
        </a:tcBdr>
        <a:fill>
          <a:noFill/>
        </a:fill>
      </a:tcStyle>
    </a:lastRow>
    <a:firstRow>
      <a:tcTxStyle b="off" i="off">
        <a:font>
          <a:latin typeface="Helvetica Neue Medium"/>
          <a:ea typeface="Helvetica Neue Medium"/>
          <a:cs typeface="Helvetica Neue Medium"/>
        </a:font>
        <a:srgbClr val="555555"/>
      </a:tcTxStyle>
      <a:tcStyle>
        <a:tcBdr>
          <a:left>
            <a:ln w="12700" cap="flat">
              <a:solidFill>
                <a:srgbClr val="C9C9C9"/>
              </a:solidFill>
              <a:prstDash val="solid"/>
              <a:miter lim="400000"/>
            </a:ln>
          </a:left>
          <a:right>
            <a:ln w="12700" cap="flat">
              <a:solidFill>
                <a:srgbClr val="C9C9C9"/>
              </a:solidFill>
              <a:prstDash val="solid"/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solidFill>
                <a:srgbClr val="000000"/>
              </a:solidFill>
              <a:prstDash val="solid"/>
              <a:miter lim="400000"/>
            </a:ln>
          </a:bottom>
          <a:insideH>
            <a:ln w="12700" cap="flat">
              <a:solidFill>
                <a:srgbClr val="C9C9C9"/>
              </a:solidFill>
              <a:prstDash val="solid"/>
              <a:miter lim="400000"/>
            </a:ln>
          </a:insideH>
          <a:insideV>
            <a:ln w="12700" cap="flat">
              <a:solidFill>
                <a:srgbClr val="C9C9C9"/>
              </a:solidFill>
              <a:prstDash val="solid"/>
              <a:miter lim="400000"/>
            </a:ln>
          </a:insideV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showComments="1"/>
</file>

<file path=ppt/_rels/presentation.xml.rels><?xml version="1.0" encoding="UTF-8"?>
<Relationships xmlns="http://schemas.openxmlformats.org/package/2006/relationships"><Relationship Id="rId1" Type="http://schemas.openxmlformats.org/officeDocument/2006/relationships/presProps" Target="presProps.xml"/><Relationship Id="rId2" Type="http://schemas.openxmlformats.org/officeDocument/2006/relationships/viewProps" Target="viewProps.xml"/><Relationship Id="rId3" Type="http://schemas.openxmlformats.org/officeDocument/2006/relationships/commentAuthors" Target="commentAuthors.xml"/><Relationship Id="rId4" Type="http://schemas.openxmlformats.org/officeDocument/2006/relationships/tableStyles" Target="tableStyles.xml"/><Relationship Id="rId5" Type="http://schemas.openxmlformats.org/officeDocument/2006/relationships/slideMaster" Target="slideMasters/slideMaster1.xml"/><Relationship Id="rId6" Type="http://schemas.openxmlformats.org/officeDocument/2006/relationships/theme" Target="theme/theme1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9" Type="http://schemas.openxmlformats.org/officeDocument/2006/relationships/slide" Target="slides/slide2.xml"/><Relationship Id="rId10" Type="http://schemas.openxmlformats.org/officeDocument/2006/relationships/slide" Target="slides/slide3.xml"/><Relationship Id="rId11" Type="http://schemas.openxmlformats.org/officeDocument/2006/relationships/slide" Target="slides/slide4.xml"/><Relationship Id="rId12" Type="http://schemas.openxmlformats.org/officeDocument/2006/relationships/slide" Target="slides/slide5.xml"/><Relationship Id="rId13" Type="http://schemas.openxmlformats.org/officeDocument/2006/relationships/slide" Target="slides/slide6.xml"/><Relationship Id="rId14" Type="http://schemas.openxmlformats.org/officeDocument/2006/relationships/slide" Target="slides/slide7.xml"/><Relationship Id="rId15" Type="http://schemas.openxmlformats.org/officeDocument/2006/relationships/slide" Target="slides/slide8.xml"/><Relationship Id="rId16" Type="http://schemas.openxmlformats.org/officeDocument/2006/relationships/slide" Target="slides/slide9.xml"/><Relationship Id="rId17" Type="http://schemas.openxmlformats.org/officeDocument/2006/relationships/slide" Target="slides/slide10.xml"/><Relationship Id="rId18" Type="http://schemas.openxmlformats.org/officeDocument/2006/relationships/slide" Target="slides/slide11.xml"/><Relationship Id="rId19" Type="http://schemas.openxmlformats.org/officeDocument/2006/relationships/slide" Target="slides/slide12.xml"/><Relationship Id="rId20" Type="http://schemas.openxmlformats.org/officeDocument/2006/relationships/slide" Target="slides/slide13.xml"/><Relationship Id="rId21" Type="http://schemas.openxmlformats.org/officeDocument/2006/relationships/slide" Target="slides/slide14.xml"/><Relationship Id="rId22" Type="http://schemas.openxmlformats.org/officeDocument/2006/relationships/slide" Target="slides/slide15.xml"/><Relationship Id="rId23" Type="http://schemas.openxmlformats.org/officeDocument/2006/relationships/slide" Target="slides/slide16.xml"/><Relationship Id="rId24" Type="http://schemas.openxmlformats.org/officeDocument/2006/relationships/slide" Target="slides/slide17.xml"/><Relationship Id="rId25" Type="http://schemas.openxmlformats.org/officeDocument/2006/relationships/slide" Target="slides/slide18.xml"/><Relationship Id="rId26" Type="http://schemas.openxmlformats.org/officeDocument/2006/relationships/slide" Target="slides/slide19.xml"/><Relationship Id="rId27" Type="http://schemas.openxmlformats.org/officeDocument/2006/relationships/slide" Target="slides/slide20.xml"/><Relationship Id="rId28" Type="http://schemas.openxmlformats.org/officeDocument/2006/relationships/slide" Target="slides/slide21.xml"/><Relationship Id="rId29" Type="http://schemas.openxmlformats.org/officeDocument/2006/relationships/slide" Target="slides/slide22.xml"/><Relationship Id="rId30" Type="http://schemas.openxmlformats.org/officeDocument/2006/relationships/slide" Target="slides/slide23.xml"/><Relationship Id="rId31" Type="http://schemas.openxmlformats.org/officeDocument/2006/relationships/slide" Target="slides/slide24.xml"/><Relationship Id="rId32" Type="http://schemas.openxmlformats.org/officeDocument/2006/relationships/slide" Target="slides/slide25.xml"/><Relationship Id="rId33" Type="http://schemas.openxmlformats.org/officeDocument/2006/relationships/slide" Target="slides/slide26.xml"/><Relationship Id="rId34" Type="http://schemas.openxmlformats.org/officeDocument/2006/relationships/slide" Target="slides/slide27.xml"/><Relationship Id="rId35" Type="http://schemas.openxmlformats.org/officeDocument/2006/relationships/slide" Target="slides/slide28.xml"/><Relationship Id="rId36" Type="http://schemas.openxmlformats.org/officeDocument/2006/relationships/slide" Target="slides/slide29.xml"/><Relationship Id="rId37" Type="http://schemas.openxmlformats.org/officeDocument/2006/relationships/slide" Target="slides/slide30.xml"/><Relationship Id="rId38" Type="http://schemas.openxmlformats.org/officeDocument/2006/relationships/slide" Target="slides/slide31.xml"/><Relationship Id="rId39" Type="http://schemas.openxmlformats.org/officeDocument/2006/relationships/slide" Target="slides/slide32.xml"/><Relationship Id="rId40" Type="http://schemas.openxmlformats.org/officeDocument/2006/relationships/slide" Target="slides/slide33.xml"/><Relationship Id="rId41" Type="http://schemas.openxmlformats.org/officeDocument/2006/relationships/slide" Target="slides/slide34.xml"/><Relationship Id="rId42" Type="http://schemas.openxmlformats.org/officeDocument/2006/relationships/slide" Target="slides/slide35.xml"/><Relationship Id="rId43" Type="http://schemas.openxmlformats.org/officeDocument/2006/relationships/slide" Target="slides/slide36.xml"/><Relationship Id="rId44" Type="http://schemas.openxmlformats.org/officeDocument/2006/relationships/slide" Target="slides/slide37.xml"/><Relationship Id="rId45" Type="http://schemas.openxmlformats.org/officeDocument/2006/relationships/slide" Target="slides/slide38.xml"/><Relationship Id="rId46" Type="http://schemas.openxmlformats.org/officeDocument/2006/relationships/slide" Target="slides/slide39.xml"/><Relationship Id="rId47" Type="http://schemas.openxmlformats.org/officeDocument/2006/relationships/slide" Target="slides/slide40.xml"/><Relationship Id="rId48" Type="http://schemas.openxmlformats.org/officeDocument/2006/relationships/slide" Target="slides/slide41.xml"/><Relationship Id="rId49" Type="http://schemas.openxmlformats.org/officeDocument/2006/relationships/slide" Target="slides/slide42.xml"/><Relationship Id="rId50" Type="http://schemas.openxmlformats.org/officeDocument/2006/relationships/slide" Target="slides/slide43.xml"/><Relationship Id="rId51" Type="http://schemas.openxmlformats.org/officeDocument/2006/relationships/slide" Target="slides/slide44.xml"/><Relationship Id="rId52" Type="http://schemas.openxmlformats.org/officeDocument/2006/relationships/slide" Target="slides/slide45.xml"/><Relationship Id="rId53" Type="http://schemas.openxmlformats.org/officeDocument/2006/relationships/slide" Target="slides/slide46.xml"/><Relationship Id="rId54" Type="http://schemas.openxmlformats.org/officeDocument/2006/relationships/slide" Target="slides/slide47.xml"/><Relationship Id="rId55" Type="http://schemas.openxmlformats.org/officeDocument/2006/relationships/slide" Target="slides/slide48.xml"/><Relationship Id="rId56" Type="http://schemas.openxmlformats.org/officeDocument/2006/relationships/slide" Target="slides/slide49.xml"/><Relationship Id="rId57" Type="http://schemas.openxmlformats.org/officeDocument/2006/relationships/slide" Target="slides/slide50.xml"/><Relationship Id="rId58" Type="http://schemas.openxmlformats.org/officeDocument/2006/relationships/slide" Target="slides/slide51.xml"/><Relationship Id="rId59" Type="http://schemas.openxmlformats.org/officeDocument/2006/relationships/slide" Target="slides/slide52.xml"/><Relationship Id="rId60" Type="http://schemas.openxmlformats.org/officeDocument/2006/relationships/slide" Target="slides/slide53.xml"/><Relationship Id="rId61" Type="http://schemas.openxmlformats.org/officeDocument/2006/relationships/slide" Target="slides/slide54.xml"/><Relationship Id="rId62" Type="http://schemas.openxmlformats.org/officeDocument/2006/relationships/slide" Target="slides/slide55.xml"/><Relationship Id="rId63" Type="http://schemas.openxmlformats.org/officeDocument/2006/relationships/slide" Target="slides/slide56.xml"/><Relationship Id="rId64" Type="http://schemas.openxmlformats.org/officeDocument/2006/relationships/slide" Target="slides/slide57.xml"/><Relationship Id="rId65" Type="http://schemas.openxmlformats.org/officeDocument/2006/relationships/slide" Target="slides/slide58.xml"/><Relationship Id="rId66" Type="http://schemas.openxmlformats.org/officeDocument/2006/relationships/slide" Target="slides/slide59.xml"/><Relationship Id="rId67" Type="http://schemas.openxmlformats.org/officeDocument/2006/relationships/slide" Target="slides/slide60.xml"/><Relationship Id="rId68" Type="http://schemas.openxmlformats.org/officeDocument/2006/relationships/slide" Target="slides/slide61.xml"/><Relationship Id="rId69" Type="http://schemas.openxmlformats.org/officeDocument/2006/relationships/slide" Target="slides/slide62.xml"/><Relationship Id="rId70" Type="http://schemas.openxmlformats.org/officeDocument/2006/relationships/slide" Target="slides/slide63.xml"/><Relationship Id="rId71" Type="http://schemas.openxmlformats.org/officeDocument/2006/relationships/slide" Target="slides/slide64.xml"/><Relationship Id="rId72" Type="http://schemas.openxmlformats.org/officeDocument/2006/relationships/slide" Target="slides/slide65.xml"/><Relationship Id="rId73" Type="http://schemas.openxmlformats.org/officeDocument/2006/relationships/slide" Target="slides/slide66.xml"/><Relationship Id="rId74" Type="http://schemas.openxmlformats.org/officeDocument/2006/relationships/slide" Target="slides/slide67.xml"/><Relationship Id="rId75" Type="http://schemas.openxmlformats.org/officeDocument/2006/relationships/slide" Target="slides/slide68.xml"/><Relationship Id="rId76" Type="http://schemas.openxmlformats.org/officeDocument/2006/relationships/slide" Target="slides/slide69.xml"/><Relationship Id="rId77" Type="http://schemas.openxmlformats.org/officeDocument/2006/relationships/slide" Target="slides/slide70.xml"/><Relationship Id="rId78" Type="http://schemas.openxmlformats.org/officeDocument/2006/relationships/slide" Target="slides/slide71.xml"/><Relationship Id="rId79" Type="http://schemas.openxmlformats.org/officeDocument/2006/relationships/slide" Target="slides/slide72.xml"/><Relationship Id="rId80" Type="http://schemas.openxmlformats.org/officeDocument/2006/relationships/slide" Target="slides/slide73.xml"/><Relationship Id="rId81" Type="http://schemas.openxmlformats.org/officeDocument/2006/relationships/slide" Target="slides/slide74.xml"/><Relationship Id="rId82" Type="http://schemas.openxmlformats.org/officeDocument/2006/relationships/slide" Target="slides/slide75.xml"/><Relationship Id="rId83" Type="http://schemas.openxmlformats.org/officeDocument/2006/relationships/slide" Target="slides/slide76.xml"/><Relationship Id="rId84" Type="http://schemas.openxmlformats.org/officeDocument/2006/relationships/slide" Target="slides/slide77.xml"/><Relationship Id="rId85" Type="http://schemas.openxmlformats.org/officeDocument/2006/relationships/slide" Target="slides/slide78.xml"/><Relationship Id="rId86" Type="http://schemas.openxmlformats.org/officeDocument/2006/relationships/slide" Target="slides/slide79.xml"/><Relationship Id="rId87" Type="http://schemas.openxmlformats.org/officeDocument/2006/relationships/slide" Target="slides/slide80.xml"/><Relationship Id="rId88" Type="http://schemas.openxmlformats.org/officeDocument/2006/relationships/slide" Target="slides/slide81.xml"/><Relationship Id="rId89" Type="http://schemas.openxmlformats.org/officeDocument/2006/relationships/slide" Target="slides/slide82.xml"/><Relationship Id="rId90" Type="http://schemas.openxmlformats.org/officeDocument/2006/relationships/slide" Target="slides/slide83.xml"/><Relationship Id="rId91" Type="http://schemas.openxmlformats.org/officeDocument/2006/relationships/slide" Target="slides/slide84.xml"/><Relationship Id="rId92" Type="http://schemas.openxmlformats.org/officeDocument/2006/relationships/slide" Target="slides/slide85.xml"/><Relationship Id="rId93" Type="http://schemas.openxmlformats.org/officeDocument/2006/relationships/slide" Target="slides/slide86.xml"/><Relationship Id="rId94" Type="http://schemas.openxmlformats.org/officeDocument/2006/relationships/slide" Target="slides/slide87.xml"/><Relationship Id="rId95" Type="http://schemas.openxmlformats.org/officeDocument/2006/relationships/slide" Target="slides/slide88.xml"/><Relationship Id="rId96" Type="http://schemas.openxmlformats.org/officeDocument/2006/relationships/slide" Target="slides/slide89.xml"/><Relationship Id="rId97" Type="http://schemas.openxmlformats.org/officeDocument/2006/relationships/slide" Target="slides/slide90.xml"/><Relationship Id="rId98" Type="http://schemas.openxmlformats.org/officeDocument/2006/relationships/slide" Target="slides/slide91.xml"/><Relationship Id="rId99" Type="http://schemas.openxmlformats.org/officeDocument/2006/relationships/slide" Target="slides/slide92.xml"/><Relationship Id="rId100" Type="http://schemas.openxmlformats.org/officeDocument/2006/relationships/slide" Target="slides/slide93.xml"/><Relationship Id="rId101" Type="http://schemas.openxmlformats.org/officeDocument/2006/relationships/slide" Target="slides/slide94.xml"/><Relationship Id="rId102" Type="http://schemas.openxmlformats.org/officeDocument/2006/relationships/slide" Target="slides/slide95.xml"/><Relationship Id="rId103" Type="http://schemas.openxmlformats.org/officeDocument/2006/relationships/slide" Target="slides/slide96.xml"/><Relationship Id="rId104" Type="http://schemas.openxmlformats.org/officeDocument/2006/relationships/slide" Target="slides/slide97.xml"/><Relationship Id="rId105" Type="http://schemas.openxmlformats.org/officeDocument/2006/relationships/slide" Target="slides/slide98.xml"/><Relationship Id="rId106" Type="http://schemas.openxmlformats.org/officeDocument/2006/relationships/slide" Target="slides/slide99.xml"/><Relationship Id="rId107" Type="http://schemas.openxmlformats.org/officeDocument/2006/relationships/slide" Target="slides/slide100.xml"/><Relationship Id="rId108" Type="http://schemas.openxmlformats.org/officeDocument/2006/relationships/slide" Target="slides/slide101.xml"/><Relationship Id="rId109" Type="http://schemas.openxmlformats.org/officeDocument/2006/relationships/slide" Target="slides/slide102.xml"/><Relationship Id="rId110" Type="http://schemas.openxmlformats.org/officeDocument/2006/relationships/slide" Target="slides/slide103.xml"/><Relationship Id="rId111" Type="http://schemas.openxmlformats.org/officeDocument/2006/relationships/slide" Target="slides/slide104.xml"/><Relationship Id="rId112" Type="http://schemas.openxmlformats.org/officeDocument/2006/relationships/slide" Target="slides/slide105.xml"/><Relationship Id="rId113" Type="http://schemas.openxmlformats.org/officeDocument/2006/relationships/slide" Target="slides/slide106.xml"/><Relationship Id="rId114" Type="http://schemas.openxmlformats.org/officeDocument/2006/relationships/slide" Target="slides/slide107.xml"/><Relationship Id="rId115" Type="http://schemas.openxmlformats.org/officeDocument/2006/relationships/slide" Target="slides/slide108.xml"/><Relationship Id="rId116" Type="http://schemas.openxmlformats.org/officeDocument/2006/relationships/slide" Target="slides/slide109.xml"/><Relationship Id="rId117" Type="http://schemas.openxmlformats.org/officeDocument/2006/relationships/slide" Target="slides/slide110.xml"/><Relationship Id="rId118" Type="http://schemas.openxmlformats.org/officeDocument/2006/relationships/slide" Target="slides/slide111.xml"/><Relationship Id="rId119" Type="http://schemas.openxmlformats.org/officeDocument/2006/relationships/slide" Target="slides/slide112.xml"/><Relationship Id="rId120" Type="http://schemas.openxmlformats.org/officeDocument/2006/relationships/slide" Target="slides/slide113.xml"/><Relationship Id="rId121" Type="http://schemas.openxmlformats.org/officeDocument/2006/relationships/slide" Target="slides/slide114.xml"/><Relationship Id="rId122" Type="http://schemas.openxmlformats.org/officeDocument/2006/relationships/slide" Target="slides/slide115.xml"/><Relationship Id="rId123" Type="http://schemas.openxmlformats.org/officeDocument/2006/relationships/slide" Target="slides/slide116.xml"/><Relationship Id="rId124" Type="http://schemas.openxmlformats.org/officeDocument/2006/relationships/slide" Target="slides/slide117.xml"/><Relationship Id="rId125" Type="http://schemas.openxmlformats.org/officeDocument/2006/relationships/slide" Target="slides/slide118.xml"/><Relationship Id="rId126" Type="http://schemas.openxmlformats.org/officeDocument/2006/relationships/slide" Target="slides/slide119.xml"/><Relationship Id="rId127" Type="http://schemas.openxmlformats.org/officeDocument/2006/relationships/slide" Target="slides/slide120.xml"/><Relationship Id="rId128" Type="http://schemas.openxmlformats.org/officeDocument/2006/relationships/slide" Target="slides/slide121.xml"/><Relationship Id="rId129" Type="http://schemas.openxmlformats.org/officeDocument/2006/relationships/slide" Target="slides/slide122.xml"/><Relationship Id="rId130" Type="http://schemas.openxmlformats.org/officeDocument/2006/relationships/slide" Target="slides/slide123.xml"/><Relationship Id="rId131" Type="http://schemas.openxmlformats.org/officeDocument/2006/relationships/slide" Target="slides/slide124.xml"/><Relationship Id="rId132" Type="http://schemas.openxmlformats.org/officeDocument/2006/relationships/slide" Target="slides/slide125.xml"/><Relationship Id="rId133" Type="http://schemas.openxmlformats.org/officeDocument/2006/relationships/slide" Target="slides/slide126.xml"/><Relationship Id="rId134" Type="http://schemas.openxmlformats.org/officeDocument/2006/relationships/slide" Target="slides/slide127.xml"/><Relationship Id="rId135" Type="http://schemas.openxmlformats.org/officeDocument/2006/relationships/slide" Target="slides/slide128.xml"/><Relationship Id="rId136" Type="http://schemas.openxmlformats.org/officeDocument/2006/relationships/slide" Target="slides/slide129.xml"/><Relationship Id="rId137" Type="http://schemas.openxmlformats.org/officeDocument/2006/relationships/slide" Target="slides/slide130.xml"/><Relationship Id="rId138" Type="http://schemas.openxmlformats.org/officeDocument/2006/relationships/slide" Target="slides/slide131.xml"/><Relationship Id="rId139" Type="http://schemas.openxmlformats.org/officeDocument/2006/relationships/slide" Target="slides/slide132.xml"/><Relationship Id="rId140" Type="http://schemas.openxmlformats.org/officeDocument/2006/relationships/slide" Target="slides/slide133.xml"/><Relationship Id="rId141" Type="http://schemas.openxmlformats.org/officeDocument/2006/relationships/slide" Target="slides/slide134.xml"/><Relationship Id="rId142" Type="http://schemas.openxmlformats.org/officeDocument/2006/relationships/slide" Target="slides/slide135.xml"/><Relationship Id="rId143" Type="http://schemas.openxmlformats.org/officeDocument/2006/relationships/slide" Target="slides/slide136.xml"/><Relationship Id="rId144" Type="http://schemas.openxmlformats.org/officeDocument/2006/relationships/slide" Target="slides/slide137.xml"/><Relationship Id="rId145" Type="http://schemas.openxmlformats.org/officeDocument/2006/relationships/slide" Target="slides/slide138.xml"/><Relationship Id="rId146" Type="http://schemas.openxmlformats.org/officeDocument/2006/relationships/slide" Target="slides/slide139.xml"/><Relationship Id="rId147" Type="http://schemas.openxmlformats.org/officeDocument/2006/relationships/slide" Target="slides/slide140.xml"/><Relationship Id="rId148" Type="http://schemas.openxmlformats.org/officeDocument/2006/relationships/slide" Target="slides/slide141.xml"/><Relationship Id="rId149" Type="http://schemas.openxmlformats.org/officeDocument/2006/relationships/slide" Target="slides/slide142.xml"/><Relationship Id="rId150" Type="http://schemas.openxmlformats.org/officeDocument/2006/relationships/slide" Target="slides/slide143.xml"/><Relationship Id="rId151" Type="http://schemas.openxmlformats.org/officeDocument/2006/relationships/slide" Target="slides/slide144.xml"/><Relationship Id="rId152" Type="http://schemas.openxmlformats.org/officeDocument/2006/relationships/slide" Target="slides/slide145.xml"/><Relationship Id="rId153" Type="http://schemas.openxmlformats.org/officeDocument/2006/relationships/slide" Target="slides/slide146.xml"/><Relationship Id="rId154" Type="http://schemas.openxmlformats.org/officeDocument/2006/relationships/slide" Target="slides/slide147.xml"/><Relationship Id="rId155" Type="http://schemas.openxmlformats.org/officeDocument/2006/relationships/slide" Target="slides/slide148.xml"/><Relationship Id="rId156" Type="http://schemas.openxmlformats.org/officeDocument/2006/relationships/slide" Target="slides/slide149.xml"/><Relationship Id="rId157" Type="http://schemas.openxmlformats.org/officeDocument/2006/relationships/slide" Target="slides/slide150.xml"/><Relationship Id="rId158" Type="http://schemas.openxmlformats.org/officeDocument/2006/relationships/slide" Target="slides/slide151.xml"/><Relationship Id="rId159" Type="http://schemas.openxmlformats.org/officeDocument/2006/relationships/slide" Target="slides/slide152.xml"/><Relationship Id="rId160" Type="http://schemas.openxmlformats.org/officeDocument/2006/relationships/slide" Target="slides/slide153.xml"/><Relationship Id="rId161" Type="http://schemas.openxmlformats.org/officeDocument/2006/relationships/slide" Target="slides/slide154.xml"/><Relationship Id="rId162" Type="http://schemas.openxmlformats.org/officeDocument/2006/relationships/slide" Target="slides/slide155.xml"/><Relationship Id="rId163" Type="http://schemas.openxmlformats.org/officeDocument/2006/relationships/slide" Target="slides/slide156.xml"/><Relationship Id="rId164" Type="http://schemas.openxmlformats.org/officeDocument/2006/relationships/slide" Target="slides/slide157.xml"/><Relationship Id="rId165" Type="http://schemas.openxmlformats.org/officeDocument/2006/relationships/slide" Target="slides/slide158.xml"/><Relationship Id="rId166" Type="http://schemas.openxmlformats.org/officeDocument/2006/relationships/slide" Target="slides/slide159.xml"/><Relationship Id="rId167" Type="http://schemas.openxmlformats.org/officeDocument/2006/relationships/slide" Target="slides/slide160.xml"/><Relationship Id="rId168" Type="http://schemas.openxmlformats.org/officeDocument/2006/relationships/slide" Target="slides/slide161.xml"/><Relationship Id="rId169" Type="http://schemas.openxmlformats.org/officeDocument/2006/relationships/slide" Target="slides/slide162.xml"/><Relationship Id="rId170" Type="http://schemas.openxmlformats.org/officeDocument/2006/relationships/slide" Target="slides/slide163.xml"/><Relationship Id="rId171" Type="http://schemas.openxmlformats.org/officeDocument/2006/relationships/slide" Target="slides/slide164.xml"/><Relationship Id="rId172" Type="http://schemas.openxmlformats.org/officeDocument/2006/relationships/slide" Target="slides/slide165.xml"/><Relationship Id="rId173" Type="http://schemas.openxmlformats.org/officeDocument/2006/relationships/slide" Target="slides/slide166.xml"/><Relationship Id="rId174" Type="http://schemas.openxmlformats.org/officeDocument/2006/relationships/slide" Target="slides/slide167.xml"/><Relationship Id="rId175" Type="http://schemas.openxmlformats.org/officeDocument/2006/relationships/slide" Target="slides/slide168.xml"/><Relationship Id="rId176" Type="http://schemas.openxmlformats.org/officeDocument/2006/relationships/slide" Target="slides/slide169.xml"/><Relationship Id="rId177" Type="http://schemas.openxmlformats.org/officeDocument/2006/relationships/slide" Target="slides/slide170.xml"/><Relationship Id="rId178" Type="http://schemas.openxmlformats.org/officeDocument/2006/relationships/slide" Target="slides/slide171.xml"/><Relationship Id="rId179" Type="http://schemas.openxmlformats.org/officeDocument/2006/relationships/slide" Target="slides/slide172.xml"/><Relationship Id="rId180" Type="http://schemas.openxmlformats.org/officeDocument/2006/relationships/slide" Target="slides/slide173.xml"/><Relationship Id="rId181" Type="http://schemas.openxmlformats.org/officeDocument/2006/relationships/slide" Target="slides/slide174.xml"/><Relationship Id="rId182" Type="http://schemas.openxmlformats.org/officeDocument/2006/relationships/slide" Target="slides/slide175.xml"/><Relationship Id="rId183" Type="http://schemas.openxmlformats.org/officeDocument/2006/relationships/slide" Target="slides/slide176.xml"/><Relationship Id="rId184" Type="http://schemas.openxmlformats.org/officeDocument/2006/relationships/slide" Target="slides/slide177.xml"/><Relationship Id="rId185" Type="http://schemas.openxmlformats.org/officeDocument/2006/relationships/slide" Target="slides/slide178.xml"/><Relationship Id="rId186" Type="http://schemas.openxmlformats.org/officeDocument/2006/relationships/slide" Target="slides/slide179.xml"/><Relationship Id="rId187" Type="http://schemas.openxmlformats.org/officeDocument/2006/relationships/slide" Target="slides/slide180.xml"/><Relationship Id="rId188" Type="http://schemas.openxmlformats.org/officeDocument/2006/relationships/slide" Target="slides/slide181.xml"/><Relationship Id="rId189" Type="http://schemas.openxmlformats.org/officeDocument/2006/relationships/slide" Target="slides/slide182.xml"/><Relationship Id="rId190" Type="http://schemas.openxmlformats.org/officeDocument/2006/relationships/slide" Target="slides/slide183.xml"/><Relationship Id="rId191" Type="http://schemas.openxmlformats.org/officeDocument/2006/relationships/slide" Target="slides/slide184.xml"/><Relationship Id="rId192" Type="http://schemas.openxmlformats.org/officeDocument/2006/relationships/slide" Target="slides/slide185.xml"/><Relationship Id="rId193" Type="http://schemas.openxmlformats.org/officeDocument/2006/relationships/slide" Target="slides/slide186.xml"/><Relationship Id="rId194" Type="http://schemas.openxmlformats.org/officeDocument/2006/relationships/slide" Target="slides/slide187.xml"/><Relationship Id="rId195" Type="http://schemas.openxmlformats.org/officeDocument/2006/relationships/slide" Target="slides/slide188.xml"/><Relationship Id="rId196" Type="http://schemas.openxmlformats.org/officeDocument/2006/relationships/slide" Target="slides/slide189.xml"/><Relationship Id="rId197" Type="http://schemas.openxmlformats.org/officeDocument/2006/relationships/slide" Target="slides/slide190.xml"/><Relationship Id="rId198" Type="http://schemas.openxmlformats.org/officeDocument/2006/relationships/slide" Target="slides/slide191.xml"/><Relationship Id="rId199" Type="http://schemas.openxmlformats.org/officeDocument/2006/relationships/slide" Target="slides/slide192.xml"/><Relationship Id="rId200" Type="http://schemas.openxmlformats.org/officeDocument/2006/relationships/slide" Target="slides/slide193.xml"/><Relationship Id="rId201" Type="http://schemas.openxmlformats.org/officeDocument/2006/relationships/slide" Target="slides/slide194.xml"/><Relationship Id="rId202" Type="http://schemas.openxmlformats.org/officeDocument/2006/relationships/slide" Target="slides/slide195.xml"/><Relationship Id="rId203" Type="http://schemas.openxmlformats.org/officeDocument/2006/relationships/slide" Target="slides/slide196.xml"/><Relationship Id="rId204" Type="http://schemas.openxmlformats.org/officeDocument/2006/relationships/slide" Target="slides/slide197.xml"/><Relationship Id="rId205" Type="http://schemas.openxmlformats.org/officeDocument/2006/relationships/slide" Target="slides/slide198.xml"/><Relationship Id="rId206" Type="http://schemas.openxmlformats.org/officeDocument/2006/relationships/slide" Target="slides/slide199.xml"/><Relationship Id="rId207" Type="http://schemas.openxmlformats.org/officeDocument/2006/relationships/slide" Target="slides/slide200.xml"/><Relationship Id="rId208" Type="http://schemas.openxmlformats.org/officeDocument/2006/relationships/slide" Target="slides/slide201.xml"/><Relationship Id="rId209" Type="http://schemas.openxmlformats.org/officeDocument/2006/relationships/slide" Target="slides/slide202.xml"/><Relationship Id="rId210" Type="http://schemas.openxmlformats.org/officeDocument/2006/relationships/slide" Target="slides/slide203.xml"/><Relationship Id="rId211" Type="http://schemas.openxmlformats.org/officeDocument/2006/relationships/slide" Target="slides/slide204.xml"/><Relationship Id="rId212" Type="http://schemas.openxmlformats.org/officeDocument/2006/relationships/slide" Target="slides/slide205.xml"/><Relationship Id="rId213" Type="http://schemas.openxmlformats.org/officeDocument/2006/relationships/slide" Target="slides/slide206.xml"/><Relationship Id="rId214" Type="http://schemas.openxmlformats.org/officeDocument/2006/relationships/slide" Target="slides/slide207.xml"/><Relationship Id="rId215" Type="http://schemas.openxmlformats.org/officeDocument/2006/relationships/slide" Target="slides/slide208.xml"/></Relationships>

</file>

<file path=ppt/notesMasters/_rels/notesMaster1.xml.rels><?xml version="1.0" encoding="UTF-8"?>
<Relationships xmlns="http://schemas.openxmlformats.org/package/2006/relationships"><Relationship Id="rId1" Type="http://schemas.openxmlformats.org/officeDocument/2006/relationships/theme" Target="../theme/theme2.xml"/></Relationships>
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Shape 213"/>
          <p:cNvSpPr/>
          <p:nvPr>
            <p:ph type="sldImg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</p:spPr>
        <p:txBody>
          <a:bodyPr/>
          <a:lstStyle/>
          <a:p>
            <a:pPr/>
          </a:p>
        </p:txBody>
      </p:sp>
      <p:sp>
        <p:nvSpPr>
          <p:cNvPr id="214" name="Shape 214"/>
          <p:cNvSpPr/>
          <p:nvPr>
            <p:ph type="body" sz="quarter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/>
          <a:lstStyle/>
          <a:p>
            <a:p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defTabSz="457200" latinLnBrk="0">
      <a:lnSpc>
        <a:spcPct val="117999"/>
      </a:lnSpc>
      <a:defRPr sz="2200">
        <a:latin typeface="Helvetica Neue"/>
        <a:ea typeface="Helvetica Neue"/>
        <a:cs typeface="Helvetica Neue"/>
        <a:sym typeface="Helvetica Neue"/>
      </a:defRPr>
    </a:lvl1pPr>
    <a:lvl2pPr indent="228600" defTabSz="457200" latinLnBrk="0">
      <a:lnSpc>
        <a:spcPct val="117999"/>
      </a:lnSpc>
      <a:defRPr sz="2200">
        <a:latin typeface="Helvetica Neue"/>
        <a:ea typeface="Helvetica Neue"/>
        <a:cs typeface="Helvetica Neue"/>
        <a:sym typeface="Helvetica Neue"/>
      </a:defRPr>
    </a:lvl2pPr>
    <a:lvl3pPr indent="457200" defTabSz="457200" latinLnBrk="0">
      <a:lnSpc>
        <a:spcPct val="117999"/>
      </a:lnSpc>
      <a:defRPr sz="2200">
        <a:latin typeface="Helvetica Neue"/>
        <a:ea typeface="Helvetica Neue"/>
        <a:cs typeface="Helvetica Neue"/>
        <a:sym typeface="Helvetica Neue"/>
      </a:defRPr>
    </a:lvl3pPr>
    <a:lvl4pPr indent="685800" defTabSz="457200" latinLnBrk="0">
      <a:lnSpc>
        <a:spcPct val="117999"/>
      </a:lnSpc>
      <a:defRPr sz="2200">
        <a:latin typeface="Helvetica Neue"/>
        <a:ea typeface="Helvetica Neue"/>
        <a:cs typeface="Helvetica Neue"/>
        <a:sym typeface="Helvetica Neue"/>
      </a:defRPr>
    </a:lvl4pPr>
    <a:lvl5pPr indent="914400" defTabSz="457200" latinLnBrk="0">
      <a:lnSpc>
        <a:spcPct val="117999"/>
      </a:lnSpc>
      <a:defRPr sz="2200">
        <a:latin typeface="Helvetica Neue"/>
        <a:ea typeface="Helvetica Neue"/>
        <a:cs typeface="Helvetica Neue"/>
        <a:sym typeface="Helvetica Neue"/>
      </a:defRPr>
    </a:lvl5pPr>
    <a:lvl6pPr indent="1143000" defTabSz="457200" latinLnBrk="0">
      <a:lnSpc>
        <a:spcPct val="117999"/>
      </a:lnSpc>
      <a:defRPr sz="2200">
        <a:latin typeface="Helvetica Neue"/>
        <a:ea typeface="Helvetica Neue"/>
        <a:cs typeface="Helvetica Neue"/>
        <a:sym typeface="Helvetica Neue"/>
      </a:defRPr>
    </a:lvl6pPr>
    <a:lvl7pPr indent="1371600" defTabSz="457200" latinLnBrk="0">
      <a:lnSpc>
        <a:spcPct val="117999"/>
      </a:lnSpc>
      <a:defRPr sz="2200">
        <a:latin typeface="Helvetica Neue"/>
        <a:ea typeface="Helvetica Neue"/>
        <a:cs typeface="Helvetica Neue"/>
        <a:sym typeface="Helvetica Neue"/>
      </a:defRPr>
    </a:lvl7pPr>
    <a:lvl8pPr indent="1600200" defTabSz="457200" latinLnBrk="0">
      <a:lnSpc>
        <a:spcPct val="117999"/>
      </a:lnSpc>
      <a:defRPr sz="2200">
        <a:latin typeface="Helvetica Neue"/>
        <a:ea typeface="Helvetica Neue"/>
        <a:cs typeface="Helvetica Neue"/>
        <a:sym typeface="Helvetica Neue"/>
      </a:defRPr>
    </a:lvl8pPr>
    <a:lvl9pPr indent="1828800" defTabSz="457200" latinLnBrk="0">
      <a:lnSpc>
        <a:spcPct val="117999"/>
      </a:lnSpc>
      <a:defRPr sz="2200">
        <a:latin typeface="Helvetica Neue"/>
        <a:ea typeface="Helvetica Neue"/>
        <a:cs typeface="Helvetica Neue"/>
        <a:sym typeface="Helvetica Neue"/>
      </a:defRPr>
    </a:lvl9pPr>
  </p:notesStyle>
</p:notesMaster>
</file>

<file path=ppt/slideLayouts/_rels/slideLayout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1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11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12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_rels/slideLayout13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14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eg"/><Relationship Id="rId3" Type="http://schemas.openxmlformats.org/officeDocument/2006/relationships/image" Target="../media/image1.png"/></Relationships>

</file>

<file path=ppt/slideLayouts/_rels/slideLayout15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
</file>

<file path=ppt/slideLayouts/_rels/slideLayout16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eg"/><Relationship Id="rId3" Type="http://schemas.openxmlformats.org/officeDocument/2006/relationships/image" Target="../media/image1.png"/></Relationships>

</file>

<file path=ppt/slideLayouts/_rels/slideLayout17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18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19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0.xml.rels><?xml version="1.0" encoding="UTF-8"?>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tif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showMasterSp="0" showMasterPhAnim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Line"/>
          <p:cNvSpPr/>
          <p:nvPr/>
        </p:nvSpPr>
        <p:spPr>
          <a:xfrm>
            <a:off x="1066800" y="6680200"/>
            <a:ext cx="22252676" cy="182"/>
          </a:xfrm>
          <a:prstGeom prst="line">
            <a:avLst/>
          </a:prstGeom>
          <a:ln w="12700">
            <a:solidFill>
              <a:srgbClr val="9A9A9A"/>
            </a:solidFill>
            <a:miter lim="400000"/>
          </a:ln>
        </p:spPr>
        <p:txBody>
          <a:bodyPr lIns="50800" tIns="50800" rIns="50800" bIns="50800" anchor="ctr"/>
          <a:lstStyle/>
          <a:p>
            <a:pPr algn="l" defTabSz="45720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</a:p>
        </p:txBody>
      </p:sp>
      <p:sp>
        <p:nvSpPr>
          <p:cNvPr id="14" name="Title Text"/>
          <p:cNvSpPr txBox="1"/>
          <p:nvPr>
            <p:ph type="title"/>
          </p:nvPr>
        </p:nvSpPr>
        <p:spPr>
          <a:xfrm>
            <a:off x="1066800" y="1854200"/>
            <a:ext cx="22237700" cy="4470400"/>
          </a:xfrm>
          <a:prstGeom prst="rect">
            <a:avLst/>
          </a:prstGeom>
        </p:spPr>
        <p:txBody>
          <a:bodyPr/>
          <a:lstStyle/>
          <a:p>
            <a:pPr/>
            <a:r>
              <a:t>Title Text</a:t>
            </a:r>
          </a:p>
        </p:txBody>
      </p:sp>
      <p:sp>
        <p:nvSpPr>
          <p:cNvPr id="15" name="Body Level One…"/>
          <p:cNvSpPr txBox="1"/>
          <p:nvPr>
            <p:ph type="body" sz="quarter" idx="1"/>
          </p:nvPr>
        </p:nvSpPr>
        <p:spPr>
          <a:xfrm>
            <a:off x="1066800" y="7048500"/>
            <a:ext cx="22237700" cy="14351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0" indent="2286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0" indent="4572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0" indent="6858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0" indent="9144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16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17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Photo - Horizont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Line"/>
          <p:cNvSpPr/>
          <p:nvPr/>
        </p:nvSpPr>
        <p:spPr>
          <a:xfrm>
            <a:off x="14147800" y="11214100"/>
            <a:ext cx="0" cy="2000430"/>
          </a:xfrm>
          <a:prstGeom prst="line">
            <a:avLst/>
          </a:prstGeom>
          <a:ln w="12700">
            <a:solidFill>
              <a:srgbClr val="9A9A9A"/>
            </a:solidFill>
            <a:miter lim="400000"/>
          </a:ln>
        </p:spPr>
        <p:txBody>
          <a:bodyPr lIns="50800" tIns="50800" rIns="50800" bIns="50800" anchor="ctr"/>
          <a:lstStyle/>
          <a:p>
            <a:pPr algn="l" defTabSz="45720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</a:p>
        </p:txBody>
      </p:sp>
      <p:sp>
        <p:nvSpPr>
          <p:cNvPr id="25" name="Image"/>
          <p:cNvSpPr/>
          <p:nvPr>
            <p:ph type="pic" idx="13"/>
          </p:nvPr>
        </p:nvSpPr>
        <p:spPr>
          <a:xfrm>
            <a:off x="0" y="0"/>
            <a:ext cx="24384000" cy="106807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pPr/>
          </a:p>
        </p:txBody>
      </p:sp>
      <p:sp>
        <p:nvSpPr>
          <p:cNvPr id="26" name="Title Text"/>
          <p:cNvSpPr txBox="1"/>
          <p:nvPr>
            <p:ph type="title"/>
          </p:nvPr>
        </p:nvSpPr>
        <p:spPr>
          <a:xfrm>
            <a:off x="2641600" y="10947400"/>
            <a:ext cx="10858500" cy="2387600"/>
          </a:xfrm>
          <a:prstGeom prst="rect">
            <a:avLst/>
          </a:prstGeom>
        </p:spPr>
        <p:txBody>
          <a:bodyPr anchor="ctr"/>
          <a:lstStyle>
            <a:lvl1pPr algn="r"/>
          </a:lstStyle>
          <a:p>
            <a:pPr/>
            <a:r>
              <a:t>Title Text</a:t>
            </a:r>
          </a:p>
        </p:txBody>
      </p:sp>
      <p:sp>
        <p:nvSpPr>
          <p:cNvPr id="27" name="Body Level One…"/>
          <p:cNvSpPr txBox="1"/>
          <p:nvPr>
            <p:ph type="body" sz="quarter" idx="1"/>
          </p:nvPr>
        </p:nvSpPr>
        <p:spPr>
          <a:xfrm>
            <a:off x="14719300" y="11938000"/>
            <a:ext cx="9283700" cy="7112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0" indent="2286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0" indent="4572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0" indent="6858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0" indent="9144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28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29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Title -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le Text"/>
          <p:cNvSpPr txBox="1"/>
          <p:nvPr>
            <p:ph type="title"/>
          </p:nvPr>
        </p:nvSpPr>
        <p:spPr>
          <a:xfrm>
            <a:off x="1066800" y="4622800"/>
            <a:ext cx="22237700" cy="4470400"/>
          </a:xfrm>
          <a:prstGeom prst="rect">
            <a:avLst/>
          </a:prstGeom>
        </p:spPr>
        <p:txBody>
          <a:bodyPr anchor="ctr"/>
          <a:lstStyle/>
          <a:p>
            <a:pPr/>
            <a:r>
              <a:t>Title Text</a:t>
            </a:r>
          </a:p>
        </p:txBody>
      </p:sp>
      <p:pic>
        <p:nvPicPr>
          <p:cNvPr id="37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38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Photo -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Line"/>
          <p:cNvSpPr/>
          <p:nvPr/>
        </p:nvSpPr>
        <p:spPr>
          <a:xfrm>
            <a:off x="1066800" y="6845300"/>
            <a:ext cx="10002141" cy="0"/>
          </a:xfrm>
          <a:prstGeom prst="line">
            <a:avLst/>
          </a:prstGeom>
          <a:ln w="12700">
            <a:solidFill>
              <a:srgbClr val="9A9A9A"/>
            </a:solidFill>
            <a:miter lim="400000"/>
          </a:ln>
        </p:spPr>
        <p:txBody>
          <a:bodyPr lIns="50800" tIns="50800" rIns="50800" bIns="50800" anchor="ctr"/>
          <a:lstStyle/>
          <a:p>
            <a:pPr algn="l" defTabSz="45720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</a:p>
        </p:txBody>
      </p:sp>
      <p:sp>
        <p:nvSpPr>
          <p:cNvPr id="46" name="Image"/>
          <p:cNvSpPr/>
          <p:nvPr>
            <p:ph type="pic" idx="13"/>
          </p:nvPr>
        </p:nvSpPr>
        <p:spPr>
          <a:xfrm>
            <a:off x="12192000" y="0"/>
            <a:ext cx="12192000" cy="137160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pPr/>
          </a:p>
        </p:txBody>
      </p:sp>
      <p:sp>
        <p:nvSpPr>
          <p:cNvPr id="47" name="Title Text"/>
          <p:cNvSpPr txBox="1"/>
          <p:nvPr>
            <p:ph type="title"/>
          </p:nvPr>
        </p:nvSpPr>
        <p:spPr>
          <a:xfrm>
            <a:off x="1066800" y="2019300"/>
            <a:ext cx="10007600" cy="4470400"/>
          </a:xfrm>
          <a:prstGeom prst="rect">
            <a:avLst/>
          </a:prstGeom>
        </p:spPr>
        <p:txBody>
          <a:bodyPr/>
          <a:lstStyle/>
          <a:p>
            <a:pPr/>
            <a:r>
              <a:t>Title Text</a:t>
            </a:r>
          </a:p>
        </p:txBody>
      </p:sp>
      <p:sp>
        <p:nvSpPr>
          <p:cNvPr id="48" name="Body Level One…"/>
          <p:cNvSpPr txBox="1"/>
          <p:nvPr>
            <p:ph type="body" sz="quarter" idx="1"/>
          </p:nvPr>
        </p:nvSpPr>
        <p:spPr>
          <a:xfrm>
            <a:off x="1066800" y="7213600"/>
            <a:ext cx="10007600" cy="44704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0" indent="2286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0" indent="4572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0" indent="6858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0" indent="9144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49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50" name="Slide Number"/>
          <p:cNvSpPr txBox="1"/>
          <p:nvPr>
            <p:ph type="sldNum" sz="quarter" idx="2"/>
          </p:nvPr>
        </p:nvSpPr>
        <p:spPr>
          <a:xfrm>
            <a:off x="952499" y="12992100"/>
            <a:ext cx="368505" cy="374600"/>
          </a:xfrm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1" showMasterPhAnim="1">
  <p:cSld name="Title - T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itle Text"/>
          <p:cNvSpPr txBox="1"/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pPr/>
            <a:r>
              <a:t>Title Text</a:t>
            </a:r>
          </a:p>
        </p:txBody>
      </p:sp>
      <p:sp>
        <p:nvSpPr>
          <p:cNvPr id="58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1" showMasterPhAnim="1">
  <p:cSld name="Title &amp;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Title Text"/>
          <p:cNvSpPr txBox="1"/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pPr/>
            <a:r>
              <a:t>Title Text</a:t>
            </a:r>
          </a:p>
        </p:txBody>
      </p:sp>
      <p:sp>
        <p:nvSpPr>
          <p:cNvPr id="66" name="Body Level One…"/>
          <p:cNvSpPr txBox="1"/>
          <p:nvPr>
            <p:ph type="body" idx="1"/>
          </p:nvPr>
        </p:nvSpPr>
        <p:spPr>
          <a:prstGeom prst="rect">
            <a:avLst/>
          </a:prstGeom>
        </p:spPr>
        <p:txBody>
          <a:bodyPr/>
          <a:lstStyle/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7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Title, Bullets &amp;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Line"/>
          <p:cNvSpPr/>
          <p:nvPr/>
        </p:nvSpPr>
        <p:spPr>
          <a:xfrm>
            <a:off x="1066800" y="2768600"/>
            <a:ext cx="9512612" cy="186"/>
          </a:xfrm>
          <a:prstGeom prst="line">
            <a:avLst/>
          </a:prstGeom>
          <a:ln w="12700">
            <a:solidFill>
              <a:srgbClr val="9A9A9A"/>
            </a:solidFill>
            <a:miter lim="400000"/>
          </a:ln>
        </p:spPr>
        <p:txBody>
          <a:bodyPr lIns="50800" tIns="50800" rIns="50800" bIns="50800" anchor="ctr"/>
          <a:lstStyle/>
          <a:p>
            <a:pPr algn="l" defTabSz="45720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</a:p>
        </p:txBody>
      </p:sp>
      <p:sp>
        <p:nvSpPr>
          <p:cNvPr id="75" name="Image"/>
          <p:cNvSpPr/>
          <p:nvPr>
            <p:ph type="pic" idx="13"/>
          </p:nvPr>
        </p:nvSpPr>
        <p:spPr>
          <a:xfrm>
            <a:off x="12192000" y="0"/>
            <a:ext cx="12192000" cy="137160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pPr/>
          </a:p>
        </p:txBody>
      </p:sp>
      <p:sp>
        <p:nvSpPr>
          <p:cNvPr id="76" name="Title Text"/>
          <p:cNvSpPr txBox="1"/>
          <p:nvPr>
            <p:ph type="title"/>
          </p:nvPr>
        </p:nvSpPr>
        <p:spPr>
          <a:xfrm>
            <a:off x="1066800" y="469900"/>
            <a:ext cx="9525000" cy="1968500"/>
          </a:xfrm>
          <a:prstGeom prst="rect">
            <a:avLst/>
          </a:prstGeom>
        </p:spPr>
        <p:txBody>
          <a:bodyPr/>
          <a:lstStyle/>
          <a:p>
            <a:pPr/>
            <a:r>
              <a:t>Title Text</a:t>
            </a:r>
          </a:p>
        </p:txBody>
      </p:sp>
      <p:sp>
        <p:nvSpPr>
          <p:cNvPr id="77" name="Body Level One…"/>
          <p:cNvSpPr txBox="1"/>
          <p:nvPr>
            <p:ph type="body" sz="half" idx="1"/>
          </p:nvPr>
        </p:nvSpPr>
        <p:spPr>
          <a:xfrm>
            <a:off x="1066800" y="3124200"/>
            <a:ext cx="9525000" cy="9372600"/>
          </a:xfrm>
          <a:prstGeom prst="rect">
            <a:avLst/>
          </a:prstGeom>
        </p:spPr>
        <p:txBody>
          <a:bodyPr/>
          <a:lstStyle>
            <a:lvl1pPr marL="457200" indent="-457200">
              <a:spcBef>
                <a:spcPts val="4200"/>
              </a:spcBef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indent="-457200">
              <a:spcBef>
                <a:spcPts val="4200"/>
              </a:spcBef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indent="-457200">
              <a:spcBef>
                <a:spcPts val="4200"/>
              </a:spcBef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indent="-457200">
              <a:spcBef>
                <a:spcPts val="4200"/>
              </a:spcBef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indent="-457200">
              <a:spcBef>
                <a:spcPts val="4200"/>
              </a:spcBef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78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79" name="Slide Number"/>
          <p:cNvSpPr txBox="1"/>
          <p:nvPr>
            <p:ph type="sldNum" sz="quarter" idx="2"/>
          </p:nvPr>
        </p:nvSpPr>
        <p:spPr>
          <a:xfrm>
            <a:off x="957643" y="12992100"/>
            <a:ext cx="368504" cy="374600"/>
          </a:xfrm>
          <a:prstGeom prst="rect">
            <a:avLst/>
          </a:prstGeom>
        </p:spPr>
        <p:txBody>
          <a:bodyPr/>
          <a:lstStyle>
            <a:lvl1pPr algn="l"/>
          </a:lstStyle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Body Level One…"/>
          <p:cNvSpPr txBox="1"/>
          <p:nvPr>
            <p:ph type="body" idx="1"/>
          </p:nvPr>
        </p:nvSpPr>
        <p:spPr>
          <a:xfrm>
            <a:off x="1663700" y="1244600"/>
            <a:ext cx="21031200" cy="11201400"/>
          </a:xfrm>
          <a:prstGeom prst="rect">
            <a:avLst/>
          </a:prstGeom>
        </p:spPr>
        <p:txBody>
          <a:bodyPr/>
          <a:lstStyle/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87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88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Photo - 3 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Line"/>
          <p:cNvSpPr/>
          <p:nvPr/>
        </p:nvSpPr>
        <p:spPr>
          <a:xfrm flipH="1">
            <a:off x="15811739" y="711200"/>
            <a:ext cx="1" cy="11143606"/>
          </a:xfrm>
          <a:prstGeom prst="line">
            <a:avLst/>
          </a:prstGeom>
          <a:ln w="12700">
            <a:solidFill>
              <a:srgbClr val="9A9A9A"/>
            </a:solidFill>
            <a:miter lim="400000"/>
          </a:ln>
        </p:spPr>
        <p:txBody>
          <a:bodyPr lIns="50800" tIns="50800" rIns="50800" bIns="50800" anchor="ctr"/>
          <a:lstStyle/>
          <a:p>
            <a:pPr algn="l" defTabSz="45720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</a:p>
        </p:txBody>
      </p:sp>
      <p:sp>
        <p:nvSpPr>
          <p:cNvPr id="96" name="Line"/>
          <p:cNvSpPr/>
          <p:nvPr/>
        </p:nvSpPr>
        <p:spPr>
          <a:xfrm>
            <a:off x="15811500" y="6277570"/>
            <a:ext cx="7763085" cy="1"/>
          </a:xfrm>
          <a:prstGeom prst="line">
            <a:avLst/>
          </a:prstGeom>
          <a:ln w="12700">
            <a:solidFill>
              <a:srgbClr val="9A9A9A"/>
            </a:solidFill>
            <a:miter lim="400000"/>
          </a:ln>
        </p:spPr>
        <p:txBody>
          <a:bodyPr lIns="50800" tIns="50800" rIns="50800" bIns="50800" anchor="ctr"/>
          <a:lstStyle/>
          <a:p>
            <a:pPr algn="l" defTabSz="45720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</a:p>
        </p:txBody>
      </p:sp>
      <p:sp>
        <p:nvSpPr>
          <p:cNvPr id="97" name="Image"/>
          <p:cNvSpPr/>
          <p:nvPr>
            <p:ph type="pic" sz="quarter" idx="13"/>
          </p:nvPr>
        </p:nvSpPr>
        <p:spPr>
          <a:xfrm>
            <a:off x="16014700" y="6502400"/>
            <a:ext cx="7569200" cy="53467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pPr/>
          </a:p>
        </p:txBody>
      </p:sp>
      <p:sp>
        <p:nvSpPr>
          <p:cNvPr id="98" name="Image"/>
          <p:cNvSpPr/>
          <p:nvPr>
            <p:ph type="pic" sz="quarter" idx="14"/>
          </p:nvPr>
        </p:nvSpPr>
        <p:spPr>
          <a:xfrm>
            <a:off x="16014700" y="709206"/>
            <a:ext cx="7569200" cy="5346701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pPr/>
          </a:p>
        </p:txBody>
      </p:sp>
      <p:sp>
        <p:nvSpPr>
          <p:cNvPr id="99" name="Image"/>
          <p:cNvSpPr/>
          <p:nvPr>
            <p:ph type="pic" idx="15"/>
          </p:nvPr>
        </p:nvSpPr>
        <p:spPr>
          <a:xfrm>
            <a:off x="977900" y="713695"/>
            <a:ext cx="14579600" cy="11137901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pPr/>
          </a:p>
        </p:txBody>
      </p:sp>
      <p:sp>
        <p:nvSpPr>
          <p:cNvPr id="100" name="Body Level One…"/>
          <p:cNvSpPr txBox="1"/>
          <p:nvPr>
            <p:ph type="body" sz="quarter" idx="1"/>
          </p:nvPr>
        </p:nvSpPr>
        <p:spPr>
          <a:xfrm>
            <a:off x="977900" y="12179300"/>
            <a:ext cx="14579600" cy="13208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0" indent="2286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0" indent="4572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0" indent="6858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0" indent="914400">
              <a:spcBef>
                <a:spcPts val="0"/>
              </a:spcBef>
              <a:buSzTx/>
              <a:buFontTx/>
              <a:buNone/>
              <a:defRPr sz="3600">
                <a:latin typeface="Helvetica Neue"/>
                <a:ea typeface="Helvetica Neue"/>
                <a:cs typeface="Helvetica Neue"/>
                <a:sym typeface="Helvetica Neue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pic>
        <p:nvPicPr>
          <p:cNvPr id="101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102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–Johnny Appleseed"/>
          <p:cNvSpPr txBox="1"/>
          <p:nvPr>
            <p:ph type="body" sz="quarter" idx="13"/>
          </p:nvPr>
        </p:nvSpPr>
        <p:spPr>
          <a:xfrm>
            <a:off x="2387600" y="8953500"/>
            <a:ext cx="19621500" cy="647700"/>
          </a:xfrm>
          <a:prstGeom prst="rect">
            <a:avLst/>
          </a:prstGeom>
        </p:spPr>
        <p:txBody>
          <a:bodyPr>
            <a:spAutoFit/>
          </a:bodyPr>
          <a:lstStyle>
            <a:lvl1pPr marL="0" indent="0" algn="ctr" defTabSz="647700">
              <a:spcBef>
                <a:spcPts val="0"/>
              </a:spcBef>
              <a:buSzTx/>
              <a:buFontTx/>
              <a:buNone/>
              <a:defRPr sz="3600">
                <a:solidFill>
                  <a:srgbClr val="000000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lvl1pPr>
          </a:lstStyle>
          <a:p>
            <a:pPr/>
            <a:r>
              <a:t>–Johnny Appleseed</a:t>
            </a:r>
          </a:p>
        </p:txBody>
      </p:sp>
      <p:sp>
        <p:nvSpPr>
          <p:cNvPr id="110" name="“Type a quote here.”"/>
          <p:cNvSpPr txBox="1"/>
          <p:nvPr>
            <p:ph type="body" sz="quarter" idx="14"/>
          </p:nvPr>
        </p:nvSpPr>
        <p:spPr>
          <a:xfrm>
            <a:off x="2387600" y="6061864"/>
            <a:ext cx="19621500" cy="944572"/>
          </a:xfrm>
          <a:prstGeom prst="rect">
            <a:avLst/>
          </a:prstGeom>
        </p:spPr>
        <p:txBody>
          <a:bodyPr anchor="ctr">
            <a:spAutoFit/>
          </a:bodyPr>
          <a:lstStyle>
            <a:lvl1pPr marL="0" indent="0" algn="ctr" defTabSz="647700">
              <a:spcBef>
                <a:spcPts val="3400"/>
              </a:spcBef>
              <a:buSzTx/>
              <a:buFontTx/>
              <a:buNone/>
              <a:defRPr sz="5600"/>
            </a:lvl1pPr>
          </a:lstStyle>
          <a:p>
            <a:pPr/>
            <a:r>
              <a:t>“Type a quote here.”</a:t>
            </a:r>
          </a:p>
        </p:txBody>
      </p:sp>
      <p:pic>
        <p:nvPicPr>
          <p:cNvPr id="111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112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Image"/>
          <p:cNvSpPr/>
          <p:nvPr>
            <p:ph type="pic" idx="13"/>
          </p:nvPr>
        </p:nvSpPr>
        <p:spPr>
          <a:xfrm>
            <a:off x="0" y="0"/>
            <a:ext cx="24384000" cy="13716000"/>
          </a:xfrm>
          <a:prstGeom prst="rect">
            <a:avLst/>
          </a:prstGeom>
        </p:spPr>
        <p:txBody>
          <a:bodyPr lIns="91439" tIns="45719" rIns="91439" bIns="45719">
            <a:noAutofit/>
          </a:bodyPr>
          <a:lstStyle/>
          <a:p>
            <a:pPr/>
          </a:p>
        </p:txBody>
      </p:sp>
      <p:pic>
        <p:nvPicPr>
          <p:cNvPr id="120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121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129" name="Slide Number"/>
          <p:cNvSpPr txBox="1"/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Default -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Rectangle"/>
          <p:cNvSpPr/>
          <p:nvPr/>
        </p:nvSpPr>
        <p:spPr>
          <a:xfrm>
            <a:off x="3047999" y="-1"/>
            <a:ext cx="18288001" cy="8229601"/>
          </a:xfrm>
          <a:prstGeom prst="rect">
            <a:avLst/>
          </a:prstGeom>
          <a:solidFill>
            <a:srgbClr val="7F0325"/>
          </a:solidFill>
          <a:ln w="25400">
            <a:solidFill>
              <a:srgbClr val="4F81BD"/>
            </a:solidFill>
          </a:ln>
        </p:spPr>
        <p:txBody>
          <a:bodyPr tIns="91439" bIns="91439" anchor="ctr"/>
          <a:lstStyle/>
          <a:p>
            <a:pPr defTabSz="1828800">
              <a:defRPr baseline="-15913" sz="46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Verdana"/>
                <a:ea typeface="Verdana"/>
                <a:cs typeface="Verdana"/>
                <a:sym typeface="Verdana"/>
              </a:defRPr>
            </a:pPr>
          </a:p>
        </p:txBody>
      </p:sp>
      <p:sp>
        <p:nvSpPr>
          <p:cNvPr id="137" name="Title Text"/>
          <p:cNvSpPr txBox="1"/>
          <p:nvPr>
            <p:ph type="title"/>
          </p:nvPr>
        </p:nvSpPr>
        <p:spPr>
          <a:xfrm>
            <a:off x="4419599" y="457199"/>
            <a:ext cx="15544801" cy="1219201"/>
          </a:xfrm>
          <a:prstGeom prst="rect">
            <a:avLst/>
          </a:prstGeom>
        </p:spPr>
        <p:txBody>
          <a:bodyPr lIns="91439" tIns="91439" rIns="91439" bIns="91439" anchor="t">
            <a:noAutofit/>
          </a:bodyPr>
          <a:lstStyle>
            <a:lvl1pPr defTabSz="1828800">
              <a:defRPr sz="46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venir Heavy"/>
                <a:ea typeface="Avenir Heavy"/>
                <a:cs typeface="Avenir Heavy"/>
                <a:sym typeface="Avenir Heavy"/>
              </a:defRPr>
            </a:lvl1pPr>
          </a:lstStyle>
          <a:p>
            <a:pPr/>
            <a:r>
              <a:t>Title Text</a:t>
            </a:r>
          </a:p>
        </p:txBody>
      </p:sp>
      <p:sp>
        <p:nvSpPr>
          <p:cNvPr id="138" name="Slide Number"/>
          <p:cNvSpPr txBox="1"/>
          <p:nvPr>
            <p:ph type="sldNum" sz="quarter" idx="2"/>
          </p:nvPr>
        </p:nvSpPr>
        <p:spPr>
          <a:xfrm>
            <a:off x="16154400" y="12344400"/>
            <a:ext cx="4267200" cy="736601"/>
          </a:xfrm>
          <a:prstGeom prst="rect">
            <a:avLst/>
          </a:prstGeom>
        </p:spPr>
        <p:txBody>
          <a:bodyPr wrap="square" lIns="91439" tIns="91439" rIns="91439" bIns="91439" anchor="ctr"/>
          <a:lstStyle>
            <a:lvl1pPr defTabSz="1828800">
              <a:defRPr baseline="-16363" sz="2200">
                <a:uFill>
                  <a:solidFill>
                    <a:srgbClr val="000000"/>
                  </a:solidFill>
                </a:uFill>
                <a:latin typeface="Times"/>
                <a:ea typeface="Times"/>
                <a:cs typeface="Times"/>
                <a:sym typeface="Times"/>
              </a:defRPr>
            </a:lvl1pPr>
          </a:lstStyle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Title &amp; Bullets">
    <p:bg>
      <p:bgPr>
        <a:blipFill rotWithShape="1">
          <a:blip r:embed="rId2"/>
          <a:srcRect l="0" t="0" r="0" b="0"/>
          <a:stretch>
            <a:fillRect/>
          </a:stretch>
        </a:blip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Rectangle"/>
          <p:cNvSpPr/>
          <p:nvPr/>
        </p:nvSpPr>
        <p:spPr>
          <a:xfrm>
            <a:off x="394134" y="400050"/>
            <a:ext cx="23602951" cy="12973050"/>
          </a:xfrm>
          <a:prstGeom prst="rect">
            <a:avLst/>
          </a:prstGeom>
          <a:ln w="38100">
            <a:solidFill>
              <a:srgbClr val="A2A1A6"/>
            </a:solidFill>
            <a:miter lim="400000"/>
          </a:ln>
        </p:spPr>
        <p:txBody>
          <a:bodyPr lIns="76200" tIns="76200" rIns="76200" bIns="76200" anchor="ctr"/>
          <a:lstStyle/>
          <a:p>
            <a:pPr defTabSz="819150">
              <a:defRPr sz="5400">
                <a:solidFill>
                  <a:srgbClr val="FFFFFF"/>
                </a:solidFill>
                <a:effectLst>
                  <a:outerShdw sx="100000" sy="100000" kx="0" ky="0" algn="b" rotWithShape="0" blurRad="38100" dist="12700" dir="540000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</a:p>
        </p:txBody>
      </p:sp>
      <p:sp>
        <p:nvSpPr>
          <p:cNvPr id="146" name="Title Text"/>
          <p:cNvSpPr txBox="1"/>
          <p:nvPr>
            <p:ph type="title"/>
          </p:nvPr>
        </p:nvSpPr>
        <p:spPr>
          <a:xfrm>
            <a:off x="1447800" y="361950"/>
            <a:ext cx="21488400" cy="3429000"/>
          </a:xfrm>
          <a:prstGeom prst="rect">
            <a:avLst/>
          </a:prstGeom>
        </p:spPr>
        <p:txBody>
          <a:bodyPr lIns="76200" tIns="76200" rIns="76200" bIns="76200" anchor="ctr">
            <a:noAutofit/>
          </a:bodyPr>
          <a:lstStyle>
            <a:lvl1pPr marL="574357" defTabSz="819150">
              <a:lnSpc>
                <a:spcPct val="90000"/>
              </a:lnSpc>
              <a:defRPr sz="10800">
                <a:solidFill>
                  <a:srgbClr val="5C89A5"/>
                </a:solidFill>
              </a:defRPr>
            </a:lvl1pPr>
          </a:lstStyle>
          <a:p>
            <a:pPr/>
            <a:r>
              <a:t>Title Text</a:t>
            </a:r>
          </a:p>
        </p:txBody>
      </p:sp>
      <p:sp>
        <p:nvSpPr>
          <p:cNvPr id="147" name="Body Level One…"/>
          <p:cNvSpPr txBox="1"/>
          <p:nvPr>
            <p:ph type="body" idx="1"/>
          </p:nvPr>
        </p:nvSpPr>
        <p:spPr>
          <a:xfrm>
            <a:off x="1447800" y="3905250"/>
            <a:ext cx="21488400" cy="8039100"/>
          </a:xfrm>
          <a:prstGeom prst="rect">
            <a:avLst/>
          </a:prstGeom>
        </p:spPr>
        <p:txBody>
          <a:bodyPr lIns="76200" tIns="76200" rIns="76200" bIns="76200" anchor="ctr">
            <a:noAutofit/>
          </a:bodyPr>
          <a:lstStyle>
            <a:lvl1pPr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1079500"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524000"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968500"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413000"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48" name="Slide Number"/>
          <p:cNvSpPr txBox="1"/>
          <p:nvPr>
            <p:ph type="sldNum" sz="quarter" idx="2"/>
          </p:nvPr>
        </p:nvSpPr>
        <p:spPr>
          <a:xfrm>
            <a:off x="23473501" y="-43703"/>
            <a:ext cx="984200" cy="1008076"/>
          </a:xfrm>
          <a:prstGeom prst="rect">
            <a:avLst/>
          </a:prstGeom>
        </p:spPr>
        <p:txBody>
          <a:bodyPr lIns="76200" tIns="76200" rIns="76200" bIns="76200"/>
          <a:lstStyle>
            <a:lvl1pPr algn="ctr" defTabSz="819150">
              <a:defRPr sz="5800">
                <a:solidFill>
                  <a:srgbClr val="5C89A5"/>
                </a:solidFill>
              </a:defRPr>
            </a:lvl1pPr>
          </a:lstStyle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Default - Title and Content">
    <p:bg>
      <p:bgPr>
        <a:solidFill>
          <a:srgbClr val="6699CC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Rectangle"/>
          <p:cNvSpPr/>
          <p:nvPr/>
        </p:nvSpPr>
        <p:spPr>
          <a:xfrm>
            <a:off x="3048000" y="0"/>
            <a:ext cx="18288000" cy="8229600"/>
          </a:xfrm>
          <a:prstGeom prst="rect">
            <a:avLst/>
          </a:prstGeom>
          <a:solidFill>
            <a:srgbClr val="5788BE"/>
          </a:solidFill>
          <a:ln w="50800">
            <a:solidFill>
              <a:srgbClr val="4F81BD"/>
            </a:solidFill>
          </a:ln>
        </p:spPr>
        <p:txBody>
          <a:bodyPr tIns="91439" bIns="91439" anchor="ctr"/>
          <a:lstStyle/>
          <a:p>
            <a:pPr defTabSz="1828800">
              <a:defRPr baseline="-15500" sz="48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Verdana"/>
                <a:ea typeface="Verdana"/>
                <a:cs typeface="Verdana"/>
                <a:sym typeface="Verdana"/>
              </a:defRPr>
            </a:pPr>
          </a:p>
        </p:txBody>
      </p:sp>
      <p:sp>
        <p:nvSpPr>
          <p:cNvPr id="156" name="Rectangle"/>
          <p:cNvSpPr/>
          <p:nvPr/>
        </p:nvSpPr>
        <p:spPr>
          <a:xfrm>
            <a:off x="3048000" y="8229600"/>
            <a:ext cx="18288000" cy="5486400"/>
          </a:xfrm>
          <a:prstGeom prst="rect">
            <a:avLst/>
          </a:prstGeom>
          <a:solidFill>
            <a:srgbClr val="000000"/>
          </a:solidFill>
          <a:ln w="50800">
            <a:solidFill>
              <a:srgbClr val="000000"/>
            </a:solidFill>
          </a:ln>
        </p:spPr>
        <p:txBody>
          <a:bodyPr tIns="91439" bIns="91439" anchor="ctr"/>
          <a:lstStyle/>
          <a:p>
            <a:pPr defTabSz="1828800">
              <a:defRPr baseline="-15500" sz="48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Verdana"/>
                <a:ea typeface="Verdana"/>
                <a:cs typeface="Verdana"/>
                <a:sym typeface="Verdana"/>
              </a:defRPr>
            </a:pPr>
          </a:p>
        </p:txBody>
      </p:sp>
      <p:pic>
        <p:nvPicPr>
          <p:cNvPr id="157" name="image1.png" descr="image1.png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9542126" y="7531100"/>
            <a:ext cx="1641475" cy="546100"/>
          </a:xfrm>
          <a:prstGeom prst="rect">
            <a:avLst/>
          </a:prstGeom>
          <a:ln w="12700">
            <a:miter lim="400000"/>
          </a:ln>
        </p:spPr>
      </p:pic>
      <p:sp>
        <p:nvSpPr>
          <p:cNvPr id="158" name="Title Text"/>
          <p:cNvSpPr txBox="1"/>
          <p:nvPr>
            <p:ph type="title"/>
          </p:nvPr>
        </p:nvSpPr>
        <p:spPr>
          <a:xfrm>
            <a:off x="4419600" y="457200"/>
            <a:ext cx="15544800" cy="1219200"/>
          </a:xfrm>
          <a:prstGeom prst="rect">
            <a:avLst/>
          </a:prstGeom>
        </p:spPr>
        <p:txBody>
          <a:bodyPr lIns="91439" tIns="91439" rIns="91439" bIns="91439" anchor="t">
            <a:noAutofit/>
          </a:bodyPr>
          <a:lstStyle>
            <a:lvl1pPr defTabSz="1828800">
              <a:defRPr sz="48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venir Heavy"/>
                <a:ea typeface="Avenir Heavy"/>
                <a:cs typeface="Avenir Heavy"/>
                <a:sym typeface="Avenir Heavy"/>
              </a:defRPr>
            </a:lvl1pPr>
          </a:lstStyle>
          <a:p>
            <a:pPr/>
            <a:r>
              <a:t>Title Text</a:t>
            </a:r>
          </a:p>
        </p:txBody>
      </p:sp>
      <p:sp>
        <p:nvSpPr>
          <p:cNvPr id="159" name="Body Level One…"/>
          <p:cNvSpPr txBox="1"/>
          <p:nvPr>
            <p:ph type="body" idx="1"/>
          </p:nvPr>
        </p:nvSpPr>
        <p:spPr>
          <a:xfrm>
            <a:off x="4419600" y="1676400"/>
            <a:ext cx="15544800" cy="9677400"/>
          </a:xfrm>
          <a:prstGeom prst="rect">
            <a:avLst/>
          </a:prstGeom>
        </p:spPr>
        <p:txBody>
          <a:bodyPr lIns="91439" tIns="91439" rIns="91439" bIns="91439">
            <a:noAutofit/>
          </a:bodyPr>
          <a:lstStyle>
            <a:lvl1pPr marL="228600" indent="-228600" defTabSz="1828800">
              <a:spcBef>
                <a:spcPts val="700"/>
              </a:spcBef>
              <a:buSzPct val="100000"/>
              <a:buFontTx/>
              <a:defRPr sz="32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venir Heavy"/>
                <a:ea typeface="Avenir Heavy"/>
                <a:cs typeface="Avenir Heavy"/>
                <a:sym typeface="Avenir Heavy"/>
              </a:defRPr>
            </a:lvl1pPr>
            <a:lvl2pPr marL="718457" indent="-261257" defTabSz="1828800">
              <a:spcBef>
                <a:spcPts val="700"/>
              </a:spcBef>
              <a:buSzPct val="100000"/>
              <a:buFontTx/>
              <a:buChar char="–"/>
              <a:defRPr sz="32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venir Heavy"/>
                <a:ea typeface="Avenir Heavy"/>
                <a:cs typeface="Avenir Heavy"/>
                <a:sym typeface="Avenir Heavy"/>
              </a:defRPr>
            </a:lvl2pPr>
            <a:lvl3pPr marL="1175657" indent="-261257" defTabSz="1828800">
              <a:spcBef>
                <a:spcPts val="700"/>
              </a:spcBef>
              <a:buSzPct val="100000"/>
              <a:buFontTx/>
              <a:defRPr sz="32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venir Heavy"/>
                <a:ea typeface="Avenir Heavy"/>
                <a:cs typeface="Avenir Heavy"/>
                <a:sym typeface="Avenir Heavy"/>
              </a:defRPr>
            </a:lvl3pPr>
            <a:lvl4pPr marL="1632857" indent="-261257" defTabSz="1828800">
              <a:spcBef>
                <a:spcPts val="700"/>
              </a:spcBef>
              <a:buSzPct val="100000"/>
              <a:buFontTx/>
              <a:buChar char="–"/>
              <a:defRPr sz="32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venir Heavy"/>
                <a:ea typeface="Avenir Heavy"/>
                <a:cs typeface="Avenir Heavy"/>
                <a:sym typeface="Avenir Heavy"/>
              </a:defRPr>
            </a:lvl4pPr>
            <a:lvl5pPr marL="2090057" indent="-261257" defTabSz="1828800">
              <a:spcBef>
                <a:spcPts val="700"/>
              </a:spcBef>
              <a:buSzPct val="100000"/>
              <a:buFontTx/>
              <a:buChar char="»"/>
              <a:defRPr sz="32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venir Heavy"/>
                <a:ea typeface="Avenir Heavy"/>
                <a:cs typeface="Avenir Heavy"/>
                <a:sym typeface="Avenir Heavy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60" name="Slide Number"/>
          <p:cNvSpPr txBox="1"/>
          <p:nvPr>
            <p:ph type="sldNum" sz="quarter" idx="2"/>
          </p:nvPr>
        </p:nvSpPr>
        <p:spPr>
          <a:xfrm>
            <a:off x="16154400" y="12344400"/>
            <a:ext cx="4267200" cy="736601"/>
          </a:xfrm>
          <a:prstGeom prst="rect">
            <a:avLst/>
          </a:prstGeom>
        </p:spPr>
        <p:txBody>
          <a:bodyPr wrap="square" lIns="91439" tIns="91439" rIns="91439" bIns="91439" anchor="ctr"/>
          <a:lstStyle>
            <a:lvl1pPr defTabSz="1828800">
              <a:defRPr baseline="-15500" sz="2400">
                <a:uFill>
                  <a:solidFill>
                    <a:srgbClr val="000000"/>
                  </a:solidFill>
                </a:uFill>
                <a:latin typeface="Times"/>
                <a:ea typeface="Times"/>
                <a:cs typeface="Times"/>
                <a:sym typeface="Times"/>
              </a:defRPr>
            </a:lvl1pPr>
          </a:lstStyle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Title &amp; Bullets">
    <p:bg>
      <p:bgPr>
        <a:blipFill rotWithShape="1">
          <a:blip r:embed="rId2"/>
          <a:srcRect l="0" t="0" r="0" b="0"/>
          <a:stretch>
            <a:fillRect/>
          </a:stretch>
        </a:blip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"/>
          <p:cNvSpPr/>
          <p:nvPr/>
        </p:nvSpPr>
        <p:spPr>
          <a:xfrm>
            <a:off x="394134" y="400050"/>
            <a:ext cx="23602951" cy="12973050"/>
          </a:xfrm>
          <a:prstGeom prst="rect">
            <a:avLst/>
          </a:prstGeom>
          <a:ln w="38100">
            <a:solidFill>
              <a:srgbClr val="A2A1A6"/>
            </a:solidFill>
            <a:miter lim="400000"/>
          </a:ln>
        </p:spPr>
        <p:txBody>
          <a:bodyPr lIns="76200" tIns="76200" rIns="76200" bIns="76200" anchor="ctr"/>
          <a:lstStyle/>
          <a:p>
            <a:pPr defTabSz="819150">
              <a:defRPr sz="5400">
                <a:solidFill>
                  <a:srgbClr val="FFFFFF"/>
                </a:solidFill>
                <a:effectLst>
                  <a:outerShdw sx="100000" sy="100000" kx="0" ky="0" algn="b" rotWithShape="0" blurRad="38100" dist="12700" dir="540000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</a:p>
        </p:txBody>
      </p:sp>
      <p:sp>
        <p:nvSpPr>
          <p:cNvPr id="168" name="Title Text"/>
          <p:cNvSpPr txBox="1"/>
          <p:nvPr>
            <p:ph type="title"/>
          </p:nvPr>
        </p:nvSpPr>
        <p:spPr>
          <a:xfrm>
            <a:off x="1447800" y="361950"/>
            <a:ext cx="21488400" cy="3429000"/>
          </a:xfrm>
          <a:prstGeom prst="rect">
            <a:avLst/>
          </a:prstGeom>
        </p:spPr>
        <p:txBody>
          <a:bodyPr lIns="76200" tIns="76200" rIns="76200" bIns="76200" anchor="ctr">
            <a:noAutofit/>
          </a:bodyPr>
          <a:lstStyle>
            <a:lvl1pPr marL="574357" defTabSz="819150">
              <a:lnSpc>
                <a:spcPct val="90000"/>
              </a:lnSpc>
              <a:defRPr sz="10800">
                <a:solidFill>
                  <a:srgbClr val="5C89A5"/>
                </a:solidFill>
              </a:defRPr>
            </a:lvl1pPr>
          </a:lstStyle>
          <a:p>
            <a:pPr/>
            <a:r>
              <a:t>Title Text</a:t>
            </a:r>
          </a:p>
        </p:txBody>
      </p:sp>
      <p:sp>
        <p:nvSpPr>
          <p:cNvPr id="169" name="Body Level One…"/>
          <p:cNvSpPr txBox="1"/>
          <p:nvPr>
            <p:ph type="body" idx="1"/>
          </p:nvPr>
        </p:nvSpPr>
        <p:spPr>
          <a:xfrm>
            <a:off x="1447800" y="3905250"/>
            <a:ext cx="21488400" cy="8039100"/>
          </a:xfrm>
          <a:prstGeom prst="rect">
            <a:avLst/>
          </a:prstGeom>
        </p:spPr>
        <p:txBody>
          <a:bodyPr lIns="76200" tIns="76200" rIns="76200" bIns="76200" anchor="ctr">
            <a:noAutofit/>
          </a:bodyPr>
          <a:lstStyle>
            <a:lvl1pPr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1079500"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524000"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968500"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413000" defTabSz="819150">
              <a:spcBef>
                <a:spcPts val="4500"/>
              </a:spcBef>
              <a:buSzPct val="50000"/>
              <a:buFontTx/>
              <a:buBlip>
                <a:blip r:embed="rId3"/>
              </a:buBlip>
              <a:defRPr>
                <a:solidFill>
                  <a:srgbClr val="777775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70" name="Slide Number"/>
          <p:cNvSpPr txBox="1"/>
          <p:nvPr>
            <p:ph type="sldNum" sz="quarter" idx="2"/>
          </p:nvPr>
        </p:nvSpPr>
        <p:spPr>
          <a:xfrm>
            <a:off x="22874836" y="347730"/>
            <a:ext cx="984201" cy="1008076"/>
          </a:xfrm>
          <a:prstGeom prst="rect">
            <a:avLst/>
          </a:prstGeom>
        </p:spPr>
        <p:txBody>
          <a:bodyPr lIns="76200" tIns="76200" rIns="76200" bIns="76200"/>
          <a:lstStyle>
            <a:lvl1pPr algn="ctr" defTabSz="819150">
              <a:defRPr sz="5800">
                <a:solidFill>
                  <a:srgbClr val="5C89A5"/>
                </a:solidFill>
              </a:defRPr>
            </a:lvl1pPr>
          </a:lstStyle>
          <a:p>
            <a:pPr/>
            <a:fld id="{86CB4B4D-7CA3-9044-876B-883B54F8677D}" type="slidenum"/>
          </a:p>
        </p:txBody>
      </p:sp>
      <p:sp>
        <p:nvSpPr>
          <p:cNvPr id="171" name="Rectangle"/>
          <p:cNvSpPr/>
          <p:nvPr/>
        </p:nvSpPr>
        <p:spPr>
          <a:xfrm>
            <a:off x="16116" y="8223997"/>
            <a:ext cx="24351768" cy="5486401"/>
          </a:xfrm>
          <a:prstGeom prst="rect">
            <a:avLst/>
          </a:prstGeom>
          <a:solidFill>
            <a:srgbClr val="000000"/>
          </a:solidFill>
          <a:ln w="38100">
            <a:solidFill>
              <a:srgbClr val="000000"/>
            </a:solidFill>
          </a:ln>
        </p:spPr>
        <p:txBody>
          <a:bodyPr lIns="68579" tIns="68579" rIns="68579" bIns="68579" anchor="ctr"/>
          <a:lstStyle/>
          <a:p>
            <a:pPr defTabSz="1371600">
              <a:defRPr baseline="-18666" sz="360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Verdana"/>
                <a:ea typeface="Verdana"/>
                <a:cs typeface="Verdana"/>
                <a:sym typeface="Verdana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Slide Number"/>
          <p:cNvSpPr txBox="1"/>
          <p:nvPr>
            <p:ph type="sldNum" sz="quarter" idx="2"/>
          </p:nvPr>
        </p:nvSpPr>
        <p:spPr>
          <a:xfrm>
            <a:off x="20630951" y="13074650"/>
            <a:ext cx="400249" cy="368301"/>
          </a:xfrm>
          <a:prstGeom prst="rect">
            <a:avLst/>
          </a:prstGeom>
        </p:spPr>
        <p:txBody>
          <a:bodyPr lIns="0" tIns="0" rIns="0" bIns="0" anchor="b"/>
          <a:lstStyle>
            <a:lvl1pPr defTabSz="1828800">
              <a:spcBef>
                <a:spcPts val="1000"/>
              </a:spcBef>
              <a:defRPr sz="2400">
                <a:solidFill>
                  <a:srgbClr val="424242"/>
                </a:solidFill>
                <a:latin typeface="Verdana"/>
                <a:ea typeface="Verdana"/>
                <a:cs typeface="Verdana"/>
                <a:sym typeface="Verdana"/>
              </a:defRPr>
            </a:lvl1pPr>
          </a:lstStyle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AutoShape 3"/>
          <p:cNvSpPr/>
          <p:nvPr/>
        </p:nvSpPr>
        <p:spPr>
          <a:xfrm>
            <a:off x="3048000" y="0"/>
            <a:ext cx="18288000" cy="1482726"/>
          </a:xfrm>
          <a:prstGeom prst="roundRect">
            <a:avLst>
              <a:gd name="adj" fmla="val 111"/>
            </a:avLst>
          </a:prstGeom>
          <a:solidFill>
            <a:srgbClr val="D7E4BD"/>
          </a:solidFill>
          <a:ln w="12700">
            <a:miter lim="400000"/>
          </a:ln>
        </p:spPr>
        <p:txBody>
          <a:bodyPr tIns="91439" bIns="91439" anchor="ctr"/>
          <a:lstStyle/>
          <a:p>
            <a:pPr algn="l" defTabSz="914400">
              <a:lnSpc>
                <a:spcPct val="93000"/>
              </a:lnSpc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86" name="Text Box 11"/>
          <p:cNvSpPr txBox="1"/>
          <p:nvPr/>
        </p:nvSpPr>
        <p:spPr>
          <a:xfrm>
            <a:off x="4419600" y="12801600"/>
            <a:ext cx="15544800" cy="66548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defTabSz="1828800">
              <a:spcBef>
                <a:spcPts val="300"/>
              </a:spcBef>
              <a:defRPr sz="1600">
                <a:latin typeface="Calibri"/>
                <a:ea typeface="Calibri"/>
                <a:cs typeface="Calibri"/>
                <a:sym typeface="Calibri"/>
              </a:defRPr>
            </a:pPr>
            <a:r>
              <a:t>This document is copyright (C) Stanford Computer Science and Marty Stepp, licensed under Creative Commons Attribution 2.5 License.  All rights reserved.</a:t>
            </a:r>
            <a:br/>
            <a:r>
              <a:t>Based on slides created by Keith Schwarz, Julie Zelenski, Jerry Cain, Eric Roberts, Mehran Sahami, Stuart Reges, Cynthia Lee, and others.</a:t>
            </a:r>
          </a:p>
        </p:txBody>
      </p:sp>
      <p:sp>
        <p:nvSpPr>
          <p:cNvPr id="187" name="Title Text"/>
          <p:cNvSpPr txBox="1"/>
          <p:nvPr>
            <p:ph type="title"/>
          </p:nvPr>
        </p:nvSpPr>
        <p:spPr>
          <a:xfrm>
            <a:off x="4419600" y="3200400"/>
            <a:ext cx="15544800" cy="4114800"/>
          </a:xfrm>
          <a:prstGeom prst="rect">
            <a:avLst/>
          </a:prstGeom>
        </p:spPr>
        <p:txBody>
          <a:bodyPr lIns="91439" tIns="91439" rIns="91439" bIns="91439" anchor="ctr"/>
          <a:lstStyle>
            <a:lvl1pPr algn="ctr" defTabSz="1828800">
              <a:defRPr b="1" sz="8800">
                <a:latin typeface="Calibri"/>
                <a:ea typeface="Calibri"/>
                <a:cs typeface="Calibri"/>
                <a:sym typeface="Calibri"/>
              </a:defRPr>
            </a:lvl1pPr>
          </a:lstStyle>
          <a:p>
            <a:pPr/>
            <a:r>
              <a:t>Title Text</a:t>
            </a:r>
          </a:p>
        </p:txBody>
      </p:sp>
      <p:sp>
        <p:nvSpPr>
          <p:cNvPr id="188" name="Body Level One…"/>
          <p:cNvSpPr txBox="1"/>
          <p:nvPr>
            <p:ph type="body" sz="quarter" idx="1"/>
          </p:nvPr>
        </p:nvSpPr>
        <p:spPr>
          <a:xfrm>
            <a:off x="5791200" y="8839200"/>
            <a:ext cx="12801600" cy="3048000"/>
          </a:xfrm>
          <a:prstGeom prst="rect">
            <a:avLst/>
          </a:prstGeom>
        </p:spPr>
        <p:txBody>
          <a:bodyPr lIns="91439" tIns="91439" rIns="91439" bIns="91439"/>
          <a:lstStyle>
            <a:lvl1pPr marL="0" indent="0" algn="ctr" defTabSz="1828800">
              <a:spcBef>
                <a:spcPts val="1100"/>
              </a:spcBef>
              <a:buSzTx/>
              <a:buFontTx/>
              <a:buNone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839788" indent="-495301" algn="ctr" defTabSz="1828800">
              <a:spcBef>
                <a:spcPts val="1100"/>
              </a:spcBef>
              <a:buSzPct val="100000"/>
              <a:buFontTx/>
              <a:buChar char="–"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093471" indent="-407671" algn="ctr" defTabSz="1828800">
              <a:spcBef>
                <a:spcPts val="1100"/>
              </a:spcBef>
              <a:buSzPct val="100000"/>
              <a:buFontTx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435629" indent="-465666" algn="ctr" defTabSz="1828800">
              <a:spcBef>
                <a:spcPts val="1100"/>
              </a:spcBef>
              <a:buSzPct val="100000"/>
              <a:buFontTx/>
              <a:buChar char="–"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1868487" indent="-609599" algn="ctr" defTabSz="1828800">
              <a:spcBef>
                <a:spcPts val="1100"/>
              </a:spcBef>
              <a:buSzPct val="100000"/>
              <a:buFontTx/>
              <a:buChar char="»"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89" name="Slide Number"/>
          <p:cNvSpPr txBox="1"/>
          <p:nvPr>
            <p:ph type="sldNum" sz="quarter" idx="2"/>
          </p:nvPr>
        </p:nvSpPr>
        <p:spPr>
          <a:xfrm>
            <a:off x="11887200" y="12344400"/>
            <a:ext cx="4267200" cy="736601"/>
          </a:xfrm>
          <a:prstGeom prst="rect">
            <a:avLst/>
          </a:prstGeom>
        </p:spPr>
        <p:txBody>
          <a:bodyPr lIns="91439" tIns="91439" rIns="91439" bIns="91439" anchor="ctr"/>
          <a:lstStyle>
            <a:lvl1pPr defTabSz="1828800">
              <a:defRPr sz="24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fld id="{86CB4B4D-7CA3-9044-876B-883B54F8677D}" type="slidenum"/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Slide Number"/>
          <p:cNvSpPr txBox="1"/>
          <p:nvPr>
            <p:ph type="sldNum" sz="quarter" idx="2"/>
          </p:nvPr>
        </p:nvSpPr>
        <p:spPr>
          <a:xfrm>
            <a:off x="20630951" y="13074650"/>
            <a:ext cx="400249" cy="368301"/>
          </a:xfrm>
          <a:prstGeom prst="rect">
            <a:avLst/>
          </a:prstGeom>
        </p:spPr>
        <p:txBody>
          <a:bodyPr lIns="0" tIns="0" rIns="0" bIns="0" anchor="b"/>
          <a:lstStyle>
            <a:lvl1pPr defTabSz="1828800">
              <a:spcBef>
                <a:spcPts val="1000"/>
              </a:spcBef>
              <a:defRPr sz="2400">
                <a:solidFill>
                  <a:srgbClr val="424242"/>
                </a:solidFill>
                <a:latin typeface="Verdana"/>
                <a:ea typeface="Verdana"/>
                <a:cs typeface="Verdana"/>
                <a:sym typeface="Verdana"/>
              </a:defRPr>
            </a:lvl1pPr>
          </a:lstStyle>
          <a:p>
            <a:pPr/>
            <a:fld id="{86CB4B4D-7CA3-9044-876B-883B54F8677D}" type="slidenum"/>
          </a:p>
        </p:txBody>
      </p:sp>
      <p:sp>
        <p:nvSpPr>
          <p:cNvPr id="197" name="Title Text"/>
          <p:cNvSpPr txBox="1"/>
          <p:nvPr>
            <p:ph type="title"/>
          </p:nvPr>
        </p:nvSpPr>
        <p:spPr>
          <a:xfrm>
            <a:off x="3962400" y="0"/>
            <a:ext cx="16459200" cy="1371600"/>
          </a:xfrm>
          <a:prstGeom prst="rect">
            <a:avLst/>
          </a:prstGeom>
        </p:spPr>
        <p:txBody>
          <a:bodyPr lIns="91439" tIns="91439" rIns="91439" bIns="91439" anchor="ctr"/>
          <a:lstStyle>
            <a:lvl1pPr algn="ctr" defTabSz="1828800">
              <a:defRPr sz="9200">
                <a:latin typeface="Calibri"/>
                <a:ea typeface="Calibri"/>
                <a:cs typeface="Calibri"/>
                <a:sym typeface="Calibri"/>
              </a:defRPr>
            </a:lvl1pPr>
          </a:lstStyle>
          <a:p>
            <a:pPr/>
            <a:r>
              <a:t>Title Text</a:t>
            </a:r>
          </a:p>
        </p:txBody>
      </p:sp>
      <p:sp>
        <p:nvSpPr>
          <p:cNvPr id="198" name="Body Level One…"/>
          <p:cNvSpPr txBox="1"/>
          <p:nvPr>
            <p:ph type="body" idx="1"/>
          </p:nvPr>
        </p:nvSpPr>
        <p:spPr>
          <a:xfrm>
            <a:off x="3352800" y="2590800"/>
            <a:ext cx="17678400" cy="10363200"/>
          </a:xfrm>
          <a:prstGeom prst="rect">
            <a:avLst/>
          </a:prstGeom>
        </p:spPr>
        <p:txBody>
          <a:bodyPr lIns="91439" tIns="91439" rIns="91439" bIns="91439"/>
          <a:lstStyle>
            <a:lvl1pPr marL="460376" indent="-460376" defTabSz="1828800">
              <a:spcBef>
                <a:spcPts val="1100"/>
              </a:spcBef>
              <a:buSzPct val="100000"/>
              <a:buFontTx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839788" indent="-495301" defTabSz="1828800">
              <a:spcBef>
                <a:spcPts val="1100"/>
              </a:spcBef>
              <a:buSzPct val="100000"/>
              <a:buFontTx/>
              <a:buChar char="–"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093471" indent="-407671" defTabSz="1828800">
              <a:spcBef>
                <a:spcPts val="1100"/>
              </a:spcBef>
              <a:buSzPct val="100000"/>
              <a:buFontTx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435629" indent="-465666" defTabSz="1828800">
              <a:spcBef>
                <a:spcPts val="1100"/>
              </a:spcBef>
              <a:buSzPct val="100000"/>
              <a:buFontTx/>
              <a:buChar char="–"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1868487" indent="-609599" defTabSz="1828800">
              <a:spcBef>
                <a:spcPts val="1100"/>
              </a:spcBef>
              <a:buSzPct val="100000"/>
              <a:buFontTx/>
              <a:buChar char="»"/>
              <a:defRPr sz="4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5pPr>
          </a:lstStyle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x" showMasterSp="0" showMasterPhAnim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Slide Number"/>
          <p:cNvSpPr txBox="1"/>
          <p:nvPr>
            <p:ph type="sldNum" sz="quarter" idx="2"/>
          </p:nvPr>
        </p:nvSpPr>
        <p:spPr>
          <a:xfrm>
            <a:off x="20630951" y="13074650"/>
            <a:ext cx="400249" cy="368301"/>
          </a:xfrm>
          <a:prstGeom prst="rect">
            <a:avLst/>
          </a:prstGeom>
        </p:spPr>
        <p:txBody>
          <a:bodyPr lIns="0" tIns="0" rIns="0" bIns="0" anchor="b"/>
          <a:lstStyle>
            <a:lvl1pPr defTabSz="1828800">
              <a:spcBef>
                <a:spcPts val="1000"/>
              </a:spcBef>
              <a:defRPr sz="2400">
                <a:solidFill>
                  <a:srgbClr val="424242"/>
                </a:solidFill>
                <a:latin typeface="Verdana"/>
                <a:ea typeface="Verdana"/>
                <a:cs typeface="Verdana"/>
                <a:sym typeface="Verdana"/>
              </a:defRPr>
            </a:lvl1pPr>
          </a:lstStyle>
          <a:p>
            <a:pPr/>
            <a:fld id="{86CB4B4D-7CA3-9044-876B-883B54F8677D}" type="slidenum"/>
          </a:p>
        </p:txBody>
      </p:sp>
      <p:sp>
        <p:nvSpPr>
          <p:cNvPr id="206" name="Title Text"/>
          <p:cNvSpPr txBox="1"/>
          <p:nvPr>
            <p:ph type="title"/>
          </p:nvPr>
        </p:nvSpPr>
        <p:spPr>
          <a:xfrm>
            <a:off x="3962400" y="0"/>
            <a:ext cx="16459200" cy="1371600"/>
          </a:xfrm>
          <a:prstGeom prst="rect">
            <a:avLst/>
          </a:prstGeom>
        </p:spPr>
        <p:txBody>
          <a:bodyPr lIns="91439" tIns="91439" rIns="91439" bIns="91439" anchor="ctr"/>
          <a:lstStyle>
            <a:lvl1pPr algn="ctr" defTabSz="1828800">
              <a:defRPr sz="9200">
                <a:latin typeface="Calibri"/>
                <a:ea typeface="Calibri"/>
                <a:cs typeface="Calibri"/>
                <a:sym typeface="Calibri"/>
              </a:defRPr>
            </a:lvl1pPr>
          </a:lstStyle>
          <a:p>
            <a:pPr/>
            <a:r>
              <a:t>Title Text</a:t>
            </a:r>
          </a:p>
        </p:txBody>
      </p:sp>
      <p:pic>
        <p:nvPicPr>
          <p:cNvPr id="207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</p:spTree>
  </p:cSld>
  <p:clrMapOvr>
    <a:masterClrMapping/>
  </p:clrMapOvr>
  <p:transition xmlns:p14="http://schemas.microsoft.com/office/powerpoint/2010/main" spd="med" advClick="1"/>
</p:sldLayout>
</file>

<file path=ppt/slideMasters/_rels/slideMaster1.xml.rels><?xml version="1.0" encoding="UTF-8"?>
<Relationships xmlns="http://schemas.openxmlformats.org/package/2006/relationships"><Relationship Id="rId1" Type="http://schemas.openxmlformats.org/officeDocument/2006/relationships/theme" Target="../theme/theme1.xml"/><Relationship Id="rId2" Type="http://schemas.openxmlformats.org/officeDocument/2006/relationships/image" Target="../media/image1.tif"/><Relationship Id="rId3" Type="http://schemas.openxmlformats.org/officeDocument/2006/relationships/slideLayout" Target="../slideLayouts/slideLayout1.xml"/><Relationship Id="rId4" Type="http://schemas.openxmlformats.org/officeDocument/2006/relationships/slideLayout" Target="../slideLayouts/slideLayout2.xml"/><Relationship Id="rId5" Type="http://schemas.openxmlformats.org/officeDocument/2006/relationships/slideLayout" Target="../slideLayouts/slideLayout3.xml"/><Relationship Id="rId6" Type="http://schemas.openxmlformats.org/officeDocument/2006/relationships/slideLayout" Target="../slideLayouts/slideLayout4.xml"/><Relationship Id="rId7" Type="http://schemas.openxmlformats.org/officeDocument/2006/relationships/slideLayout" Target="../slideLayouts/slideLayout5.xml"/><Relationship Id="rId8" Type="http://schemas.openxmlformats.org/officeDocument/2006/relationships/slideLayout" Target="../slideLayouts/slideLayout6.xml"/><Relationship Id="rId9" Type="http://schemas.openxmlformats.org/officeDocument/2006/relationships/slideLayout" Target="../slideLayouts/slideLayout7.xml"/><Relationship Id="rId10" Type="http://schemas.openxmlformats.org/officeDocument/2006/relationships/slideLayout" Target="../slideLayouts/slideLayout8.xml"/><Relationship Id="rId11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7.xml"/><Relationship Id="rId20" Type="http://schemas.openxmlformats.org/officeDocument/2006/relationships/slideLayout" Target="../slideLayouts/slideLayout18.xml"/><Relationship Id="rId21" Type="http://schemas.openxmlformats.org/officeDocument/2006/relationships/slideLayout" Target="../slideLayouts/slideLayout19.xml"/><Relationship Id="rId22" Type="http://schemas.openxmlformats.org/officeDocument/2006/relationships/slideLayout" Target="../slideLayouts/slideLayout20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ine"/>
          <p:cNvSpPr/>
          <p:nvPr/>
        </p:nvSpPr>
        <p:spPr>
          <a:xfrm>
            <a:off x="1066800" y="2768600"/>
            <a:ext cx="22252698" cy="182"/>
          </a:xfrm>
          <a:prstGeom prst="line">
            <a:avLst/>
          </a:prstGeom>
          <a:ln w="12700">
            <a:solidFill>
              <a:srgbClr val="9A9A9A"/>
            </a:solidFill>
            <a:miter lim="400000"/>
          </a:ln>
        </p:spPr>
        <p:txBody>
          <a:bodyPr lIns="50800" tIns="50800" rIns="50800" bIns="50800" anchor="ctr"/>
          <a:lstStyle/>
          <a:p>
            <a:pPr algn="l" defTabSz="457200">
              <a:defRPr sz="1200">
                <a:latin typeface="Helvetica"/>
                <a:ea typeface="Helvetica"/>
                <a:cs typeface="Helvetica"/>
                <a:sym typeface="Helvetica"/>
              </a:defRPr>
            </a:pPr>
          </a:p>
        </p:txBody>
      </p:sp>
      <p:sp>
        <p:nvSpPr>
          <p:cNvPr id="3" name="Title Text"/>
          <p:cNvSpPr txBox="1"/>
          <p:nvPr>
            <p:ph type="title"/>
          </p:nvPr>
        </p:nvSpPr>
        <p:spPr>
          <a:xfrm>
            <a:off x="1066800" y="469900"/>
            <a:ext cx="22237700" cy="196850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b">
            <a:normAutofit fontScale="100000" lnSpcReduction="0"/>
          </a:bodyPr>
          <a:lstStyle/>
          <a:p>
            <a:pPr/>
            <a:r>
              <a:t>Title Text</a:t>
            </a:r>
          </a:p>
        </p:txBody>
      </p:sp>
      <p:pic>
        <p:nvPicPr>
          <p:cNvPr id="4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22410526" y="11762640"/>
            <a:ext cx="2086233" cy="2086233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Body Level One…"/>
          <p:cNvSpPr txBox="1"/>
          <p:nvPr>
            <p:ph type="body" idx="1"/>
          </p:nvPr>
        </p:nvSpPr>
        <p:spPr>
          <a:xfrm>
            <a:off x="1066800" y="3124200"/>
            <a:ext cx="22237700" cy="937260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normAutofit fontScale="100000" lnSpcReduction="0"/>
          </a:bodyPr>
          <a:lstStyle/>
          <a:p>
            <a:pPr/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" name="Slide Number"/>
          <p:cNvSpPr txBox="1"/>
          <p:nvPr>
            <p:ph type="sldNum" sz="quarter" idx="2"/>
          </p:nvPr>
        </p:nvSpPr>
        <p:spPr>
          <a:xfrm>
            <a:off x="23216221" y="12992100"/>
            <a:ext cx="368504" cy="374600"/>
          </a:xfrm>
          <a:prstGeom prst="rect">
            <a:avLst/>
          </a:prstGeom>
          <a:ln w="12700">
            <a:miter lim="400000"/>
          </a:ln>
        </p:spPr>
        <p:txBody>
          <a:bodyPr wrap="none" lIns="50800" tIns="50800" rIns="50800" bIns="50800">
            <a:spAutoFit/>
          </a:bodyPr>
          <a:lstStyle>
            <a:lvl1pPr algn="r">
              <a:defRPr sz="18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fld id="{86CB4B4D-7CA3-9044-876B-883B54F8677D}" type="slidenum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3"/>
    <p:sldLayoutId id="2147483650" r:id="rId4"/>
    <p:sldLayoutId id="2147483651" r:id="rId5"/>
    <p:sldLayoutId id="2147483652" r:id="rId6"/>
    <p:sldLayoutId id="2147483653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  <p:sldLayoutId id="2147483660" r:id="rId14"/>
    <p:sldLayoutId id="2147483661" r:id="rId15"/>
    <p:sldLayoutId id="2147483662" r:id="rId16"/>
    <p:sldLayoutId id="2147483663" r:id="rId17"/>
    <p:sldLayoutId id="2147483664" r:id="rId18"/>
    <p:sldLayoutId id="2147483665" r:id="rId19"/>
    <p:sldLayoutId id="2147483666" r:id="rId20"/>
    <p:sldLayoutId id="2147483667" r:id="rId21"/>
    <p:sldLayoutId id="2147483668" r:id="rId22"/>
  </p:sldLayoutIdLst>
  <p:transition xmlns:p14="http://schemas.microsoft.com/office/powerpoint/2010/main" spd="med" advClick="1"/>
  <p:txStyles>
    <p:titleStyle>
      <a:lvl1pPr marL="0" marR="0" indent="0" algn="l" defTabSz="8255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5800" u="none">
          <a:ln>
            <a:noFill/>
          </a:ln>
          <a:solidFill>
            <a:srgbClr val="000000"/>
          </a:solidFill>
          <a:uFillTx/>
          <a:latin typeface="+mn-lt"/>
          <a:ea typeface="+mn-ea"/>
          <a:cs typeface="+mn-cs"/>
          <a:sym typeface="Helvetica Neue Light"/>
        </a:defRPr>
      </a:lvl1pPr>
      <a:lvl2pPr marL="0" marR="0" indent="228600" algn="l" defTabSz="8255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5800" u="none">
          <a:ln>
            <a:noFill/>
          </a:ln>
          <a:solidFill>
            <a:srgbClr val="000000"/>
          </a:solidFill>
          <a:uFillTx/>
          <a:latin typeface="+mn-lt"/>
          <a:ea typeface="+mn-ea"/>
          <a:cs typeface="+mn-cs"/>
          <a:sym typeface="Helvetica Neue Light"/>
        </a:defRPr>
      </a:lvl2pPr>
      <a:lvl3pPr marL="0" marR="0" indent="457200" algn="l" defTabSz="8255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5800" u="none">
          <a:ln>
            <a:noFill/>
          </a:ln>
          <a:solidFill>
            <a:srgbClr val="000000"/>
          </a:solidFill>
          <a:uFillTx/>
          <a:latin typeface="+mn-lt"/>
          <a:ea typeface="+mn-ea"/>
          <a:cs typeface="+mn-cs"/>
          <a:sym typeface="Helvetica Neue Light"/>
        </a:defRPr>
      </a:lvl3pPr>
      <a:lvl4pPr marL="0" marR="0" indent="685800" algn="l" defTabSz="8255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5800" u="none">
          <a:ln>
            <a:noFill/>
          </a:ln>
          <a:solidFill>
            <a:srgbClr val="000000"/>
          </a:solidFill>
          <a:uFillTx/>
          <a:latin typeface="+mn-lt"/>
          <a:ea typeface="+mn-ea"/>
          <a:cs typeface="+mn-cs"/>
          <a:sym typeface="Helvetica Neue Light"/>
        </a:defRPr>
      </a:lvl4pPr>
      <a:lvl5pPr marL="0" marR="0" indent="914400" algn="l" defTabSz="8255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5800" u="none">
          <a:ln>
            <a:noFill/>
          </a:ln>
          <a:solidFill>
            <a:srgbClr val="000000"/>
          </a:solidFill>
          <a:uFillTx/>
          <a:latin typeface="+mn-lt"/>
          <a:ea typeface="+mn-ea"/>
          <a:cs typeface="+mn-cs"/>
          <a:sym typeface="Helvetica Neue Light"/>
        </a:defRPr>
      </a:lvl5pPr>
      <a:lvl6pPr marL="0" marR="0" indent="1143000" algn="l" defTabSz="8255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5800" u="none">
          <a:ln>
            <a:noFill/>
          </a:ln>
          <a:solidFill>
            <a:srgbClr val="000000"/>
          </a:solidFill>
          <a:uFillTx/>
          <a:latin typeface="+mn-lt"/>
          <a:ea typeface="+mn-ea"/>
          <a:cs typeface="+mn-cs"/>
          <a:sym typeface="Helvetica Neue Light"/>
        </a:defRPr>
      </a:lvl6pPr>
      <a:lvl7pPr marL="0" marR="0" indent="1371600" algn="l" defTabSz="8255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5800" u="none">
          <a:ln>
            <a:noFill/>
          </a:ln>
          <a:solidFill>
            <a:srgbClr val="000000"/>
          </a:solidFill>
          <a:uFillTx/>
          <a:latin typeface="+mn-lt"/>
          <a:ea typeface="+mn-ea"/>
          <a:cs typeface="+mn-cs"/>
          <a:sym typeface="Helvetica Neue Light"/>
        </a:defRPr>
      </a:lvl7pPr>
      <a:lvl8pPr marL="0" marR="0" indent="1600200" algn="l" defTabSz="8255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5800" u="none">
          <a:ln>
            <a:noFill/>
          </a:ln>
          <a:solidFill>
            <a:srgbClr val="000000"/>
          </a:solidFill>
          <a:uFillTx/>
          <a:latin typeface="+mn-lt"/>
          <a:ea typeface="+mn-ea"/>
          <a:cs typeface="+mn-cs"/>
          <a:sym typeface="Helvetica Neue Light"/>
        </a:defRPr>
      </a:lvl8pPr>
      <a:lvl9pPr marL="0" marR="0" indent="1828800" algn="l" defTabSz="825500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5800" u="none">
          <a:ln>
            <a:noFill/>
          </a:ln>
          <a:solidFill>
            <a:srgbClr val="000000"/>
          </a:solidFill>
          <a:uFillTx/>
          <a:latin typeface="+mn-lt"/>
          <a:ea typeface="+mn-ea"/>
          <a:cs typeface="+mn-cs"/>
          <a:sym typeface="Helvetica Neue Light"/>
        </a:defRPr>
      </a:lvl9pPr>
    </p:titleStyle>
    <p:bodyStyle>
      <a:lvl1pPr marL="635000" marR="0" indent="-635000" algn="l" defTabSz="825500" rtl="0" latinLnBrk="0">
        <a:lnSpc>
          <a:spcPct val="100000"/>
        </a:lnSpc>
        <a:spcBef>
          <a:spcPts val="5900"/>
        </a:spcBef>
        <a:spcAft>
          <a:spcPts val="0"/>
        </a:spcAft>
        <a:buClrTx/>
        <a:buSzPct val="75000"/>
        <a:buFont typeface="Helvetica Neue"/>
        <a:buChar char="•"/>
        <a:tabLst/>
        <a:defRPr b="0" baseline="0" cap="none" i="0" spc="0" strike="noStrike" sz="5000" u="none">
          <a:ln>
            <a:noFill/>
          </a:ln>
          <a:solidFill>
            <a:srgbClr val="747474"/>
          </a:solidFill>
          <a:uFillTx/>
          <a:latin typeface="+mn-lt"/>
          <a:ea typeface="+mn-ea"/>
          <a:cs typeface="+mn-cs"/>
          <a:sym typeface="Helvetica Neue Light"/>
        </a:defRPr>
      </a:lvl1pPr>
      <a:lvl2pPr marL="1270000" marR="0" indent="-635000" algn="l" defTabSz="825500" rtl="0" latinLnBrk="0">
        <a:lnSpc>
          <a:spcPct val="100000"/>
        </a:lnSpc>
        <a:spcBef>
          <a:spcPts val="5900"/>
        </a:spcBef>
        <a:spcAft>
          <a:spcPts val="0"/>
        </a:spcAft>
        <a:buClrTx/>
        <a:buSzPct val="75000"/>
        <a:buFont typeface="Helvetica Neue"/>
        <a:buChar char="•"/>
        <a:tabLst/>
        <a:defRPr b="0" baseline="0" cap="none" i="0" spc="0" strike="noStrike" sz="5000" u="none">
          <a:ln>
            <a:noFill/>
          </a:ln>
          <a:solidFill>
            <a:srgbClr val="747474"/>
          </a:solidFill>
          <a:uFillTx/>
          <a:latin typeface="+mn-lt"/>
          <a:ea typeface="+mn-ea"/>
          <a:cs typeface="+mn-cs"/>
          <a:sym typeface="Helvetica Neue Light"/>
        </a:defRPr>
      </a:lvl2pPr>
      <a:lvl3pPr marL="1905000" marR="0" indent="-635000" algn="l" defTabSz="825500" rtl="0" latinLnBrk="0">
        <a:lnSpc>
          <a:spcPct val="100000"/>
        </a:lnSpc>
        <a:spcBef>
          <a:spcPts val="5900"/>
        </a:spcBef>
        <a:spcAft>
          <a:spcPts val="0"/>
        </a:spcAft>
        <a:buClrTx/>
        <a:buSzPct val="75000"/>
        <a:buFont typeface="Helvetica Neue"/>
        <a:buChar char="•"/>
        <a:tabLst/>
        <a:defRPr b="0" baseline="0" cap="none" i="0" spc="0" strike="noStrike" sz="5000" u="none">
          <a:ln>
            <a:noFill/>
          </a:ln>
          <a:solidFill>
            <a:srgbClr val="747474"/>
          </a:solidFill>
          <a:uFillTx/>
          <a:latin typeface="+mn-lt"/>
          <a:ea typeface="+mn-ea"/>
          <a:cs typeface="+mn-cs"/>
          <a:sym typeface="Helvetica Neue Light"/>
        </a:defRPr>
      </a:lvl3pPr>
      <a:lvl4pPr marL="2540000" marR="0" indent="-635000" algn="l" defTabSz="825500" rtl="0" latinLnBrk="0">
        <a:lnSpc>
          <a:spcPct val="100000"/>
        </a:lnSpc>
        <a:spcBef>
          <a:spcPts val="5900"/>
        </a:spcBef>
        <a:spcAft>
          <a:spcPts val="0"/>
        </a:spcAft>
        <a:buClrTx/>
        <a:buSzPct val="75000"/>
        <a:buFont typeface="Helvetica Neue"/>
        <a:buChar char="•"/>
        <a:tabLst/>
        <a:defRPr b="0" baseline="0" cap="none" i="0" spc="0" strike="noStrike" sz="5000" u="none">
          <a:ln>
            <a:noFill/>
          </a:ln>
          <a:solidFill>
            <a:srgbClr val="747474"/>
          </a:solidFill>
          <a:uFillTx/>
          <a:latin typeface="+mn-lt"/>
          <a:ea typeface="+mn-ea"/>
          <a:cs typeface="+mn-cs"/>
          <a:sym typeface="Helvetica Neue Light"/>
        </a:defRPr>
      </a:lvl4pPr>
      <a:lvl5pPr marL="3175000" marR="0" indent="-635000" algn="l" defTabSz="825500" rtl="0" latinLnBrk="0">
        <a:lnSpc>
          <a:spcPct val="100000"/>
        </a:lnSpc>
        <a:spcBef>
          <a:spcPts val="5900"/>
        </a:spcBef>
        <a:spcAft>
          <a:spcPts val="0"/>
        </a:spcAft>
        <a:buClrTx/>
        <a:buSzPct val="75000"/>
        <a:buFont typeface="Helvetica Neue"/>
        <a:buChar char="•"/>
        <a:tabLst/>
        <a:defRPr b="0" baseline="0" cap="none" i="0" spc="0" strike="noStrike" sz="5000" u="none">
          <a:ln>
            <a:noFill/>
          </a:ln>
          <a:solidFill>
            <a:srgbClr val="747474"/>
          </a:solidFill>
          <a:uFillTx/>
          <a:latin typeface="+mn-lt"/>
          <a:ea typeface="+mn-ea"/>
          <a:cs typeface="+mn-cs"/>
          <a:sym typeface="Helvetica Neue Light"/>
        </a:defRPr>
      </a:lvl5pPr>
      <a:lvl6pPr marL="3810000" marR="0" indent="-635000" algn="l" defTabSz="825500" rtl="0" latinLnBrk="0">
        <a:lnSpc>
          <a:spcPct val="100000"/>
        </a:lnSpc>
        <a:spcBef>
          <a:spcPts val="5900"/>
        </a:spcBef>
        <a:spcAft>
          <a:spcPts val="0"/>
        </a:spcAft>
        <a:buClrTx/>
        <a:buSzPct val="75000"/>
        <a:buFont typeface="Helvetica Neue"/>
        <a:buChar char="•"/>
        <a:tabLst/>
        <a:defRPr b="0" baseline="0" cap="none" i="0" spc="0" strike="noStrike" sz="5000" u="none">
          <a:ln>
            <a:noFill/>
          </a:ln>
          <a:solidFill>
            <a:srgbClr val="747474"/>
          </a:solidFill>
          <a:uFillTx/>
          <a:latin typeface="+mn-lt"/>
          <a:ea typeface="+mn-ea"/>
          <a:cs typeface="+mn-cs"/>
          <a:sym typeface="Helvetica Neue Light"/>
        </a:defRPr>
      </a:lvl6pPr>
      <a:lvl7pPr marL="4445000" marR="0" indent="-635000" algn="l" defTabSz="825500" rtl="0" latinLnBrk="0">
        <a:lnSpc>
          <a:spcPct val="100000"/>
        </a:lnSpc>
        <a:spcBef>
          <a:spcPts val="5900"/>
        </a:spcBef>
        <a:spcAft>
          <a:spcPts val="0"/>
        </a:spcAft>
        <a:buClrTx/>
        <a:buSzPct val="75000"/>
        <a:buFont typeface="Helvetica Neue"/>
        <a:buChar char="•"/>
        <a:tabLst/>
        <a:defRPr b="0" baseline="0" cap="none" i="0" spc="0" strike="noStrike" sz="5000" u="none">
          <a:ln>
            <a:noFill/>
          </a:ln>
          <a:solidFill>
            <a:srgbClr val="747474"/>
          </a:solidFill>
          <a:uFillTx/>
          <a:latin typeface="+mn-lt"/>
          <a:ea typeface="+mn-ea"/>
          <a:cs typeface="+mn-cs"/>
          <a:sym typeface="Helvetica Neue Light"/>
        </a:defRPr>
      </a:lvl7pPr>
      <a:lvl8pPr marL="5080000" marR="0" indent="-635000" algn="l" defTabSz="825500" rtl="0" latinLnBrk="0">
        <a:lnSpc>
          <a:spcPct val="100000"/>
        </a:lnSpc>
        <a:spcBef>
          <a:spcPts val="5900"/>
        </a:spcBef>
        <a:spcAft>
          <a:spcPts val="0"/>
        </a:spcAft>
        <a:buClrTx/>
        <a:buSzPct val="75000"/>
        <a:buFont typeface="Helvetica Neue"/>
        <a:buChar char="•"/>
        <a:tabLst/>
        <a:defRPr b="0" baseline="0" cap="none" i="0" spc="0" strike="noStrike" sz="5000" u="none">
          <a:ln>
            <a:noFill/>
          </a:ln>
          <a:solidFill>
            <a:srgbClr val="747474"/>
          </a:solidFill>
          <a:uFillTx/>
          <a:latin typeface="+mn-lt"/>
          <a:ea typeface="+mn-ea"/>
          <a:cs typeface="+mn-cs"/>
          <a:sym typeface="Helvetica Neue Light"/>
        </a:defRPr>
      </a:lvl8pPr>
      <a:lvl9pPr marL="5715000" marR="0" indent="-635000" algn="l" defTabSz="825500" rtl="0" latinLnBrk="0">
        <a:lnSpc>
          <a:spcPct val="100000"/>
        </a:lnSpc>
        <a:spcBef>
          <a:spcPts val="5900"/>
        </a:spcBef>
        <a:spcAft>
          <a:spcPts val="0"/>
        </a:spcAft>
        <a:buClrTx/>
        <a:buSzPct val="75000"/>
        <a:buFont typeface="Helvetica Neue"/>
        <a:buChar char="•"/>
        <a:tabLst/>
        <a:defRPr b="0" baseline="0" cap="none" i="0" spc="0" strike="noStrike" sz="5000" u="none">
          <a:ln>
            <a:noFill/>
          </a:ln>
          <a:solidFill>
            <a:srgbClr val="747474"/>
          </a:solidFill>
          <a:uFillTx/>
          <a:latin typeface="+mn-lt"/>
          <a:ea typeface="+mn-ea"/>
          <a:cs typeface="+mn-cs"/>
          <a:sym typeface="Helvetica Neue Light"/>
        </a:defRPr>
      </a:lvl9pPr>
    </p:bodyStyle>
    <p:otherStyle>
      <a:lvl1pPr marL="0" marR="0" indent="0" algn="r" defTabSz="82550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1800" u="none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1pPr>
      <a:lvl2pPr marL="0" marR="0" indent="228600" algn="r" defTabSz="82550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1800" u="none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2pPr>
      <a:lvl3pPr marL="0" marR="0" indent="457200" algn="r" defTabSz="82550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1800" u="none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3pPr>
      <a:lvl4pPr marL="0" marR="0" indent="685800" algn="r" defTabSz="82550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1800" u="none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4pPr>
      <a:lvl5pPr marL="0" marR="0" indent="914400" algn="r" defTabSz="82550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1800" u="none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5pPr>
      <a:lvl6pPr marL="0" marR="0" indent="1143000" algn="r" defTabSz="82550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1800" u="none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6pPr>
      <a:lvl7pPr marL="0" marR="0" indent="1371600" algn="r" defTabSz="82550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1800" u="none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7pPr>
      <a:lvl8pPr marL="0" marR="0" indent="1600200" algn="r" defTabSz="82550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1800" u="none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8pPr>
      <a:lvl9pPr marL="0" marR="0" indent="1828800" algn="r" defTabSz="82550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b="0" baseline="0" cap="none" i="0" spc="0" strike="noStrike" sz="1800" u="none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9pPr>
    </p:otherStyle>
  </p:txStyles>
</p:sldMaster>
</file>

<file path=ppt/slides/_rels/slide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4.xml"/></Relationships>

</file>

<file path=ppt/slides/_rels/slide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1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1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1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1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image" Target="../media/image2.jpeg"/></Relationships>

</file>

<file path=ppt/slides/_rels/slide1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1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1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1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1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1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2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_rels/slide3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hyperlink" Target="https://en.wikipedia.org/wiki/Edsger_W._Dijkstra#Early_years" TargetMode="External"/><Relationship Id="rId3" Type="http://schemas.openxmlformats.org/officeDocument/2006/relationships/image" Target="../media/image2.tif"/></Relationships>

</file>

<file path=ppt/slides/_rels/slide3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image" Target="../media/image3.tif"/></Relationships>

</file>

<file path=ppt/slides/_rels/slide3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image" Target="../media/image3.png"/></Relationships>

</file>

<file path=ppt/slides/_rels/slide3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image" Target="../media/image4.tif"/></Relationships>

</file>

<file path=ppt/slides/_rels/slide3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image" Target="../media/image4.png"/></Relationships>

</file>

<file path=ppt/slides/_rels/slide3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3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3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3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3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4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5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6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7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8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9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0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1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2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2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2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2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2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2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2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8.xml"/></Relationships>

</file>

<file path=ppt/slides/_rels/slide12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8.xml"/></Relationships>

</file>

<file path=ppt/slides/_rels/slide12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2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3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3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3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3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3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3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9.xml"/></Relationships>

</file>

<file path=ppt/slides/_rels/slide13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9.xml"/></Relationships>

</file>

<file path=ppt/slides/_rels/slide13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9.xml"/></Relationships>

</file>

<file path=ppt/slides/_rels/slide13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9.xml"/></Relationships>

</file>

<file path=ppt/slides/_rels/slide13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9.xml"/></Relationships>

</file>

<file path=ppt/slides/_rels/slide14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4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4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4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4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4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4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4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4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4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5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6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7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8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9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9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9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9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9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9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8.xml"/></Relationships>

</file>

<file path=ppt/slides/_rels/slide19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8.xml"/></Relationships>

</file>

<file path=ppt/slides/_rels/slide19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9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199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7.xml"/></Relationships>

</file>

<file path=ppt/slides/_rels/slide200.xml.rels><?xml version="1.0" encoding="UTF-8"?>
<Relationships xmlns="http://schemas.openxmlformats.org/package/2006/relationships"><Relationship Id="rId1" Type="http://schemas.openxmlformats.org/officeDocument/2006/relationships/slideLayout" Target="../slideLayouts/slideLayout20.xml"/></Relationships>

</file>

<file path=ppt/slides/_rels/slide201.xml.rels><?xml version="1.0" encoding="UTF-8"?>
<Relationships xmlns="http://schemas.openxmlformats.org/package/2006/relationships"><Relationship Id="rId1" Type="http://schemas.openxmlformats.org/officeDocument/2006/relationships/slideLayout" Target="../slideLayouts/slideLayout20.xml"/></Relationships>

</file>

<file path=ppt/slides/_rels/slide202.xml.rels><?xml version="1.0" encoding="UTF-8"?>
<Relationships xmlns="http://schemas.openxmlformats.org/package/2006/relationships"><Relationship Id="rId1" Type="http://schemas.openxmlformats.org/officeDocument/2006/relationships/slideLayout" Target="../slideLayouts/slideLayout20.xml"/></Relationships>

</file>

<file path=ppt/slides/_rels/slide203.xml.rels><?xml version="1.0" encoding="UTF-8"?>
<Relationships xmlns="http://schemas.openxmlformats.org/package/2006/relationships"><Relationship Id="rId1" Type="http://schemas.openxmlformats.org/officeDocument/2006/relationships/slideLayout" Target="../slideLayouts/slideLayout20.xml"/></Relationships>

</file>

<file path=ppt/slides/_rels/slide204.xml.rels><?xml version="1.0" encoding="UTF-8"?>
<Relationships xmlns="http://schemas.openxmlformats.org/package/2006/relationships"><Relationship Id="rId1" Type="http://schemas.openxmlformats.org/officeDocument/2006/relationships/slideLayout" Target="../slideLayouts/slideLayout20.xml"/></Relationships>

</file>

<file path=ppt/slides/_rels/slide205.xml.rels><?xml version="1.0" encoding="UTF-8"?>
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image" Target="../media/image1.gif"/><Relationship Id="rId3" Type="http://schemas.openxmlformats.org/officeDocument/2006/relationships/hyperlink" Target="https://media.giphy.com/media/GEPHf81p4svkI/giphy.gif" TargetMode="External"/></Relationships>

</file>

<file path=ppt/slides/_rels/slide206.xml.rels><?xml version="1.0" encoding="UTF-8"?>
<Relationships xmlns="http://schemas.openxmlformats.org/package/2006/relationships"><Relationship Id="rId1" Type="http://schemas.openxmlformats.org/officeDocument/2006/relationships/slideLayout" Target="../slideLayouts/slideLayout20.xml"/></Relationships>

</file>

<file path=ppt/slides/_rels/slide207.xml.rels><?xml version="1.0" encoding="UTF-8"?>
<Relationships xmlns="http://schemas.openxmlformats.org/package/2006/relationships"><Relationship Id="rId1" Type="http://schemas.openxmlformats.org/officeDocument/2006/relationships/slideLayout" Target="../slideLayouts/slideLayout20.xml"/></Relationships>

</file>

<file path=ppt/slides/_rels/slide208.xml.rels><?xml version="1.0" encoding="UTF-8"?>
<Relationships xmlns="http://schemas.openxmlformats.org/package/2006/relationships"><Relationship Id="rId1" Type="http://schemas.openxmlformats.org/officeDocument/2006/relationships/slideLayout" Target="../slideLayouts/slideLayout12.xml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Friday, May 25, 2018"/>
          <p:cNvSpPr txBox="1"/>
          <p:nvPr>
            <p:ph type="title"/>
          </p:nvPr>
        </p:nvSpPr>
        <p:spPr>
          <a:xfrm>
            <a:off x="1066800" y="4403468"/>
            <a:ext cx="10007600" cy="2086232"/>
          </a:xfrm>
          <a:prstGeom prst="rect">
            <a:avLst/>
          </a:prstGeom>
        </p:spPr>
        <p:txBody>
          <a:bodyPr/>
          <a:lstStyle/>
          <a:p>
            <a:pPr/>
            <a:r>
              <a:t>Friday, May 25, 2018</a:t>
            </a:r>
          </a:p>
        </p:txBody>
      </p:sp>
      <p:sp>
        <p:nvSpPr>
          <p:cNvPr id="217" name="Programming Abstractions…"/>
          <p:cNvSpPr txBox="1"/>
          <p:nvPr>
            <p:ph type="body" sz="half" idx="1"/>
          </p:nvPr>
        </p:nvSpPr>
        <p:spPr>
          <a:xfrm>
            <a:off x="1066800" y="7213600"/>
            <a:ext cx="11372420" cy="6209677"/>
          </a:xfrm>
          <a:prstGeom prst="rect">
            <a:avLst/>
          </a:prstGeom>
        </p:spPr>
        <p:txBody>
          <a:bodyPr/>
          <a:lstStyle/>
          <a:p>
            <a:pPr>
              <a:defRPr>
                <a:solidFill>
                  <a:srgbClr val="000000"/>
                </a:solidFill>
              </a:defRPr>
            </a:pPr>
            <a:r>
              <a:t>Programming Abstractions</a:t>
            </a:r>
          </a:p>
          <a:p>
            <a:pPr>
              <a:defRPr>
                <a:solidFill>
                  <a:srgbClr val="000000"/>
                </a:solidFill>
              </a:defRPr>
            </a:pPr>
            <a:r>
              <a:t>Spring 2018</a:t>
            </a:r>
          </a:p>
          <a:p>
            <a:pPr>
              <a:defRPr>
                <a:solidFill>
                  <a:srgbClr val="000000"/>
                </a:solidFill>
              </a:defRPr>
            </a:pPr>
            <a:r>
              <a:t>Stanford University </a:t>
            </a:r>
          </a:p>
          <a:p>
            <a:pPr>
              <a:defRPr>
                <a:solidFill>
                  <a:srgbClr val="000000"/>
                </a:solidFill>
              </a:defRPr>
            </a:pPr>
            <a:r>
              <a:t>Computer Science Department</a:t>
            </a:r>
          </a:p>
          <a:p>
            <a:pPr>
              <a:defRPr>
                <a:solidFill>
                  <a:srgbClr val="000000"/>
                </a:solidFill>
              </a:defRPr>
            </a:pPr>
          </a:p>
          <a:p>
            <a:pPr>
              <a:defRPr>
                <a:solidFill>
                  <a:srgbClr val="000000"/>
                </a:solidFill>
              </a:defRPr>
            </a:pPr>
            <a:r>
              <a:t>Lecturer: Chris Gregg</a:t>
            </a:r>
          </a:p>
          <a:p>
            <a:pPr>
              <a:defRPr>
                <a:solidFill>
                  <a:srgbClr val="000000"/>
                </a:solidFill>
              </a:defRPr>
            </a:pPr>
          </a:p>
          <a:p>
            <a:pPr algn="ctr">
              <a:defRPr>
                <a:solidFill>
                  <a:srgbClr val="000000"/>
                </a:solidFill>
              </a:defRPr>
            </a:pPr>
            <a:r>
              <a:t>reading:</a:t>
            </a:r>
          </a:p>
          <a:p>
            <a:pPr algn="ctr">
              <a:defRPr>
                <a:solidFill>
                  <a:srgbClr val="000000"/>
                </a:solidFill>
              </a:defRPr>
            </a:pPr>
            <a:r>
              <a:t>Programming Abstractions in C++, Chapter 18.6</a:t>
            </a:r>
          </a:p>
        </p:txBody>
      </p:sp>
      <p:sp>
        <p:nvSpPr>
          <p:cNvPr id="218" name="CS 106B…"/>
          <p:cNvSpPr txBox="1"/>
          <p:nvPr/>
        </p:nvSpPr>
        <p:spPr>
          <a:xfrm>
            <a:off x="1063288" y="415500"/>
            <a:ext cx="10889621" cy="399774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b">
            <a:normAutofit fontScale="100000" lnSpcReduction="0"/>
          </a:bodyPr>
          <a:lstStyle/>
          <a:p>
            <a:pPr algn="l" defTabSz="346709">
              <a:defRPr sz="8022">
                <a:solidFill>
                  <a:srgbClr val="7F0325"/>
                </a:solidFill>
              </a:defRPr>
            </a:pPr>
            <a:r>
              <a:t>CS 106B</a:t>
            </a:r>
          </a:p>
          <a:p>
            <a:pPr algn="l" defTabSz="346709">
              <a:defRPr sz="6299">
                <a:solidFill>
                  <a:srgbClr val="7F0325"/>
                </a:solidFill>
              </a:defRPr>
            </a:pPr>
            <a:r>
              <a:t>Lecture 25: Dijkstra's Algorithm and the A* Algorithm</a:t>
            </a:r>
          </a:p>
        </p:txBody>
      </p:sp>
      <p:grpSp>
        <p:nvGrpSpPr>
          <p:cNvPr id="254" name="Group"/>
          <p:cNvGrpSpPr/>
          <p:nvPr/>
        </p:nvGrpSpPr>
        <p:grpSpPr>
          <a:xfrm>
            <a:off x="13313128" y="2611020"/>
            <a:ext cx="9576691" cy="8468560"/>
            <a:chOff x="0" y="0"/>
            <a:chExt cx="9576689" cy="8468559"/>
          </a:xfrm>
        </p:grpSpPr>
        <p:grpSp>
          <p:nvGrpSpPr>
            <p:cNvPr id="242" name="Group"/>
            <p:cNvGrpSpPr/>
            <p:nvPr/>
          </p:nvGrpSpPr>
          <p:grpSpPr>
            <a:xfrm>
              <a:off x="0" y="0"/>
              <a:ext cx="9576691" cy="8468559"/>
              <a:chOff x="0" y="0"/>
              <a:chExt cx="9576690" cy="8468558"/>
            </a:xfrm>
          </p:grpSpPr>
          <p:sp>
            <p:nvSpPr>
              <p:cNvPr id="219" name="Line"/>
              <p:cNvSpPr/>
              <p:nvPr/>
            </p:nvSpPr>
            <p:spPr>
              <a:xfrm flipV="1">
                <a:off x="571149" y="2818169"/>
                <a:ext cx="1985756" cy="1348181"/>
              </a:xfrm>
              <a:prstGeom prst="line">
                <a:avLst/>
              </a:pr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 wrap="square" lIns="76200" tIns="76200" rIns="76200" bIns="76200" numCol="1" anchor="ctr">
                <a:noAutofit/>
              </a:bodyPr>
              <a:lstStyle/>
              <a:p>
                <a:pPr defTabSz="819150">
                  <a:defRPr sz="4200">
                    <a:solidFill>
                      <a:srgbClr val="FFFFFF"/>
                    </a:solidFill>
                    <a:latin typeface="Helvetica Neue"/>
                    <a:ea typeface="Helvetica Neue"/>
                    <a:cs typeface="Helvetica Neue"/>
                    <a:sym typeface="Helvetica Neue"/>
                  </a:defRPr>
                </a:pPr>
              </a:p>
            </p:txBody>
          </p:sp>
          <p:sp>
            <p:nvSpPr>
              <p:cNvPr id="255" name="Connection Line"/>
              <p:cNvSpPr/>
              <p:nvPr/>
            </p:nvSpPr>
            <p:spPr>
              <a:xfrm>
                <a:off x="3146121" y="6468299"/>
                <a:ext cx="1770377" cy="147085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3304" y="12168"/>
                      <a:pt x="10504" y="19368"/>
                      <a:pt x="21600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head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56" name="Connection Line"/>
              <p:cNvSpPr/>
              <p:nvPr/>
            </p:nvSpPr>
            <p:spPr>
              <a:xfrm>
                <a:off x="2524967" y="5824574"/>
                <a:ext cx="2046429" cy="1541437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12564" y="4295"/>
                      <a:pt x="19764" y="11495"/>
                      <a:pt x="21600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57" name="Connection Line"/>
              <p:cNvSpPr/>
              <p:nvPr/>
            </p:nvSpPr>
            <p:spPr>
              <a:xfrm>
                <a:off x="3193534" y="2580764"/>
                <a:ext cx="3200586" cy="286114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350" h="21600" fill="norm" stroke="1" extrusionOk="0">
                    <a:moveTo>
                      <a:pt x="21350" y="0"/>
                    </a:moveTo>
                    <a:cubicBezTo>
                      <a:pt x="6864" y="1674"/>
                      <a:pt x="-250" y="8874"/>
                      <a:pt x="7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58" name="Connection Line"/>
              <p:cNvSpPr/>
              <p:nvPr/>
            </p:nvSpPr>
            <p:spPr>
              <a:xfrm>
                <a:off x="6451422" y="4452780"/>
                <a:ext cx="2330952" cy="15160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21600" y="0"/>
                    </a:moveTo>
                    <a:cubicBezTo>
                      <a:pt x="15506" y="12093"/>
                      <a:pt x="8306" y="19293"/>
                      <a:pt x="0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head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59" name="Connection Line"/>
              <p:cNvSpPr/>
              <p:nvPr/>
            </p:nvSpPr>
            <p:spPr>
              <a:xfrm>
                <a:off x="6999052" y="4034795"/>
                <a:ext cx="2037260" cy="217025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0701" fill="norm" stroke="1" extrusionOk="0">
                    <a:moveTo>
                      <a:pt x="21600" y="0"/>
                    </a:moveTo>
                    <a:cubicBezTo>
                      <a:pt x="20122" y="14731"/>
                      <a:pt x="12922" y="21600"/>
                      <a:pt x="0" y="20607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60" name="Connection Line"/>
              <p:cNvSpPr/>
              <p:nvPr/>
            </p:nvSpPr>
            <p:spPr>
              <a:xfrm>
                <a:off x="3014736" y="2493366"/>
                <a:ext cx="2938070" cy="320117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3120" y="11674"/>
                      <a:pt x="10320" y="18874"/>
                      <a:pt x="21600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61" name="Connection Line"/>
              <p:cNvSpPr/>
              <p:nvPr/>
            </p:nvSpPr>
            <p:spPr>
              <a:xfrm>
                <a:off x="5563520" y="2956547"/>
                <a:ext cx="854673" cy="309056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6351" h="21600" fill="norm" stroke="1" extrusionOk="0">
                    <a:moveTo>
                      <a:pt x="10662" y="0"/>
                    </a:moveTo>
                    <a:cubicBezTo>
                      <a:pt x="-5249" y="9510"/>
                      <a:pt x="-3353" y="16710"/>
                      <a:pt x="16351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head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62" name="Connection Line"/>
              <p:cNvSpPr/>
              <p:nvPr/>
            </p:nvSpPr>
            <p:spPr>
              <a:xfrm>
                <a:off x="6374774" y="2538563"/>
                <a:ext cx="983649" cy="296233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6499" h="21600" fill="norm" stroke="1" extrusionOk="0">
                    <a:moveTo>
                      <a:pt x="0" y="0"/>
                    </a:moveTo>
                    <a:cubicBezTo>
                      <a:pt x="19038" y="7801"/>
                      <a:pt x="21600" y="15001"/>
                      <a:pt x="7686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63" name="Connection Line"/>
              <p:cNvSpPr/>
              <p:nvPr/>
            </p:nvSpPr>
            <p:spPr>
              <a:xfrm>
                <a:off x="567596" y="4095660"/>
                <a:ext cx="3727496" cy="388579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3528" y="13824"/>
                      <a:pt x="10728" y="21024"/>
                      <a:pt x="21600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64" name="Connection Line"/>
              <p:cNvSpPr/>
              <p:nvPr/>
            </p:nvSpPr>
            <p:spPr>
              <a:xfrm>
                <a:off x="4878540" y="552861"/>
                <a:ext cx="4156406" cy="2980290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13794" y="2505"/>
                      <a:pt x="20994" y="9705"/>
                      <a:pt x="21600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65" name="Connection Line"/>
              <p:cNvSpPr/>
              <p:nvPr/>
            </p:nvSpPr>
            <p:spPr>
              <a:xfrm>
                <a:off x="625519" y="560144"/>
                <a:ext cx="4126705" cy="297346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21600" y="0"/>
                    </a:moveTo>
                    <a:cubicBezTo>
                      <a:pt x="8787" y="1333"/>
                      <a:pt x="1587" y="8533"/>
                      <a:pt x="0" y="21600"/>
                    </a:cubicBezTo>
                  </a:path>
                </a:pathLst>
              </a:cu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231" name="Line"/>
              <p:cNvSpPr/>
              <p:nvPr/>
            </p:nvSpPr>
            <p:spPr>
              <a:xfrm flipV="1">
                <a:off x="2997438" y="949782"/>
                <a:ext cx="1354170" cy="1576349"/>
              </a:xfrm>
              <a:prstGeom prst="line">
                <a:avLst/>
              </a:pr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tailEnd type="triangle" w="med" len="med"/>
              </a:ln>
              <a:effectLst/>
            </p:spPr>
            <p:txBody>
              <a:bodyPr wrap="square" lIns="76200" tIns="76200" rIns="76200" bIns="76200" numCol="1" anchor="ctr">
                <a:noAutofit/>
              </a:bodyPr>
              <a:lstStyle/>
              <a:p>
                <a:pPr defTabSz="819150">
                  <a:defRPr sz="4200">
                    <a:solidFill>
                      <a:srgbClr val="FFFFFF"/>
                    </a:solidFill>
                    <a:latin typeface="Helvetica Neue"/>
                    <a:ea typeface="Helvetica Neue"/>
                    <a:cs typeface="Helvetica Neue"/>
                    <a:sym typeface="Helvetica Neue"/>
                  </a:defRPr>
                </a:pPr>
              </a:p>
            </p:txBody>
          </p:sp>
          <p:sp>
            <p:nvSpPr>
              <p:cNvPr id="232" name="3"/>
              <p:cNvSpPr/>
              <p:nvPr/>
            </p:nvSpPr>
            <p:spPr>
              <a:xfrm>
                <a:off x="0" y="3528962"/>
                <a:ext cx="1124434" cy="1124434"/>
              </a:xfrm>
              <a:prstGeom prst="ellipse">
                <a:avLst/>
              </a:prstGeom>
              <a:solidFill>
                <a:srgbClr val="FFFFFF"/>
              </a:solidFill>
              <a:ln w="38100" cap="flat">
                <a:solidFill>
                  <a:srgbClr val="83827D"/>
                </a:solidFill>
                <a:prstDash val="solid"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76200" tIns="76200" rIns="76200" bIns="76200" numCol="1" anchor="ctr">
                <a:noAutofit/>
              </a:bodyPr>
              <a:lstStyle>
                <a:lvl1pPr defTabSz="819150">
                  <a:defRPr sz="4200">
                    <a:latin typeface="Helvetica Neue"/>
                    <a:ea typeface="Helvetica Neue"/>
                    <a:cs typeface="Helvetica Neue"/>
                    <a:sym typeface="Helvetica Neue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233" name="1"/>
              <p:cNvSpPr/>
              <p:nvPr/>
            </p:nvSpPr>
            <p:spPr>
              <a:xfrm>
                <a:off x="2412340" y="1980074"/>
                <a:ext cx="1124434" cy="1124434"/>
              </a:xfrm>
              <a:prstGeom prst="ellipse">
                <a:avLst/>
              </a:prstGeom>
              <a:solidFill>
                <a:srgbClr val="FFFFFF"/>
              </a:solidFill>
              <a:ln w="38100" cap="flat">
                <a:solidFill>
                  <a:srgbClr val="83827D"/>
                </a:solidFill>
                <a:prstDash val="solid"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76200" tIns="76200" rIns="76200" bIns="76200" numCol="1" anchor="ctr">
                <a:noAutofit/>
              </a:bodyPr>
              <a:lstStyle>
                <a:lvl1pPr defTabSz="819150">
                  <a:defRPr sz="4200">
                    <a:latin typeface="Helvetica Neue"/>
                    <a:ea typeface="Helvetica Neue"/>
                    <a:cs typeface="Helvetica Neue"/>
                    <a:sym typeface="Helvetica Neue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234" name="5"/>
              <p:cNvSpPr/>
              <p:nvPr/>
            </p:nvSpPr>
            <p:spPr>
              <a:xfrm>
                <a:off x="2412340" y="5364051"/>
                <a:ext cx="1124434" cy="1124434"/>
              </a:xfrm>
              <a:prstGeom prst="ellipse">
                <a:avLst/>
              </a:prstGeom>
              <a:solidFill>
                <a:srgbClr val="FFFFFF"/>
              </a:solidFill>
              <a:ln w="38100" cap="flat">
                <a:solidFill>
                  <a:srgbClr val="83827D"/>
                </a:solidFill>
                <a:prstDash val="solid"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76200" tIns="76200" rIns="76200" bIns="76200" numCol="1" anchor="ctr">
                <a:noAutofit/>
              </a:bodyPr>
              <a:lstStyle>
                <a:lvl1pPr defTabSz="819150">
                  <a:defRPr sz="4200">
                    <a:latin typeface="Helvetica Neue"/>
                    <a:ea typeface="Helvetica Neue"/>
                    <a:cs typeface="Helvetica Neue"/>
                    <a:sym typeface="Helvetica Neue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235" name="Circle"/>
              <p:cNvSpPr/>
              <p:nvPr/>
            </p:nvSpPr>
            <p:spPr>
              <a:xfrm>
                <a:off x="5899787" y="1980074"/>
                <a:ext cx="1124435" cy="1124434"/>
              </a:xfrm>
              <a:prstGeom prst="ellipse">
                <a:avLst/>
              </a:prstGeom>
              <a:solidFill>
                <a:srgbClr val="FFFFFF"/>
              </a:solidFill>
              <a:ln w="38100" cap="flat">
                <a:solidFill>
                  <a:srgbClr val="83827D"/>
                </a:solidFill>
                <a:prstDash val="solid"/>
                <a:miter lim="400000"/>
              </a:ln>
              <a:effectLst/>
            </p:spPr>
            <p:txBody>
              <a:bodyPr wrap="square" lIns="76200" tIns="76200" rIns="76200" bIns="76200" numCol="1" anchor="ctr">
                <a:noAutofit/>
              </a:bodyPr>
              <a:lstStyle/>
              <a:p>
                <a:pPr defTabSz="819150">
                  <a:defRPr sz="4200">
                    <a:solidFill>
                      <a:srgbClr val="FFFFFF"/>
                    </a:solidFill>
                    <a:latin typeface="Helvetica Neue"/>
                    <a:ea typeface="Helvetica Neue"/>
                    <a:cs typeface="Helvetica Neue"/>
                    <a:sym typeface="Helvetica Neue"/>
                  </a:defRPr>
                </a:pPr>
              </a:p>
            </p:txBody>
          </p:sp>
          <p:sp>
            <p:nvSpPr>
              <p:cNvPr id="236" name="6"/>
              <p:cNvSpPr/>
              <p:nvPr/>
            </p:nvSpPr>
            <p:spPr>
              <a:xfrm>
                <a:off x="5899787" y="5364051"/>
                <a:ext cx="1124435" cy="1124434"/>
              </a:xfrm>
              <a:prstGeom prst="ellipse">
                <a:avLst/>
              </a:prstGeom>
              <a:solidFill>
                <a:srgbClr val="FFFFFF"/>
              </a:solidFill>
              <a:ln w="38100" cap="flat">
                <a:solidFill>
                  <a:srgbClr val="83827D"/>
                </a:solidFill>
                <a:prstDash val="solid"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76200" tIns="76200" rIns="76200" bIns="76200" numCol="1" anchor="ctr">
                <a:noAutofit/>
              </a:bodyPr>
              <a:lstStyle>
                <a:lvl1pPr defTabSz="819150">
                  <a:defRPr sz="4200">
                    <a:latin typeface="Helvetica Neue"/>
                    <a:ea typeface="Helvetica Neue"/>
                    <a:cs typeface="Helvetica Neue"/>
                    <a:sym typeface="Helvetica Neue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237" name="4"/>
              <p:cNvSpPr/>
              <p:nvPr/>
            </p:nvSpPr>
            <p:spPr>
              <a:xfrm>
                <a:off x="8452256" y="3528962"/>
                <a:ext cx="1124435" cy="1124434"/>
              </a:xfrm>
              <a:prstGeom prst="ellipse">
                <a:avLst/>
              </a:prstGeom>
              <a:solidFill>
                <a:srgbClr val="FFFFFF"/>
              </a:solidFill>
              <a:ln w="38100" cap="flat">
                <a:solidFill>
                  <a:srgbClr val="83827D"/>
                </a:solidFill>
                <a:prstDash val="solid"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76200" tIns="76200" rIns="76200" bIns="76200" numCol="1" anchor="ctr">
                <a:noAutofit/>
              </a:bodyPr>
              <a:lstStyle>
                <a:lvl1pPr defTabSz="819150">
                  <a:defRPr sz="4200">
                    <a:latin typeface="Helvetica Neue"/>
                    <a:ea typeface="Helvetica Neue"/>
                    <a:cs typeface="Helvetica Neue"/>
                    <a:sym typeface="Helvetica Neue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238" name="7"/>
              <p:cNvSpPr/>
              <p:nvPr/>
            </p:nvSpPr>
            <p:spPr>
              <a:xfrm>
                <a:off x="4226128" y="7344125"/>
                <a:ext cx="1124435" cy="1124434"/>
              </a:xfrm>
              <a:prstGeom prst="ellipse">
                <a:avLst/>
              </a:prstGeom>
              <a:solidFill>
                <a:srgbClr val="FFFFFF"/>
              </a:solidFill>
              <a:ln w="38100" cap="flat">
                <a:solidFill>
                  <a:srgbClr val="83827D"/>
                </a:solidFill>
                <a:prstDash val="solid"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76200" tIns="76200" rIns="76200" bIns="76200" numCol="1" anchor="ctr">
                <a:noAutofit/>
              </a:bodyPr>
              <a:lstStyle>
                <a:lvl1pPr defTabSz="819150">
                  <a:defRPr sz="4200">
                    <a:latin typeface="Helvetica Neue"/>
                    <a:ea typeface="Helvetica Neue"/>
                    <a:cs typeface="Helvetica Neue"/>
                    <a:sym typeface="Helvetica Neue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239" name="2"/>
              <p:cNvSpPr txBox="1"/>
              <p:nvPr/>
            </p:nvSpPr>
            <p:spPr>
              <a:xfrm>
                <a:off x="6231169" y="2156057"/>
                <a:ext cx="461671" cy="77246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none" lIns="76200" tIns="76200" rIns="76200" bIns="76200" numCol="1" anchor="ctr">
                <a:spAutoFit/>
              </a:bodyPr>
              <a:lstStyle>
                <a:lvl1pPr defTabSz="819150">
                  <a:defRPr sz="4200">
                    <a:latin typeface="Helvetica Neue"/>
                    <a:ea typeface="Helvetica Neue"/>
                    <a:cs typeface="Helvetica Neue"/>
                    <a:sym typeface="Helvetica Neue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240" name="Line"/>
              <p:cNvSpPr/>
              <p:nvPr/>
            </p:nvSpPr>
            <p:spPr>
              <a:xfrm flipH="1">
                <a:off x="3497941" y="5953538"/>
                <a:ext cx="2396597" cy="28125"/>
              </a:xfrm>
              <a:prstGeom prst="line">
                <a:avLst/>
              </a:prstGeom>
              <a:noFill/>
              <a:ln w="88900" cap="flat">
                <a:solidFill>
                  <a:srgbClr val="577198"/>
                </a:solidFill>
                <a:prstDash val="solid"/>
                <a:miter lim="400000"/>
                <a:headEnd type="triangle" w="med" len="med"/>
              </a:ln>
              <a:effectLst/>
            </p:spPr>
            <p:txBody>
              <a:bodyPr wrap="square" lIns="76200" tIns="76200" rIns="76200" bIns="76200" numCol="1" anchor="ctr">
                <a:noAutofit/>
              </a:bodyPr>
              <a:lstStyle/>
              <a:p>
                <a:pPr defTabSz="819150">
                  <a:defRPr sz="4200">
                    <a:solidFill>
                      <a:srgbClr val="FFFFFF"/>
                    </a:solidFill>
                    <a:latin typeface="Helvetica Neue"/>
                    <a:ea typeface="Helvetica Neue"/>
                    <a:cs typeface="Helvetica Neue"/>
                    <a:sym typeface="Helvetica Neue"/>
                  </a:defRPr>
                </a:pPr>
              </a:p>
            </p:txBody>
          </p:sp>
          <p:sp>
            <p:nvSpPr>
              <p:cNvPr id="241" name="0"/>
              <p:cNvSpPr/>
              <p:nvPr/>
            </p:nvSpPr>
            <p:spPr>
              <a:xfrm>
                <a:off x="4205926" y="0"/>
                <a:ext cx="1124435" cy="1124434"/>
              </a:xfrm>
              <a:prstGeom prst="ellipse">
                <a:avLst/>
              </a:prstGeom>
              <a:solidFill>
                <a:srgbClr val="FFFFFF"/>
              </a:solidFill>
              <a:ln w="38100" cap="flat">
                <a:solidFill>
                  <a:srgbClr val="83827D"/>
                </a:solidFill>
                <a:prstDash val="solid"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76200" tIns="76200" rIns="76200" bIns="76200" numCol="1" anchor="ctr">
                <a:noAutofit/>
              </a:bodyPr>
              <a:lstStyle>
                <a:lvl1pPr defTabSz="819150">
                  <a:defRPr sz="4200">
                    <a:latin typeface="Helvetica Neue"/>
                    <a:ea typeface="Helvetica Neue"/>
                    <a:cs typeface="Helvetica Neue"/>
                    <a:sym typeface="Helvetica Neue"/>
                  </a:defRPr>
                </a:lvl1pPr>
              </a:lstStyle>
              <a:p>
                <a:pPr/>
                <a:r>
                  <a:t>0</a:t>
                </a:r>
              </a:p>
            </p:txBody>
          </p:sp>
        </p:grpSp>
        <p:sp>
          <p:nvSpPr>
            <p:cNvPr id="243" name="8"/>
            <p:cNvSpPr txBox="1"/>
            <p:nvPr/>
          </p:nvSpPr>
          <p:spPr>
            <a:xfrm>
              <a:off x="1529320" y="387950"/>
              <a:ext cx="46736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8</a:t>
              </a:r>
            </a:p>
          </p:txBody>
        </p:sp>
        <p:sp>
          <p:nvSpPr>
            <p:cNvPr id="244" name="4"/>
            <p:cNvSpPr txBox="1"/>
            <p:nvPr/>
          </p:nvSpPr>
          <p:spPr>
            <a:xfrm>
              <a:off x="7541109" y="387950"/>
              <a:ext cx="46736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4</a:t>
              </a:r>
            </a:p>
          </p:txBody>
        </p:sp>
        <p:sp>
          <p:nvSpPr>
            <p:cNvPr id="245" name="2"/>
            <p:cNvSpPr txBox="1"/>
            <p:nvPr/>
          </p:nvSpPr>
          <p:spPr>
            <a:xfrm>
              <a:off x="3841266" y="1534592"/>
              <a:ext cx="46736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2</a:t>
              </a:r>
            </a:p>
          </p:txBody>
        </p:sp>
        <p:sp>
          <p:nvSpPr>
            <p:cNvPr id="246" name="6"/>
            <p:cNvSpPr txBox="1"/>
            <p:nvPr/>
          </p:nvSpPr>
          <p:spPr>
            <a:xfrm>
              <a:off x="1277596" y="2554234"/>
              <a:ext cx="467361" cy="857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6</a:t>
              </a:r>
            </a:p>
          </p:txBody>
        </p:sp>
        <p:sp>
          <p:nvSpPr>
            <p:cNvPr id="247" name="9"/>
            <p:cNvSpPr txBox="1"/>
            <p:nvPr/>
          </p:nvSpPr>
          <p:spPr>
            <a:xfrm>
              <a:off x="811474" y="6458005"/>
              <a:ext cx="467361" cy="857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9</a:t>
              </a:r>
            </a:p>
          </p:txBody>
        </p:sp>
        <p:sp>
          <p:nvSpPr>
            <p:cNvPr id="248" name="2"/>
            <p:cNvSpPr txBox="1"/>
            <p:nvPr/>
          </p:nvSpPr>
          <p:spPr>
            <a:xfrm>
              <a:off x="4278256" y="6108412"/>
              <a:ext cx="46736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2</a:t>
              </a:r>
            </a:p>
          </p:txBody>
        </p:sp>
        <p:sp>
          <p:nvSpPr>
            <p:cNvPr id="249" name="3"/>
            <p:cNvSpPr txBox="1"/>
            <p:nvPr/>
          </p:nvSpPr>
          <p:spPr>
            <a:xfrm>
              <a:off x="3025553" y="6894994"/>
              <a:ext cx="467361" cy="857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3</a:t>
              </a:r>
            </a:p>
          </p:txBody>
        </p:sp>
        <p:sp>
          <p:nvSpPr>
            <p:cNvPr id="250" name="11"/>
            <p:cNvSpPr txBox="1"/>
            <p:nvPr/>
          </p:nvSpPr>
          <p:spPr>
            <a:xfrm>
              <a:off x="3855236" y="3821502"/>
              <a:ext cx="82042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11</a:t>
              </a:r>
            </a:p>
          </p:txBody>
        </p:sp>
        <p:sp>
          <p:nvSpPr>
            <p:cNvPr id="251" name="4"/>
            <p:cNvSpPr txBox="1"/>
            <p:nvPr/>
          </p:nvSpPr>
          <p:spPr>
            <a:xfrm>
              <a:off x="5628825" y="3923467"/>
              <a:ext cx="467361" cy="857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4</a:t>
              </a:r>
            </a:p>
          </p:txBody>
        </p:sp>
        <p:sp>
          <p:nvSpPr>
            <p:cNvPr id="252" name="1"/>
            <p:cNvSpPr txBox="1"/>
            <p:nvPr/>
          </p:nvSpPr>
          <p:spPr>
            <a:xfrm>
              <a:off x="6735865" y="3894334"/>
              <a:ext cx="467361" cy="857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</a:t>
              </a:r>
            </a:p>
          </p:txBody>
        </p:sp>
        <p:sp>
          <p:nvSpPr>
            <p:cNvPr id="253" name="5"/>
            <p:cNvSpPr txBox="1"/>
            <p:nvPr/>
          </p:nvSpPr>
          <p:spPr>
            <a:xfrm>
              <a:off x="8512955" y="5554893"/>
              <a:ext cx="467361" cy="857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5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Today's Topics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Today's Topics</a:t>
            </a:r>
          </a:p>
        </p:txBody>
      </p:sp>
      <p:sp>
        <p:nvSpPr>
          <p:cNvPr id="268" name="Logistics…"/>
          <p:cNvSpPr txBox="1"/>
          <p:nvPr/>
        </p:nvSpPr>
        <p:spPr>
          <a:xfrm>
            <a:off x="903694" y="5275833"/>
            <a:ext cx="22576612" cy="450315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>
            <a:spAutoFit/>
          </a:bodyPr>
          <a:lstStyle/>
          <a:p>
            <a:pPr marL="228600" indent="-228600" algn="l">
              <a:buSzPct val="100000"/>
              <a:buChar char="•"/>
              <a:defRPr sz="4900"/>
            </a:pPr>
            <a:r>
              <a:t>Logistics</a:t>
            </a:r>
          </a:p>
          <a:p>
            <a:pPr lvl="1" marL="457200" indent="-228600" algn="l">
              <a:buSzPct val="100000"/>
              <a:buChar char="•"/>
              <a:defRPr sz="4900"/>
            </a:pPr>
            <a:r>
              <a:t>YEAH hours next Tuesday.</a:t>
            </a:r>
          </a:p>
          <a:p>
            <a:pPr algn="l">
              <a:defRPr sz="4900"/>
            </a:pPr>
          </a:p>
          <a:p>
            <a:pPr marL="228600" indent="-228600" algn="l">
              <a:buSzPct val="100000"/>
              <a:buChar char="•"/>
              <a:defRPr sz="4900"/>
            </a:pPr>
            <a:r>
              <a:t>More on Graphs:</a:t>
            </a:r>
          </a:p>
          <a:p>
            <a:pPr lvl="1" marL="457200" indent="-228600" algn="l">
              <a:buSzPct val="100000"/>
              <a:buChar char="•"/>
              <a:defRPr sz="4900"/>
            </a:pPr>
            <a:r>
              <a:t>Dijkstra's Algorithm</a:t>
            </a:r>
          </a:p>
          <a:p>
            <a:pPr lvl="1" marL="457200" indent="-228600" algn="l">
              <a:buSzPct val="100000"/>
              <a:buChar char="•"/>
              <a:defRPr sz="4900"/>
            </a:pPr>
            <a:r>
              <a:t>A* Algorithm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Last time: DFS and BFS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Last time: DFS and BFS</a:t>
            </a:r>
          </a:p>
        </p:txBody>
      </p:sp>
      <p:sp>
        <p:nvSpPr>
          <p:cNvPr id="271" name="Depth First Search: Keep searching along a path until we need to backtrack: not guaranteed shortest path.…"/>
          <p:cNvSpPr txBox="1"/>
          <p:nvPr/>
        </p:nvSpPr>
        <p:spPr>
          <a:xfrm>
            <a:off x="787102" y="4534729"/>
            <a:ext cx="11550267" cy="62045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Depth First Search</a:t>
            </a:r>
            <a:r>
              <a:t>: Keep searching along a path until we need to backtrack: not guaranteed shortest path.</a:t>
            </a:r>
          </a:p>
          <a:p>
            <a:pPr algn="l"/>
          </a:p>
          <a:p>
            <a:pPr algn="l"/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Breadth First Search</a:t>
            </a:r>
            <a:r>
              <a:t>: Look at paths containing neighbor of distance 1, then neighbors of distance 2, etc., until a path is found: guaranteed shortest path.</a:t>
            </a:r>
          </a:p>
        </p:txBody>
      </p:sp>
      <p:grpSp>
        <p:nvGrpSpPr>
          <p:cNvPr id="295" name="Group"/>
          <p:cNvGrpSpPr/>
          <p:nvPr/>
        </p:nvGrpSpPr>
        <p:grpSpPr>
          <a:xfrm>
            <a:off x="13517057" y="3390040"/>
            <a:ext cx="9576691" cy="8468560"/>
            <a:chOff x="0" y="0"/>
            <a:chExt cx="9576690" cy="8468558"/>
          </a:xfrm>
        </p:grpSpPr>
        <p:sp>
          <p:nvSpPr>
            <p:cNvPr id="272" name="Line"/>
            <p:cNvSpPr/>
            <p:nvPr/>
          </p:nvSpPr>
          <p:spPr>
            <a:xfrm flipV="1">
              <a:off x="571149" y="2818169"/>
              <a:ext cx="1985756" cy="1348181"/>
            </a:xfrm>
            <a:prstGeom prst="line">
              <a:avLst/>
            </a:pr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 wrap="square" lIns="76200" tIns="76200" rIns="76200" bIns="76200" numCol="1" anchor="ctr">
              <a:noAutofit/>
            </a:bodyPr>
            <a:lstStyle/>
            <a:p>
              <a:pPr defTabSz="819150">
                <a:defRPr sz="4200">
                  <a:solidFill>
                    <a:srgbClr val="FFFFFF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pPr>
            </a:p>
          </p:txBody>
        </p:sp>
        <p:sp>
          <p:nvSpPr>
            <p:cNvPr id="296" name="Connection Line"/>
            <p:cNvSpPr/>
            <p:nvPr/>
          </p:nvSpPr>
          <p:spPr>
            <a:xfrm>
              <a:off x="3146121" y="6468299"/>
              <a:ext cx="1770377" cy="14708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3304" y="12168"/>
                    <a:pt x="10504" y="19368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head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297" name="Connection Line"/>
            <p:cNvSpPr/>
            <p:nvPr/>
          </p:nvSpPr>
          <p:spPr>
            <a:xfrm>
              <a:off x="2524967" y="5824574"/>
              <a:ext cx="2046429" cy="15414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12564" y="4295"/>
                    <a:pt x="19764" y="11495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298" name="Connection Line"/>
            <p:cNvSpPr/>
            <p:nvPr/>
          </p:nvSpPr>
          <p:spPr>
            <a:xfrm>
              <a:off x="3193534" y="2580764"/>
              <a:ext cx="3200586" cy="28611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0" h="21600" fill="norm" stroke="1" extrusionOk="0">
                  <a:moveTo>
                    <a:pt x="21350" y="0"/>
                  </a:moveTo>
                  <a:cubicBezTo>
                    <a:pt x="6864" y="1674"/>
                    <a:pt x="-250" y="8874"/>
                    <a:pt x="7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299" name="Connection Line"/>
            <p:cNvSpPr/>
            <p:nvPr/>
          </p:nvSpPr>
          <p:spPr>
            <a:xfrm>
              <a:off x="6451422" y="4452780"/>
              <a:ext cx="2330952" cy="15160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0"/>
                  </a:moveTo>
                  <a:cubicBezTo>
                    <a:pt x="15506" y="12093"/>
                    <a:pt x="8306" y="19293"/>
                    <a:pt x="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head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00" name="Connection Line"/>
            <p:cNvSpPr/>
            <p:nvPr/>
          </p:nvSpPr>
          <p:spPr>
            <a:xfrm>
              <a:off x="6999052" y="4034795"/>
              <a:ext cx="2037260" cy="21702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701" fill="norm" stroke="1" extrusionOk="0">
                  <a:moveTo>
                    <a:pt x="21600" y="0"/>
                  </a:moveTo>
                  <a:cubicBezTo>
                    <a:pt x="20122" y="14731"/>
                    <a:pt x="12922" y="21600"/>
                    <a:pt x="0" y="20607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01" name="Connection Line"/>
            <p:cNvSpPr/>
            <p:nvPr/>
          </p:nvSpPr>
          <p:spPr>
            <a:xfrm>
              <a:off x="3014736" y="2493366"/>
              <a:ext cx="2938070" cy="32011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3120" y="11674"/>
                    <a:pt x="10320" y="18874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02" name="Connection Line"/>
            <p:cNvSpPr/>
            <p:nvPr/>
          </p:nvSpPr>
          <p:spPr>
            <a:xfrm>
              <a:off x="5563520" y="2956547"/>
              <a:ext cx="854673" cy="3090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351" h="21600" fill="norm" stroke="1" extrusionOk="0">
                  <a:moveTo>
                    <a:pt x="10662" y="0"/>
                  </a:moveTo>
                  <a:cubicBezTo>
                    <a:pt x="-5249" y="9510"/>
                    <a:pt x="-3353" y="16710"/>
                    <a:pt x="16351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head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03" name="Connection Line"/>
            <p:cNvSpPr/>
            <p:nvPr/>
          </p:nvSpPr>
          <p:spPr>
            <a:xfrm>
              <a:off x="6374774" y="2538563"/>
              <a:ext cx="983649" cy="2962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499" h="21600" fill="norm" stroke="1" extrusionOk="0">
                  <a:moveTo>
                    <a:pt x="0" y="0"/>
                  </a:moveTo>
                  <a:cubicBezTo>
                    <a:pt x="19038" y="7801"/>
                    <a:pt x="21600" y="15001"/>
                    <a:pt x="7686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04" name="Connection Line"/>
            <p:cNvSpPr/>
            <p:nvPr/>
          </p:nvSpPr>
          <p:spPr>
            <a:xfrm>
              <a:off x="567596" y="4095660"/>
              <a:ext cx="3727496" cy="38857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3528" y="13824"/>
                    <a:pt x="10728" y="21024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05" name="Connection Line"/>
            <p:cNvSpPr/>
            <p:nvPr/>
          </p:nvSpPr>
          <p:spPr>
            <a:xfrm>
              <a:off x="4878540" y="552861"/>
              <a:ext cx="4156406" cy="29802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13794" y="2505"/>
                    <a:pt x="20994" y="9705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06" name="Connection Line"/>
            <p:cNvSpPr/>
            <p:nvPr/>
          </p:nvSpPr>
          <p:spPr>
            <a:xfrm>
              <a:off x="625519" y="560144"/>
              <a:ext cx="4126705" cy="29734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0"/>
                  </a:moveTo>
                  <a:cubicBezTo>
                    <a:pt x="8787" y="1333"/>
                    <a:pt x="1587" y="8533"/>
                    <a:pt x="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284" name="Line"/>
            <p:cNvSpPr/>
            <p:nvPr/>
          </p:nvSpPr>
          <p:spPr>
            <a:xfrm flipV="1">
              <a:off x="2997438" y="949782"/>
              <a:ext cx="1354170" cy="1576349"/>
            </a:xfrm>
            <a:prstGeom prst="line">
              <a:avLst/>
            </a:pr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 wrap="square" lIns="76200" tIns="76200" rIns="76200" bIns="76200" numCol="1" anchor="ctr">
              <a:noAutofit/>
            </a:bodyPr>
            <a:lstStyle/>
            <a:p>
              <a:pPr defTabSz="819150">
                <a:defRPr sz="4200">
                  <a:solidFill>
                    <a:srgbClr val="FFFFFF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pPr>
            </a:p>
          </p:txBody>
        </p:sp>
        <p:sp>
          <p:nvSpPr>
            <p:cNvPr id="285" name="3"/>
            <p:cNvSpPr/>
            <p:nvPr/>
          </p:nvSpPr>
          <p:spPr>
            <a:xfrm>
              <a:off x="0" y="3528962"/>
              <a:ext cx="1124434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3</a:t>
              </a:r>
            </a:p>
          </p:txBody>
        </p:sp>
        <p:sp>
          <p:nvSpPr>
            <p:cNvPr id="286" name="1"/>
            <p:cNvSpPr/>
            <p:nvPr/>
          </p:nvSpPr>
          <p:spPr>
            <a:xfrm>
              <a:off x="2412340" y="1980074"/>
              <a:ext cx="1124434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</a:t>
              </a:r>
            </a:p>
          </p:txBody>
        </p:sp>
        <p:sp>
          <p:nvSpPr>
            <p:cNvPr id="287" name="5"/>
            <p:cNvSpPr/>
            <p:nvPr/>
          </p:nvSpPr>
          <p:spPr>
            <a:xfrm>
              <a:off x="2412340" y="5364051"/>
              <a:ext cx="1124434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5</a:t>
              </a:r>
            </a:p>
          </p:txBody>
        </p:sp>
        <p:sp>
          <p:nvSpPr>
            <p:cNvPr id="288" name="Circle"/>
            <p:cNvSpPr/>
            <p:nvPr/>
          </p:nvSpPr>
          <p:spPr>
            <a:xfrm>
              <a:off x="5899787" y="1980074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</p:spPr>
          <p:txBody>
            <a:bodyPr wrap="square" lIns="76200" tIns="76200" rIns="76200" bIns="76200" numCol="1" anchor="ctr">
              <a:noAutofit/>
            </a:bodyPr>
            <a:lstStyle/>
            <a:p>
              <a:pPr defTabSz="819150">
                <a:defRPr sz="4200">
                  <a:solidFill>
                    <a:srgbClr val="FFFFFF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pPr>
            </a:p>
          </p:txBody>
        </p:sp>
        <p:sp>
          <p:nvSpPr>
            <p:cNvPr id="289" name="6"/>
            <p:cNvSpPr/>
            <p:nvPr/>
          </p:nvSpPr>
          <p:spPr>
            <a:xfrm>
              <a:off x="5899787" y="5364051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6</a:t>
              </a:r>
            </a:p>
          </p:txBody>
        </p:sp>
        <p:sp>
          <p:nvSpPr>
            <p:cNvPr id="290" name="4"/>
            <p:cNvSpPr/>
            <p:nvPr/>
          </p:nvSpPr>
          <p:spPr>
            <a:xfrm>
              <a:off x="8452256" y="3528962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4</a:t>
              </a:r>
            </a:p>
          </p:txBody>
        </p:sp>
        <p:sp>
          <p:nvSpPr>
            <p:cNvPr id="291" name="7"/>
            <p:cNvSpPr/>
            <p:nvPr/>
          </p:nvSpPr>
          <p:spPr>
            <a:xfrm>
              <a:off x="4226128" y="7344125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7</a:t>
              </a:r>
            </a:p>
          </p:txBody>
        </p:sp>
        <p:sp>
          <p:nvSpPr>
            <p:cNvPr id="292" name="2"/>
            <p:cNvSpPr txBox="1"/>
            <p:nvPr/>
          </p:nvSpPr>
          <p:spPr>
            <a:xfrm>
              <a:off x="6231169" y="2156057"/>
              <a:ext cx="461671" cy="77246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76200" tIns="76200" rIns="76200" bIns="76200" numCol="1" anchor="ctr">
              <a:sp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2</a:t>
              </a:r>
            </a:p>
          </p:txBody>
        </p:sp>
        <p:sp>
          <p:nvSpPr>
            <p:cNvPr id="293" name="Line"/>
            <p:cNvSpPr/>
            <p:nvPr/>
          </p:nvSpPr>
          <p:spPr>
            <a:xfrm flipH="1">
              <a:off x="3497941" y="5953538"/>
              <a:ext cx="2396597" cy="28125"/>
            </a:xfrm>
            <a:prstGeom prst="line">
              <a:avLst/>
            </a:prstGeom>
            <a:noFill/>
            <a:ln w="88900" cap="flat">
              <a:solidFill>
                <a:srgbClr val="577198"/>
              </a:solidFill>
              <a:prstDash val="solid"/>
              <a:miter lim="400000"/>
              <a:headEnd type="triangle" w="med" len="med"/>
            </a:ln>
            <a:effectLst/>
          </p:spPr>
          <p:txBody>
            <a:bodyPr wrap="square" lIns="76200" tIns="76200" rIns="76200" bIns="76200" numCol="1" anchor="ctr">
              <a:noAutofit/>
            </a:bodyPr>
            <a:lstStyle/>
            <a:p>
              <a:pPr defTabSz="819150">
                <a:defRPr sz="4200">
                  <a:solidFill>
                    <a:srgbClr val="FFFFFF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pPr>
            </a:p>
          </p:txBody>
        </p:sp>
        <p:sp>
          <p:nvSpPr>
            <p:cNvPr id="294" name="0"/>
            <p:cNvSpPr/>
            <p:nvPr/>
          </p:nvSpPr>
          <p:spPr>
            <a:xfrm>
              <a:off x="4205926" y="0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0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No Weights!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No Weights!</a:t>
            </a:r>
          </a:p>
        </p:txBody>
      </p:sp>
      <p:sp>
        <p:nvSpPr>
          <p:cNvPr id="309" name="Depth First Search: Keep searching along a path until we need to backtrack: not guaranteed shortest path.…"/>
          <p:cNvSpPr txBox="1"/>
          <p:nvPr/>
        </p:nvSpPr>
        <p:spPr>
          <a:xfrm>
            <a:off x="787102" y="4534729"/>
            <a:ext cx="11550267" cy="62045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Depth First Search</a:t>
            </a:r>
            <a:r>
              <a:t>: Keep searching along a path until we need to backtrack: not guaranteed shortest path.</a:t>
            </a:r>
          </a:p>
          <a:p>
            <a:pPr algn="l"/>
          </a:p>
          <a:p>
            <a:pPr algn="l"/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Breadth First Search</a:t>
            </a:r>
            <a:r>
              <a:t>: Look at paths containing neighbor of distance 1, then neighbors of distance 2, etc., until a path is found: guaranteed shortest path.</a:t>
            </a:r>
          </a:p>
        </p:txBody>
      </p:sp>
      <p:grpSp>
        <p:nvGrpSpPr>
          <p:cNvPr id="333" name="Group"/>
          <p:cNvGrpSpPr/>
          <p:nvPr/>
        </p:nvGrpSpPr>
        <p:grpSpPr>
          <a:xfrm>
            <a:off x="13517057" y="3390040"/>
            <a:ext cx="9576691" cy="8468560"/>
            <a:chOff x="0" y="0"/>
            <a:chExt cx="9576690" cy="8468558"/>
          </a:xfrm>
        </p:grpSpPr>
        <p:sp>
          <p:nvSpPr>
            <p:cNvPr id="310" name="Line"/>
            <p:cNvSpPr/>
            <p:nvPr/>
          </p:nvSpPr>
          <p:spPr>
            <a:xfrm flipV="1">
              <a:off x="571149" y="2818169"/>
              <a:ext cx="1985756" cy="1348181"/>
            </a:xfrm>
            <a:prstGeom prst="line">
              <a:avLst/>
            </a:pr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 wrap="square" lIns="76200" tIns="76200" rIns="76200" bIns="76200" numCol="1" anchor="ctr">
              <a:noAutofit/>
            </a:bodyPr>
            <a:lstStyle/>
            <a:p>
              <a:pPr defTabSz="819150">
                <a:defRPr sz="4200">
                  <a:solidFill>
                    <a:srgbClr val="FFFFFF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pPr>
            </a:p>
          </p:txBody>
        </p:sp>
        <p:sp>
          <p:nvSpPr>
            <p:cNvPr id="346" name="Connection Line"/>
            <p:cNvSpPr/>
            <p:nvPr/>
          </p:nvSpPr>
          <p:spPr>
            <a:xfrm>
              <a:off x="3146121" y="6468299"/>
              <a:ext cx="1770377" cy="14708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3304" y="12168"/>
                    <a:pt x="10504" y="19368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head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47" name="Connection Line"/>
            <p:cNvSpPr/>
            <p:nvPr/>
          </p:nvSpPr>
          <p:spPr>
            <a:xfrm>
              <a:off x="2524967" y="5824574"/>
              <a:ext cx="2046429" cy="15414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12564" y="4295"/>
                    <a:pt x="19764" y="11495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48" name="Connection Line"/>
            <p:cNvSpPr/>
            <p:nvPr/>
          </p:nvSpPr>
          <p:spPr>
            <a:xfrm>
              <a:off x="3193534" y="2580764"/>
              <a:ext cx="3200586" cy="286114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0" h="21600" fill="norm" stroke="1" extrusionOk="0">
                  <a:moveTo>
                    <a:pt x="21350" y="0"/>
                  </a:moveTo>
                  <a:cubicBezTo>
                    <a:pt x="6864" y="1674"/>
                    <a:pt x="-250" y="8874"/>
                    <a:pt x="7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49" name="Connection Line"/>
            <p:cNvSpPr/>
            <p:nvPr/>
          </p:nvSpPr>
          <p:spPr>
            <a:xfrm>
              <a:off x="6451422" y="4452780"/>
              <a:ext cx="2330952" cy="15160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0"/>
                  </a:moveTo>
                  <a:cubicBezTo>
                    <a:pt x="15506" y="12093"/>
                    <a:pt x="8306" y="19293"/>
                    <a:pt x="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head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50" name="Connection Line"/>
            <p:cNvSpPr/>
            <p:nvPr/>
          </p:nvSpPr>
          <p:spPr>
            <a:xfrm>
              <a:off x="6999052" y="4034795"/>
              <a:ext cx="2037260" cy="21702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701" fill="norm" stroke="1" extrusionOk="0">
                  <a:moveTo>
                    <a:pt x="21600" y="0"/>
                  </a:moveTo>
                  <a:cubicBezTo>
                    <a:pt x="20122" y="14731"/>
                    <a:pt x="12922" y="21600"/>
                    <a:pt x="0" y="20607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51" name="Connection Line"/>
            <p:cNvSpPr/>
            <p:nvPr/>
          </p:nvSpPr>
          <p:spPr>
            <a:xfrm>
              <a:off x="3014736" y="2493366"/>
              <a:ext cx="2938070" cy="32011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3120" y="11674"/>
                    <a:pt x="10320" y="18874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52" name="Connection Line"/>
            <p:cNvSpPr/>
            <p:nvPr/>
          </p:nvSpPr>
          <p:spPr>
            <a:xfrm>
              <a:off x="5563520" y="2956547"/>
              <a:ext cx="854673" cy="30905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351" h="21600" fill="norm" stroke="1" extrusionOk="0">
                  <a:moveTo>
                    <a:pt x="10662" y="0"/>
                  </a:moveTo>
                  <a:cubicBezTo>
                    <a:pt x="-5249" y="9510"/>
                    <a:pt x="-3353" y="16710"/>
                    <a:pt x="16351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head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53" name="Connection Line"/>
            <p:cNvSpPr/>
            <p:nvPr/>
          </p:nvSpPr>
          <p:spPr>
            <a:xfrm>
              <a:off x="6374774" y="2538563"/>
              <a:ext cx="983649" cy="29623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499" h="21600" fill="norm" stroke="1" extrusionOk="0">
                  <a:moveTo>
                    <a:pt x="0" y="0"/>
                  </a:moveTo>
                  <a:cubicBezTo>
                    <a:pt x="19038" y="7801"/>
                    <a:pt x="21600" y="15001"/>
                    <a:pt x="7686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54" name="Connection Line"/>
            <p:cNvSpPr/>
            <p:nvPr/>
          </p:nvSpPr>
          <p:spPr>
            <a:xfrm>
              <a:off x="567596" y="4095660"/>
              <a:ext cx="3727496" cy="38857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3528" y="13824"/>
                    <a:pt x="10728" y="21024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55" name="Connection Line"/>
            <p:cNvSpPr/>
            <p:nvPr/>
          </p:nvSpPr>
          <p:spPr>
            <a:xfrm>
              <a:off x="4878540" y="552861"/>
              <a:ext cx="4156406" cy="29802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cubicBezTo>
                    <a:pt x="13794" y="2505"/>
                    <a:pt x="20994" y="9705"/>
                    <a:pt x="2160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56" name="Connection Line"/>
            <p:cNvSpPr/>
            <p:nvPr/>
          </p:nvSpPr>
          <p:spPr>
            <a:xfrm>
              <a:off x="625519" y="560144"/>
              <a:ext cx="4126705" cy="29734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0"/>
                  </a:moveTo>
                  <a:cubicBezTo>
                    <a:pt x="8787" y="1333"/>
                    <a:pt x="1587" y="8533"/>
                    <a:pt x="0" y="21600"/>
                  </a:cubicBez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322" name="Line"/>
            <p:cNvSpPr/>
            <p:nvPr/>
          </p:nvSpPr>
          <p:spPr>
            <a:xfrm flipV="1">
              <a:off x="2997438" y="949782"/>
              <a:ext cx="1354170" cy="1576349"/>
            </a:xfrm>
            <a:prstGeom prst="line">
              <a:avLst/>
            </a:prstGeom>
            <a:noFill/>
            <a:ln w="88900" cap="flat">
              <a:solidFill>
                <a:srgbClr val="577198"/>
              </a:solidFill>
              <a:prstDash val="solid"/>
              <a:miter lim="400000"/>
              <a:tailEnd type="triangle" w="med" len="med"/>
            </a:ln>
            <a:effectLst/>
          </p:spPr>
          <p:txBody>
            <a:bodyPr wrap="square" lIns="76200" tIns="76200" rIns="76200" bIns="76200" numCol="1" anchor="ctr">
              <a:noAutofit/>
            </a:bodyPr>
            <a:lstStyle/>
            <a:p>
              <a:pPr defTabSz="819150">
                <a:defRPr sz="4200">
                  <a:solidFill>
                    <a:srgbClr val="FFFFFF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pPr>
            </a:p>
          </p:txBody>
        </p:sp>
        <p:sp>
          <p:nvSpPr>
            <p:cNvPr id="323" name="3"/>
            <p:cNvSpPr/>
            <p:nvPr/>
          </p:nvSpPr>
          <p:spPr>
            <a:xfrm>
              <a:off x="0" y="3528962"/>
              <a:ext cx="1124434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3</a:t>
              </a:r>
            </a:p>
          </p:txBody>
        </p:sp>
        <p:sp>
          <p:nvSpPr>
            <p:cNvPr id="324" name="1"/>
            <p:cNvSpPr/>
            <p:nvPr/>
          </p:nvSpPr>
          <p:spPr>
            <a:xfrm>
              <a:off x="2412340" y="1980074"/>
              <a:ext cx="1124434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</a:t>
              </a:r>
            </a:p>
          </p:txBody>
        </p:sp>
        <p:sp>
          <p:nvSpPr>
            <p:cNvPr id="325" name="5"/>
            <p:cNvSpPr/>
            <p:nvPr/>
          </p:nvSpPr>
          <p:spPr>
            <a:xfrm>
              <a:off x="2412340" y="5364051"/>
              <a:ext cx="1124434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5</a:t>
              </a:r>
            </a:p>
          </p:txBody>
        </p:sp>
        <p:sp>
          <p:nvSpPr>
            <p:cNvPr id="326" name="Circle"/>
            <p:cNvSpPr/>
            <p:nvPr/>
          </p:nvSpPr>
          <p:spPr>
            <a:xfrm>
              <a:off x="5899787" y="1980074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</p:spPr>
          <p:txBody>
            <a:bodyPr wrap="square" lIns="76200" tIns="76200" rIns="76200" bIns="76200" numCol="1" anchor="ctr">
              <a:noAutofit/>
            </a:bodyPr>
            <a:lstStyle/>
            <a:p>
              <a:pPr defTabSz="819150">
                <a:defRPr sz="4200">
                  <a:solidFill>
                    <a:srgbClr val="FFFFFF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pPr>
            </a:p>
          </p:txBody>
        </p:sp>
        <p:sp>
          <p:nvSpPr>
            <p:cNvPr id="327" name="6"/>
            <p:cNvSpPr/>
            <p:nvPr/>
          </p:nvSpPr>
          <p:spPr>
            <a:xfrm>
              <a:off x="5899787" y="5364051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6</a:t>
              </a:r>
            </a:p>
          </p:txBody>
        </p:sp>
        <p:sp>
          <p:nvSpPr>
            <p:cNvPr id="328" name="4"/>
            <p:cNvSpPr/>
            <p:nvPr/>
          </p:nvSpPr>
          <p:spPr>
            <a:xfrm>
              <a:off x="8452256" y="3528962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4</a:t>
              </a:r>
            </a:p>
          </p:txBody>
        </p:sp>
        <p:sp>
          <p:nvSpPr>
            <p:cNvPr id="329" name="7"/>
            <p:cNvSpPr/>
            <p:nvPr/>
          </p:nvSpPr>
          <p:spPr>
            <a:xfrm>
              <a:off x="4226128" y="7344125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7</a:t>
              </a:r>
            </a:p>
          </p:txBody>
        </p:sp>
        <p:sp>
          <p:nvSpPr>
            <p:cNvPr id="330" name="2"/>
            <p:cNvSpPr txBox="1"/>
            <p:nvPr/>
          </p:nvSpPr>
          <p:spPr>
            <a:xfrm>
              <a:off x="6231169" y="2156057"/>
              <a:ext cx="461671" cy="77246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76200" tIns="76200" rIns="76200" bIns="76200" numCol="1" anchor="ctr">
              <a:sp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2</a:t>
              </a:r>
            </a:p>
          </p:txBody>
        </p:sp>
        <p:sp>
          <p:nvSpPr>
            <p:cNvPr id="331" name="Line"/>
            <p:cNvSpPr/>
            <p:nvPr/>
          </p:nvSpPr>
          <p:spPr>
            <a:xfrm flipH="1">
              <a:off x="3497941" y="5953538"/>
              <a:ext cx="2396597" cy="28125"/>
            </a:xfrm>
            <a:prstGeom prst="line">
              <a:avLst/>
            </a:prstGeom>
            <a:noFill/>
            <a:ln w="88900" cap="flat">
              <a:solidFill>
                <a:srgbClr val="577198"/>
              </a:solidFill>
              <a:prstDash val="solid"/>
              <a:miter lim="400000"/>
              <a:headEnd type="triangle" w="med" len="med"/>
            </a:ln>
            <a:effectLst/>
          </p:spPr>
          <p:txBody>
            <a:bodyPr wrap="square" lIns="76200" tIns="76200" rIns="76200" bIns="76200" numCol="1" anchor="ctr">
              <a:noAutofit/>
            </a:bodyPr>
            <a:lstStyle/>
            <a:p>
              <a:pPr defTabSz="819150">
                <a:defRPr sz="4200">
                  <a:solidFill>
                    <a:srgbClr val="FFFFFF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pPr>
            </a:p>
          </p:txBody>
        </p:sp>
        <p:sp>
          <p:nvSpPr>
            <p:cNvPr id="332" name="0"/>
            <p:cNvSpPr/>
            <p:nvPr/>
          </p:nvSpPr>
          <p:spPr>
            <a:xfrm>
              <a:off x="4205926" y="0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0</a:t>
              </a:r>
            </a:p>
          </p:txBody>
        </p:sp>
      </p:grpSp>
      <p:sp>
        <p:nvSpPr>
          <p:cNvPr id="334" name="Neither DFS or BFS dealt with weights!"/>
          <p:cNvSpPr txBox="1"/>
          <p:nvPr/>
        </p:nvSpPr>
        <p:spPr>
          <a:xfrm>
            <a:off x="787325" y="11650147"/>
            <a:ext cx="11849736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>
            <a:spAutoFit/>
          </a:bodyPr>
          <a:lstStyle>
            <a:lvl1pPr algn="l"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Neither DFS or BFS dealt with weights!</a:t>
            </a:r>
          </a:p>
        </p:txBody>
      </p:sp>
      <p:sp>
        <p:nvSpPr>
          <p:cNvPr id="335" name="8"/>
          <p:cNvSpPr txBox="1"/>
          <p:nvPr/>
        </p:nvSpPr>
        <p:spPr>
          <a:xfrm>
            <a:off x="15046378" y="3777991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8</a:t>
            </a:r>
          </a:p>
        </p:txBody>
      </p:sp>
      <p:sp>
        <p:nvSpPr>
          <p:cNvPr id="336" name="4"/>
          <p:cNvSpPr txBox="1"/>
          <p:nvPr/>
        </p:nvSpPr>
        <p:spPr>
          <a:xfrm>
            <a:off x="21058166" y="3777991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4</a:t>
            </a:r>
          </a:p>
        </p:txBody>
      </p:sp>
      <p:sp>
        <p:nvSpPr>
          <p:cNvPr id="337" name="2"/>
          <p:cNvSpPr txBox="1"/>
          <p:nvPr/>
        </p:nvSpPr>
        <p:spPr>
          <a:xfrm>
            <a:off x="17358323" y="4924633"/>
            <a:ext cx="467361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2</a:t>
            </a:r>
          </a:p>
        </p:txBody>
      </p:sp>
      <p:sp>
        <p:nvSpPr>
          <p:cNvPr id="338" name="6"/>
          <p:cNvSpPr txBox="1"/>
          <p:nvPr/>
        </p:nvSpPr>
        <p:spPr>
          <a:xfrm>
            <a:off x="14794653" y="5944274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6</a:t>
            </a:r>
          </a:p>
        </p:txBody>
      </p:sp>
      <p:sp>
        <p:nvSpPr>
          <p:cNvPr id="339" name="9"/>
          <p:cNvSpPr txBox="1"/>
          <p:nvPr/>
        </p:nvSpPr>
        <p:spPr>
          <a:xfrm>
            <a:off x="14328531" y="9848045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9</a:t>
            </a:r>
          </a:p>
        </p:txBody>
      </p:sp>
      <p:sp>
        <p:nvSpPr>
          <p:cNvPr id="340" name="2"/>
          <p:cNvSpPr txBox="1"/>
          <p:nvPr/>
        </p:nvSpPr>
        <p:spPr>
          <a:xfrm>
            <a:off x="17795314" y="9498453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2</a:t>
            </a:r>
          </a:p>
        </p:txBody>
      </p:sp>
      <p:sp>
        <p:nvSpPr>
          <p:cNvPr id="341" name="3"/>
          <p:cNvSpPr txBox="1"/>
          <p:nvPr/>
        </p:nvSpPr>
        <p:spPr>
          <a:xfrm>
            <a:off x="16542610" y="10285034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3</a:t>
            </a:r>
          </a:p>
        </p:txBody>
      </p:sp>
      <p:sp>
        <p:nvSpPr>
          <p:cNvPr id="342" name="11"/>
          <p:cNvSpPr txBox="1"/>
          <p:nvPr/>
        </p:nvSpPr>
        <p:spPr>
          <a:xfrm>
            <a:off x="17372293" y="7211543"/>
            <a:ext cx="82042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11</a:t>
            </a:r>
          </a:p>
        </p:txBody>
      </p:sp>
      <p:sp>
        <p:nvSpPr>
          <p:cNvPr id="343" name="4"/>
          <p:cNvSpPr txBox="1"/>
          <p:nvPr/>
        </p:nvSpPr>
        <p:spPr>
          <a:xfrm>
            <a:off x="19145882" y="7313508"/>
            <a:ext cx="467361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4</a:t>
            </a:r>
          </a:p>
        </p:txBody>
      </p:sp>
      <p:sp>
        <p:nvSpPr>
          <p:cNvPr id="344" name="1"/>
          <p:cNvSpPr txBox="1"/>
          <p:nvPr/>
        </p:nvSpPr>
        <p:spPr>
          <a:xfrm>
            <a:off x="20252922" y="7284374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</a:t>
            </a:r>
          </a:p>
        </p:txBody>
      </p:sp>
      <p:sp>
        <p:nvSpPr>
          <p:cNvPr id="345" name="5"/>
          <p:cNvSpPr txBox="1"/>
          <p:nvPr/>
        </p:nvSpPr>
        <p:spPr>
          <a:xfrm>
            <a:off x="22030012" y="8944934"/>
            <a:ext cx="467361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5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Search Without Weights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Search Without Weights</a:t>
            </a:r>
          </a:p>
        </p:txBody>
      </p:sp>
      <p:sp>
        <p:nvSpPr>
          <p:cNvPr id="359" name="Search without weights: What is the shortest path from A to D?"/>
          <p:cNvSpPr txBox="1"/>
          <p:nvPr/>
        </p:nvSpPr>
        <p:spPr>
          <a:xfrm>
            <a:off x="937060" y="2571742"/>
            <a:ext cx="20296424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Search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without</a:t>
            </a:r>
            <a:r>
              <a:t> weights: What is the shortest path from A to D?</a:t>
            </a:r>
          </a:p>
        </p:txBody>
      </p:sp>
      <p:sp>
        <p:nvSpPr>
          <p:cNvPr id="360" name="C"/>
          <p:cNvSpPr/>
          <p:nvPr/>
        </p:nvSpPr>
        <p:spPr>
          <a:xfrm>
            <a:off x="12324519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C</a:t>
            </a:r>
          </a:p>
        </p:txBody>
      </p:sp>
      <p:sp>
        <p:nvSpPr>
          <p:cNvPr id="361" name="B"/>
          <p:cNvSpPr/>
          <p:nvPr/>
        </p:nvSpPr>
        <p:spPr>
          <a:xfrm>
            <a:off x="8250771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B</a:t>
            </a:r>
          </a:p>
        </p:txBody>
      </p:sp>
      <p:sp>
        <p:nvSpPr>
          <p:cNvPr id="362" name="D"/>
          <p:cNvSpPr/>
          <p:nvPr/>
        </p:nvSpPr>
        <p:spPr>
          <a:xfrm>
            <a:off x="12324519" y="9713466"/>
            <a:ext cx="1124434" cy="1124434"/>
          </a:xfrm>
          <a:prstGeom prst="ellipse">
            <a:avLst/>
          </a:prstGeom>
          <a:solidFill>
            <a:srgbClr val="FF26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D</a:t>
            </a:r>
          </a:p>
        </p:txBody>
      </p:sp>
      <p:sp>
        <p:nvSpPr>
          <p:cNvPr id="363" name="A"/>
          <p:cNvSpPr/>
          <p:nvPr/>
        </p:nvSpPr>
        <p:spPr>
          <a:xfrm>
            <a:off x="8250771" y="9713466"/>
            <a:ext cx="1124434" cy="1124434"/>
          </a:xfrm>
          <a:prstGeom prst="ellipse">
            <a:avLst/>
          </a:prstGeom>
          <a:solidFill>
            <a:srgbClr val="8EFA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A</a:t>
            </a:r>
          </a:p>
        </p:txBody>
      </p:sp>
      <p:sp>
        <p:nvSpPr>
          <p:cNvPr id="368" name="Connection Line"/>
          <p:cNvSpPr/>
          <p:nvPr/>
        </p:nvSpPr>
        <p:spPr>
          <a:xfrm>
            <a:off x="9394302" y="6564742"/>
            <a:ext cx="2952409" cy="4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21600"/>
                </a:moveTo>
                <a:lnTo>
                  <a:pt x="2160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369" name="Connection Line"/>
          <p:cNvSpPr/>
          <p:nvPr/>
        </p:nvSpPr>
        <p:spPr>
          <a:xfrm>
            <a:off x="12851565" y="7185622"/>
            <a:ext cx="46658" cy="25986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370" name="Connection Line"/>
          <p:cNvSpPr/>
          <p:nvPr/>
        </p:nvSpPr>
        <p:spPr>
          <a:xfrm>
            <a:off x="8796547" y="7151194"/>
            <a:ext cx="53942" cy="2563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0"/>
                </a:moveTo>
                <a:lnTo>
                  <a:pt x="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371" name="Connection Line"/>
          <p:cNvSpPr/>
          <p:nvPr/>
        </p:nvSpPr>
        <p:spPr>
          <a:xfrm>
            <a:off x="9383645" y="10319085"/>
            <a:ext cx="2955028" cy="269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21600"/>
                </a:moveTo>
                <a:lnTo>
                  <a:pt x="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Search With Weights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Search With Weights</a:t>
            </a:r>
          </a:p>
        </p:txBody>
      </p:sp>
      <p:sp>
        <p:nvSpPr>
          <p:cNvPr id="374" name="Search without weights: What is the shortest path from A to D?"/>
          <p:cNvSpPr txBox="1"/>
          <p:nvPr/>
        </p:nvSpPr>
        <p:spPr>
          <a:xfrm>
            <a:off x="937060" y="2571742"/>
            <a:ext cx="20296424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Search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without</a:t>
            </a:r>
            <a:r>
              <a:t> weights: What is the shortest path from A to D?</a:t>
            </a:r>
          </a:p>
        </p:txBody>
      </p:sp>
      <p:sp>
        <p:nvSpPr>
          <p:cNvPr id="375" name="C"/>
          <p:cNvSpPr/>
          <p:nvPr/>
        </p:nvSpPr>
        <p:spPr>
          <a:xfrm>
            <a:off x="12324519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C</a:t>
            </a:r>
          </a:p>
        </p:txBody>
      </p:sp>
      <p:sp>
        <p:nvSpPr>
          <p:cNvPr id="376" name="B"/>
          <p:cNvSpPr/>
          <p:nvPr/>
        </p:nvSpPr>
        <p:spPr>
          <a:xfrm>
            <a:off x="8250771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B</a:t>
            </a:r>
          </a:p>
        </p:txBody>
      </p:sp>
      <p:sp>
        <p:nvSpPr>
          <p:cNvPr id="377" name="D"/>
          <p:cNvSpPr/>
          <p:nvPr/>
        </p:nvSpPr>
        <p:spPr>
          <a:xfrm>
            <a:off x="12324519" y="9713466"/>
            <a:ext cx="1124434" cy="1124434"/>
          </a:xfrm>
          <a:prstGeom prst="ellipse">
            <a:avLst/>
          </a:prstGeom>
          <a:solidFill>
            <a:srgbClr val="FF26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D</a:t>
            </a:r>
          </a:p>
        </p:txBody>
      </p:sp>
      <p:sp>
        <p:nvSpPr>
          <p:cNvPr id="378" name="A"/>
          <p:cNvSpPr/>
          <p:nvPr/>
        </p:nvSpPr>
        <p:spPr>
          <a:xfrm>
            <a:off x="8250771" y="9713466"/>
            <a:ext cx="1124434" cy="1124434"/>
          </a:xfrm>
          <a:prstGeom prst="ellipse">
            <a:avLst/>
          </a:prstGeom>
          <a:solidFill>
            <a:srgbClr val="8EFA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A</a:t>
            </a:r>
          </a:p>
        </p:txBody>
      </p:sp>
      <p:sp>
        <p:nvSpPr>
          <p:cNvPr id="385" name="Connection Line"/>
          <p:cNvSpPr/>
          <p:nvPr/>
        </p:nvSpPr>
        <p:spPr>
          <a:xfrm>
            <a:off x="9394302" y="6564742"/>
            <a:ext cx="2952409" cy="4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21600"/>
                </a:moveTo>
                <a:lnTo>
                  <a:pt x="2160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386" name="Connection Line"/>
          <p:cNvSpPr/>
          <p:nvPr/>
        </p:nvSpPr>
        <p:spPr>
          <a:xfrm>
            <a:off x="12851565" y="7185622"/>
            <a:ext cx="46658" cy="25986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387" name="Connection Line"/>
          <p:cNvSpPr/>
          <p:nvPr/>
        </p:nvSpPr>
        <p:spPr>
          <a:xfrm>
            <a:off x="8796547" y="7151194"/>
            <a:ext cx="53942" cy="2563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0"/>
                </a:moveTo>
                <a:lnTo>
                  <a:pt x="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388" name="Connection Line"/>
          <p:cNvSpPr/>
          <p:nvPr/>
        </p:nvSpPr>
        <p:spPr>
          <a:xfrm>
            <a:off x="9383645" y="10319085"/>
            <a:ext cx="2955028" cy="269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21600"/>
                </a:moveTo>
                <a:lnTo>
                  <a:pt x="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383" name="Shortest Path: A-D"/>
          <p:cNvSpPr txBox="1"/>
          <p:nvPr/>
        </p:nvSpPr>
        <p:spPr>
          <a:xfrm>
            <a:off x="14127077" y="8010382"/>
            <a:ext cx="5277486" cy="845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Shortest Path: A-D</a:t>
            </a:r>
          </a:p>
        </p:txBody>
      </p:sp>
      <p:sp>
        <p:nvSpPr>
          <p:cNvPr id="389" name="Connection Line"/>
          <p:cNvSpPr/>
          <p:nvPr/>
        </p:nvSpPr>
        <p:spPr>
          <a:xfrm>
            <a:off x="9378495" y="10976402"/>
            <a:ext cx="3044790" cy="8917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6207" fill="norm" stroke="1" extrusionOk="0">
                <a:moveTo>
                  <a:pt x="0" y="1327"/>
                </a:moveTo>
                <a:cubicBezTo>
                  <a:pt x="9358" y="21600"/>
                  <a:pt x="16558" y="21158"/>
                  <a:pt x="21600" y="0"/>
                </a:cubicBezTo>
              </a:path>
            </a:pathLst>
          </a:custGeom>
          <a:ln w="88900">
            <a:solidFill>
              <a:srgbClr val="FF2600"/>
            </a:solidFill>
            <a:miter lim="400000"/>
            <a:tailEnd type="triangle"/>
          </a:ln>
        </p:spPr>
        <p:txBody>
          <a:bodyPr/>
          <a:lstStyle/>
          <a:p>
            <a:pPr/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" name="Search With Weights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Search With Weights</a:t>
            </a:r>
          </a:p>
        </p:txBody>
      </p:sp>
      <p:sp>
        <p:nvSpPr>
          <p:cNvPr id="392" name="Search with weights: What is the shortest path from A to D?"/>
          <p:cNvSpPr txBox="1"/>
          <p:nvPr/>
        </p:nvSpPr>
        <p:spPr>
          <a:xfrm>
            <a:off x="937060" y="2571742"/>
            <a:ext cx="20296424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Search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with</a:t>
            </a:r>
            <a:r>
              <a:t> weights: What is the shortest path from A to D?</a:t>
            </a:r>
          </a:p>
        </p:txBody>
      </p:sp>
      <p:sp>
        <p:nvSpPr>
          <p:cNvPr id="393" name="C"/>
          <p:cNvSpPr/>
          <p:nvPr/>
        </p:nvSpPr>
        <p:spPr>
          <a:xfrm>
            <a:off x="12324519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C</a:t>
            </a:r>
          </a:p>
        </p:txBody>
      </p:sp>
      <p:sp>
        <p:nvSpPr>
          <p:cNvPr id="394" name="B"/>
          <p:cNvSpPr/>
          <p:nvPr/>
        </p:nvSpPr>
        <p:spPr>
          <a:xfrm>
            <a:off x="8250771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B</a:t>
            </a:r>
          </a:p>
        </p:txBody>
      </p:sp>
      <p:sp>
        <p:nvSpPr>
          <p:cNvPr id="395" name="D"/>
          <p:cNvSpPr/>
          <p:nvPr/>
        </p:nvSpPr>
        <p:spPr>
          <a:xfrm>
            <a:off x="12324519" y="9713466"/>
            <a:ext cx="1124434" cy="1124434"/>
          </a:xfrm>
          <a:prstGeom prst="ellipse">
            <a:avLst/>
          </a:prstGeom>
          <a:solidFill>
            <a:srgbClr val="FF26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D</a:t>
            </a:r>
          </a:p>
        </p:txBody>
      </p:sp>
      <p:sp>
        <p:nvSpPr>
          <p:cNvPr id="396" name="A"/>
          <p:cNvSpPr/>
          <p:nvPr/>
        </p:nvSpPr>
        <p:spPr>
          <a:xfrm>
            <a:off x="8250771" y="9713466"/>
            <a:ext cx="1124434" cy="1124434"/>
          </a:xfrm>
          <a:prstGeom prst="ellipse">
            <a:avLst/>
          </a:prstGeom>
          <a:solidFill>
            <a:srgbClr val="8EFA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A</a:t>
            </a:r>
          </a:p>
        </p:txBody>
      </p:sp>
      <p:sp>
        <p:nvSpPr>
          <p:cNvPr id="406" name="Connection Line"/>
          <p:cNvSpPr/>
          <p:nvPr/>
        </p:nvSpPr>
        <p:spPr>
          <a:xfrm>
            <a:off x="9394302" y="6564742"/>
            <a:ext cx="2952409" cy="4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21600"/>
                </a:moveTo>
                <a:lnTo>
                  <a:pt x="2160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07" name="Connection Line"/>
          <p:cNvSpPr/>
          <p:nvPr/>
        </p:nvSpPr>
        <p:spPr>
          <a:xfrm>
            <a:off x="12851565" y="7185622"/>
            <a:ext cx="46658" cy="25986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08" name="Connection Line"/>
          <p:cNvSpPr/>
          <p:nvPr/>
        </p:nvSpPr>
        <p:spPr>
          <a:xfrm>
            <a:off x="8796547" y="7151194"/>
            <a:ext cx="53942" cy="2563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0"/>
                </a:moveTo>
                <a:lnTo>
                  <a:pt x="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09" name="Connection Line"/>
          <p:cNvSpPr/>
          <p:nvPr/>
        </p:nvSpPr>
        <p:spPr>
          <a:xfrm>
            <a:off x="9383645" y="10319085"/>
            <a:ext cx="2955028" cy="269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21600"/>
                </a:moveTo>
                <a:lnTo>
                  <a:pt x="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01" name="10"/>
          <p:cNvSpPr txBox="1"/>
          <p:nvPr/>
        </p:nvSpPr>
        <p:spPr>
          <a:xfrm>
            <a:off x="7674091" y="8004032"/>
            <a:ext cx="82042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10</a:t>
            </a:r>
          </a:p>
        </p:txBody>
      </p:sp>
      <p:sp>
        <p:nvSpPr>
          <p:cNvPr id="402" name="5"/>
          <p:cNvSpPr txBox="1"/>
          <p:nvPr/>
        </p:nvSpPr>
        <p:spPr>
          <a:xfrm>
            <a:off x="10616181" y="5467221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5</a:t>
            </a:r>
          </a:p>
        </p:txBody>
      </p:sp>
      <p:sp>
        <p:nvSpPr>
          <p:cNvPr id="403" name="3"/>
          <p:cNvSpPr txBox="1"/>
          <p:nvPr/>
        </p:nvSpPr>
        <p:spPr>
          <a:xfrm>
            <a:off x="13301191" y="7810573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3</a:t>
            </a:r>
          </a:p>
        </p:txBody>
      </p:sp>
      <p:sp>
        <p:nvSpPr>
          <p:cNvPr id="404" name="12345"/>
          <p:cNvSpPr txBox="1"/>
          <p:nvPr/>
        </p:nvSpPr>
        <p:spPr>
          <a:xfrm>
            <a:off x="9910061" y="10636437"/>
            <a:ext cx="187960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12345</a:t>
            </a:r>
          </a:p>
        </p:txBody>
      </p:sp>
      <p:sp>
        <p:nvSpPr>
          <p:cNvPr id="405" name="(Assume the numbers are distances, and we want to minimize the overall path distance)"/>
          <p:cNvSpPr txBox="1"/>
          <p:nvPr/>
        </p:nvSpPr>
        <p:spPr>
          <a:xfrm>
            <a:off x="937060" y="3590052"/>
            <a:ext cx="20296424" cy="1607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(Assume the numbers are distances, and we want to minimize the overall path distance)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Search With Weights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Search With Weights</a:t>
            </a:r>
          </a:p>
        </p:txBody>
      </p:sp>
      <p:sp>
        <p:nvSpPr>
          <p:cNvPr id="412" name="Search with weights: What is the shortest path from A to D?"/>
          <p:cNvSpPr txBox="1"/>
          <p:nvPr/>
        </p:nvSpPr>
        <p:spPr>
          <a:xfrm>
            <a:off x="937060" y="2571742"/>
            <a:ext cx="20296424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Search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with</a:t>
            </a:r>
            <a:r>
              <a:t> weights: What is the shortest path from A to D?</a:t>
            </a:r>
          </a:p>
        </p:txBody>
      </p:sp>
      <p:sp>
        <p:nvSpPr>
          <p:cNvPr id="413" name="C"/>
          <p:cNvSpPr/>
          <p:nvPr/>
        </p:nvSpPr>
        <p:spPr>
          <a:xfrm>
            <a:off x="12324519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C</a:t>
            </a:r>
          </a:p>
        </p:txBody>
      </p:sp>
      <p:sp>
        <p:nvSpPr>
          <p:cNvPr id="414" name="B"/>
          <p:cNvSpPr/>
          <p:nvPr/>
        </p:nvSpPr>
        <p:spPr>
          <a:xfrm>
            <a:off x="8250771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B</a:t>
            </a:r>
          </a:p>
        </p:txBody>
      </p:sp>
      <p:sp>
        <p:nvSpPr>
          <p:cNvPr id="415" name="D"/>
          <p:cNvSpPr/>
          <p:nvPr/>
        </p:nvSpPr>
        <p:spPr>
          <a:xfrm>
            <a:off x="12324519" y="9713466"/>
            <a:ext cx="1124434" cy="1124434"/>
          </a:xfrm>
          <a:prstGeom prst="ellipse">
            <a:avLst/>
          </a:prstGeom>
          <a:solidFill>
            <a:srgbClr val="FF26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D</a:t>
            </a:r>
          </a:p>
        </p:txBody>
      </p:sp>
      <p:sp>
        <p:nvSpPr>
          <p:cNvPr id="416" name="A"/>
          <p:cNvSpPr/>
          <p:nvPr/>
        </p:nvSpPr>
        <p:spPr>
          <a:xfrm>
            <a:off x="8250771" y="9713466"/>
            <a:ext cx="1124434" cy="1124434"/>
          </a:xfrm>
          <a:prstGeom prst="ellipse">
            <a:avLst/>
          </a:prstGeom>
          <a:solidFill>
            <a:srgbClr val="8EFA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A</a:t>
            </a:r>
          </a:p>
        </p:txBody>
      </p:sp>
      <p:sp>
        <p:nvSpPr>
          <p:cNvPr id="430" name="Connection Line"/>
          <p:cNvSpPr/>
          <p:nvPr/>
        </p:nvSpPr>
        <p:spPr>
          <a:xfrm>
            <a:off x="9394302" y="6564742"/>
            <a:ext cx="2952409" cy="4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21600"/>
                </a:moveTo>
                <a:lnTo>
                  <a:pt x="2160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31" name="Connection Line"/>
          <p:cNvSpPr/>
          <p:nvPr/>
        </p:nvSpPr>
        <p:spPr>
          <a:xfrm>
            <a:off x="12851565" y="7185622"/>
            <a:ext cx="46658" cy="25986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32" name="Connection Line"/>
          <p:cNvSpPr/>
          <p:nvPr/>
        </p:nvSpPr>
        <p:spPr>
          <a:xfrm>
            <a:off x="8796547" y="7151194"/>
            <a:ext cx="53942" cy="2563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0"/>
                </a:moveTo>
                <a:lnTo>
                  <a:pt x="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33" name="Connection Line"/>
          <p:cNvSpPr/>
          <p:nvPr/>
        </p:nvSpPr>
        <p:spPr>
          <a:xfrm>
            <a:off x="9383645" y="10319085"/>
            <a:ext cx="2955028" cy="269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21600"/>
                </a:moveTo>
                <a:lnTo>
                  <a:pt x="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21" name="Shortest Path: A-B-C-D"/>
          <p:cNvSpPr txBox="1"/>
          <p:nvPr/>
        </p:nvSpPr>
        <p:spPr>
          <a:xfrm>
            <a:off x="15612649" y="8010382"/>
            <a:ext cx="6617971" cy="845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Shortest Path: A-B-C-D</a:t>
            </a:r>
          </a:p>
        </p:txBody>
      </p:sp>
      <p:sp>
        <p:nvSpPr>
          <p:cNvPr id="422" name="10"/>
          <p:cNvSpPr txBox="1"/>
          <p:nvPr/>
        </p:nvSpPr>
        <p:spPr>
          <a:xfrm>
            <a:off x="7674091" y="8004032"/>
            <a:ext cx="82042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10</a:t>
            </a:r>
          </a:p>
        </p:txBody>
      </p:sp>
      <p:sp>
        <p:nvSpPr>
          <p:cNvPr id="423" name="5"/>
          <p:cNvSpPr txBox="1"/>
          <p:nvPr/>
        </p:nvSpPr>
        <p:spPr>
          <a:xfrm>
            <a:off x="10616181" y="5467221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5</a:t>
            </a:r>
          </a:p>
        </p:txBody>
      </p:sp>
      <p:sp>
        <p:nvSpPr>
          <p:cNvPr id="424" name="3"/>
          <p:cNvSpPr txBox="1"/>
          <p:nvPr/>
        </p:nvSpPr>
        <p:spPr>
          <a:xfrm>
            <a:off x="13301191" y="7810573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3</a:t>
            </a:r>
          </a:p>
        </p:txBody>
      </p:sp>
      <p:sp>
        <p:nvSpPr>
          <p:cNvPr id="425" name="12345"/>
          <p:cNvSpPr txBox="1"/>
          <p:nvPr/>
        </p:nvSpPr>
        <p:spPr>
          <a:xfrm>
            <a:off x="9910061" y="10636437"/>
            <a:ext cx="187960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12345</a:t>
            </a:r>
          </a:p>
        </p:txBody>
      </p:sp>
      <p:sp>
        <p:nvSpPr>
          <p:cNvPr id="434" name="Connection Line"/>
          <p:cNvSpPr/>
          <p:nvPr/>
        </p:nvSpPr>
        <p:spPr>
          <a:xfrm>
            <a:off x="7038520" y="6439079"/>
            <a:ext cx="1026139" cy="39614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6258" h="21600" fill="norm" stroke="1" extrusionOk="0">
                <a:moveTo>
                  <a:pt x="12611" y="21600"/>
                </a:moveTo>
                <a:cubicBezTo>
                  <a:pt x="-5342" y="13203"/>
                  <a:pt x="-4126" y="6003"/>
                  <a:pt x="16258" y="0"/>
                </a:cubicBezTo>
              </a:path>
            </a:pathLst>
          </a:custGeom>
          <a:ln w="88900">
            <a:solidFill>
              <a:srgbClr val="FF2600"/>
            </a:solidFill>
            <a:miter lim="400000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435" name="Connection Line"/>
          <p:cNvSpPr/>
          <p:nvPr/>
        </p:nvSpPr>
        <p:spPr>
          <a:xfrm>
            <a:off x="8774221" y="4953461"/>
            <a:ext cx="4029382" cy="9253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6201" fill="norm" stroke="1" extrusionOk="0">
                <a:moveTo>
                  <a:pt x="0" y="15834"/>
                </a:moveTo>
                <a:cubicBezTo>
                  <a:pt x="8044" y="-5399"/>
                  <a:pt x="15244" y="-5277"/>
                  <a:pt x="21600" y="16201"/>
                </a:cubicBezTo>
              </a:path>
            </a:pathLst>
          </a:custGeom>
          <a:ln w="88900">
            <a:solidFill>
              <a:srgbClr val="FF2600"/>
            </a:solidFill>
            <a:miter lim="400000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436" name="Connection Line"/>
          <p:cNvSpPr/>
          <p:nvPr/>
        </p:nvSpPr>
        <p:spPr>
          <a:xfrm>
            <a:off x="13620705" y="6750040"/>
            <a:ext cx="918164" cy="32200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6200" h="21600" fill="norm" stroke="1" extrusionOk="0">
                <a:moveTo>
                  <a:pt x="0" y="0"/>
                </a:moveTo>
                <a:cubicBezTo>
                  <a:pt x="21569" y="7997"/>
                  <a:pt x="21600" y="15197"/>
                  <a:pt x="92" y="21600"/>
                </a:cubicBezTo>
              </a:path>
            </a:pathLst>
          </a:custGeom>
          <a:ln w="88900">
            <a:solidFill>
              <a:srgbClr val="FF2600"/>
            </a:solidFill>
            <a:miter lim="400000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429" name="(Assume the numbers are distances, and we want to minimize the overall path distance)"/>
          <p:cNvSpPr txBox="1"/>
          <p:nvPr/>
        </p:nvSpPr>
        <p:spPr>
          <a:xfrm>
            <a:off x="937060" y="3590052"/>
            <a:ext cx="20296424" cy="1607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(Assume the numbers are distances, and we want to minimize the overall path distance)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Search With Weights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Search With Weights</a:t>
            </a:r>
          </a:p>
        </p:txBody>
      </p:sp>
      <p:sp>
        <p:nvSpPr>
          <p:cNvPr id="439" name="Search with weights: What is the shortest path from A to D?"/>
          <p:cNvSpPr txBox="1"/>
          <p:nvPr/>
        </p:nvSpPr>
        <p:spPr>
          <a:xfrm>
            <a:off x="937060" y="2571742"/>
            <a:ext cx="20296424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Search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with</a:t>
            </a:r>
            <a:r>
              <a:t> weights: What is the shortest path from A to D?</a:t>
            </a:r>
          </a:p>
        </p:txBody>
      </p:sp>
      <p:sp>
        <p:nvSpPr>
          <p:cNvPr id="440" name="C"/>
          <p:cNvSpPr/>
          <p:nvPr/>
        </p:nvSpPr>
        <p:spPr>
          <a:xfrm>
            <a:off x="12324519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C</a:t>
            </a:r>
          </a:p>
        </p:txBody>
      </p:sp>
      <p:sp>
        <p:nvSpPr>
          <p:cNvPr id="441" name="B"/>
          <p:cNvSpPr/>
          <p:nvPr/>
        </p:nvSpPr>
        <p:spPr>
          <a:xfrm>
            <a:off x="8250771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B</a:t>
            </a:r>
          </a:p>
        </p:txBody>
      </p:sp>
      <p:sp>
        <p:nvSpPr>
          <p:cNvPr id="442" name="D"/>
          <p:cNvSpPr/>
          <p:nvPr/>
        </p:nvSpPr>
        <p:spPr>
          <a:xfrm>
            <a:off x="12324519" y="9713466"/>
            <a:ext cx="1124434" cy="1124434"/>
          </a:xfrm>
          <a:prstGeom prst="ellipse">
            <a:avLst/>
          </a:prstGeom>
          <a:solidFill>
            <a:srgbClr val="FF26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D</a:t>
            </a:r>
          </a:p>
        </p:txBody>
      </p:sp>
      <p:sp>
        <p:nvSpPr>
          <p:cNvPr id="443" name="A"/>
          <p:cNvSpPr/>
          <p:nvPr/>
        </p:nvSpPr>
        <p:spPr>
          <a:xfrm>
            <a:off x="8250771" y="9713466"/>
            <a:ext cx="1124434" cy="1124434"/>
          </a:xfrm>
          <a:prstGeom prst="ellipse">
            <a:avLst/>
          </a:prstGeom>
          <a:solidFill>
            <a:srgbClr val="8EFA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A</a:t>
            </a:r>
          </a:p>
        </p:txBody>
      </p:sp>
      <p:sp>
        <p:nvSpPr>
          <p:cNvPr id="458" name="Connection Line"/>
          <p:cNvSpPr/>
          <p:nvPr/>
        </p:nvSpPr>
        <p:spPr>
          <a:xfrm>
            <a:off x="9394302" y="6564742"/>
            <a:ext cx="2952409" cy="4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21600"/>
                </a:moveTo>
                <a:lnTo>
                  <a:pt x="2160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59" name="Connection Line"/>
          <p:cNvSpPr/>
          <p:nvPr/>
        </p:nvSpPr>
        <p:spPr>
          <a:xfrm>
            <a:off x="12851565" y="7185622"/>
            <a:ext cx="46658" cy="25986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60" name="Connection Line"/>
          <p:cNvSpPr/>
          <p:nvPr/>
        </p:nvSpPr>
        <p:spPr>
          <a:xfrm>
            <a:off x="8796547" y="7151194"/>
            <a:ext cx="53942" cy="2563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0"/>
                </a:moveTo>
                <a:lnTo>
                  <a:pt x="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61" name="Connection Line"/>
          <p:cNvSpPr/>
          <p:nvPr/>
        </p:nvSpPr>
        <p:spPr>
          <a:xfrm>
            <a:off x="9383645" y="10319085"/>
            <a:ext cx="2955028" cy="269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21600"/>
                </a:moveTo>
                <a:lnTo>
                  <a:pt x="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48" name="10"/>
          <p:cNvSpPr txBox="1"/>
          <p:nvPr/>
        </p:nvSpPr>
        <p:spPr>
          <a:xfrm>
            <a:off x="7674091" y="8004032"/>
            <a:ext cx="82042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10</a:t>
            </a:r>
          </a:p>
        </p:txBody>
      </p:sp>
      <p:sp>
        <p:nvSpPr>
          <p:cNvPr id="449" name="5"/>
          <p:cNvSpPr txBox="1"/>
          <p:nvPr/>
        </p:nvSpPr>
        <p:spPr>
          <a:xfrm>
            <a:off x="10616181" y="5467221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5</a:t>
            </a:r>
          </a:p>
        </p:txBody>
      </p:sp>
      <p:sp>
        <p:nvSpPr>
          <p:cNvPr id="450" name="3"/>
          <p:cNvSpPr txBox="1"/>
          <p:nvPr/>
        </p:nvSpPr>
        <p:spPr>
          <a:xfrm>
            <a:off x="13301191" y="7810573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3</a:t>
            </a:r>
          </a:p>
        </p:txBody>
      </p:sp>
      <p:sp>
        <p:nvSpPr>
          <p:cNvPr id="451" name="12345"/>
          <p:cNvSpPr txBox="1"/>
          <p:nvPr/>
        </p:nvSpPr>
        <p:spPr>
          <a:xfrm>
            <a:off x="9910061" y="10636437"/>
            <a:ext cx="187960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12345</a:t>
            </a:r>
          </a:p>
        </p:txBody>
      </p:sp>
      <p:sp>
        <p:nvSpPr>
          <p:cNvPr id="452" name="Our BFS would break! The &quot;shortest&quot; path with weights depends on the weight!"/>
          <p:cNvSpPr txBox="1"/>
          <p:nvPr/>
        </p:nvSpPr>
        <p:spPr>
          <a:xfrm>
            <a:off x="1209723" y="11882911"/>
            <a:ext cx="20296424" cy="16325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>
              <a:defRPr b="1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Our BFS would break! The "shortest" path with weights depends on the weight! </a:t>
            </a:r>
          </a:p>
        </p:txBody>
      </p:sp>
      <p:sp>
        <p:nvSpPr>
          <p:cNvPr id="462" name="Connection Line"/>
          <p:cNvSpPr/>
          <p:nvPr/>
        </p:nvSpPr>
        <p:spPr>
          <a:xfrm>
            <a:off x="7038520" y="6439079"/>
            <a:ext cx="1026139" cy="39614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6258" h="21600" fill="norm" stroke="1" extrusionOk="0">
                <a:moveTo>
                  <a:pt x="12611" y="21600"/>
                </a:moveTo>
                <a:cubicBezTo>
                  <a:pt x="-5342" y="13203"/>
                  <a:pt x="-4126" y="6003"/>
                  <a:pt x="16258" y="0"/>
                </a:cubicBezTo>
              </a:path>
            </a:pathLst>
          </a:custGeom>
          <a:ln w="88900">
            <a:solidFill>
              <a:srgbClr val="FF2600"/>
            </a:solidFill>
            <a:miter lim="400000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463" name="Connection Line"/>
          <p:cNvSpPr/>
          <p:nvPr/>
        </p:nvSpPr>
        <p:spPr>
          <a:xfrm>
            <a:off x="8774221" y="4953461"/>
            <a:ext cx="4029382" cy="9253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6201" fill="norm" stroke="1" extrusionOk="0">
                <a:moveTo>
                  <a:pt x="0" y="15834"/>
                </a:moveTo>
                <a:cubicBezTo>
                  <a:pt x="8044" y="-5399"/>
                  <a:pt x="15244" y="-5277"/>
                  <a:pt x="21600" y="16201"/>
                </a:cubicBezTo>
              </a:path>
            </a:pathLst>
          </a:custGeom>
          <a:ln w="88900">
            <a:solidFill>
              <a:srgbClr val="FF2600"/>
            </a:solidFill>
            <a:miter lim="400000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464" name="Connection Line"/>
          <p:cNvSpPr/>
          <p:nvPr/>
        </p:nvSpPr>
        <p:spPr>
          <a:xfrm>
            <a:off x="13620705" y="6750040"/>
            <a:ext cx="918164" cy="32200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6200" h="21600" fill="norm" stroke="1" extrusionOk="0">
                <a:moveTo>
                  <a:pt x="0" y="0"/>
                </a:moveTo>
                <a:cubicBezTo>
                  <a:pt x="21569" y="7997"/>
                  <a:pt x="21600" y="15197"/>
                  <a:pt x="92" y="21600"/>
                </a:cubicBezTo>
              </a:path>
            </a:pathLst>
          </a:custGeom>
          <a:ln w="88900">
            <a:solidFill>
              <a:srgbClr val="FF2600"/>
            </a:solidFill>
            <a:miter lim="400000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456" name="Shortest Path: A-B-C-D"/>
          <p:cNvSpPr txBox="1"/>
          <p:nvPr/>
        </p:nvSpPr>
        <p:spPr>
          <a:xfrm>
            <a:off x="15612649" y="8010382"/>
            <a:ext cx="6617971" cy="845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Shortest Path: A-B-C-D</a:t>
            </a:r>
          </a:p>
        </p:txBody>
      </p:sp>
      <p:sp>
        <p:nvSpPr>
          <p:cNvPr id="457" name="(Assume the numbers are distances, and we want to minimize the overall path distance)"/>
          <p:cNvSpPr txBox="1"/>
          <p:nvPr/>
        </p:nvSpPr>
        <p:spPr>
          <a:xfrm>
            <a:off x="937060" y="3590052"/>
            <a:ext cx="20296424" cy="1607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(Assume the numbers are distances, and we want to minimize the overall path distance)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" name="BFS without weights...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BFS without weights...</a:t>
            </a:r>
          </a:p>
        </p:txBody>
      </p:sp>
      <p:sp>
        <p:nvSpPr>
          <p:cNvPr id="467" name="If we use BFS to find the path (disregarding weights), we would use a queue to enqueue each path."/>
          <p:cNvSpPr txBox="1"/>
          <p:nvPr/>
        </p:nvSpPr>
        <p:spPr>
          <a:xfrm>
            <a:off x="937060" y="2571742"/>
            <a:ext cx="20296424" cy="1619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If we use BFS to find the path (disregarding weights), we would use a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queue</a:t>
            </a:r>
            <a:r>
              <a:t> to enqueue each path.</a:t>
            </a:r>
          </a:p>
        </p:txBody>
      </p:sp>
      <p:sp>
        <p:nvSpPr>
          <p:cNvPr id="468" name="C"/>
          <p:cNvSpPr/>
          <p:nvPr/>
        </p:nvSpPr>
        <p:spPr>
          <a:xfrm>
            <a:off x="12324519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C</a:t>
            </a:r>
          </a:p>
        </p:txBody>
      </p:sp>
      <p:sp>
        <p:nvSpPr>
          <p:cNvPr id="469" name="B"/>
          <p:cNvSpPr/>
          <p:nvPr/>
        </p:nvSpPr>
        <p:spPr>
          <a:xfrm>
            <a:off x="8250771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B</a:t>
            </a:r>
          </a:p>
        </p:txBody>
      </p:sp>
      <p:sp>
        <p:nvSpPr>
          <p:cNvPr id="470" name="D"/>
          <p:cNvSpPr/>
          <p:nvPr/>
        </p:nvSpPr>
        <p:spPr>
          <a:xfrm>
            <a:off x="12324519" y="9713466"/>
            <a:ext cx="1124434" cy="1124434"/>
          </a:xfrm>
          <a:prstGeom prst="ellipse">
            <a:avLst/>
          </a:prstGeom>
          <a:solidFill>
            <a:srgbClr val="FF26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D</a:t>
            </a:r>
          </a:p>
        </p:txBody>
      </p:sp>
      <p:sp>
        <p:nvSpPr>
          <p:cNvPr id="471" name="A"/>
          <p:cNvSpPr/>
          <p:nvPr/>
        </p:nvSpPr>
        <p:spPr>
          <a:xfrm>
            <a:off x="8250771" y="9713466"/>
            <a:ext cx="1124434" cy="1124434"/>
          </a:xfrm>
          <a:prstGeom prst="ellipse">
            <a:avLst/>
          </a:prstGeom>
          <a:solidFill>
            <a:srgbClr val="8EFA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A</a:t>
            </a:r>
          </a:p>
        </p:txBody>
      </p:sp>
      <p:sp>
        <p:nvSpPr>
          <p:cNvPr id="480" name="Connection Line"/>
          <p:cNvSpPr/>
          <p:nvPr/>
        </p:nvSpPr>
        <p:spPr>
          <a:xfrm>
            <a:off x="9394302" y="6564742"/>
            <a:ext cx="2952409" cy="4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21600"/>
                </a:moveTo>
                <a:lnTo>
                  <a:pt x="2160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81" name="Connection Line"/>
          <p:cNvSpPr/>
          <p:nvPr/>
        </p:nvSpPr>
        <p:spPr>
          <a:xfrm>
            <a:off x="12851565" y="7185622"/>
            <a:ext cx="46658" cy="25986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82" name="Connection Line"/>
          <p:cNvSpPr/>
          <p:nvPr/>
        </p:nvSpPr>
        <p:spPr>
          <a:xfrm>
            <a:off x="8796547" y="7151194"/>
            <a:ext cx="53942" cy="2563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0"/>
                </a:moveTo>
                <a:lnTo>
                  <a:pt x="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83" name="Connection Line"/>
          <p:cNvSpPr/>
          <p:nvPr/>
        </p:nvSpPr>
        <p:spPr>
          <a:xfrm>
            <a:off x="9383645" y="10319085"/>
            <a:ext cx="2955028" cy="269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21600"/>
                </a:moveTo>
                <a:lnTo>
                  <a:pt x="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76" name="10"/>
          <p:cNvSpPr txBox="1"/>
          <p:nvPr/>
        </p:nvSpPr>
        <p:spPr>
          <a:xfrm>
            <a:off x="7674091" y="8004032"/>
            <a:ext cx="82042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10</a:t>
            </a:r>
          </a:p>
        </p:txBody>
      </p:sp>
      <p:sp>
        <p:nvSpPr>
          <p:cNvPr id="477" name="5"/>
          <p:cNvSpPr txBox="1"/>
          <p:nvPr/>
        </p:nvSpPr>
        <p:spPr>
          <a:xfrm>
            <a:off x="10616181" y="5467221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5</a:t>
            </a:r>
          </a:p>
        </p:txBody>
      </p:sp>
      <p:sp>
        <p:nvSpPr>
          <p:cNvPr id="478" name="3"/>
          <p:cNvSpPr txBox="1"/>
          <p:nvPr/>
        </p:nvSpPr>
        <p:spPr>
          <a:xfrm>
            <a:off x="13301191" y="7810573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3</a:t>
            </a:r>
          </a:p>
        </p:txBody>
      </p:sp>
      <p:sp>
        <p:nvSpPr>
          <p:cNvPr id="479" name="12345"/>
          <p:cNvSpPr txBox="1"/>
          <p:nvPr/>
        </p:nvSpPr>
        <p:spPr>
          <a:xfrm>
            <a:off x="9910061" y="10636437"/>
            <a:ext cx="187960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12345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Dijkstra's Algorithm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</a:t>
            </a:r>
          </a:p>
        </p:txBody>
      </p:sp>
      <p:sp>
        <p:nvSpPr>
          <p:cNvPr id="486" name="A different algorithm, called &quot;Dijstra's Algorithm&quot; (after the computer scientist Edsger Dijkstra) uses a priority queue to enqueue each path."/>
          <p:cNvSpPr txBox="1"/>
          <p:nvPr/>
        </p:nvSpPr>
        <p:spPr>
          <a:xfrm>
            <a:off x="937060" y="2571742"/>
            <a:ext cx="20296424" cy="1619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A different algorithm, called "Dijstra's Algorithm" (after the computer scientist Edsger Dijkstra) uses a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priority queue</a:t>
            </a:r>
            <a:r>
              <a:t> to enqueue each path.</a:t>
            </a:r>
          </a:p>
        </p:txBody>
      </p:sp>
      <p:sp>
        <p:nvSpPr>
          <p:cNvPr id="487" name="C"/>
          <p:cNvSpPr/>
          <p:nvPr/>
        </p:nvSpPr>
        <p:spPr>
          <a:xfrm>
            <a:off x="12324519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C</a:t>
            </a:r>
          </a:p>
        </p:txBody>
      </p:sp>
      <p:sp>
        <p:nvSpPr>
          <p:cNvPr id="488" name="B"/>
          <p:cNvSpPr/>
          <p:nvPr/>
        </p:nvSpPr>
        <p:spPr>
          <a:xfrm>
            <a:off x="8250771" y="6059997"/>
            <a:ext cx="1124434" cy="112443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B</a:t>
            </a:r>
          </a:p>
        </p:txBody>
      </p:sp>
      <p:sp>
        <p:nvSpPr>
          <p:cNvPr id="489" name="D"/>
          <p:cNvSpPr/>
          <p:nvPr/>
        </p:nvSpPr>
        <p:spPr>
          <a:xfrm>
            <a:off x="12324519" y="9713466"/>
            <a:ext cx="1124434" cy="1124434"/>
          </a:xfrm>
          <a:prstGeom prst="ellipse">
            <a:avLst/>
          </a:prstGeom>
          <a:solidFill>
            <a:srgbClr val="FF26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D</a:t>
            </a:r>
          </a:p>
        </p:txBody>
      </p:sp>
      <p:sp>
        <p:nvSpPr>
          <p:cNvPr id="490" name="A"/>
          <p:cNvSpPr/>
          <p:nvPr/>
        </p:nvSpPr>
        <p:spPr>
          <a:xfrm>
            <a:off x="8250771" y="9713466"/>
            <a:ext cx="1124434" cy="1124434"/>
          </a:xfrm>
          <a:prstGeom prst="ellipse">
            <a:avLst/>
          </a:prstGeom>
          <a:solidFill>
            <a:srgbClr val="8EFA00"/>
          </a:solidFill>
          <a:ln w="38100">
            <a:solidFill>
              <a:srgbClr val="83827D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 anchor="ctr"/>
          <a:lstStyle>
            <a:lvl1pPr defTabSz="819150">
              <a:defRPr sz="4200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A</a:t>
            </a:r>
          </a:p>
        </p:txBody>
      </p:sp>
      <p:sp>
        <p:nvSpPr>
          <p:cNvPr id="499" name="Connection Line"/>
          <p:cNvSpPr/>
          <p:nvPr/>
        </p:nvSpPr>
        <p:spPr>
          <a:xfrm>
            <a:off x="9394302" y="6564742"/>
            <a:ext cx="2952409" cy="45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21600"/>
                </a:moveTo>
                <a:lnTo>
                  <a:pt x="2160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500" name="Connection Line"/>
          <p:cNvSpPr/>
          <p:nvPr/>
        </p:nvSpPr>
        <p:spPr>
          <a:xfrm>
            <a:off x="12851565" y="7185622"/>
            <a:ext cx="46658" cy="25986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501" name="Connection Line"/>
          <p:cNvSpPr/>
          <p:nvPr/>
        </p:nvSpPr>
        <p:spPr>
          <a:xfrm>
            <a:off x="8796547" y="7151194"/>
            <a:ext cx="53942" cy="2563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0"/>
                </a:moveTo>
                <a:lnTo>
                  <a:pt x="0" y="2160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502" name="Connection Line"/>
          <p:cNvSpPr/>
          <p:nvPr/>
        </p:nvSpPr>
        <p:spPr>
          <a:xfrm>
            <a:off x="9383645" y="10319085"/>
            <a:ext cx="2955028" cy="269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21600" y="21600"/>
                </a:moveTo>
                <a:lnTo>
                  <a:pt x="0" y="0"/>
                </a:lnTo>
              </a:path>
            </a:pathLst>
          </a:custGeom>
          <a:ln w="88900">
            <a:solidFill>
              <a:srgbClr val="577198"/>
            </a:solidFill>
            <a:miter lim="400000"/>
          </a:ln>
        </p:spPr>
        <p:txBody>
          <a:bodyPr/>
          <a:lstStyle/>
          <a:p>
            <a:pPr/>
          </a:p>
        </p:txBody>
      </p:sp>
      <p:sp>
        <p:nvSpPr>
          <p:cNvPr id="495" name="10"/>
          <p:cNvSpPr txBox="1"/>
          <p:nvPr/>
        </p:nvSpPr>
        <p:spPr>
          <a:xfrm>
            <a:off x="7674091" y="8004032"/>
            <a:ext cx="82042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10</a:t>
            </a:r>
          </a:p>
        </p:txBody>
      </p:sp>
      <p:sp>
        <p:nvSpPr>
          <p:cNvPr id="496" name="5"/>
          <p:cNvSpPr txBox="1"/>
          <p:nvPr/>
        </p:nvSpPr>
        <p:spPr>
          <a:xfrm>
            <a:off x="10616181" y="5467221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5</a:t>
            </a:r>
          </a:p>
        </p:txBody>
      </p:sp>
      <p:sp>
        <p:nvSpPr>
          <p:cNvPr id="497" name="3"/>
          <p:cNvSpPr txBox="1"/>
          <p:nvPr/>
        </p:nvSpPr>
        <p:spPr>
          <a:xfrm>
            <a:off x="13301191" y="7810573"/>
            <a:ext cx="46736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3</a:t>
            </a:r>
          </a:p>
        </p:txBody>
      </p:sp>
      <p:sp>
        <p:nvSpPr>
          <p:cNvPr id="498" name="12345"/>
          <p:cNvSpPr txBox="1"/>
          <p:nvPr/>
        </p:nvSpPr>
        <p:spPr>
          <a:xfrm>
            <a:off x="9910061" y="10636437"/>
            <a:ext cx="1879601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solidFill>
                  <a:srgbClr val="FF26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12345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" name="Breadth First Search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Breadth First Search</a:t>
            </a:r>
          </a:p>
        </p:txBody>
      </p:sp>
      <p:grpSp>
        <p:nvGrpSpPr>
          <p:cNvPr id="517" name="Group"/>
          <p:cNvGrpSpPr/>
          <p:nvPr/>
        </p:nvGrpSpPr>
        <p:grpSpPr>
          <a:xfrm>
            <a:off x="16006019" y="5671150"/>
            <a:ext cx="6094462" cy="6027097"/>
            <a:chOff x="0" y="0"/>
            <a:chExt cx="6094460" cy="6027096"/>
          </a:xfrm>
        </p:grpSpPr>
        <p:sp>
          <p:nvSpPr>
            <p:cNvPr id="505" name="C"/>
            <p:cNvSpPr/>
            <p:nvPr/>
          </p:nvSpPr>
          <p:spPr>
            <a:xfrm>
              <a:off x="4650427" y="592775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C</a:t>
              </a:r>
            </a:p>
          </p:txBody>
        </p:sp>
        <p:sp>
          <p:nvSpPr>
            <p:cNvPr id="506" name="B"/>
            <p:cNvSpPr/>
            <p:nvPr/>
          </p:nvSpPr>
          <p:spPr>
            <a:xfrm>
              <a:off x="576680" y="592775"/>
              <a:ext cx="1124434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B</a:t>
              </a:r>
            </a:p>
          </p:txBody>
        </p:sp>
        <p:sp>
          <p:nvSpPr>
            <p:cNvPr id="507" name="D"/>
            <p:cNvSpPr/>
            <p:nvPr/>
          </p:nvSpPr>
          <p:spPr>
            <a:xfrm>
              <a:off x="4650427" y="4246243"/>
              <a:ext cx="1124435" cy="1124435"/>
            </a:xfrm>
            <a:prstGeom prst="ellipse">
              <a:avLst/>
            </a:prstGeom>
            <a:solidFill>
              <a:srgbClr val="FF2600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D</a:t>
              </a:r>
            </a:p>
          </p:txBody>
        </p:sp>
        <p:sp>
          <p:nvSpPr>
            <p:cNvPr id="508" name="A"/>
            <p:cNvSpPr/>
            <p:nvPr/>
          </p:nvSpPr>
          <p:spPr>
            <a:xfrm>
              <a:off x="576680" y="4246243"/>
              <a:ext cx="1124434" cy="1124435"/>
            </a:xfrm>
            <a:prstGeom prst="ellipse">
              <a:avLst/>
            </a:prstGeom>
            <a:solidFill>
              <a:srgbClr val="8EFA00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A</a:t>
              </a:r>
            </a:p>
          </p:txBody>
        </p:sp>
        <p:sp>
          <p:nvSpPr>
            <p:cNvPr id="519" name="Connection Line"/>
            <p:cNvSpPr/>
            <p:nvPr/>
          </p:nvSpPr>
          <p:spPr>
            <a:xfrm>
              <a:off x="1720211" y="1097520"/>
              <a:ext cx="2952409" cy="459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21600"/>
                  </a:moveTo>
                  <a:lnTo>
                    <a:pt x="21600" y="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20" name="Connection Line"/>
            <p:cNvSpPr/>
            <p:nvPr/>
          </p:nvSpPr>
          <p:spPr>
            <a:xfrm>
              <a:off x="5177473" y="1718400"/>
              <a:ext cx="46659" cy="25986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lnTo>
                    <a:pt x="21600" y="2160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21" name="Connection Line"/>
            <p:cNvSpPr/>
            <p:nvPr/>
          </p:nvSpPr>
          <p:spPr>
            <a:xfrm>
              <a:off x="1122456" y="1683972"/>
              <a:ext cx="53942" cy="25635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0"/>
                  </a:moveTo>
                  <a:lnTo>
                    <a:pt x="0" y="2160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22" name="Connection Line"/>
            <p:cNvSpPr/>
            <p:nvPr/>
          </p:nvSpPr>
          <p:spPr>
            <a:xfrm>
              <a:off x="1709554" y="4851863"/>
              <a:ext cx="2955027" cy="269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21600"/>
                  </a:moveTo>
                  <a:lnTo>
                    <a:pt x="0" y="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13" name="10"/>
            <p:cNvSpPr txBox="1"/>
            <p:nvPr/>
          </p:nvSpPr>
          <p:spPr>
            <a:xfrm>
              <a:off x="0" y="2536810"/>
              <a:ext cx="82042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10</a:t>
              </a:r>
            </a:p>
          </p:txBody>
        </p:sp>
        <p:sp>
          <p:nvSpPr>
            <p:cNvPr id="514" name="5"/>
            <p:cNvSpPr txBox="1"/>
            <p:nvPr/>
          </p:nvSpPr>
          <p:spPr>
            <a:xfrm>
              <a:off x="2942090" y="0"/>
              <a:ext cx="467361" cy="857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5</a:t>
              </a:r>
            </a:p>
          </p:txBody>
        </p:sp>
        <p:sp>
          <p:nvSpPr>
            <p:cNvPr id="515" name="3"/>
            <p:cNvSpPr txBox="1"/>
            <p:nvPr/>
          </p:nvSpPr>
          <p:spPr>
            <a:xfrm>
              <a:off x="5627100" y="2343351"/>
              <a:ext cx="46736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3</a:t>
              </a:r>
            </a:p>
          </p:txBody>
        </p:sp>
        <p:sp>
          <p:nvSpPr>
            <p:cNvPr id="516" name="12345"/>
            <p:cNvSpPr txBox="1"/>
            <p:nvPr/>
          </p:nvSpPr>
          <p:spPr>
            <a:xfrm>
              <a:off x="2235970" y="5169215"/>
              <a:ext cx="187960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12345</a:t>
              </a:r>
            </a:p>
          </p:txBody>
        </p:sp>
      </p:grpSp>
      <p:sp>
        <p:nvSpPr>
          <p:cNvPr id="518" name="bfs from v1 to v2:…"/>
          <p:cNvSpPr txBox="1"/>
          <p:nvPr/>
        </p:nvSpPr>
        <p:spPr>
          <a:xfrm>
            <a:off x="522082" y="2574504"/>
            <a:ext cx="14010117" cy="970904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5200"/>
            </a:pP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bfs</a:t>
            </a:r>
            <a:r>
              <a:t> from v</a:t>
            </a:r>
            <a:r>
              <a:rPr baseline="-5999" sz="5100"/>
              <a:t>1</a:t>
            </a:r>
            <a:r>
              <a:t> to v</a:t>
            </a:r>
            <a:r>
              <a:rPr baseline="-5999"/>
              <a:t>2</a:t>
            </a:r>
            <a:r>
              <a:t>:</a:t>
            </a:r>
          </a:p>
          <a:p>
            <a:pPr algn="l">
              <a:defRPr sz="5200"/>
            </a:pPr>
            <a:r>
              <a:t>    create a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queue</a:t>
            </a:r>
            <a:r>
              <a:t> of paths (a vector), q</a:t>
            </a:r>
          </a:p>
          <a:p>
            <a:pPr algn="l">
              <a:defRPr sz="5200"/>
            </a:pPr>
            <a:r>
              <a:t>    q.enqueue(v</a:t>
            </a:r>
            <a:r>
              <a:rPr baseline="-5999"/>
              <a:t>1</a:t>
            </a:r>
            <a:r>
              <a:t> path)</a:t>
            </a:r>
          </a:p>
          <a:p>
            <a:pPr algn="l">
              <a:defRPr sz="5200"/>
            </a:pPr>
            <a:r>
              <a:t>    while q is not empty and v</a:t>
            </a:r>
            <a:r>
              <a:rPr baseline="-5999"/>
              <a:t>2</a:t>
            </a:r>
            <a:r>
              <a:t> is not yet visited:</a:t>
            </a:r>
          </a:p>
          <a:p>
            <a:pPr algn="l">
              <a:defRPr sz="5200"/>
            </a:pPr>
            <a:r>
              <a:t>        path = q.dequeue()</a:t>
            </a:r>
          </a:p>
          <a:p>
            <a:pPr algn="l">
              <a:defRPr sz="5200"/>
            </a:pPr>
            <a:r>
              <a:t>        v = last element in path</a:t>
            </a:r>
          </a:p>
          <a:p>
            <a:pPr algn="l">
              <a:defRPr sz="5200"/>
            </a:pPr>
            <a:r>
              <a:t>        mark v as visited</a:t>
            </a:r>
          </a:p>
          <a:p>
            <a:pPr algn="l">
              <a:defRPr sz="5200"/>
            </a:pPr>
            <a:r>
              <a:t>        if v is the end vertex, we can stop.</a:t>
            </a:r>
          </a:p>
          <a:p>
            <a:pPr algn="l">
              <a:defRPr sz="5200"/>
            </a:pPr>
            <a:r>
              <a:t>        for each unvisited neighbor of v:</a:t>
            </a:r>
          </a:p>
          <a:p>
            <a:pPr algn="l">
              <a:defRPr sz="5200"/>
            </a:pPr>
            <a:r>
              <a:t>             make new path with v's neighbor as last </a:t>
            </a:r>
          </a:p>
          <a:p>
            <a:pPr algn="l">
              <a:defRPr sz="5200"/>
            </a:pPr>
            <a:r>
              <a:t>                element</a:t>
            </a:r>
          </a:p>
          <a:p>
            <a:pPr algn="l">
              <a:defRPr sz="5200"/>
            </a:pPr>
            <a:r>
              <a:t>             enqueue new path onto q 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" name="Dijkstra's Algorithm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</a:t>
            </a:r>
          </a:p>
        </p:txBody>
      </p:sp>
      <p:grpSp>
        <p:nvGrpSpPr>
          <p:cNvPr id="537" name="Group"/>
          <p:cNvGrpSpPr/>
          <p:nvPr/>
        </p:nvGrpSpPr>
        <p:grpSpPr>
          <a:xfrm>
            <a:off x="16006019" y="5671150"/>
            <a:ext cx="6094462" cy="6027097"/>
            <a:chOff x="0" y="0"/>
            <a:chExt cx="6094460" cy="6027096"/>
          </a:xfrm>
        </p:grpSpPr>
        <p:sp>
          <p:nvSpPr>
            <p:cNvPr id="525" name="C"/>
            <p:cNvSpPr/>
            <p:nvPr/>
          </p:nvSpPr>
          <p:spPr>
            <a:xfrm>
              <a:off x="4650427" y="592775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C</a:t>
              </a:r>
            </a:p>
          </p:txBody>
        </p:sp>
        <p:sp>
          <p:nvSpPr>
            <p:cNvPr id="526" name="B"/>
            <p:cNvSpPr/>
            <p:nvPr/>
          </p:nvSpPr>
          <p:spPr>
            <a:xfrm>
              <a:off x="576680" y="592775"/>
              <a:ext cx="1124434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B</a:t>
              </a:r>
            </a:p>
          </p:txBody>
        </p:sp>
        <p:sp>
          <p:nvSpPr>
            <p:cNvPr id="527" name="D"/>
            <p:cNvSpPr/>
            <p:nvPr/>
          </p:nvSpPr>
          <p:spPr>
            <a:xfrm>
              <a:off x="4650427" y="4246243"/>
              <a:ext cx="1124435" cy="1124435"/>
            </a:xfrm>
            <a:prstGeom prst="ellipse">
              <a:avLst/>
            </a:prstGeom>
            <a:solidFill>
              <a:srgbClr val="FF2600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D</a:t>
              </a:r>
            </a:p>
          </p:txBody>
        </p:sp>
        <p:sp>
          <p:nvSpPr>
            <p:cNvPr id="528" name="A"/>
            <p:cNvSpPr/>
            <p:nvPr/>
          </p:nvSpPr>
          <p:spPr>
            <a:xfrm>
              <a:off x="576680" y="4246243"/>
              <a:ext cx="1124434" cy="1124435"/>
            </a:xfrm>
            <a:prstGeom prst="ellipse">
              <a:avLst/>
            </a:prstGeom>
            <a:solidFill>
              <a:srgbClr val="8EFA00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A</a:t>
              </a:r>
            </a:p>
          </p:txBody>
        </p:sp>
        <p:sp>
          <p:nvSpPr>
            <p:cNvPr id="540" name="Connection Line"/>
            <p:cNvSpPr/>
            <p:nvPr/>
          </p:nvSpPr>
          <p:spPr>
            <a:xfrm>
              <a:off x="1720211" y="1097520"/>
              <a:ext cx="2952409" cy="459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21600"/>
                  </a:moveTo>
                  <a:lnTo>
                    <a:pt x="21600" y="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41" name="Connection Line"/>
            <p:cNvSpPr/>
            <p:nvPr/>
          </p:nvSpPr>
          <p:spPr>
            <a:xfrm>
              <a:off x="5177473" y="1718400"/>
              <a:ext cx="46659" cy="25986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lnTo>
                    <a:pt x="21600" y="2160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42" name="Connection Line"/>
            <p:cNvSpPr/>
            <p:nvPr/>
          </p:nvSpPr>
          <p:spPr>
            <a:xfrm>
              <a:off x="1122456" y="1683972"/>
              <a:ext cx="53942" cy="25635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0"/>
                  </a:moveTo>
                  <a:lnTo>
                    <a:pt x="0" y="2160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43" name="Connection Line"/>
            <p:cNvSpPr/>
            <p:nvPr/>
          </p:nvSpPr>
          <p:spPr>
            <a:xfrm>
              <a:off x="1709554" y="4851863"/>
              <a:ext cx="2955027" cy="269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21600"/>
                  </a:moveTo>
                  <a:lnTo>
                    <a:pt x="0" y="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33" name="10"/>
            <p:cNvSpPr txBox="1"/>
            <p:nvPr/>
          </p:nvSpPr>
          <p:spPr>
            <a:xfrm>
              <a:off x="0" y="2536810"/>
              <a:ext cx="82042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10</a:t>
              </a:r>
            </a:p>
          </p:txBody>
        </p:sp>
        <p:sp>
          <p:nvSpPr>
            <p:cNvPr id="534" name="5"/>
            <p:cNvSpPr txBox="1"/>
            <p:nvPr/>
          </p:nvSpPr>
          <p:spPr>
            <a:xfrm>
              <a:off x="2942090" y="0"/>
              <a:ext cx="467361" cy="857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5</a:t>
              </a:r>
            </a:p>
          </p:txBody>
        </p:sp>
        <p:sp>
          <p:nvSpPr>
            <p:cNvPr id="535" name="3"/>
            <p:cNvSpPr txBox="1"/>
            <p:nvPr/>
          </p:nvSpPr>
          <p:spPr>
            <a:xfrm>
              <a:off x="5627100" y="2343351"/>
              <a:ext cx="46736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3</a:t>
              </a:r>
            </a:p>
          </p:txBody>
        </p:sp>
        <p:sp>
          <p:nvSpPr>
            <p:cNvPr id="536" name="12345"/>
            <p:cNvSpPr txBox="1"/>
            <p:nvPr/>
          </p:nvSpPr>
          <p:spPr>
            <a:xfrm>
              <a:off x="2235970" y="5169215"/>
              <a:ext cx="187960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12345</a:t>
              </a:r>
            </a:p>
          </p:txBody>
        </p:sp>
      </p:grpSp>
      <p:sp>
        <p:nvSpPr>
          <p:cNvPr id="538" name="dijkstra’s from v1 to v2:…"/>
          <p:cNvSpPr txBox="1"/>
          <p:nvPr/>
        </p:nvSpPr>
        <p:spPr>
          <a:xfrm>
            <a:off x="522082" y="2574504"/>
            <a:ext cx="14010117" cy="970904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5200"/>
            </a:pP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dijkstra’s</a:t>
            </a:r>
            <a:r>
              <a:t> from v</a:t>
            </a:r>
            <a:r>
              <a:rPr baseline="-5999" sz="5100"/>
              <a:t>1</a:t>
            </a:r>
            <a:r>
              <a:t> to v</a:t>
            </a:r>
            <a:r>
              <a:rPr baseline="-5999"/>
              <a:t>2</a:t>
            </a:r>
            <a:r>
              <a:t>:</a:t>
            </a:r>
          </a:p>
          <a:p>
            <a:pPr algn="l">
              <a:defRPr sz="5200"/>
            </a:pPr>
            <a:r>
              <a:t>    create a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priority queue</a:t>
            </a:r>
            <a:r>
              <a:t> of paths (a vector), q</a:t>
            </a:r>
          </a:p>
          <a:p>
            <a:pPr algn="l">
              <a:defRPr sz="5200"/>
            </a:pPr>
            <a:r>
              <a:t>    q.enqueue(v</a:t>
            </a:r>
            <a:r>
              <a:rPr baseline="-5999"/>
              <a:t>1</a:t>
            </a:r>
            <a:r>
              <a:t> path)</a:t>
            </a:r>
          </a:p>
          <a:p>
            <a:pPr algn="l">
              <a:defRPr sz="5200"/>
            </a:pPr>
            <a:r>
              <a:t>    while q is not empty and v</a:t>
            </a:r>
            <a:r>
              <a:rPr baseline="-5999"/>
              <a:t>2</a:t>
            </a:r>
            <a:r>
              <a:t> is not yet visited:</a:t>
            </a:r>
          </a:p>
          <a:p>
            <a:pPr algn="l">
              <a:defRPr sz="5200"/>
            </a:pPr>
            <a:r>
              <a:t>        path = q.dequeue()</a:t>
            </a:r>
          </a:p>
          <a:p>
            <a:pPr algn="l">
              <a:defRPr sz="5200"/>
            </a:pPr>
            <a:r>
              <a:t>        v = last element in path</a:t>
            </a:r>
          </a:p>
          <a:p>
            <a:pPr algn="l">
              <a:defRPr sz="5200"/>
            </a:pPr>
            <a:r>
              <a:t>        mark v as visited</a:t>
            </a:r>
          </a:p>
          <a:p>
            <a:pPr algn="l">
              <a:defRPr sz="5200"/>
            </a:pPr>
            <a:r>
              <a:t>        if v is the end vertex, we can stop.</a:t>
            </a:r>
          </a:p>
          <a:p>
            <a:pPr algn="l">
              <a:defRPr sz="5200"/>
            </a:pPr>
            <a:r>
              <a:t>        for each unvisited neighbor of v:</a:t>
            </a:r>
          </a:p>
          <a:p>
            <a:pPr algn="l">
              <a:defRPr sz="5200"/>
            </a:pPr>
            <a:r>
              <a:t>             make new path with v's neighbor as last </a:t>
            </a:r>
          </a:p>
          <a:p>
            <a:pPr algn="l">
              <a:defRPr sz="5200"/>
            </a:pPr>
            <a:r>
              <a:t>                element</a:t>
            </a:r>
          </a:p>
          <a:p>
            <a:pPr algn="l">
              <a:defRPr sz="5200"/>
            </a:pPr>
            <a:r>
              <a:t>             enqueue new path onto q </a:t>
            </a:r>
          </a:p>
        </p:txBody>
      </p:sp>
      <p:pic>
        <p:nvPicPr>
          <p:cNvPr id="539" name="key.jpg" descr="key.jpg"/>
          <p:cNvPicPr>
            <a:picLocks noChangeAspect="1"/>
          </p:cNvPicPr>
          <p:nvPr/>
        </p:nvPicPr>
        <p:blipFill>
          <a:blip r:embed="rId2">
            <a:extLst/>
          </a:blip>
          <a:srcRect l="9089" t="7771" r="7723" b="9204"/>
          <a:stretch>
            <a:fillRect/>
          </a:stretch>
        </p:blipFill>
        <p:spPr>
          <a:xfrm>
            <a:off x="15334962" y="2622217"/>
            <a:ext cx="1948305" cy="19444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9" h="21327" fill="norm" stroke="1" extrusionOk="0">
                <a:moveTo>
                  <a:pt x="15775" y="0"/>
                </a:moveTo>
                <a:cubicBezTo>
                  <a:pt x="12761" y="31"/>
                  <a:pt x="10443" y="2355"/>
                  <a:pt x="10689" y="5724"/>
                </a:cubicBezTo>
                <a:cubicBezTo>
                  <a:pt x="10724" y="6204"/>
                  <a:pt x="10729" y="6597"/>
                  <a:pt x="10663" y="6978"/>
                </a:cubicBezTo>
                <a:cubicBezTo>
                  <a:pt x="10680" y="7030"/>
                  <a:pt x="10698" y="7078"/>
                  <a:pt x="10716" y="7130"/>
                </a:cubicBezTo>
                <a:lnTo>
                  <a:pt x="10918" y="7740"/>
                </a:lnTo>
                <a:lnTo>
                  <a:pt x="10588" y="8066"/>
                </a:lnTo>
                <a:cubicBezTo>
                  <a:pt x="10584" y="8069"/>
                  <a:pt x="10576" y="8081"/>
                  <a:pt x="10571" y="8084"/>
                </a:cubicBezTo>
                <a:lnTo>
                  <a:pt x="9310" y="9324"/>
                </a:lnTo>
                <a:cubicBezTo>
                  <a:pt x="8516" y="10249"/>
                  <a:pt x="7297" y="11487"/>
                  <a:pt x="5424" y="13351"/>
                </a:cubicBezTo>
                <a:cubicBezTo>
                  <a:pt x="2439" y="16322"/>
                  <a:pt x="0" y="19023"/>
                  <a:pt x="0" y="19354"/>
                </a:cubicBezTo>
                <a:cubicBezTo>
                  <a:pt x="0" y="19685"/>
                  <a:pt x="318" y="20275"/>
                  <a:pt x="707" y="20660"/>
                </a:cubicBezTo>
                <a:cubicBezTo>
                  <a:pt x="1646" y="21591"/>
                  <a:pt x="2356" y="21538"/>
                  <a:pt x="3553" y="20464"/>
                </a:cubicBezTo>
                <a:cubicBezTo>
                  <a:pt x="3706" y="20327"/>
                  <a:pt x="3827" y="20228"/>
                  <a:pt x="3944" y="20138"/>
                </a:cubicBezTo>
                <a:cubicBezTo>
                  <a:pt x="4071" y="20021"/>
                  <a:pt x="4188" y="19920"/>
                  <a:pt x="4203" y="19920"/>
                </a:cubicBezTo>
                <a:cubicBezTo>
                  <a:pt x="4206" y="19920"/>
                  <a:pt x="4228" y="19938"/>
                  <a:pt x="4234" y="19942"/>
                </a:cubicBezTo>
                <a:cubicBezTo>
                  <a:pt x="4604" y="19760"/>
                  <a:pt x="4840" y="19930"/>
                  <a:pt x="5288" y="20464"/>
                </a:cubicBezTo>
                <a:cubicBezTo>
                  <a:pt x="5752" y="21019"/>
                  <a:pt x="6343" y="21309"/>
                  <a:pt x="6820" y="21326"/>
                </a:cubicBezTo>
                <a:cubicBezTo>
                  <a:pt x="7296" y="21344"/>
                  <a:pt x="7664" y="21089"/>
                  <a:pt x="7664" y="20551"/>
                </a:cubicBezTo>
                <a:cubicBezTo>
                  <a:pt x="7664" y="20495"/>
                  <a:pt x="7650" y="20436"/>
                  <a:pt x="7637" y="20373"/>
                </a:cubicBezTo>
                <a:cubicBezTo>
                  <a:pt x="7489" y="20175"/>
                  <a:pt x="7112" y="19763"/>
                  <a:pt x="6675" y="19328"/>
                </a:cubicBezTo>
                <a:lnTo>
                  <a:pt x="5705" y="18366"/>
                </a:lnTo>
                <a:lnTo>
                  <a:pt x="6320" y="17761"/>
                </a:lnTo>
                <a:lnTo>
                  <a:pt x="6921" y="17151"/>
                </a:lnTo>
                <a:lnTo>
                  <a:pt x="7093" y="17321"/>
                </a:lnTo>
                <a:cubicBezTo>
                  <a:pt x="7100" y="17327"/>
                  <a:pt x="7112" y="17331"/>
                  <a:pt x="7119" y="17339"/>
                </a:cubicBezTo>
                <a:cubicBezTo>
                  <a:pt x="7121" y="17341"/>
                  <a:pt x="7117" y="17344"/>
                  <a:pt x="7119" y="17347"/>
                </a:cubicBezTo>
                <a:lnTo>
                  <a:pt x="7286" y="17517"/>
                </a:lnTo>
                <a:cubicBezTo>
                  <a:pt x="7562" y="17616"/>
                  <a:pt x="7882" y="17820"/>
                  <a:pt x="8248" y="18148"/>
                </a:cubicBezTo>
                <a:cubicBezTo>
                  <a:pt x="9159" y="18965"/>
                  <a:pt x="9614" y="19061"/>
                  <a:pt x="10127" y="18553"/>
                </a:cubicBezTo>
                <a:cubicBezTo>
                  <a:pt x="10427" y="18255"/>
                  <a:pt x="10517" y="17972"/>
                  <a:pt x="10373" y="17608"/>
                </a:cubicBezTo>
                <a:cubicBezTo>
                  <a:pt x="10276" y="17476"/>
                  <a:pt x="9885" y="17059"/>
                  <a:pt x="9407" y="16581"/>
                </a:cubicBezTo>
                <a:lnTo>
                  <a:pt x="8691" y="15863"/>
                </a:lnTo>
                <a:cubicBezTo>
                  <a:pt x="8689" y="15862"/>
                  <a:pt x="8683" y="15855"/>
                  <a:pt x="8682" y="15854"/>
                </a:cubicBezTo>
                <a:lnTo>
                  <a:pt x="8463" y="15637"/>
                </a:lnTo>
                <a:lnTo>
                  <a:pt x="10180" y="13926"/>
                </a:lnTo>
                <a:cubicBezTo>
                  <a:pt x="10446" y="13647"/>
                  <a:pt x="10728" y="13363"/>
                  <a:pt x="11107" y="12981"/>
                </a:cubicBezTo>
                <a:cubicBezTo>
                  <a:pt x="11500" y="12584"/>
                  <a:pt x="11846" y="12253"/>
                  <a:pt x="12161" y="11971"/>
                </a:cubicBezTo>
                <a:lnTo>
                  <a:pt x="13676" y="10461"/>
                </a:lnTo>
                <a:lnTo>
                  <a:pt x="14150" y="10630"/>
                </a:lnTo>
                <a:cubicBezTo>
                  <a:pt x="14225" y="10657"/>
                  <a:pt x="14301" y="10681"/>
                  <a:pt x="14379" y="10704"/>
                </a:cubicBezTo>
                <a:cubicBezTo>
                  <a:pt x="14639" y="10668"/>
                  <a:pt x="14902" y="10663"/>
                  <a:pt x="15187" y="10704"/>
                </a:cubicBezTo>
                <a:cubicBezTo>
                  <a:pt x="19059" y="11263"/>
                  <a:pt x="21600" y="8077"/>
                  <a:pt x="21559" y="5032"/>
                </a:cubicBezTo>
                <a:cubicBezTo>
                  <a:pt x="21534" y="3205"/>
                  <a:pt x="20575" y="1430"/>
                  <a:pt x="18428" y="540"/>
                </a:cubicBezTo>
                <a:cubicBezTo>
                  <a:pt x="17515" y="162"/>
                  <a:pt x="16618" y="-9"/>
                  <a:pt x="15775" y="0"/>
                </a:cubicBezTo>
                <a:close/>
                <a:moveTo>
                  <a:pt x="16258" y="3069"/>
                </a:moveTo>
                <a:cubicBezTo>
                  <a:pt x="16830" y="3085"/>
                  <a:pt x="17259" y="3282"/>
                  <a:pt x="17690" y="3709"/>
                </a:cubicBezTo>
                <a:cubicBezTo>
                  <a:pt x="18031" y="4047"/>
                  <a:pt x="18369" y="4621"/>
                  <a:pt x="18292" y="4745"/>
                </a:cubicBezTo>
                <a:cubicBezTo>
                  <a:pt x="18272" y="4776"/>
                  <a:pt x="18280" y="4821"/>
                  <a:pt x="18318" y="4845"/>
                </a:cubicBezTo>
                <a:cubicBezTo>
                  <a:pt x="18356" y="4868"/>
                  <a:pt x="18393" y="5066"/>
                  <a:pt x="18393" y="5285"/>
                </a:cubicBezTo>
                <a:cubicBezTo>
                  <a:pt x="18393" y="5682"/>
                  <a:pt x="18271" y="6069"/>
                  <a:pt x="18063" y="6408"/>
                </a:cubicBezTo>
                <a:cubicBezTo>
                  <a:pt x="17974" y="6613"/>
                  <a:pt x="17854" y="6798"/>
                  <a:pt x="17703" y="6948"/>
                </a:cubicBezTo>
                <a:cubicBezTo>
                  <a:pt x="17164" y="7482"/>
                  <a:pt x="16477" y="7610"/>
                  <a:pt x="15828" y="7483"/>
                </a:cubicBezTo>
                <a:cubicBezTo>
                  <a:pt x="15459" y="7448"/>
                  <a:pt x="15201" y="7352"/>
                  <a:pt x="14875" y="7139"/>
                </a:cubicBezTo>
                <a:cubicBezTo>
                  <a:pt x="14569" y="6938"/>
                  <a:pt x="14326" y="6684"/>
                  <a:pt x="14159" y="6390"/>
                </a:cubicBezTo>
                <a:cubicBezTo>
                  <a:pt x="13893" y="5986"/>
                  <a:pt x="13771" y="5506"/>
                  <a:pt x="13887" y="5024"/>
                </a:cubicBezTo>
                <a:cubicBezTo>
                  <a:pt x="13944" y="4542"/>
                  <a:pt x="14158" y="4077"/>
                  <a:pt x="14541" y="3709"/>
                </a:cubicBezTo>
                <a:cubicBezTo>
                  <a:pt x="14975" y="3291"/>
                  <a:pt x="15396" y="3111"/>
                  <a:pt x="16003" y="3078"/>
                </a:cubicBezTo>
                <a:cubicBezTo>
                  <a:pt x="16091" y="3073"/>
                  <a:pt x="16177" y="3067"/>
                  <a:pt x="16258" y="3069"/>
                </a:cubicBezTo>
                <a:close/>
              </a:path>
            </a:pathLst>
          </a:custGeom>
          <a:ln w="12700">
            <a:miter lim="400000"/>
          </a:ln>
        </p:spPr>
      </p:pic>
    </p:spTree>
  </p:cSld>
  <p:clrMapOvr>
    <a:masterClrMapping/>
  </p:clrMapOvr>
  <p:transition xmlns:p14="http://schemas.microsoft.com/office/powerpoint/2010/main" spd="med" advClick="1"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Dijkstra's Algorithm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</a:t>
            </a:r>
          </a:p>
        </p:txBody>
      </p:sp>
      <p:grpSp>
        <p:nvGrpSpPr>
          <p:cNvPr id="558" name="Group"/>
          <p:cNvGrpSpPr/>
          <p:nvPr/>
        </p:nvGrpSpPr>
        <p:grpSpPr>
          <a:xfrm>
            <a:off x="17433518" y="5671150"/>
            <a:ext cx="6094462" cy="6027097"/>
            <a:chOff x="0" y="0"/>
            <a:chExt cx="6094460" cy="6027096"/>
          </a:xfrm>
        </p:grpSpPr>
        <p:sp>
          <p:nvSpPr>
            <p:cNvPr id="546" name="C"/>
            <p:cNvSpPr/>
            <p:nvPr/>
          </p:nvSpPr>
          <p:spPr>
            <a:xfrm>
              <a:off x="4650427" y="592775"/>
              <a:ext cx="1124435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C</a:t>
              </a:r>
            </a:p>
          </p:txBody>
        </p:sp>
        <p:sp>
          <p:nvSpPr>
            <p:cNvPr id="547" name="B"/>
            <p:cNvSpPr/>
            <p:nvPr/>
          </p:nvSpPr>
          <p:spPr>
            <a:xfrm>
              <a:off x="576680" y="592775"/>
              <a:ext cx="1124434" cy="1124434"/>
            </a:xfrm>
            <a:prstGeom prst="ellipse">
              <a:avLst/>
            </a:prstGeom>
            <a:solidFill>
              <a:srgbClr val="FFFFFF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B</a:t>
              </a:r>
            </a:p>
          </p:txBody>
        </p:sp>
        <p:sp>
          <p:nvSpPr>
            <p:cNvPr id="548" name="D"/>
            <p:cNvSpPr/>
            <p:nvPr/>
          </p:nvSpPr>
          <p:spPr>
            <a:xfrm>
              <a:off x="4650427" y="4246243"/>
              <a:ext cx="1124435" cy="1124435"/>
            </a:xfrm>
            <a:prstGeom prst="ellipse">
              <a:avLst/>
            </a:prstGeom>
            <a:solidFill>
              <a:srgbClr val="FF2600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D</a:t>
              </a:r>
            </a:p>
          </p:txBody>
        </p:sp>
        <p:sp>
          <p:nvSpPr>
            <p:cNvPr id="549" name="A"/>
            <p:cNvSpPr/>
            <p:nvPr/>
          </p:nvSpPr>
          <p:spPr>
            <a:xfrm>
              <a:off x="576680" y="4246243"/>
              <a:ext cx="1124434" cy="1124435"/>
            </a:xfrm>
            <a:prstGeom prst="ellipse">
              <a:avLst/>
            </a:prstGeom>
            <a:solidFill>
              <a:srgbClr val="8EFA00"/>
            </a:solidFill>
            <a:ln w="38100" cap="flat">
              <a:solidFill>
                <a:srgbClr val="83827D"/>
              </a:solidFill>
              <a:prstDash val="solid"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square" lIns="76200" tIns="76200" rIns="76200" bIns="76200" numCol="1" anchor="ctr">
              <a:noAutofit/>
            </a:bodyPr>
            <a:lstStyle>
              <a:lvl1pPr defTabSz="819150">
                <a:defRPr sz="4200"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A</a:t>
              </a:r>
            </a:p>
          </p:txBody>
        </p:sp>
        <p:sp>
          <p:nvSpPr>
            <p:cNvPr id="560" name="Connection Line"/>
            <p:cNvSpPr/>
            <p:nvPr/>
          </p:nvSpPr>
          <p:spPr>
            <a:xfrm>
              <a:off x="1720211" y="1097520"/>
              <a:ext cx="2952409" cy="459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21600"/>
                  </a:moveTo>
                  <a:lnTo>
                    <a:pt x="21600" y="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61" name="Connection Line"/>
            <p:cNvSpPr/>
            <p:nvPr/>
          </p:nvSpPr>
          <p:spPr>
            <a:xfrm>
              <a:off x="5177473" y="1718400"/>
              <a:ext cx="46659" cy="25986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0" y="0"/>
                  </a:moveTo>
                  <a:lnTo>
                    <a:pt x="21600" y="2160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62" name="Connection Line"/>
            <p:cNvSpPr/>
            <p:nvPr/>
          </p:nvSpPr>
          <p:spPr>
            <a:xfrm>
              <a:off x="1122456" y="1683972"/>
              <a:ext cx="53942" cy="25635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0"/>
                  </a:moveTo>
                  <a:lnTo>
                    <a:pt x="0" y="2160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63" name="Connection Line"/>
            <p:cNvSpPr/>
            <p:nvPr/>
          </p:nvSpPr>
          <p:spPr>
            <a:xfrm>
              <a:off x="1709554" y="4851863"/>
              <a:ext cx="2955027" cy="269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fill="norm" stroke="1" extrusionOk="0">
                  <a:moveTo>
                    <a:pt x="21600" y="21600"/>
                  </a:moveTo>
                  <a:lnTo>
                    <a:pt x="0" y="0"/>
                  </a:lnTo>
                </a:path>
              </a:pathLst>
            </a:custGeom>
            <a:noFill/>
            <a:ln w="88900" cap="flat">
              <a:solidFill>
                <a:srgbClr val="577198"/>
              </a:solidFill>
              <a:prstDash val="solid"/>
              <a:miter lim="400000"/>
            </a:ln>
            <a:effectLst/>
          </p:spPr>
          <p:txBody>
            <a:bodyPr/>
            <a:lstStyle/>
            <a:p>
              <a:pPr/>
            </a:p>
          </p:txBody>
        </p:sp>
        <p:sp>
          <p:nvSpPr>
            <p:cNvPr id="554" name="10"/>
            <p:cNvSpPr txBox="1"/>
            <p:nvPr/>
          </p:nvSpPr>
          <p:spPr>
            <a:xfrm>
              <a:off x="0" y="2536810"/>
              <a:ext cx="82042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10</a:t>
              </a:r>
            </a:p>
          </p:txBody>
        </p:sp>
        <p:sp>
          <p:nvSpPr>
            <p:cNvPr id="555" name="5"/>
            <p:cNvSpPr txBox="1"/>
            <p:nvPr/>
          </p:nvSpPr>
          <p:spPr>
            <a:xfrm>
              <a:off x="2942090" y="0"/>
              <a:ext cx="467361" cy="857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5</a:t>
              </a:r>
            </a:p>
          </p:txBody>
        </p:sp>
        <p:sp>
          <p:nvSpPr>
            <p:cNvPr id="556" name="3"/>
            <p:cNvSpPr txBox="1"/>
            <p:nvPr/>
          </p:nvSpPr>
          <p:spPr>
            <a:xfrm>
              <a:off x="5627100" y="2343351"/>
              <a:ext cx="46736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3</a:t>
              </a:r>
            </a:p>
          </p:txBody>
        </p:sp>
        <p:sp>
          <p:nvSpPr>
            <p:cNvPr id="557" name="12345"/>
            <p:cNvSpPr txBox="1"/>
            <p:nvPr/>
          </p:nvSpPr>
          <p:spPr>
            <a:xfrm>
              <a:off x="2235970" y="5169215"/>
              <a:ext cx="1879601" cy="85788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>
              <a:lvl1pPr>
                <a:defRPr b="1">
                  <a:solidFill>
                    <a:srgbClr val="FF2600"/>
                  </a:solidFill>
                  <a:latin typeface="Helvetica Neue"/>
                  <a:ea typeface="Helvetica Neue"/>
                  <a:cs typeface="Helvetica Neue"/>
                  <a:sym typeface="Helvetica Neue"/>
                </a:defRPr>
              </a:lvl1pPr>
            </a:lstStyle>
            <a:p>
              <a:pPr/>
              <a:r>
                <a:t>12345</a:t>
              </a:r>
            </a:p>
          </p:txBody>
        </p:sp>
      </p:grpSp>
      <p:sp>
        <p:nvSpPr>
          <p:cNvPr id="559" name="Dijkstra's algorithm is what we call a &quot;greedy&quot; algorithm.…"/>
          <p:cNvSpPr txBox="1"/>
          <p:nvPr/>
        </p:nvSpPr>
        <p:spPr>
          <a:xfrm>
            <a:off x="522082" y="2574504"/>
            <a:ext cx="16157282" cy="648324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5200"/>
            </a:pPr>
            <a:r>
              <a:t>Dijkstra's algorithm is what we call a "greedy" algorithm.</a:t>
            </a:r>
          </a:p>
          <a:p>
            <a:pPr algn="l">
              <a:defRPr sz="5200"/>
            </a:pPr>
          </a:p>
          <a:p>
            <a:pPr algn="l">
              <a:defRPr sz="5200"/>
            </a:pPr>
            <a:r>
              <a:t>This means that the algorithm always takes the path that is best at the given time -- e.g., starting from A, you would prioritize the path from A-B (10) over the path from A-D (12345). This is why we use a priority queue, because the prioritization is handled with a priority queue.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566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648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646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569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56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68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2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57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71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5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57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74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8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57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77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81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57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80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84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58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83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87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58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86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90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58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89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93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59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92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96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59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95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99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59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598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2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60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01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5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60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04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8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60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07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11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60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10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14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61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13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15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616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617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618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619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620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621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622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625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623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624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628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626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627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629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630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654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632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655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634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656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636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637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638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639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640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641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642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645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643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44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647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649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650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0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651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652" name="Vector&lt;Vertex  *&gt; startPath…"/>
          <p:cNvSpPr txBox="1"/>
          <p:nvPr/>
        </p:nvSpPr>
        <p:spPr>
          <a:xfrm>
            <a:off x="539816" y="8896885"/>
            <a:ext cx="6647841" cy="20669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>
            <a:spAutoFit/>
          </a:bodyPr>
          <a:lstStyle/>
          <a:p>
            <a:pPr algn="l">
              <a:defRPr sz="4300"/>
            </a:pPr>
            <a:r>
              <a:t>Vector&lt;Vertex  *&gt; startPath</a:t>
            </a:r>
          </a:p>
          <a:p>
            <a:pPr algn="l">
              <a:defRPr sz="4300"/>
            </a:pPr>
            <a:r>
              <a:t>startPath.add(A,0)</a:t>
            </a:r>
          </a:p>
          <a:p>
            <a:pPr algn="l">
              <a:defRPr sz="4300"/>
            </a:pPr>
            <a:r>
              <a:t>pq.enqueue(startPath)</a:t>
            </a:r>
          </a:p>
        </p:txBody>
      </p:sp>
      <p:sp>
        <p:nvSpPr>
          <p:cNvPr id="653" name="Visited Set: (empty)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(empty)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659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741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739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662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66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61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5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66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64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8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66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67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1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66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70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4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67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73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7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67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76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0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67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79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3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68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82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6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68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85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9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68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88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2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69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91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5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69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94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8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69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697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1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69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00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4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70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03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7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70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06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08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709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710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711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712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713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714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715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718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716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717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721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719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720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722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723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747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725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748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727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749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729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730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731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732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733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734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735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738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736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37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740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742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743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AB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AD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6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3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744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745" name="in while loop:…"/>
          <p:cNvSpPr txBox="1"/>
          <p:nvPr/>
        </p:nvSpPr>
        <p:spPr>
          <a:xfrm>
            <a:off x="481551" y="8896886"/>
            <a:ext cx="11796626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A, priority is 0)</a:t>
            </a:r>
          </a:p>
          <a:p>
            <a:pPr algn="l">
              <a:defRPr sz="4300"/>
            </a:pPr>
            <a:r>
              <a:t>   v = last element in curPath (v is A)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  <p:sp>
        <p:nvSpPr>
          <p:cNvPr id="746" name="Visited Set: A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752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834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832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755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75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54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8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75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57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1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75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60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4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76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63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76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66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0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76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69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3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77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72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6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77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75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9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77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78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2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78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81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5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78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84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8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78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87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78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90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4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79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93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7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79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96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00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79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799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01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802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803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804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805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806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807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808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811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809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810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814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812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813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815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816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840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818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841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820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842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822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823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824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825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826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827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828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831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829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30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833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835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836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AB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ADE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6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4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837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838" name="Visited Set: A, D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</a:t>
            </a:r>
          </a:p>
        </p:txBody>
      </p:sp>
      <p:sp>
        <p:nvSpPr>
          <p:cNvPr id="839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AD, priority is 3)</a:t>
            </a:r>
          </a:p>
          <a:p>
            <a:pPr algn="l">
              <a:defRPr sz="4300"/>
            </a:pPr>
            <a:r>
              <a:t>   v = last element in curPath (v is D)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845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927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925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848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84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47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51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84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50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54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85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53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57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85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56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0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85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59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3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86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62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6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86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65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9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86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68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2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87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71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5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87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74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8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87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77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1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87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80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4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88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83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7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88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86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0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88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89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3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89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892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94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895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896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897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898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899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900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901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904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902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903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907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905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906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908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909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933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911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934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913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935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915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916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917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918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919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920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921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924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922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23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926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928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929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ADEF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ADEH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AB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ADEB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11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8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6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5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930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931" name="Visited Set: A, D, E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</a:t>
            </a:r>
          </a:p>
        </p:txBody>
      </p:sp>
      <p:sp>
        <p:nvSpPr>
          <p:cNvPr id="932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ADE, priority is 4)</a:t>
            </a:r>
          </a:p>
          <a:p>
            <a:pPr algn="l">
              <a:defRPr sz="4300"/>
            </a:pPr>
            <a:r>
              <a:t>   v = last element in curPath (v is E)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938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020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018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941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93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40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44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94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43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47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94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46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50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94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49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53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95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52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56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95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55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59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95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58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62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96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61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65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96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64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68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96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67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71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96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70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74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97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73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77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97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76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80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97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79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83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98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82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86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98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985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87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988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989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990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991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992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993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994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997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995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996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000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998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999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001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002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026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004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027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006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028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008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009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010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011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012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013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014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017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015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16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019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021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022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100">
                          <a:solidFill>
                            <a:srgbClr val="FF2600"/>
                          </a:solidFill>
                        </a:rPr>
                        <a:t>ADEBC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ADEH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AB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11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8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8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6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023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024" name="Visited Set: A, D, E, B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</a:t>
            </a:r>
          </a:p>
        </p:txBody>
      </p:sp>
      <p:sp>
        <p:nvSpPr>
          <p:cNvPr id="1025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ADEB, priority is 5)</a:t>
            </a:r>
          </a:p>
          <a:p>
            <a:pPr algn="l">
              <a:defRPr sz="4300"/>
            </a:pPr>
            <a:r>
              <a:t>   v = last element in curPath (v is B)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031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113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111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034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03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33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7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03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36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0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03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39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3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04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42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6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04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45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9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04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48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2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05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51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5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05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54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8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05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57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1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05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60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4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06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63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7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06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66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70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06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69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73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07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72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76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07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75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79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07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078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80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081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082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083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084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085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086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087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090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088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089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093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091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092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094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095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119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097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20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099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21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101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02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03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04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05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06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07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110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108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09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12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114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115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900">
                          <a:solidFill>
                            <a:srgbClr val="FF2600"/>
                          </a:solidFill>
                        </a:rPr>
                        <a:t>ABC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100"/>
                        <a:t>ADEBC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ADEH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11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9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8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8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116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117" name="Visited Set: A, D, E, B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</a:t>
            </a:r>
          </a:p>
        </p:txBody>
      </p:sp>
      <p:sp>
        <p:nvSpPr>
          <p:cNvPr id="1118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AB, priority is 6)</a:t>
            </a:r>
          </a:p>
          <a:p>
            <a:pPr algn="l">
              <a:defRPr sz="4300"/>
            </a:pPr>
            <a:r>
              <a:t>   v = last element in curPath (v is B)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124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206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204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127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12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26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0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12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29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3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13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32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6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13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35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9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13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38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2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14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41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5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14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44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14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47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14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50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4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15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53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7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15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56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0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15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59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3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16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62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6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16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65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9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16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68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72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17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171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73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174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175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176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177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178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179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180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183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181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182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186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184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185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187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188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213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190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214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192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215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194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95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96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97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98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199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200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203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201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02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05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207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208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500">
                          <a:solidFill>
                            <a:srgbClr val="FF2600"/>
                          </a:solidFill>
                        </a:rPr>
                        <a:t>ADEHI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100">
                          <a:solidFill>
                            <a:srgbClr val="FF2600"/>
                          </a:solidFill>
                        </a:rPr>
                        <a:t>ADEHG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900"/>
                        <a:t>ABC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100"/>
                        <a:t>ADEBC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13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11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10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9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8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209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210" name="Visited Set: A, D, E, B, H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B, H</a:t>
            </a:r>
          </a:p>
        </p:txBody>
      </p:sp>
      <p:sp>
        <p:nvSpPr>
          <p:cNvPr id="1211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ADEH, priority is 8)</a:t>
            </a:r>
          </a:p>
          <a:p>
            <a:pPr algn="l">
              <a:defRPr sz="4300"/>
            </a:pPr>
            <a:r>
              <a:t>   v = last element in curPath (v is H)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  <p:sp>
        <p:nvSpPr>
          <p:cNvPr id="1212" name="Note: cannot stop yet! ADEHI might not be shortest!"/>
          <p:cNvSpPr txBox="1"/>
          <p:nvPr/>
        </p:nvSpPr>
        <p:spPr>
          <a:xfrm>
            <a:off x="3582581" y="12891601"/>
            <a:ext cx="17218838" cy="8578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>
              <a:defRPr b="1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Note: cannot stop yet! ADEHI might not be shortest!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218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300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298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221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21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20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24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22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23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27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22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26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0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22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29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3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23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32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6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23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35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9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23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38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2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24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41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5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24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44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48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24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47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51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24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50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54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25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53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57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25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56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0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25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59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3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26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62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6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26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65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67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268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269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270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271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272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273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274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277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275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276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280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278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279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281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282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306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284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307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286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308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288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289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290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291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292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293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294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297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295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296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99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301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302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500"/>
                        <a:t>ADEHI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100"/>
                        <a:t>ADEHG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2700">
                          <a:solidFill>
                            <a:srgbClr val="FF2600"/>
                          </a:solidFill>
                        </a:rPr>
                        <a:t>ADEBCF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900"/>
                        <a:t>ABC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13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11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10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FF2600"/>
                          </a:solidFill>
                        </a:rPr>
                        <a:t>9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9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303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304" name="Visited Set: A, D, E, B, H, C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B, H, C</a:t>
            </a:r>
          </a:p>
        </p:txBody>
      </p:sp>
      <p:sp>
        <p:nvSpPr>
          <p:cNvPr id="1305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ADEBC, priority is 8)</a:t>
            </a:r>
          </a:p>
          <a:p>
            <a:pPr algn="l">
              <a:defRPr sz="4300"/>
            </a:pPr>
            <a:r>
              <a:t>   v = last element in curPath (v is C)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311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393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391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314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31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13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17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31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16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0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31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19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3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32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22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6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32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25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9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32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28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2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33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31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5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33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34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8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33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37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1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33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40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4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34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43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7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34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46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0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34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49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3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35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52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6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35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55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9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35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58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60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361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362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363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364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365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366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367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370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368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369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373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371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372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374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375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399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377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00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379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01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381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382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383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384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385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386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387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390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388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389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392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394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395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500"/>
                        <a:t>ADEHI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800">
                          <a:solidFill>
                            <a:srgbClr val="FF2600"/>
                          </a:solidFill>
                        </a:rPr>
                        <a:t>ABCF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100"/>
                        <a:t>ADEHG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2700"/>
                        <a:t>ADEBCF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13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11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300">
                          <a:solidFill>
                            <a:srgbClr val="FF2600"/>
                          </a:solidFill>
                        </a:rPr>
                        <a:t>10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10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9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396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397" name="Visited Set: A, D, E, B, H, C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B, H, C</a:t>
            </a:r>
          </a:p>
        </p:txBody>
      </p:sp>
      <p:sp>
        <p:nvSpPr>
          <p:cNvPr id="1398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ABC, priority is 9)</a:t>
            </a:r>
          </a:p>
          <a:p>
            <a:pPr algn="l">
              <a:defRPr sz="4300"/>
            </a:pPr>
            <a:r>
              <a:t>   v = last element in curPath (v is C)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404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486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484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407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40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06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10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40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09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13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41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12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16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41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15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19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41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18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22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42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21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25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42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24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28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42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27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31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42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30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34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43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33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37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43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36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40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43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39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43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44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42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46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44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45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49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44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48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2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45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51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453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454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455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456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457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458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459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460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463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461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462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466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464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465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467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468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492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470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93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472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94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474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75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76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77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78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79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480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483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481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82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485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487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488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2600">
                          <a:solidFill>
                            <a:srgbClr val="FF2600"/>
                          </a:solidFill>
                        </a:rPr>
                        <a:t>ADEBCFI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500"/>
                        <a:t>ADEHI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800"/>
                        <a:t>ABCF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100"/>
                        <a:t>ADEHG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200">
                          <a:solidFill>
                            <a:srgbClr val="FF2600"/>
                          </a:solidFill>
                        </a:rPr>
                        <a:t>16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13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11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300"/>
                        <a:t>10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10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489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490" name="Visited Set: A, D, E, B, H, C"/>
          <p:cNvSpPr txBox="1"/>
          <p:nvPr/>
        </p:nvSpPr>
        <p:spPr>
          <a:xfrm>
            <a:off x="14441137" y="11074910"/>
            <a:ext cx="8436606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B, H, C</a:t>
            </a:r>
          </a:p>
        </p:txBody>
      </p:sp>
      <p:sp>
        <p:nvSpPr>
          <p:cNvPr id="1491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ADEBCF, priority is 9)</a:t>
            </a:r>
          </a:p>
          <a:p>
            <a:pPr algn="l">
              <a:defRPr sz="4300"/>
            </a:pPr>
            <a:r>
              <a:t>   v = last element in curPath (v is F)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497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579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577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500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49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499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03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50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02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06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50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05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09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50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08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12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51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11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15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51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14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18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51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17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21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51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20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24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52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23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27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52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26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30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52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29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33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53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32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36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53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35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39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53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38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42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54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41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45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54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44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46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547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548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549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550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551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552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553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556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554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555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559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557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558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560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561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586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563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587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565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588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567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568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569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570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571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572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573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576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574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75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578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580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581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2600"/>
                        <a:t>ADEBCFI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500"/>
                        <a:t>ADEHI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800"/>
                        <a:t>ABCF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200"/>
                        <a:t>16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13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11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300"/>
                        <a:t>10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582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583" name="Visited Set: A, D, E, B, H, C, F, G"/>
          <p:cNvSpPr txBox="1"/>
          <p:nvPr/>
        </p:nvSpPr>
        <p:spPr>
          <a:xfrm>
            <a:off x="14441137" y="11074910"/>
            <a:ext cx="9538752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B, H, C, F, G</a:t>
            </a:r>
          </a:p>
        </p:txBody>
      </p:sp>
      <p:sp>
        <p:nvSpPr>
          <p:cNvPr id="1584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ADEHG, priority is 10)</a:t>
            </a:r>
          </a:p>
          <a:p>
            <a:pPr algn="l">
              <a:defRPr sz="4300"/>
            </a:pPr>
            <a:r>
              <a:t>   v = last element in curPath (v is G)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  <p:sp>
        <p:nvSpPr>
          <p:cNvPr id="1585" name="(nothing to enqueue, as all neighbors were visited)"/>
          <p:cNvSpPr txBox="1"/>
          <p:nvPr/>
        </p:nvSpPr>
        <p:spPr>
          <a:xfrm>
            <a:off x="5653556" y="12920734"/>
            <a:ext cx="14117353" cy="845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(nothing to enqueue, as all neighbors were visited)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0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591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673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671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594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59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93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97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59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96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00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59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599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03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60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02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06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60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05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09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60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08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12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61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11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15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61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14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18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61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17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1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61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20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4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62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23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7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62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26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30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62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29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33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63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32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36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63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35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39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63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38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40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641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642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643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644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645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646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647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650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648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649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653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651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652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654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655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679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657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680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659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681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661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662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663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664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665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666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667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670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668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69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672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674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675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400">
                          <a:solidFill>
                            <a:srgbClr val="444444"/>
                          </a:solidFill>
                        </a:rPr>
                        <a:t>ABCFI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2600"/>
                        <a:t>ADEBCFI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500"/>
                        <a:t>ADEHI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ADEF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444444"/>
                          </a:solidFill>
                        </a:rPr>
                        <a:t>17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200"/>
                        <a:t>16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13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11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676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677" name="Visited Set: A, D, E, B, H, C, F, G"/>
          <p:cNvSpPr txBox="1"/>
          <p:nvPr/>
        </p:nvSpPr>
        <p:spPr>
          <a:xfrm>
            <a:off x="14441137" y="11074910"/>
            <a:ext cx="9538752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B, H, C, F, G</a:t>
            </a:r>
          </a:p>
        </p:txBody>
      </p:sp>
      <p:sp>
        <p:nvSpPr>
          <p:cNvPr id="1678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ABCF, priority is 10)</a:t>
            </a:r>
          </a:p>
          <a:p>
            <a:pPr algn="l">
              <a:defRPr sz="4300"/>
            </a:pPr>
            <a:r>
              <a:t>   v = last element in curPath (v is F)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684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766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764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687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68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86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0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68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89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3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69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92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6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69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95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9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69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698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2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70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01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5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70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04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8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70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07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11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70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10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14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71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13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17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71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16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20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71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19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23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72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22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26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72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25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29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72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28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32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73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31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733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734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735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736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737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738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739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740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743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741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742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746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744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745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747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748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772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750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773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752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774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754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755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756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757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758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759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760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763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761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62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765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767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768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600">
                          <a:solidFill>
                            <a:srgbClr val="444444"/>
                          </a:solidFill>
                        </a:rPr>
                        <a:t>ADEFI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400">
                          <a:solidFill>
                            <a:srgbClr val="444444"/>
                          </a:solidFill>
                        </a:rPr>
                        <a:t>ABCFI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2600"/>
                        <a:t>ADEBCFI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500"/>
                        <a:t>ADEHI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100">
                          <a:solidFill>
                            <a:srgbClr val="444444"/>
                          </a:solidFill>
                        </a:rPr>
                        <a:t>18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444444"/>
                          </a:solidFill>
                        </a:rPr>
                        <a:t>17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200"/>
                        <a:t>16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13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769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770" name="Visited Set: A, D, E, B, H, C, F, G"/>
          <p:cNvSpPr txBox="1"/>
          <p:nvPr/>
        </p:nvSpPr>
        <p:spPr>
          <a:xfrm>
            <a:off x="14441137" y="11074910"/>
            <a:ext cx="9538752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B, H, C, F, G</a:t>
            </a:r>
          </a:p>
        </p:txBody>
      </p:sp>
      <p:sp>
        <p:nvSpPr>
          <p:cNvPr id="1771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ADEF, priority is 11)</a:t>
            </a:r>
          </a:p>
          <a:p>
            <a:pPr algn="l">
              <a:defRPr sz="4300"/>
            </a:pPr>
            <a:r>
              <a:t>   v = last element in curPath (v is F)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6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777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859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857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780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77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79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83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78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82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86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78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85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89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78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88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92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79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91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95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79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94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98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79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797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01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79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00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04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80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03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07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80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06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10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80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09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13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81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12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16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81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15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19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81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18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22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82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21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25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82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24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826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827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828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829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830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831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832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833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836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834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835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839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837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838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840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841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866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843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867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845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868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847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848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849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850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851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852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853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856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854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55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858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860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861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600">
                          <a:solidFill>
                            <a:srgbClr val="444444"/>
                          </a:solidFill>
                        </a:rPr>
                        <a:t>ADEFI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400">
                          <a:solidFill>
                            <a:srgbClr val="444444"/>
                          </a:solidFill>
                        </a:rPr>
                        <a:t>ABCFI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2600"/>
                        <a:t>ADEBCFI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500"/>
                        <a:t>ADEHI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100">
                          <a:solidFill>
                            <a:srgbClr val="444444"/>
                          </a:solidFill>
                        </a:rPr>
                        <a:t>18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444444"/>
                          </a:solidFill>
                        </a:rPr>
                        <a:t>17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200"/>
                        <a:t>16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13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862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863" name="Visited Set: A, D, E, B, H, C, F, G"/>
          <p:cNvSpPr txBox="1"/>
          <p:nvPr/>
        </p:nvSpPr>
        <p:spPr>
          <a:xfrm>
            <a:off x="14441137" y="11074910"/>
            <a:ext cx="9538752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B, H, C, F, G</a:t>
            </a:r>
          </a:p>
        </p:txBody>
      </p:sp>
      <p:sp>
        <p:nvSpPr>
          <p:cNvPr id="1864" name="in while loop:…"/>
          <p:cNvSpPr txBox="1"/>
          <p:nvPr/>
        </p:nvSpPr>
        <p:spPr>
          <a:xfrm>
            <a:off x="481551" y="8896886"/>
            <a:ext cx="13863334" cy="404816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ADG, priority is 12)</a:t>
            </a:r>
          </a:p>
          <a:p>
            <a:pPr algn="l">
              <a:defRPr sz="4300"/>
            </a:pPr>
            <a:r>
              <a:t>   v = last element in curPath (v is F)</a:t>
            </a:r>
          </a:p>
          <a:p>
            <a:pPr algn="l">
              <a:defRPr sz="4300"/>
            </a:pPr>
            <a:r>
              <a:t>   mark v as visited</a:t>
            </a:r>
          </a:p>
          <a:p>
            <a:pPr algn="l">
              <a:defRPr sz="4300"/>
            </a:pPr>
            <a:r>
              <a:t>   enqueue all unvisited neighbor paths onto q, with updated priorities based on new edge length</a:t>
            </a:r>
          </a:p>
        </p:txBody>
      </p:sp>
      <p:sp>
        <p:nvSpPr>
          <p:cNvPr id="1865" name="(nothing to enqueue, as all neighbors were visited)"/>
          <p:cNvSpPr txBox="1"/>
          <p:nvPr/>
        </p:nvSpPr>
        <p:spPr>
          <a:xfrm>
            <a:off x="5653556" y="12920734"/>
            <a:ext cx="14117353" cy="845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(nothing to enqueue, as all neighbors were visited)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" name="Dijkstra's Algorithm in Practi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Algorithm in Practice</a:t>
            </a:r>
          </a:p>
        </p:txBody>
      </p:sp>
      <p:sp>
        <p:nvSpPr>
          <p:cNvPr id="1871" name="From the start vertex, explore the neighbor nodes first, before moving to the next level neighbors, in priority order. From A to I:"/>
          <p:cNvSpPr txBox="1"/>
          <p:nvPr/>
        </p:nvSpPr>
        <p:spPr>
          <a:xfrm>
            <a:off x="954340" y="1776023"/>
            <a:ext cx="13433645" cy="2369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marL="635000" indent="-635000" algn="l">
              <a:buSzPct val="75000"/>
              <a:buFont typeface="Helvetica Neue"/>
              <a:buChar char="•"/>
            </a:lvl1pPr>
          </a:lstStyle>
          <a:p>
            <a:pPr/>
            <a:r>
              <a:t>From the start vertex, explore the neighbor nodes first, before moving to the next level neighbors, in priority order. From A to I:</a:t>
            </a:r>
          </a:p>
        </p:txBody>
      </p:sp>
      <p:grpSp>
        <p:nvGrpSpPr>
          <p:cNvPr id="1953" name="Group"/>
          <p:cNvGrpSpPr/>
          <p:nvPr/>
        </p:nvGrpSpPr>
        <p:grpSpPr>
          <a:xfrm>
            <a:off x="14890504" y="2115301"/>
            <a:ext cx="8003993" cy="7111827"/>
            <a:chOff x="0" y="0"/>
            <a:chExt cx="8003992" cy="7111826"/>
          </a:xfrm>
        </p:grpSpPr>
        <p:grpSp>
          <p:nvGrpSpPr>
            <p:cNvPr id="1951" name="Group"/>
            <p:cNvGrpSpPr/>
            <p:nvPr/>
          </p:nvGrpSpPr>
          <p:grpSpPr>
            <a:xfrm>
              <a:off x="0" y="93171"/>
              <a:ext cx="8003992" cy="7018656"/>
              <a:chOff x="0" y="0"/>
              <a:chExt cx="8003991" cy="7018655"/>
            </a:xfrm>
          </p:grpSpPr>
          <p:grpSp>
            <p:nvGrpSpPr>
              <p:cNvPr id="1874" name="Oval 1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87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73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77" name="Oval 3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87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76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80" name="Oval 4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87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79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83" name="Oval 5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88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82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86" name="Oval 6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88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85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89" name="Oval 7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88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88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92" name="Oval 8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890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91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95" name="Oval 9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893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FF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94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98" name="Oval 10"/>
              <p:cNvGrpSpPr/>
              <p:nvPr/>
            </p:nvGrpSpPr>
            <p:grpSpPr>
              <a:xfrm>
                <a:off x="3542815" y="0"/>
                <a:ext cx="1079681" cy="1079795"/>
                <a:chOff x="0" y="0"/>
                <a:chExt cx="1079679" cy="1079794"/>
              </a:xfrm>
            </p:grpSpPr>
            <p:sp>
              <p:nvSpPr>
                <p:cNvPr id="1896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897" name="B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B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01" name="Oval 12"/>
              <p:cNvGrpSpPr/>
              <p:nvPr/>
            </p:nvGrpSpPr>
            <p:grpSpPr>
              <a:xfrm>
                <a:off x="6924312" y="0"/>
                <a:ext cx="1079680" cy="1079795"/>
                <a:chOff x="0" y="0"/>
                <a:chExt cx="1079679" cy="1079794"/>
              </a:xfrm>
            </p:grpSpPr>
            <p:sp>
              <p:nvSpPr>
                <p:cNvPr id="1899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900" name="C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C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04" name="Oval 13"/>
              <p:cNvGrpSpPr/>
              <p:nvPr/>
            </p:nvGrpSpPr>
            <p:grpSpPr>
              <a:xfrm>
                <a:off x="176314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902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903" name="D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D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07" name="Oval 14"/>
              <p:cNvGrpSpPr/>
              <p:nvPr/>
            </p:nvGrpSpPr>
            <p:grpSpPr>
              <a:xfrm>
                <a:off x="3542815" y="2969429"/>
                <a:ext cx="1079681" cy="1079796"/>
                <a:chOff x="0" y="0"/>
                <a:chExt cx="1079679" cy="1079794"/>
              </a:xfrm>
            </p:grpSpPr>
            <p:sp>
              <p:nvSpPr>
                <p:cNvPr id="1905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906" name="E"/>
                <p:cNvSpPr txBox="1"/>
                <p:nvPr/>
              </p:nvSpPr>
              <p:spPr>
                <a:xfrm>
                  <a:off x="287328" y="47996"/>
                  <a:ext cx="505023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E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10" name="Oval 15"/>
              <p:cNvGrpSpPr/>
              <p:nvPr/>
            </p:nvGrpSpPr>
            <p:grpSpPr>
              <a:xfrm>
                <a:off x="3542815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908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909" name="H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H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13" name="Oval 16"/>
              <p:cNvGrpSpPr/>
              <p:nvPr/>
            </p:nvGrpSpPr>
            <p:grpSpPr>
              <a:xfrm>
                <a:off x="176314" y="5938861"/>
                <a:ext cx="1079681" cy="1079795"/>
                <a:chOff x="0" y="0"/>
                <a:chExt cx="1079679" cy="1079794"/>
              </a:xfrm>
            </p:grpSpPr>
            <p:sp>
              <p:nvSpPr>
                <p:cNvPr id="1911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912" name="G"/>
                <p:cNvSpPr txBox="1"/>
                <p:nvPr/>
              </p:nvSpPr>
              <p:spPr>
                <a:xfrm>
                  <a:off x="264424" y="47996"/>
                  <a:ext cx="550832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G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16" name="Oval 17"/>
              <p:cNvGrpSpPr/>
              <p:nvPr/>
            </p:nvGrpSpPr>
            <p:grpSpPr>
              <a:xfrm>
                <a:off x="6924312" y="2969429"/>
                <a:ext cx="1079680" cy="1079796"/>
                <a:chOff x="0" y="0"/>
                <a:chExt cx="1079679" cy="1079794"/>
              </a:xfrm>
            </p:grpSpPr>
            <p:sp>
              <p:nvSpPr>
                <p:cNvPr id="1914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E6E6E6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915" name="F"/>
                <p:cNvSpPr txBox="1"/>
                <p:nvPr/>
              </p:nvSpPr>
              <p:spPr>
                <a:xfrm>
                  <a:off x="298932" y="47996"/>
                  <a:ext cx="48181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F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19" name="Oval 18"/>
              <p:cNvGrpSpPr/>
              <p:nvPr/>
            </p:nvGrpSpPr>
            <p:grpSpPr>
              <a:xfrm>
                <a:off x="6924312" y="5938861"/>
                <a:ext cx="1079680" cy="1079795"/>
                <a:chOff x="0" y="0"/>
                <a:chExt cx="1079679" cy="1079794"/>
              </a:xfrm>
            </p:grpSpPr>
            <p:sp>
              <p:nvSpPr>
                <p:cNvPr id="1917" name="Circle"/>
                <p:cNvSpPr/>
                <p:nvPr/>
              </p:nvSpPr>
              <p:spPr>
                <a:xfrm>
                  <a:off x="0" y="-1"/>
                  <a:ext cx="1079680" cy="1079796"/>
                </a:xfrm>
                <a:prstGeom prst="ellipse">
                  <a:avLst/>
                </a:prstGeom>
                <a:solidFill>
                  <a:srgbClr val="FF2600"/>
                </a:solidFill>
                <a:ln w="12700" cap="flat">
                  <a:solidFill>
                    <a:srgbClr val="B3B3B3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918" name="I"/>
                <p:cNvSpPr txBox="1"/>
                <p:nvPr/>
              </p:nvSpPr>
              <p:spPr>
                <a:xfrm>
                  <a:off x="367746" y="47996"/>
                  <a:ext cx="344187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I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920" name="Rectangle 19"/>
              <p:cNvSpPr txBox="1"/>
              <p:nvPr/>
            </p:nvSpPr>
            <p:spPr>
              <a:xfrm>
                <a:off x="2376794" y="428155"/>
                <a:ext cx="807600" cy="99325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6</a:t>
                </a:r>
              </a:p>
            </p:txBody>
          </p:sp>
          <p:sp>
            <p:nvSpPr>
              <p:cNvPr id="1921" name="Rectangle 20"/>
              <p:cNvSpPr txBox="1"/>
              <p:nvPr/>
            </p:nvSpPr>
            <p:spPr>
              <a:xfrm>
                <a:off x="2437392" y="5619965"/>
                <a:ext cx="686404" cy="85931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2</a:t>
                </a:r>
              </a:p>
            </p:txBody>
          </p:sp>
          <p:sp>
            <p:nvSpPr>
              <p:cNvPr id="1922" name="Rectangle 21"/>
              <p:cNvSpPr txBox="1"/>
              <p:nvPr/>
            </p:nvSpPr>
            <p:spPr>
              <a:xfrm>
                <a:off x="2251207" y="3414701"/>
                <a:ext cx="659661" cy="922585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923" name="Rectangle 22"/>
              <p:cNvSpPr txBox="1"/>
              <p:nvPr/>
            </p:nvSpPr>
            <p:spPr>
              <a:xfrm>
                <a:off x="5563349" y="466255"/>
                <a:ext cx="626886" cy="858061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924" name="Rectangle 23"/>
              <p:cNvSpPr txBox="1"/>
              <p:nvPr/>
            </p:nvSpPr>
            <p:spPr>
              <a:xfrm>
                <a:off x="5597089" y="5696210"/>
                <a:ext cx="635649" cy="7068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5</a:t>
                </a:r>
              </a:p>
            </p:txBody>
          </p:sp>
          <p:sp>
            <p:nvSpPr>
              <p:cNvPr id="1925" name="Rectangle 24"/>
              <p:cNvSpPr txBox="1"/>
              <p:nvPr/>
            </p:nvSpPr>
            <p:spPr>
              <a:xfrm>
                <a:off x="5597089" y="3477575"/>
                <a:ext cx="637128" cy="88207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tabLst>
                    <a:tab pos="1295400" algn="l"/>
                  </a:tabLst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7</a:t>
                </a:r>
              </a:p>
            </p:txBody>
          </p:sp>
          <p:sp>
            <p:nvSpPr>
              <p:cNvPr id="1926" name="Rectangle 25"/>
              <p:cNvSpPr txBox="1"/>
              <p:nvPr/>
            </p:nvSpPr>
            <p:spPr>
              <a:xfrm>
                <a:off x="-1" y="1718305"/>
                <a:ext cx="494766" cy="935900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3</a:t>
                </a:r>
              </a:p>
            </p:txBody>
          </p:sp>
          <p:sp>
            <p:nvSpPr>
              <p:cNvPr id="1927" name="Rectangle 26"/>
              <p:cNvSpPr txBox="1"/>
              <p:nvPr/>
            </p:nvSpPr>
            <p:spPr>
              <a:xfrm>
                <a:off x="-1" y="4663366"/>
                <a:ext cx="563842" cy="83837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9</a:t>
                </a:r>
              </a:p>
            </p:txBody>
          </p:sp>
          <p:grpSp>
            <p:nvGrpSpPr>
              <p:cNvPr id="1930" name="Rectangle 27"/>
              <p:cNvGrpSpPr/>
              <p:nvPr/>
            </p:nvGrpSpPr>
            <p:grpSpPr>
              <a:xfrm>
                <a:off x="6654392" y="1589694"/>
                <a:ext cx="750954" cy="1126549"/>
                <a:chOff x="0" y="0"/>
                <a:chExt cx="750953" cy="1126547"/>
              </a:xfrm>
            </p:grpSpPr>
            <p:sp>
              <p:nvSpPr>
                <p:cNvPr id="1928" name="Rectangle"/>
                <p:cNvSpPr/>
                <p:nvPr/>
              </p:nvSpPr>
              <p:spPr>
                <a:xfrm>
                  <a:off x="0" y="-1"/>
                  <a:ext cx="750954" cy="1126549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929" name="1"/>
                <p:cNvSpPr txBox="1"/>
                <p:nvPr/>
              </p:nvSpPr>
              <p:spPr>
                <a:xfrm>
                  <a:off x="130211" y="178906"/>
                  <a:ext cx="490532" cy="768735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1</a:t>
                  </a:r>
                </a:p>
              </p:txBody>
            </p:sp>
          </p:grpSp>
          <p:grpSp>
            <p:nvGrpSpPr>
              <p:cNvPr id="1933" name="Rectangle 28"/>
              <p:cNvGrpSpPr/>
              <p:nvPr/>
            </p:nvGrpSpPr>
            <p:grpSpPr>
              <a:xfrm>
                <a:off x="6638046" y="4406246"/>
                <a:ext cx="783646" cy="1175591"/>
                <a:chOff x="0" y="0"/>
                <a:chExt cx="783644" cy="1175589"/>
              </a:xfrm>
            </p:grpSpPr>
            <p:sp>
              <p:nvSpPr>
                <p:cNvPr id="1931" name="Rectangle"/>
                <p:cNvSpPr/>
                <p:nvPr/>
              </p:nvSpPr>
              <p:spPr>
                <a:xfrm>
                  <a:off x="0" y="-1"/>
                  <a:ext cx="783645" cy="1175591"/>
                </a:xfrm>
                <a:prstGeom prst="rect">
                  <a:avLst/>
                </a:pr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94000"/>
                    </a:lnSpc>
                    <a:defRPr sz="3600">
                      <a:latin typeface="Arial"/>
                      <a:ea typeface="Arial"/>
                      <a:cs typeface="Arial"/>
                      <a:sym typeface="Arial"/>
                    </a:defRPr>
                  </a:pPr>
                </a:p>
              </p:txBody>
            </p:sp>
            <p:sp>
              <p:nvSpPr>
                <p:cNvPr id="1932" name="7"/>
                <p:cNvSpPr txBox="1"/>
                <p:nvPr/>
              </p:nvSpPr>
              <p:spPr>
                <a:xfrm>
                  <a:off x="135879" y="186694"/>
                  <a:ext cx="511887" cy="8022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94000"/>
                    </a:lnSpc>
                    <a:defRPr b="1" sz="4800">
                      <a:latin typeface="Courier New"/>
                      <a:ea typeface="Courier New"/>
                      <a:cs typeface="Courier New"/>
                      <a:sym typeface="Courier New"/>
                    </a:defRPr>
                  </a:lvl1pPr>
                </a:lstStyle>
                <a:p>
                  <a:pPr/>
                  <a:r>
                    <a:t>7</a:t>
                  </a:r>
                </a:p>
              </p:txBody>
            </p:sp>
          </p:grpSp>
          <p:sp>
            <p:nvSpPr>
              <p:cNvPr id="1934" name="Rectangle 29"/>
              <p:cNvSpPr txBox="1"/>
              <p:nvPr/>
            </p:nvSpPr>
            <p:spPr>
              <a:xfrm>
                <a:off x="3366500" y="1718305"/>
                <a:ext cx="607882" cy="93612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1</a:t>
                </a:r>
              </a:p>
            </p:txBody>
          </p:sp>
          <p:sp>
            <p:nvSpPr>
              <p:cNvPr id="1935" name="Rectangle 30"/>
              <p:cNvSpPr txBox="1"/>
              <p:nvPr/>
            </p:nvSpPr>
            <p:spPr>
              <a:xfrm>
                <a:off x="3366500" y="4663366"/>
                <a:ext cx="518891" cy="975616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val="1"/>
                </a:ext>
              </a:extLst>
            </p:spPr>
            <p:txBody>
              <a:bodyPr wrap="square" lIns="81640" tIns="81640" rIns="81640" bIns="81640" numCol="1" anchor="ctr">
                <a:noAutofit/>
              </a:bodyPr>
              <a:lstStyle>
                <a:lvl1pPr defTabSz="1828800">
                  <a:lnSpc>
                    <a:spcPct val="94000"/>
                  </a:lnSpc>
                  <a:defRPr b="1" sz="4800">
                    <a:latin typeface="Courier New"/>
                    <a:ea typeface="Courier New"/>
                    <a:cs typeface="Courier New"/>
                    <a:sym typeface="Courier New"/>
                  </a:defRPr>
                </a:lvl1pPr>
              </a:lstStyle>
              <a:p>
                <a:pPr/>
                <a:r>
                  <a:t>4</a:t>
                </a:r>
              </a:p>
            </p:txBody>
          </p:sp>
          <p:sp>
            <p:nvSpPr>
              <p:cNvPr id="1959" name="AutoShape 31"/>
              <p:cNvSpPr/>
              <p:nvPr/>
            </p:nvSpPr>
            <p:spPr>
              <a:xfrm>
                <a:off x="716154" y="539897"/>
                <a:ext cx="282031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937" name="AutoShape 32"/>
              <p:cNvSpPr/>
              <p:nvPr/>
            </p:nvSpPr>
            <p:spPr>
              <a:xfrm>
                <a:off x="4622495" y="53989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960" name="AutoShape 33"/>
              <p:cNvSpPr/>
              <p:nvPr/>
            </p:nvSpPr>
            <p:spPr>
              <a:xfrm>
                <a:off x="1262164" y="3509327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0"/>
                    </a:cubicBezTo>
                  </a:path>
                </a:pathLst>
              </a:custGeom>
              <a:noFill/>
              <a:ln w="215900" cap="flat">
                <a:solidFill>
                  <a:srgbClr val="00F900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939" name="AutoShape 34"/>
              <p:cNvSpPr/>
              <p:nvPr/>
            </p:nvSpPr>
            <p:spPr>
              <a:xfrm>
                <a:off x="4622495" y="3509325"/>
                <a:ext cx="2301818" cy="1877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961" name="AutoShape 35"/>
              <p:cNvSpPr/>
              <p:nvPr/>
            </p:nvSpPr>
            <p:spPr>
              <a:xfrm>
                <a:off x="1262164" y="6478758"/>
                <a:ext cx="2274302" cy="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fill="norm" stroke="1" extrusionOk="0">
                    <a:moveTo>
                      <a:pt x="0" y="0"/>
                    </a:moveTo>
                    <a:cubicBezTo>
                      <a:pt x="7200" y="0"/>
                      <a:pt x="14400" y="0"/>
                      <a:pt x="21600" y="21600"/>
                    </a:cubicBezTo>
                  </a:path>
                </a:pathLst>
              </a:cu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/>
              <a:lstStyle/>
              <a:p>
                <a:pPr/>
              </a:p>
            </p:txBody>
          </p:sp>
          <p:sp>
            <p:nvSpPr>
              <p:cNvPr id="1941" name="AutoShape 36"/>
              <p:cNvSpPr/>
              <p:nvPr/>
            </p:nvSpPr>
            <p:spPr>
              <a:xfrm>
                <a:off x="4622495" y="6478756"/>
                <a:ext cx="2301818" cy="1877"/>
              </a:xfrm>
              <a:prstGeom prst="line">
                <a:avLst/>
              </a:prstGeom>
              <a:noFill/>
              <a:ln w="215900" cap="flat">
                <a:solidFill>
                  <a:srgbClr val="00F900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942" name="AutoShape 37"/>
              <p:cNvSpPr/>
              <p:nvPr/>
            </p:nvSpPr>
            <p:spPr>
              <a:xfrm>
                <a:off x="716154" y="1079792"/>
                <a:ext cx="1875" cy="1889638"/>
              </a:xfrm>
              <a:prstGeom prst="line">
                <a:avLst/>
              </a:prstGeom>
              <a:noFill/>
              <a:ln w="215900" cap="flat">
                <a:solidFill>
                  <a:srgbClr val="00F900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943" name="AutoShape 38"/>
              <p:cNvSpPr/>
              <p:nvPr/>
            </p:nvSpPr>
            <p:spPr>
              <a:xfrm>
                <a:off x="716154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944" name="AutoShape 39"/>
              <p:cNvSpPr/>
              <p:nvPr/>
            </p:nvSpPr>
            <p:spPr>
              <a:xfrm flipV="1">
                <a:off x="4082655" y="4049222"/>
                <a:ext cx="1876" cy="1889638"/>
              </a:xfrm>
              <a:prstGeom prst="line">
                <a:avLst/>
              </a:prstGeom>
              <a:noFill/>
              <a:ln w="215900" cap="flat">
                <a:solidFill>
                  <a:srgbClr val="00F900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945" name="AutoShape 40"/>
              <p:cNvSpPr/>
              <p:nvPr/>
            </p:nvSpPr>
            <p:spPr>
              <a:xfrm flipV="1">
                <a:off x="4082655" y="1079792"/>
                <a:ext cx="1876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946" name="AutoShape 41"/>
              <p:cNvSpPr/>
              <p:nvPr/>
            </p:nvSpPr>
            <p:spPr>
              <a:xfrm>
                <a:off x="7464152" y="107979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sp>
            <p:nvSpPr>
              <p:cNvPr id="1947" name="AutoShape 42"/>
              <p:cNvSpPr/>
              <p:nvPr/>
            </p:nvSpPr>
            <p:spPr>
              <a:xfrm>
                <a:off x="7464152" y="4049222"/>
                <a:ext cx="1875" cy="1889638"/>
              </a:xfrm>
              <a:prstGeom prst="line">
                <a:avLst/>
              </a:prstGeom>
              <a:noFill/>
              <a:ln w="63500" cap="flat">
                <a:solidFill>
                  <a:srgbClr val="B3B3B3"/>
                </a:solidFill>
                <a:prstDash val="solid"/>
                <a:round/>
              </a:ln>
              <a:effectLst/>
            </p:spPr>
            <p:txBody>
              <a:bodyPr wrap="square" lIns="91439" tIns="91439" rIns="91439" bIns="91439" numCol="1" anchor="t">
                <a:noAutofit/>
              </a:bodyPr>
              <a:lstStyle/>
              <a:p>
                <a:pPr algn="r" defTabSz="1828800">
                  <a:defRPr sz="3600">
                    <a:latin typeface="Calibri"/>
                    <a:ea typeface="Calibri"/>
                    <a:cs typeface="Calibri"/>
                    <a:sym typeface="Calibri"/>
                  </a:defRPr>
                </a:pPr>
              </a:p>
            </p:txBody>
          </p:sp>
          <p:grpSp>
            <p:nvGrpSpPr>
              <p:cNvPr id="1950" name="Group"/>
              <p:cNvGrpSpPr/>
              <p:nvPr/>
            </p:nvGrpSpPr>
            <p:grpSpPr>
              <a:xfrm>
                <a:off x="176314" y="1814"/>
                <a:ext cx="1079681" cy="1079795"/>
                <a:chOff x="0" y="0"/>
                <a:chExt cx="1079679" cy="1079794"/>
              </a:xfrm>
            </p:grpSpPr>
            <p:sp>
              <p:nvSpPr>
                <p:cNvPr id="1948" name="Circle"/>
                <p:cNvSpPr/>
                <p:nvPr/>
              </p:nvSpPr>
              <p:spPr>
                <a:xfrm>
                  <a:off x="0" y="0"/>
                  <a:ext cx="1079680" cy="1079795"/>
                </a:xfrm>
                <a:prstGeom prst="ellipse">
                  <a:avLst/>
                </a:prstGeom>
                <a:solidFill>
                  <a:srgbClr val="8EFA00"/>
                </a:solidFill>
                <a:ln w="12700" cap="flat">
                  <a:solidFill>
                    <a:srgbClr val="000000"/>
                  </a:solidFill>
                  <a:prstDash val="solid"/>
                  <a:round/>
                </a:ln>
                <a:effectLst/>
              </p:spPr>
              <p:txBody>
                <a:bodyPr wrap="square" lIns="91439" tIns="91439" rIns="91439" bIns="91439" numCol="1" anchor="ctr">
                  <a:noAutofit/>
                </a:bodyPr>
                <a:lstStyle/>
                <a:p>
                  <a: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pPr>
                </a:p>
              </p:txBody>
            </p:sp>
            <p:sp>
              <p:nvSpPr>
                <p:cNvPr id="1949" name="A"/>
                <p:cNvSpPr txBox="1"/>
                <p:nvPr/>
              </p:nvSpPr>
              <p:spPr>
                <a:xfrm>
                  <a:off x="275927" y="47996"/>
                  <a:ext cx="527826" cy="983801"/>
                </a:xfrm>
                <a:prstGeom prst="rect">
                  <a:avLst/>
                </a:prstGeom>
                <a:noFill/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val="1"/>
                  </a:ext>
                </a:extLst>
              </p:spPr>
              <p:txBody>
                <a:bodyPr wrap="square" lIns="81640" tIns="81640" rIns="81640" bIns="81640" numCol="1" anchor="ctr">
                  <a:noAutofit/>
                </a:bodyPr>
                <a:lstStyle>
                  <a:lvl1pPr defTabSz="1828800">
                    <a:lnSpc>
                      <a:spcPct val="83000"/>
                    </a:lnSpc>
                    <a:tabLst>
                      <a:tab pos="1295400" algn="l"/>
                    </a:tabLst>
                    <a:defRPr b="1">
                      <a:latin typeface="Ubuntu Mono"/>
                      <a:ea typeface="Ubuntu Mono"/>
                      <a:cs typeface="Ubuntu Mono"/>
                      <a:sym typeface="Ubuntu Mono"/>
                    </a:defRPr>
                  </a:lvl1pPr>
                </a:lstStyle>
                <a:p>
                  <a:pPr/>
                  <a:r>
                    <a:t>A</a:t>
                  </a:r>
                  <a:endParaRPr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2" name="Circle"/>
            <p:cNvSpPr/>
            <p:nvPr/>
          </p:nvSpPr>
          <p:spPr>
            <a:xfrm>
              <a:off x="75010" y="0"/>
              <a:ext cx="1270001" cy="1270000"/>
            </a:xfrm>
            <a:prstGeom prst="ellipse">
              <a:avLst/>
            </a:prstGeom>
            <a:noFill/>
            <a:ln w="101600" cap="flat">
              <a:solidFill>
                <a:srgbClr val="0433FF"/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</a:p>
          </p:txBody>
        </p:sp>
      </p:grpSp>
      <p:sp>
        <p:nvSpPr>
          <p:cNvPr id="1954" name="Let's look at Dijkstra from a to i:"/>
          <p:cNvSpPr txBox="1"/>
          <p:nvPr/>
        </p:nvSpPr>
        <p:spPr>
          <a:xfrm>
            <a:off x="671967" y="4909670"/>
            <a:ext cx="910018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t>Let's look at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Dijkstra</a:t>
            </a:r>
            <a:r>
              <a:t> from a to i:</a:t>
            </a:r>
          </a:p>
        </p:txBody>
      </p:sp>
      <p:graphicFrame>
        <p:nvGraphicFramePr>
          <p:cNvPr id="1955" name="Table"/>
          <p:cNvGraphicFramePr/>
          <p:nvPr/>
        </p:nvGraphicFramePr>
        <p:xfrm>
          <a:off x="1126459" y="6201275"/>
          <a:ext cx="13102107" cy="2274587"/>
        </p:xfrm>
        <a:graphic xmlns:a="http://schemas.openxmlformats.org/drawingml/2006/main">
          <a:graphicData uri="http://schemas.openxmlformats.org/drawingml/2006/table">
            <a:tbl>
              <a:tblPr firstCol="0" firstRow="0" lastCol="0" lastRow="0" bandCol="0" bandRow="0" rtl="0">
                <a:tableStyleId>{EEE7283C-3CF3-47DC-8721-378D4A62B228}</a:tableStyleId>
              </a:tblPr>
              <a:tblGrid>
                <a:gridCol w="2547256"/>
                <a:gridCol w="1506021"/>
                <a:gridCol w="1506021"/>
                <a:gridCol w="1506021"/>
                <a:gridCol w="1506021"/>
                <a:gridCol w="1506021"/>
                <a:gridCol w="1506021"/>
                <a:gridCol w="1506021"/>
              </a:tblGrid>
              <a:tr h="753962"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front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T w="12700">
                      <a:solidFill>
                        <a:srgbClr val="3C3C1D"/>
                      </a:solidFill>
                      <a:miter lim="400000"/>
                    </a:lnT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Path: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900"/>
                        <a:t>ADEFI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3500"/>
                        <a:t>ABCF</a:t>
                      </a:r>
                    </a:p>
                  </a:txBody>
                  <a:tcPr marL="50800" marR="50800" marT="50800" marB="50800" anchor="ctr" anchorCtr="0" horzOverflow="overflow"/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ADG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</a:tcPr>
                </a:tc>
              </a:tr>
              <a:tr h="753962"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Total Cost:</a:t>
                      </a:r>
                    </a:p>
                  </a:txBody>
                  <a:tcPr marL="50800" marR="50800" marT="50800" marB="50800" anchor="ctr" anchorCtr="0" horzOverflow="overflow">
                    <a:lnL w="12700">
                      <a:solidFill>
                        <a:srgbClr val="3C3C1D"/>
                      </a:solidFill>
                      <a:miter lim="400000"/>
                    </a:lnL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4000">
                          <a:solidFill>
                            <a:srgbClr val="000000"/>
                          </a:solidFill>
                        </a:defRPr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 sz="5000"/>
                      </a:pP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>
                          <a:solidFill>
                            <a:srgbClr val="444444"/>
                          </a:solidFill>
                        </a:rPr>
                        <a:t>18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16</a:t>
                      </a:r>
                    </a:p>
                  </a:txBody>
                  <a:tcPr marL="50800" marR="50800" marT="50800" marB="50800" anchor="ctr" anchorCtr="0" horzOverflow="overflow"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  <a:tc>
                  <a:txBody>
                    <a:bodyPr/>
                    <a:lstStyle/>
                    <a:p>
                      <a:pPr algn="ctr" defTabSz="647700">
                        <a:defRPr>
                          <a:solidFill>
                            <a:srgbClr val="000000"/>
                          </a:solidFill>
                        </a:defRPr>
                      </a:pPr>
                      <a:r>
                        <a:rPr sz="4000"/>
                        <a:t>12</a:t>
                      </a:r>
                    </a:p>
                  </a:txBody>
                  <a:tcPr marL="50800" marR="50800" marT="50800" marB="50800" anchor="ctr" anchorCtr="0" horzOverflow="overflow">
                    <a:lnR w="12700">
                      <a:solidFill>
                        <a:srgbClr val="3C3C1D"/>
                      </a:solidFill>
                      <a:miter lim="400000"/>
                    </a:lnR>
                    <a:lnB w="12700">
                      <a:solidFill>
                        <a:srgbClr val="3C3C1D"/>
                      </a:solidFill>
                      <a:miter lim="400000"/>
                    </a:lnB>
                  </a:tcPr>
                </a:tc>
              </a:tr>
            </a:tbl>
          </a:graphicData>
        </a:graphic>
      </p:graphicFrame>
      <p:sp>
        <p:nvSpPr>
          <p:cNvPr id="1956" name="priority…"/>
          <p:cNvSpPr txBox="1"/>
          <p:nvPr/>
        </p:nvSpPr>
        <p:spPr>
          <a:xfrm>
            <a:off x="9996320" y="4647846"/>
            <a:ext cx="1803579" cy="138152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>
              <a:defRPr sz="4200"/>
            </a:pPr>
            <a:r>
              <a:t>priority</a:t>
            </a:r>
          </a:p>
          <a:p>
            <a:pPr>
              <a:defRPr sz="4200"/>
            </a:pPr>
            <a:r>
              <a:t>queue:</a:t>
            </a:r>
          </a:p>
        </p:txBody>
      </p:sp>
      <p:sp>
        <p:nvSpPr>
          <p:cNvPr id="1957" name="in while loop:…"/>
          <p:cNvSpPr txBox="1"/>
          <p:nvPr/>
        </p:nvSpPr>
        <p:spPr>
          <a:xfrm>
            <a:off x="481551" y="8896886"/>
            <a:ext cx="13863334" cy="391526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>
              <a:defRPr sz="4300"/>
            </a:pPr>
            <a:r>
              <a:t>in while loop:</a:t>
            </a:r>
          </a:p>
          <a:p>
            <a:pPr algn="l">
              <a:defRPr sz="4300"/>
            </a:pPr>
            <a:r>
              <a:t>   curPath = pq.dequeue() (path is ADEHI, priority is 13)</a:t>
            </a:r>
          </a:p>
          <a:p>
            <a:pPr algn="l">
              <a:defRPr sz="4300"/>
            </a:pPr>
            <a:r>
              <a:t>   v = last element in curPath (v is I)</a:t>
            </a:r>
          </a:p>
          <a:p>
            <a:pPr algn="l">
              <a:defRPr b="1" sz="5900">
                <a:latin typeface="Helvetica Neue"/>
                <a:ea typeface="Helvetica Neue"/>
                <a:cs typeface="Helvetica Neue"/>
                <a:sym typeface="Helvetica Neue"/>
              </a:defRPr>
            </a:pPr>
            <a:r>
              <a:t>   Stop! We've found the shortest path!</a:t>
            </a:r>
          </a:p>
          <a:p>
            <a:pPr algn="l">
              <a:defRPr b="1" sz="5900">
                <a:latin typeface="Helvetica Neue"/>
                <a:ea typeface="Helvetica Neue"/>
                <a:cs typeface="Helvetica Neue"/>
                <a:sym typeface="Helvetica Neue"/>
              </a:defRPr>
            </a:pPr>
            <a:r>
              <a:t>                       ADEHI</a:t>
            </a:r>
          </a:p>
        </p:txBody>
      </p:sp>
      <p:sp>
        <p:nvSpPr>
          <p:cNvPr id="1958" name="Visited Set: A, D, E, B, H, C, F, G"/>
          <p:cNvSpPr txBox="1"/>
          <p:nvPr/>
        </p:nvSpPr>
        <p:spPr>
          <a:xfrm>
            <a:off x="14441137" y="11074910"/>
            <a:ext cx="9538752" cy="845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>
            <a:lvl1pPr algn="l"/>
          </a:lstStyle>
          <a:p>
            <a:pPr/>
            <a:r>
              <a:t>Visited Set: A, D, E, B, H, C, F, G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3" name="Who Was Edsgar Dijkstra?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Who Was Edsgar Dijkstra?</a:t>
            </a:r>
          </a:p>
        </p:txBody>
      </p:sp>
      <p:sp>
        <p:nvSpPr>
          <p:cNvPr id="1964" name="History of Computing Tidbit: Edsger Dijkstra…"/>
          <p:cNvSpPr txBox="1"/>
          <p:nvPr>
            <p:ph type="title" idx="4294967295"/>
          </p:nvPr>
        </p:nvSpPr>
        <p:spPr>
          <a:xfrm>
            <a:off x="428715" y="3058289"/>
            <a:ext cx="16216612" cy="7992170"/>
          </a:xfrm>
          <a:prstGeom prst="rect">
            <a:avLst/>
          </a:prstGeom>
        </p:spPr>
        <p:txBody>
          <a:bodyPr lIns="76200" tIns="76200" rIns="76200" bIns="76200" anchor="t">
            <a:noAutofit/>
          </a:bodyPr>
          <a:lstStyle/>
          <a:p>
            <a:pPr marL="574357" defTabSz="819150">
              <a:defRPr sz="4800">
                <a:latin typeface="Dijkstra"/>
                <a:ea typeface="Dijkstra"/>
                <a:cs typeface="Dijkstra"/>
                <a:sym typeface="Dijkstra"/>
              </a:defRPr>
            </a:pPr>
            <a:r>
              <a:t>History of Computing Tidbit: Edsger Dijkstra</a:t>
            </a:r>
          </a:p>
          <a:p>
            <a:pPr marL="1328660" indent="-754303" defTabSz="819150">
              <a:buClr>
                <a:srgbClr val="777775"/>
              </a:buClr>
              <a:buSzPct val="115000"/>
              <a:defRPr sz="4800">
                <a:latin typeface="Dijkstra"/>
                <a:ea typeface="Dijkstra"/>
                <a:cs typeface="Dijkstra"/>
                <a:sym typeface="Dijkstra"/>
              </a:defRPr>
            </a:pPr>
            <a:r>
              <a:t>The Dutch academic Edsger Dijkstra was another giant in the field of computer science.</a:t>
            </a:r>
          </a:p>
          <a:p>
            <a:pPr marL="1328660" indent="-754303" defTabSz="819150">
              <a:buClr>
                <a:srgbClr val="777775"/>
              </a:buClr>
              <a:buSzPct val="115000"/>
              <a:defRPr sz="4800">
                <a:latin typeface="Dijkstra"/>
                <a:ea typeface="Dijkstra"/>
                <a:cs typeface="Dijkstra"/>
                <a:sym typeface="Dijkstra"/>
              </a:defRPr>
            </a:pPr>
            <a:r>
              <a:t>He was one of the first scientists to call himself a "programmer" (</a:t>
            </a:r>
            <a:r>
              <a:rPr u="sng">
                <a:hlinkClick r:id="rId2" invalidUrl="" action="" tgtFrame="" tooltip="" history="1" highlightClick="0" endSnd="0"/>
              </a:rPr>
              <a:t>and he almost couldn't get married because of it!</a:t>
            </a:r>
            <a:r>
              <a:t>)</a:t>
            </a:r>
          </a:p>
          <a:p>
            <a:pPr marL="1328660" indent="-754303" defTabSz="819150">
              <a:buClr>
                <a:srgbClr val="777775"/>
              </a:buClr>
              <a:buSzPct val="115000"/>
              <a:defRPr sz="4800">
                <a:latin typeface="Dijkstra"/>
                <a:ea typeface="Dijkstra"/>
                <a:cs typeface="Dijkstra"/>
                <a:sym typeface="Dijkstra"/>
              </a:defRPr>
            </a:pPr>
            <a:r>
              <a:t>He started out with a degree in Theoretical Physics, but became enthralled with computers in the early 1950s.</a:t>
            </a:r>
          </a:p>
        </p:txBody>
      </p:sp>
      <p:pic>
        <p:nvPicPr>
          <p:cNvPr id="1965" name="Image" descr="Image"/>
          <p:cNvPicPr>
            <a:picLocks noChangeAspect="1"/>
          </p:cNvPicPr>
          <p:nvPr/>
        </p:nvPicPr>
        <p:blipFill>
          <a:blip r:embed="rId3">
            <a:extLst/>
          </a:blip>
          <a:stretch>
            <a:fillRect/>
          </a:stretch>
        </p:blipFill>
        <p:spPr>
          <a:xfrm>
            <a:off x="17068538" y="3030952"/>
            <a:ext cx="6886747" cy="7485595"/>
          </a:xfrm>
          <a:prstGeom prst="rect">
            <a:avLst/>
          </a:prstGeom>
          <a:ln w="12700">
            <a:miter lim="400000"/>
          </a:ln>
        </p:spPr>
      </p:pic>
    </p:spTree>
  </p:cSld>
  <p:clrMapOvr>
    <a:masterClrMapping/>
  </p:clrMapOvr>
  <p:transition xmlns:p14="http://schemas.microsoft.com/office/powerpoint/2010/main" spd="med" advClick="1"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7" name="Who Was Edsgar Dijkstra?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Who Was Edsgar Dijkstra?</a:t>
            </a:r>
          </a:p>
        </p:txBody>
      </p:sp>
      <p:sp>
        <p:nvSpPr>
          <p:cNvPr id="1968" name="Edsger Dijkstra…"/>
          <p:cNvSpPr txBox="1"/>
          <p:nvPr>
            <p:ph type="title" idx="4294967295"/>
          </p:nvPr>
        </p:nvSpPr>
        <p:spPr>
          <a:xfrm>
            <a:off x="685398" y="3115203"/>
            <a:ext cx="17371679" cy="7485594"/>
          </a:xfrm>
          <a:prstGeom prst="rect">
            <a:avLst/>
          </a:prstGeom>
        </p:spPr>
        <p:txBody>
          <a:bodyPr lIns="76200" tIns="76200" rIns="76200" bIns="76200" anchor="t">
            <a:noAutofit/>
          </a:bodyPr>
          <a:lstStyle/>
          <a:p>
            <a:pPr marL="574357" defTabSz="819150">
              <a:defRPr sz="5200">
                <a:latin typeface="Dijkstra"/>
                <a:ea typeface="Dijkstra"/>
                <a:cs typeface="Dijkstra"/>
                <a:sym typeface="Dijkstra"/>
              </a:defRPr>
            </a:pPr>
            <a:r>
              <a:t>Edsger Dijkstra</a:t>
            </a:r>
          </a:p>
          <a:p>
            <a:pPr marL="1344824" indent="-770466" defTabSz="819150">
              <a:buClr>
                <a:srgbClr val="777775"/>
              </a:buClr>
              <a:buSzPct val="115000"/>
              <a:defRPr sz="5200">
                <a:latin typeface="Dijkstra"/>
                <a:ea typeface="Dijkstra"/>
                <a:cs typeface="Dijkstra"/>
                <a:sym typeface="Dijkstra"/>
              </a:defRPr>
            </a:pPr>
            <a:r>
              <a:t>Dijkstra was immensely influential in many fields of computing: compilers, operating systems, concurrent programming, software engineering, programming languages, algorithm design, and teaching (among others!)</a:t>
            </a:r>
          </a:p>
          <a:p>
            <a:pPr marL="1344824" indent="-770466" defTabSz="819150">
              <a:buClr>
                <a:srgbClr val="777775"/>
              </a:buClr>
              <a:buSzPct val="115000"/>
              <a:defRPr sz="5200">
                <a:latin typeface="Dijkstra"/>
                <a:ea typeface="Dijkstra"/>
                <a:cs typeface="Dijkstra"/>
                <a:sym typeface="Dijkstra"/>
              </a:defRPr>
            </a:pPr>
            <a:r>
              <a:t>It would be hard to pin down what he is most famous for because he has influenced so much CS.</a:t>
            </a:r>
          </a:p>
        </p:txBody>
      </p:sp>
      <p:pic>
        <p:nvPicPr>
          <p:cNvPr id="1969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8367813" y="3304141"/>
            <a:ext cx="5330789" cy="7107719"/>
          </a:xfrm>
          <a:prstGeom prst="rect">
            <a:avLst/>
          </a:prstGeom>
          <a:ln w="12700">
            <a:miter lim="400000"/>
          </a:ln>
        </p:spPr>
      </p:pic>
    </p:spTree>
  </p:cSld>
  <p:clrMapOvr>
    <a:masterClrMapping/>
  </p:clrMapOvr>
  <p:transition xmlns:p14="http://schemas.microsoft.com/office/powerpoint/2010/main" spd="med" advClick="1"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" name="Goto Considered Harmful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Goto Considered Harmful</a:t>
            </a:r>
          </a:p>
        </p:txBody>
      </p:sp>
      <p:pic>
        <p:nvPicPr>
          <p:cNvPr id="1972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1775366" y="1568411"/>
            <a:ext cx="10415947" cy="11787990"/>
          </a:xfrm>
          <a:prstGeom prst="rect">
            <a:avLst/>
          </a:prstGeom>
          <a:ln w="12700">
            <a:miter lim="400000"/>
          </a:ln>
        </p:spPr>
      </p:pic>
      <p:sp>
        <p:nvSpPr>
          <p:cNvPr id="1973" name="Edsger Dijkstra…"/>
          <p:cNvSpPr txBox="1"/>
          <p:nvPr/>
        </p:nvSpPr>
        <p:spPr>
          <a:xfrm>
            <a:off x="435872" y="1982178"/>
            <a:ext cx="9230495" cy="1133576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76200" tIns="76200" rIns="76200" bIns="76200"/>
          <a:lstStyle/>
          <a:p>
            <a:pPr marL="574357" algn="l" defTabSz="819150">
              <a:defRPr sz="5200">
                <a:latin typeface="Dijkstra"/>
                <a:ea typeface="Dijkstra"/>
                <a:cs typeface="Dijkstra"/>
                <a:sym typeface="Dijkstra"/>
              </a:defRPr>
            </a:pPr>
            <a:r>
              <a:t>Edsger Dijkstra</a:t>
            </a:r>
          </a:p>
          <a:p>
            <a:pPr marL="1344824" indent="-770466" algn="l" defTabSz="819150">
              <a:buClr>
                <a:srgbClr val="777775"/>
              </a:buClr>
              <a:buSzPct val="115000"/>
              <a:buChar char="•"/>
              <a:defRPr sz="5200">
                <a:latin typeface="Dijkstra"/>
                <a:ea typeface="Dijkstra"/>
                <a:cs typeface="Dijkstra"/>
                <a:sym typeface="Dijkstra"/>
              </a:defRPr>
            </a:pPr>
            <a:r>
              <a:t>Dijkstra was also influential in making programming more structured -- he wrote a seminal paper titled, "Goto Considered Harmful" where he lambasted the idea of the "goto" statement (which exists in C++ -- you will rarely, if ever, use it!)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5" name="Other Cool Dijkstra Facts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Other Cool Dijkstra Facts</a:t>
            </a:r>
          </a:p>
        </p:txBody>
      </p:sp>
      <p:sp>
        <p:nvSpPr>
          <p:cNvPr id="1976" name="Other Reasons Dijkstra is cool:…"/>
          <p:cNvSpPr txBox="1"/>
          <p:nvPr>
            <p:ph type="title" idx="4294967295"/>
          </p:nvPr>
        </p:nvSpPr>
        <p:spPr>
          <a:xfrm>
            <a:off x="160344" y="3115203"/>
            <a:ext cx="13926556" cy="7485594"/>
          </a:xfrm>
          <a:prstGeom prst="rect">
            <a:avLst/>
          </a:prstGeom>
        </p:spPr>
        <p:txBody>
          <a:bodyPr lIns="76200" tIns="76200" rIns="76200" bIns="76200" anchor="t">
            <a:noAutofit/>
          </a:bodyPr>
          <a:lstStyle/>
          <a:p>
            <a:pPr marL="574357" defTabSz="819150">
              <a:defRPr sz="5200">
                <a:latin typeface="Dijkstra"/>
                <a:ea typeface="Dijkstra"/>
                <a:cs typeface="Dijkstra"/>
                <a:sym typeface="Dijkstra"/>
              </a:defRPr>
            </a:pPr>
            <a:r>
              <a:t>Other Reasons Dijkstra is cool:</a:t>
            </a:r>
          </a:p>
          <a:p>
            <a:pPr marL="1344824" indent="-770466" defTabSz="819150">
              <a:buClr>
                <a:srgbClr val="777775"/>
              </a:buClr>
              <a:buSzPct val="115000"/>
              <a:defRPr sz="5200">
                <a:latin typeface="Dijkstra"/>
                <a:ea typeface="Dijkstra"/>
                <a:cs typeface="Dijkstra"/>
                <a:sym typeface="Dijkstra"/>
              </a:defRPr>
            </a:pPr>
            <a:r>
              <a:t>Might actually be Walter White</a:t>
            </a:r>
          </a:p>
          <a:p>
            <a:pPr marL="1344824" indent="-770466" defTabSz="819150">
              <a:buClr>
                <a:srgbClr val="777775"/>
              </a:buClr>
              <a:buSzPct val="115000"/>
              <a:defRPr sz="5200">
                <a:latin typeface="Dijkstra"/>
                <a:ea typeface="Dijkstra"/>
                <a:cs typeface="Dijkstra"/>
                <a:sym typeface="Dijkstra"/>
              </a:defRPr>
            </a:pPr>
            <a:r>
              <a:t>Has the letters "ijk" adjacent in his name (is that why we use i,j,k in our loops??)</a:t>
            </a:r>
          </a:p>
          <a:p>
            <a:pPr marL="1344824" indent="-770466" defTabSz="819150">
              <a:buClr>
                <a:srgbClr val="777775"/>
              </a:buClr>
              <a:buSzPct val="115000"/>
              <a:defRPr sz="5200">
                <a:latin typeface="Dijkstra"/>
                <a:ea typeface="Dijkstra"/>
                <a:cs typeface="Dijkstra"/>
                <a:sym typeface="Dijkstra"/>
              </a:defRPr>
            </a:pPr>
            <a:r>
              <a:t>The Edsgar Dijkstra font! His early papers were hand-written, and he had beautiful handwriting. This font is the "Edsger Dijkstra" font!</a:t>
            </a:r>
          </a:p>
        </p:txBody>
      </p:sp>
      <p:pic>
        <p:nvPicPr>
          <p:cNvPr id="1977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4113769" y="3775624"/>
            <a:ext cx="10109888" cy="5618026"/>
          </a:xfrm>
          <a:prstGeom prst="rect">
            <a:avLst/>
          </a:prstGeom>
          <a:ln w="12700">
            <a:miter lim="400000"/>
          </a:ln>
        </p:spPr>
      </p:pic>
    </p:spTree>
  </p:cSld>
  <p:clrMapOvr>
    <a:masterClrMapping/>
  </p:clrMapOvr>
  <p:transition xmlns:p14="http://schemas.microsoft.com/office/powerpoint/2010/main" spd="med" advClick="1"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9" name="Dijkstra's is great, but we can do better!"/>
          <p:cNvSpPr/>
          <p:nvPr/>
        </p:nvSpPr>
        <p:spPr>
          <a:xfrm>
            <a:off x="-57114" y="5799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Dijkstra's is great, but we can do better!</a:t>
            </a:r>
          </a:p>
        </p:txBody>
      </p:sp>
      <p:pic>
        <p:nvPicPr>
          <p:cNvPr id="1980" name="Image" descr="Image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1305207" y="1720030"/>
            <a:ext cx="10629901" cy="11849101"/>
          </a:xfrm>
          <a:prstGeom prst="rect">
            <a:avLst/>
          </a:prstGeom>
          <a:ln w="12700">
            <a:miter lim="400000"/>
          </a:ln>
        </p:spPr>
      </p:pic>
      <p:sp>
        <p:nvSpPr>
          <p:cNvPr id="1981" name="If we want to travel from Stanford to San Francisco, Dijkstra's algorithm will look at path distances around Stanford. But, we know something about how to get to San Francisco -- we know that we generally need to go Northwest from Stanford.…"/>
          <p:cNvSpPr txBox="1"/>
          <p:nvPr/>
        </p:nvSpPr>
        <p:spPr>
          <a:xfrm>
            <a:off x="363193" y="1919854"/>
            <a:ext cx="10629901" cy="115766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If we want to travel from Stanford to San Francisco, Dijkstra's algorithm will look at path distances around Stanford. But, we know something about how to get to San Francisco -- we know that we generally need to go Northwest from Stanford.</a:t>
            </a:r>
          </a:p>
          <a:p>
            <a:pPr algn="l"/>
          </a:p>
          <a:p>
            <a:pPr algn="l"/>
            <a:r>
              <a:t>This is more information! Let's not only prioritize by weights, but also give some priority to the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direction</a:t>
            </a:r>
            <a:r>
              <a:t> we want to go. E.g., we will 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add more information based on a </a:t>
            </a:r>
            <a:r>
              <a:rPr b="1" i="1">
                <a:latin typeface="Helvetica Neue"/>
                <a:ea typeface="Helvetica Neue"/>
                <a:cs typeface="Helvetica Neue"/>
                <a:sym typeface="Helvetica Neue"/>
              </a:rPr>
              <a:t>heuristic</a:t>
            </a:r>
            <a:r>
              <a:rPr b="1">
                <a:latin typeface="Helvetica Neue"/>
                <a:ea typeface="Helvetica Neue"/>
                <a:cs typeface="Helvetica Neue"/>
                <a:sym typeface="Helvetica Neue"/>
              </a:rPr>
              <a:t>, which could be direction in the case of a street map.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3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8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8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1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" name="Rectangle 5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" name="Rectangle 54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" name="Rectangle 55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" name="Rectangle 5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" name="Rectangle 5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" name="Rectangle 5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" name="Rectangle 5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3" name="Rectangle 6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4" name="Rectangle 6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5" name="Rectangle 6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" name="Rectangle 6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" name="Rectangle 6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" name="Rectangle 65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" name="Rectangle 66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" name="Rectangle 67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" name="Rectangle 68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" name="Rectangle 6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" name="Rectangle 7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" name="Rectangle 7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" name="Rectangle 7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" name="Rectangle 7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7" name="Rectangle 7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8" name="Rectangle 7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" name="Rectangle 76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" name="Rectangle 77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" name="Rectangle 7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" name="Rectangle 7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" name="Rectangle 8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" name="Rectangle 8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" name="Rectangle 8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" name="Rectangle 8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" name="Rectangle 8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" name="Rectangle 8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" name="Rectangle 8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" name="Rectangle 8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1" name="Rectangle 8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2" name="Rectangle 8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3" name="Rectangle 9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" name="Rectangle 9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" name="Rectangle 9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" name="Rectangle 9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" name="Rectangle 9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" name="Rectangle 9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" name="Rectangle 9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" name="Rectangle 9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" name="Rectangle 9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" name="Rectangle 9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" name="Rectangle 10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" name="Rectangle 10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5" name="Rectangle 10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6" name="Rectangle 10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7" name="Rectangle 10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" name="Rectangle 10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" name="Rectangle 10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" name="Rectangle 10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" name="Rectangle 10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" name="Rectangle 10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" name="Rectangle 11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" name="Rectangle 11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" name="Rectangle 11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" name="Rectangle 11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" name="Rectangle 11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" name="Rectangle 11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9" name="Rectangle 11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0" name="Rectangle 11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1" name="Rectangle 11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2" name="Rectangle 11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" name="Rectangle 12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" name="Rectangle 12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" name="Rectangle 12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" name="Rectangle 12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" name="Rectangle 12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" name="Rectangle 12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" name="Rectangle 12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" name="AutoShape 12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" name="Let's look at 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Let's look at 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11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4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5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6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7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8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9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0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1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2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3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" name="Rectangle 53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" name="Rectangle 54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" name="Rectangle 5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" name="Rectangle 5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" name="Rectangle 5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" name="Rectangle 5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" name="Rectangle 5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" name="Rectangle 6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5" name="Rectangle 6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6" name="Rectangle 6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7" name="Rectangle 63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8" name="Rectangle 64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9" name="Rectangle 65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" name="Rectangle 66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" name="Rectangle 6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" name="Rectangle 6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" name="Rectangle 6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" name="Rectangle 7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" name="Rectangle 7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" name="Rectangle 7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" name="Rectangle 7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" name="Rectangle 7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" name="Rectangle 7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0" name="Rectangle 76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1" name="Rectangle 77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2" name="Rectangle 7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3" name="Rectangle 7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4" name="Rectangle 8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5" name="Rectangle 8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" name="Rectangle 8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" name="Rectangle 8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" name="Rectangle 8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" name="Rectangle 8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" name="Rectangle 8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" name="Rectangle 8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" name="Rectangle 8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" name="Rectangle 8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" name="Rectangle 9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" name="Rectangle 9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6" name="Rectangle 9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7" name="Rectangle 9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8" name="Rectangle 9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9" name="Rectangle 9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0" name="Rectangle 9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" name="Rectangle 9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" name="Rectangle 9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" name="Rectangle 9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" name="Rectangle 10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" name="Rectangle 10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" name="Rectangle 10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" name="Rectangle 10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" name="Rectangle 10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" name="Rectangle 10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" name="Rectangle 10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" name="Rectangle 10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2" name="Rectangle 10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3" name="Rectangle 10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4" name="Rectangle 11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5" name="Rectangle 11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6" name="Rectangle 11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7" name="Rectangle 11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" name="Rectangle 11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" name="Rectangle 11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" name="Rectangle 11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" name="Rectangle 11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" name="Rectangle 11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" name="Rectangle 11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" name="Rectangle 12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" name="Rectangle 12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" name="Rectangle 12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" name="Rectangle 12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8" name="Rectangle 12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9" name="Rectangle 12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0" name="AutoShape 12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1" name="Rectangle 127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2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3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5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24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5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7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8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9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0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1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2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" name="Rectangle 53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" name="Rectangle 54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" name="Rectangle 5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" name="Rectangle 5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" name="Rectangle 5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3" name="Rectangle 5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4" name="Rectangle 5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5" name="Rectangle 6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6" name="Rectangle 6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7" name="Rectangle 6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8" name="Rectangle 63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" name="Rectangle 64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" name="Rectangle 65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" name="Rectangle 66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" name="Rectangle 6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" name="Rectangle 6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" name="Rectangle 6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" name="Rectangle 7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" name="Rectangle 7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" name="Rectangle 7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" name="Rectangle 7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" name="Rectangle 7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0" name="Rectangle 7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1" name="Rectangle 76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2" name="Rectangle 77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3" name="Rectangle 7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4" name="Rectangle 7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5" name="Rectangle 8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" name="Rectangle 8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" name="Rectangle 8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" name="Rectangle 8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" name="Rectangle 8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" name="Rectangle 8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" name="Rectangle 8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" name="Rectangle 8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" name="Rectangle 8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" name="Rectangle 8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" name="Rectangle 9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6" name="Rectangle 9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7" name="Rectangle 9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8" name="Rectangle 9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9" name="Rectangle 9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0" name="Rectangle 9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1" name="Rectangle 9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2" name="Rectangle 9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" name="Rectangle 9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" name="Rectangle 9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" name="Rectangle 10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" name="Rectangle 10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" name="Rectangle 10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" name="Rectangle 10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" name="Rectangle 10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" name="Rectangle 10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" name="Rectangle 10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" name="Rectangle 10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3" name="Rectangle 10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4" name="Rectangle 10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5" name="Rectangle 11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6" name="Rectangle 11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7" name="Rectangle 11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8" name="Rectangle 11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9" name="Rectangle 11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" name="Rectangle 11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" name="Rectangle 11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" name="Rectangle 11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" name="Rectangle 11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" name="Rectangle 11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" name="Rectangle 12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" name="Rectangle 12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" name="Rectangle 12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" name="Rectangle 12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" name="Rectangle 12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0" name="Rectangle 12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1" name="AutoShape 12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2" name="Rectangle 127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3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4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6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377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7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8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9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0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1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2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3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4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5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6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7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8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9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0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1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2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3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4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5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6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7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8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9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0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1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2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3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4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5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6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7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8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9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0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1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2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3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4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5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6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7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8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9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0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1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2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3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4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5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6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7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8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9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0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503" name="Rectangle 125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5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2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506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25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5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509" name="Rectangle 12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5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8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512" name="Rectangle 12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25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1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sp>
        <p:nvSpPr>
          <p:cNvPr id="2513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5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51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2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3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4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5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6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7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8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9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0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1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2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3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4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5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6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7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8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9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0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1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2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3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4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5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6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7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8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9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0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1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2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3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4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5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6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7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8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9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0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1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2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3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4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5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6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7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8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9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642" name="Rectangle 125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6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41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645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26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44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648" name="Rectangle 12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6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47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651" name="Rectangle 12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26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0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sp>
        <p:nvSpPr>
          <p:cNvPr id="2652" name="Oval 129"/>
          <p:cNvSpPr/>
          <p:nvPr/>
        </p:nvSpPr>
        <p:spPr>
          <a:xfrm>
            <a:off x="8024640" y="7050979"/>
            <a:ext cx="2073601" cy="2073821"/>
          </a:xfrm>
          <a:prstGeom prst="ellipse">
            <a:avLst/>
          </a:prstGeom>
          <a:ln w="177800">
            <a:solidFill>
              <a:srgbClr val="0000FF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53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5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65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5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5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5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1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2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3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4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5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6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7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8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9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0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1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2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3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4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5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6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7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8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9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0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1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2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3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4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5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6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7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8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9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0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1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2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3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4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5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6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7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8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9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0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1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2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3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4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5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6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7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8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9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782" name="Rectangle 125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7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1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785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27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4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788" name="Rectangle 12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7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7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791" name="Rectangle 12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27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9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sp>
        <p:nvSpPr>
          <p:cNvPr id="279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79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0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3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4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5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6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7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8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9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0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1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2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3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4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5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6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7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8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9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0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1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2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3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4" name="Rectangle 60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5" name="Rectangle 6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" name="Rectangle 6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" name="Rectangle 6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" name="Rectangle 6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" name="Rectangle 6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" name="Rectangle 6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" name="Rectangle 6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" name="Rectangle 6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" name="Rectangle 69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" name="Rectangle 70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" name="Rectangle 7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6" name="Rectangle 7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7" name="Rectangle 7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8" name="Rectangle 7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9" name="Rectangle 7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0" name="Rectangle 7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1" name="Rectangle 7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2" name="Rectangle 7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3" name="Rectangle 7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4" name="Rectangle 8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5" name="Rectangle 8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6" name="Rectangle 8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7" name="Rectangle 8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8" name="Rectangle 8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" name="Rectangle 8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" name="Rectangle 8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" name="Rectangle 8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" name="Rectangle 8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" name="Rectangle 8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" name="Rectangle 9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" name="Rectangle 9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" name="Rectangle 9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" name="Rectangle 9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" name="Rectangle 9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9" name="Rectangle 9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0" name="Rectangle 9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1" name="Rectangle 9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2" name="Rectangle 9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3" name="Rectangle 9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4" name="Rectangle 10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5" name="Rectangle 10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6" name="Rectangle 10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7" name="Rectangle 10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8" name="Rectangle 10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99" name="Rectangle 10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0" name="Rectangle 10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1" name="Rectangle 10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2" name="Rectangle 10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" name="Rectangle 10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" name="Rectangle 11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" name="Rectangle 11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" name="Rectangle 11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" name="Rectangle 11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" name="Rectangle 11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" name="Rectangle 11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" name="Rectangle 11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" name="Rectangle 11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" name="Rectangle 11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3" name="AutoShape 11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4" name="Rectangle 12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5" name="AutoShape 12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918" name="Rectangle 122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9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7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921" name="Rectangle 123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29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0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924" name="Rectangle 12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9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3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2927" name="Rectangle 125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29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30" name="Rectangle 126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9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9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2933" name="Rectangle 12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9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2936" name="Rectangle 128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9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293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94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4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4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4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4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4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4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4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4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4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4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5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6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7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8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9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0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1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2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3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4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5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6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7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8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9" name="Rectangle 60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0" name="Rectangle 6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1" name="Rectangle 6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2" name="Rectangle 6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3" name="Rectangle 6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4" name="Rectangle 6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5" name="Rectangle 6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6" name="Rectangle 6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7" name="Rectangle 6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8" name="Rectangle 69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09" name="Rectangle 70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0" name="Rectangle 7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1" name="Rectangle 7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2" name="Rectangle 7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3" name="Rectangle 7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" name="Rectangle 7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" name="Rectangle 7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" name="Rectangle 7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" name="Rectangle 7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" name="Rectangle 7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" name="Rectangle 8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" name="Rectangle 8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" name="Rectangle 8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" name="Rectangle 8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" name="Rectangle 8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4" name="Rectangle 8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5" name="Rectangle 8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6" name="Rectangle 8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7" name="Rectangle 8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8" name="Rectangle 8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9" name="Rectangle 9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0" name="Rectangle 9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1" name="Rectangle 9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2" name="Rectangle 9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3" name="Rectangle 9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4" name="Rectangle 9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5" name="Rectangle 9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6" name="Rectangle 9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7" name="Rectangle 9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" name="Rectangle 9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" name="Rectangle 10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" name="Rectangle 10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" name="Rectangle 10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" name="Rectangle 10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" name="Rectangle 10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" name="Rectangle 10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" name="Rectangle 10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" name="Rectangle 10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" name="Rectangle 10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8" name="Rectangle 10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9" name="Rectangle 11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0" name="Rectangle 11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1" name="Rectangle 11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2" name="Rectangle 11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3" name="Rectangle 11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4" name="Rectangle 11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5" name="Rectangle 11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6" name="Rectangle 11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7" name="Rectangle 11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8" name="AutoShape 11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" name="Rectangle 12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" name="AutoShape 12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063" name="Rectangle 122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0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62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066" name="Rectangle 123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30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65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069" name="Rectangle 12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0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68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072" name="Rectangle 125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30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75" name="Rectangle 126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0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078" name="Rectangle 12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0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081" name="Rectangle 128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0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3082" name="Oval 129"/>
          <p:cNvSpPr/>
          <p:nvPr/>
        </p:nvSpPr>
        <p:spPr>
          <a:xfrm>
            <a:off x="6780479" y="5806690"/>
            <a:ext cx="2073601" cy="2073821"/>
          </a:xfrm>
          <a:prstGeom prst="ellipse">
            <a:avLst/>
          </a:prstGeom>
          <a:ln w="177800">
            <a:solidFill>
              <a:srgbClr val="0000FF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83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5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08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8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8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8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9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0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5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6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7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8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19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0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1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2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3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4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5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6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7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8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29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0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1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2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3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4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5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6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7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8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39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0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1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2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3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4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5" name="Rectangle 60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6" name="Rectangle 6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7" name="Rectangle 6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8" name="Rectangle 6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49" name="Rectangle 6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0" name="Rectangle 6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1" name="Rectangle 6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2" name="Rectangle 6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3" name="Rectangle 6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4" name="Rectangle 69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5" name="Rectangle 70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6" name="Rectangle 7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7" name="Rectangle 7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8" name="Rectangle 7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59" name="Rectangle 7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0" name="Rectangle 7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1" name="Rectangle 7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2" name="Rectangle 7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3" name="Rectangle 7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4" name="Rectangle 7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5" name="Rectangle 8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6" name="Rectangle 8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7" name="Rectangle 8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8" name="Rectangle 8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69" name="Rectangle 8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0" name="Rectangle 8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1" name="Rectangle 8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2" name="Rectangle 8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3" name="Rectangle 8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4" name="Rectangle 8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5" name="Rectangle 9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6" name="Rectangle 9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7" name="Rectangle 9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8" name="Rectangle 9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79" name="Rectangle 9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0" name="Rectangle 9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1" name="Rectangle 9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2" name="Rectangle 9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3" name="Rectangle 9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4" name="Rectangle 9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5" name="Rectangle 10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6" name="Rectangle 10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7" name="Rectangle 10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8" name="Rectangle 10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89" name="Rectangle 10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0" name="Rectangle 10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1" name="Rectangle 10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2" name="Rectangle 10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3" name="Rectangle 10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4" name="Rectangle 10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5" name="Rectangle 11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6" name="Rectangle 11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7" name="Rectangle 11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8" name="Rectangle 11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199" name="Rectangle 11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00" name="Rectangle 11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01" name="Rectangle 11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02" name="Rectangle 11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03" name="Rectangle 11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04" name="AutoShape 11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05" name="Rectangle 12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06" name="AutoShape 12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209" name="Rectangle 122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2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208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212" name="Rectangle 123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32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21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215" name="Rectangle 12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2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214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218" name="Rectangle 125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32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21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221" name="Rectangle 126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2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22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224" name="Rectangle 12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2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22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227" name="Rectangle 128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2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226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3228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0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231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32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33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34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35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36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37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38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39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0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1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2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3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4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5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6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7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8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49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0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1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2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3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4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5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6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7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8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59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0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1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2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3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4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5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6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7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8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69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0" name="Rectangle 40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1" name="Rectangle 41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2" name="Rectangle 42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3" name="Rectangle 43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4" name="Rectangle 44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5" name="Rectangle 45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6" name="Rectangle 46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7" name="Rectangle 47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8" name="Rectangle 48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79" name="Rectangle 49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0" name="Rectangle 50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1" name="Rectangle 51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2" name="Rectangle 52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3" name="Rectangle 53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4" name="Rectangle 54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5" name="Rectangle 55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6" name="Rectangle 56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7" name="Rectangle 57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8" name="Rectangle 58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89" name="Rectangle 59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0" name="Rectangle 60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1" name="Rectangle 61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2" name="Rectangle 62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3" name="Rectangle 63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4" name="Rectangle 64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5" name="Rectangle 65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6" name="Rectangle 66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7" name="Rectangle 67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8" name="Rectangle 6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299" name="Rectangle 6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0" name="Rectangle 7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1" name="Rectangle 7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2" name="Rectangle 7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3" name="Rectangle 7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4" name="Rectangle 7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5" name="Rectangle 7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6" name="Rectangle 7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7" name="Rectangle 7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8" name="Rectangle 7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09" name="Rectangle 7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0" name="Rectangle 8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1" name="Rectangle 8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2" name="Rectangle 8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3" name="Rectangle 8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4" name="Rectangle 8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5" name="Rectangle 8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6" name="Rectangle 8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7" name="Rectangle 8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8" name="Rectangle 8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19" name="Rectangle 8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0" name="Rectangle 9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1" name="Rectangle 9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2" name="Rectangle 9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3" name="Rectangle 9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4" name="Rectangle 9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5" name="Rectangle 9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6" name="Rectangle 9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7" name="Rectangle 9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8" name="Rectangle 9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29" name="Rectangle 9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0" name="Rectangle 10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1" name="Rectangle 10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2" name="Rectangle 10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3" name="Rectangle 10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4" name="Rectangle 10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5" name="Rectangle 10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6" name="Rectangle 10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7" name="Rectangle 10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8" name="Rectangle 10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39" name="Rectangle 10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0" name="Rectangle 11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1" name="Rectangle 11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2" name="Rectangle 11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3" name="Rectangle 11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4" name="Rectangle 11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5" name="Rectangle 11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6" name="Rectangle 11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7" name="AutoShape 11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8" name="Rectangle 11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49" name="AutoShape 11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352" name="Rectangle 12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3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351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355" name="Rectangle 12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33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35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358" name="Rectangle 12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3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357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361" name="Rectangle 12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33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36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364" name="Rectangle 12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3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36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367" name="Rectangle 12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3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366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370" name="Rectangle 126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3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369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373" name="Rectangle 127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33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37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376" name="Rectangle 12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33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37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337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38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8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8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8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8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8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8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8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8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8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39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0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19" name="Rectangle 40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0" name="Rectangle 41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1" name="Rectangle 42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2" name="Rectangle 43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3" name="Rectangle 44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4" name="Rectangle 45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5" name="Rectangle 46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6" name="Rectangle 47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7" name="Rectangle 48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8" name="Rectangle 49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29" name="Rectangle 50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0" name="Rectangle 51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1" name="Rectangle 52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2" name="Rectangle 53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3" name="Rectangle 54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4" name="Rectangle 55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5" name="Rectangle 56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6" name="Rectangle 57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7" name="Rectangle 58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8" name="Rectangle 59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39" name="Rectangle 60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0" name="Rectangle 61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1" name="Rectangle 62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2" name="Rectangle 63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3" name="Rectangle 64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4" name="Rectangle 65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5" name="Rectangle 66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6" name="Rectangle 67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7" name="Rectangle 6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8" name="Rectangle 6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49" name="Rectangle 7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0" name="Rectangle 7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1" name="Rectangle 7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2" name="Rectangle 7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3" name="Rectangle 7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4" name="Rectangle 7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5" name="Rectangle 7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6" name="Rectangle 7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7" name="Rectangle 7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8" name="Rectangle 7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59" name="Rectangle 8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0" name="Rectangle 8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1" name="Rectangle 8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2" name="Rectangle 8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3" name="Rectangle 8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4" name="Rectangle 8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5" name="Rectangle 8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6" name="Rectangle 8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7" name="Rectangle 8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8" name="Rectangle 8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69" name="Rectangle 9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0" name="Rectangle 9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1" name="Rectangle 9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2" name="Rectangle 9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3" name="Rectangle 9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4" name="Rectangle 9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5" name="Rectangle 9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6" name="Rectangle 9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7" name="Rectangle 9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8" name="Rectangle 9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79" name="Rectangle 10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0" name="Rectangle 10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1" name="Rectangle 10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2" name="Rectangle 10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3" name="Rectangle 10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4" name="Rectangle 10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5" name="Rectangle 10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6" name="Rectangle 10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7" name="Rectangle 10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8" name="Rectangle 10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89" name="Rectangle 11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90" name="Rectangle 11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91" name="Rectangle 11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92" name="Rectangle 11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93" name="Rectangle 11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94" name="Rectangle 11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95" name="Rectangle 11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96" name="AutoShape 11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97" name="Rectangle 11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498" name="AutoShape 11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501" name="Rectangle 12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4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500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504" name="Rectangle 12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35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50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507" name="Rectangle 12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5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506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510" name="Rectangle 12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35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50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513" name="Rectangle 12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5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51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516" name="Rectangle 12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5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51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519" name="Rectangle 126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5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518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522" name="Rectangle 127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35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521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525" name="Rectangle 12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35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52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3526" name="Oval 129"/>
          <p:cNvSpPr/>
          <p:nvPr/>
        </p:nvSpPr>
        <p:spPr>
          <a:xfrm>
            <a:off x="8024640" y="4562397"/>
            <a:ext cx="2073601" cy="2073821"/>
          </a:xfrm>
          <a:prstGeom prst="ellipse">
            <a:avLst/>
          </a:prstGeom>
          <a:ln w="177800">
            <a:solidFill>
              <a:srgbClr val="0000FF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2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53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3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3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3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3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3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3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3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3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3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4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5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69" name="Rectangle 40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0" name="Rectangle 41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1" name="Rectangle 42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2" name="Rectangle 43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3" name="Rectangle 44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4" name="Rectangle 45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5" name="Rectangle 46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6" name="Rectangle 47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7" name="Rectangle 48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8" name="Rectangle 49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79" name="Rectangle 50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0" name="Rectangle 51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1" name="Rectangle 52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2" name="Rectangle 53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3" name="Rectangle 54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4" name="Rectangle 55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5" name="Rectangle 56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6" name="Rectangle 57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7" name="Rectangle 58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8" name="Rectangle 59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89" name="Rectangle 60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0" name="Rectangle 61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1" name="Rectangle 62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2" name="Rectangle 63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3" name="Rectangle 64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4" name="Rectangle 65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5" name="Rectangle 66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6" name="Rectangle 67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7" name="Rectangle 6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8" name="Rectangle 6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599" name="Rectangle 7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0" name="Rectangle 7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1" name="Rectangle 7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2" name="Rectangle 7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3" name="Rectangle 7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4" name="Rectangle 7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5" name="Rectangle 7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6" name="Rectangle 7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7" name="Rectangle 7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8" name="Rectangle 7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09" name="Rectangle 8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0" name="Rectangle 8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1" name="Rectangle 8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2" name="Rectangle 8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3" name="Rectangle 8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4" name="Rectangle 8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5" name="Rectangle 8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6" name="Rectangle 8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7" name="Rectangle 8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8" name="Rectangle 8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19" name="Rectangle 9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0" name="Rectangle 9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1" name="Rectangle 9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2" name="Rectangle 9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3" name="Rectangle 9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4" name="Rectangle 9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5" name="Rectangle 9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6" name="Rectangle 9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7" name="Rectangle 9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8" name="Rectangle 9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29" name="Rectangle 10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0" name="Rectangle 10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1" name="Rectangle 10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2" name="Rectangle 10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3" name="Rectangle 10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4" name="Rectangle 10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5" name="Rectangle 10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6" name="Rectangle 10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7" name="Rectangle 10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8" name="Rectangle 10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39" name="Rectangle 11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40" name="Rectangle 11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41" name="Rectangle 11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42" name="Rectangle 11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43" name="Rectangle 11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44" name="Rectangle 11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45" name="Rectangle 11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46" name="AutoShape 11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47" name="Rectangle 11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48" name="AutoShape 11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651" name="Rectangle 12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6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65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654" name="Rectangle 12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36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65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657" name="Rectangle 12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6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656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660" name="Rectangle 12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36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65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663" name="Rectangle 12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6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66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666" name="Rectangle 12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6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66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669" name="Rectangle 126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6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668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672" name="Rectangle 127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36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671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675" name="Rectangle 12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36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67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3676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8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67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8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69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7" name="Rectangle 29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8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09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0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1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2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3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4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5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6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7" name="Rectangle 39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8" name="Rectangle 40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19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0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1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2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3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4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5" name="Rectangle 47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6" name="Rectangle 48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7" name="Rectangle 49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8" name="Rectangle 50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29" name="Rectangle 51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0" name="Rectangle 52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1" name="Rectangle 53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2" name="Rectangle 54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3" name="Rectangle 55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4" name="Rectangle 56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5" name="Rectangle 5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6" name="Rectangle 5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7" name="Rectangle 5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8" name="Rectangle 6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39" name="Rectangle 6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0" name="Rectangle 6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1" name="Rectangle 6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2" name="Rectangle 6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3" name="Rectangle 6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4" name="Rectangle 66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5" name="Rectangle 67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6" name="Rectangle 68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7" name="Rectangle 69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8" name="Rectangle 70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49" name="Rectangle 71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0" name="Rectangle 72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1" name="Rectangle 73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2" name="Rectangle 74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3" name="Rectangle 75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4" name="Rectangle 76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5" name="Rectangle 77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6" name="Rectangle 78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7" name="Rectangle 79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8" name="Rectangle 8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59" name="Rectangle 8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0" name="Rectangle 8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1" name="Rectangle 8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2" name="Rectangle 8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3" name="Rectangle 8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4" name="Rectangle 8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5" name="Rectangle 8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6" name="Rectangle 8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7" name="Rectangle 8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8" name="Rectangle 9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69" name="Rectangle 9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0" name="Rectangle 9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1" name="Rectangle 9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2" name="Rectangle 9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3" name="Rectangle 9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4" name="Rectangle 9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5" name="Rectangle 9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6" name="Rectangle 9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7" name="Rectangle 9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8" name="Rectangle 10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79" name="Rectangle 10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0" name="Rectangle 10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1" name="Rectangle 10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2" name="Rectangle 10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3" name="Rectangle 10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4" name="Rectangle 10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5" name="Rectangle 10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6" name="Rectangle 10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7" name="Rectangle 10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8" name="Rectangle 11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89" name="Rectangle 11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90" name="Rectangle 11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91" name="Rectangle 11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92" name="Rectangle 11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93" name="AutoShape 11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94" name="Rectangle 11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795" name="AutoShape 11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798" name="Rectangle 11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7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79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801" name="Rectangle 11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37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0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804" name="Rectangle 12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8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03" name="1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3807" name="Rectangle 12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38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0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810" name="Rectangle 12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8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09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813" name="Rectangle 12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8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1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816" name="Rectangle 124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8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1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819" name="Rectangle 125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38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18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822" name="Rectangle 126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38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21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825" name="Rectangle 127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38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2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828" name="Rectangle 128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38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82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3829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1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83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3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3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3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3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3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3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3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4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5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0" name="Rectangle 29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1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2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3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4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5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6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7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8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69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0" name="Rectangle 39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1" name="Rectangle 40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2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3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4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5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6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7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8" name="Rectangle 47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79" name="Rectangle 48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0" name="Rectangle 49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1" name="Rectangle 50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2" name="Rectangle 51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3" name="Rectangle 52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4" name="Rectangle 53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5" name="Rectangle 54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6" name="Rectangle 55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7" name="Rectangle 56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8" name="Rectangle 5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89" name="Rectangle 5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0" name="Rectangle 5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1" name="Rectangle 6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2" name="Rectangle 6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3" name="Rectangle 6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4" name="Rectangle 6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5" name="Rectangle 6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6" name="Rectangle 6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7" name="Rectangle 66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8" name="Rectangle 67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899" name="Rectangle 68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0" name="Rectangle 69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1" name="Rectangle 70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2" name="Rectangle 71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3" name="Rectangle 72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4" name="Rectangle 73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5" name="Rectangle 74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6" name="Rectangle 75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7" name="Rectangle 76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8" name="Rectangle 77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09" name="Rectangle 78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0" name="Rectangle 79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1" name="Rectangle 8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2" name="Rectangle 8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3" name="Rectangle 8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4" name="Rectangle 8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5" name="Rectangle 8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6" name="Rectangle 8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7" name="Rectangle 8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8" name="Rectangle 8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19" name="Rectangle 8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0" name="Rectangle 8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1" name="Rectangle 9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2" name="Rectangle 9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3" name="Rectangle 9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4" name="Rectangle 9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5" name="Rectangle 9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6" name="Rectangle 9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7" name="Rectangle 9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8" name="Rectangle 9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29" name="Rectangle 9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0" name="Rectangle 9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1" name="Rectangle 10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2" name="Rectangle 10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3" name="Rectangle 10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4" name="Rectangle 10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5" name="Rectangle 10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6" name="Rectangle 10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7" name="Rectangle 10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8" name="Rectangle 10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39" name="Rectangle 10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40" name="Rectangle 10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41" name="Rectangle 11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42" name="Rectangle 11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43" name="Rectangle 11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44" name="Rectangle 11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45" name="Rectangle 11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46" name="AutoShape 11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47" name="Rectangle 11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48" name="AutoShape 11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951" name="Rectangle 11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9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5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954" name="Rectangle 11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39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5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957" name="Rectangle 12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9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5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960" name="Rectangle 12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39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5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963" name="Rectangle 12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9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6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966" name="Rectangle 12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9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6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969" name="Rectangle 124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9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68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972" name="Rectangle 125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39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71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975" name="Rectangle 126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39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7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978" name="Rectangle 127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39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7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3981" name="Rectangle 128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39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98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398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98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8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8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8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8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99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0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3" name="Rectangle 29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4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5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6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7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8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19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0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1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2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3" name="Rectangle 39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4" name="Rectangle 40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5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6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7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8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29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0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1" name="Rectangle 47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2" name="Rectangle 48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3" name="Rectangle 49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4" name="Rectangle 50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5" name="Rectangle 51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6" name="Rectangle 52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7" name="Rectangle 53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8" name="Rectangle 54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39" name="Rectangle 55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0" name="Rectangle 56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1" name="Rectangle 57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2" name="Rectangle 58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3" name="Rectangle 59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4" name="Rectangle 60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5" name="Rectangle 61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6" name="Rectangle 62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7" name="Rectangle 63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8" name="Rectangle 64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49" name="Rectangle 65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0" name="Rectangle 66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1" name="Rectangle 67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2" name="Rectangle 6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3" name="Rectangle 6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4" name="Rectangle 7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5" name="Rectangle 7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6" name="Rectangle 7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7" name="Rectangle 7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8" name="Rectangle 7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59" name="Rectangle 7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0" name="Rectangle 7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1" name="Rectangle 7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2" name="Rectangle 78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3" name="Rectangle 79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4" name="Rectangle 80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5" name="Rectangle 81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6" name="Rectangle 82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7" name="Rectangle 83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8" name="Rectangle 84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69" name="Rectangle 85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0" name="Rectangle 86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1" name="Rectangle 87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2" name="Rectangle 88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3" name="Rectangle 89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4" name="Rectangle 90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5" name="Rectangle 91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6" name="Rectangle 92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7" name="Rectangle 93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8" name="Rectangle 94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79" name="Rectangle 95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0" name="Rectangle 96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1" name="Rectangle 97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2" name="Rectangle 98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3" name="Rectangle 99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4" name="Rectangle 100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5" name="Rectangle 101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6" name="Rectangle 102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7" name="Rectangle 103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8" name="Rectangle 104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89" name="Rectangle 105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0" name="Rectangle 106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1" name="Rectangle 107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2" name="Rectangle 108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3" name="Rectangle 109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4" name="Rectangle 110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5" name="Rectangle 111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6" name="Rectangle 112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7" name="Rectangle 113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8" name="AutoShape 114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099" name="Rectangle 115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00" name="AutoShape 116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4103" name="Rectangle 117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41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0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106" name="Rectangle 118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41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0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109" name="Rectangle 119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41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0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112" name="Rectangle 120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41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1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115" name="Rectangle 121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41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1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118" name="Rectangle 122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41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1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121" name="Rectangle 123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41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2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124" name="Rectangle 124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41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2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127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41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26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130" name="Rectangle 126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41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29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133" name="Rectangle 127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41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3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136" name="Rectangle 128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41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13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413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414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4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4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4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4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4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4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4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4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4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5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8" name="Rectangle 29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69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0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1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2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3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4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5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6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7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8" name="Rectangle 39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79" name="Rectangle 40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0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1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2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3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4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5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6" name="Rectangle 47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7" name="Rectangle 48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8" name="Rectangle 49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89" name="Rectangle 50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0" name="Rectangle 51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1" name="Rectangle 52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2" name="Rectangle 53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3" name="Rectangle 54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4" name="Rectangle 55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5" name="Rectangle 56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6" name="Rectangle 57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7" name="Rectangle 58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8" name="Rectangle 59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199" name="Rectangle 60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0" name="Rectangle 61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1" name="Rectangle 62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2" name="Rectangle 63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3" name="Rectangle 64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4" name="Rectangle 65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5" name="Rectangle 66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6" name="Rectangle 67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7" name="Rectangle 6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8" name="Rectangle 6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09" name="Rectangle 7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0" name="Rectangle 7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1" name="Rectangle 7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2" name="Rectangle 7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3" name="Rectangle 7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4" name="Rectangle 7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5" name="Rectangle 7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6" name="Rectangle 7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7" name="Rectangle 78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8" name="Rectangle 79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19" name="Rectangle 80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0" name="Rectangle 81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1" name="Rectangle 82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2" name="Rectangle 83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3" name="Rectangle 84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4" name="Rectangle 85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5" name="Rectangle 86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6" name="Rectangle 87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7" name="Rectangle 88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8" name="Rectangle 89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29" name="Rectangle 90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0" name="Rectangle 91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1" name="Rectangle 92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2" name="Rectangle 93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3" name="Rectangle 94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4" name="Rectangle 95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5" name="Rectangle 96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6" name="Rectangle 97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7" name="Rectangle 98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8" name="Rectangle 99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39" name="Rectangle 100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0" name="Rectangle 101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1" name="Rectangle 102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2" name="Rectangle 103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3" name="Rectangle 104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4" name="Rectangle 105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5" name="Rectangle 106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6" name="Rectangle 107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7" name="Rectangle 108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8" name="Rectangle 109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49" name="Rectangle 110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50" name="Rectangle 111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51" name="Rectangle 112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52" name="Rectangle 113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53" name="AutoShape 114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54" name="Rectangle 115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55" name="AutoShape 116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4258" name="Rectangle 117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42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5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261" name="Rectangle 118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42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6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264" name="Rectangle 119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42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6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267" name="Rectangle 120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42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6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270" name="Rectangle 121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42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69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273" name="Rectangle 122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42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7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276" name="Rectangle 123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42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7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279" name="Rectangle 124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42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78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282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42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81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285" name="Rectangle 126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42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8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288" name="Rectangle 127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42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8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4291" name="Rectangle 128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42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29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sp>
        <p:nvSpPr>
          <p:cNvPr id="429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429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9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9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9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29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0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1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3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2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39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0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1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2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3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4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5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6" name="Rectangle 5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7" name="Rectangle 53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8" name="Rectangle 54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49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0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1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2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3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4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5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6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7" name="Rectangle 6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8" name="Rectangle 6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59" name="Rectangle 6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0" name="Rectangle 6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1" name="Rectangle 6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2" name="Rectangle 6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3" name="Rectangle 6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4" name="Rectangle 7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5" name="Rectangle 7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6" name="Rectangle 7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7" name="Rectangle 7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8" name="Rectangle 7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69" name="Rectangle 7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0" name="Rectangle 7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1" name="Rectangle 7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2" name="Rectangle 7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3" name="Rectangle 7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4" name="Rectangle 8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5" name="Rectangle 8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6" name="Rectangle 8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7" name="Rectangle 8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8" name="Rectangle 8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79" name="Rectangle 8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0" name="Rectangle 8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1" name="Rectangle 8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2" name="Rectangle 8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3" name="Rectangle 8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4" name="Rectangle 9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5" name="Rectangle 9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6" name="Rectangle 9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7" name="Rectangle 9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8" name="Rectangle 9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89" name="Rectangle 9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0" name="Rectangle 9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1" name="Rectangle 9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2" name="Rectangle 9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3" name="Rectangle 9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4" name="Rectangle 10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5" name="Rectangle 10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6" name="Rectangle 10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7" name="Rectangle 10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8" name="Rectangle 10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399" name="Rectangle 10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00" name="Rectangle 10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01" name="Rectangle 10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02" name="Rectangle 10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03" name="Rectangle 10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04" name="Rectangle 11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05" name="Rectangle 11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06" name="AutoShape 11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07" name="Rectangle 11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08" name="AutoShape 11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4411" name="Rectangle 115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44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1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414" name="Rectangle 11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44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1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417" name="Rectangle 11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44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1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420" name="Rectangle 11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44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1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423" name="Rectangle 119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44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2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426" name="Rectangle 120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44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2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429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44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28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432" name="Rectangle 122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44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31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435" name="Rectangle 123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44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3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438" name="Rectangle 124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44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3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441" name="Rectangle 125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44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4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4444" name="Rectangle 126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44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4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447" name="Rectangle 127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44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4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4450" name="Rectangle 12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44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44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4451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3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445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5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5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5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5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5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6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7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2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3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4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5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6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7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8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89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0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1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2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3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4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5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6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7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8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499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0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1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2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3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4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5" name="Rectangle 5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6" name="Rectangle 53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7" name="Rectangle 54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8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09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0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1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2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3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4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5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6" name="Rectangle 6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7" name="Rectangle 6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8" name="Rectangle 6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19" name="Rectangle 6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0" name="Rectangle 6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1" name="Rectangle 6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2" name="Rectangle 6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3" name="Rectangle 7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4" name="Rectangle 7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5" name="Rectangle 7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6" name="Rectangle 7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7" name="Rectangle 7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8" name="Rectangle 7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29" name="Rectangle 7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0" name="Rectangle 7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1" name="Rectangle 7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2" name="Rectangle 7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3" name="Rectangle 8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4" name="Rectangle 8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5" name="Rectangle 8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6" name="Rectangle 8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7" name="Rectangle 8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8" name="Rectangle 8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39" name="Rectangle 8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0" name="Rectangle 8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1" name="Rectangle 8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2" name="Rectangle 8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3" name="Rectangle 9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4" name="Rectangle 9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5" name="Rectangle 9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6" name="Rectangle 9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7" name="Rectangle 9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8" name="Rectangle 9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49" name="Rectangle 9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0" name="Rectangle 9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1" name="Rectangle 9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2" name="Rectangle 9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3" name="Rectangle 10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4" name="Rectangle 10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5" name="Rectangle 10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6" name="Rectangle 10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7" name="Rectangle 10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8" name="Rectangle 10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59" name="Rectangle 10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60" name="Rectangle 10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61" name="Rectangle 10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62" name="Rectangle 10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63" name="Rectangle 11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64" name="Rectangle 11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65" name="AutoShape 11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66" name="Rectangle 11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567" name="AutoShape 11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4570" name="Rectangle 115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45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6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573" name="Rectangle 11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45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7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576" name="Rectangle 11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45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7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579" name="Rectangle 11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45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7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582" name="Rectangle 119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45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81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585" name="Rectangle 120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45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8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4588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45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8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591" name="Rectangle 122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45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9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594" name="Rectangle 123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45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9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597" name="Rectangle 124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45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96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600" name="Rectangle 125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45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59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4603" name="Rectangle 126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46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60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606" name="Rectangle 127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46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60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4609" name="Rectangle 12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46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60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4610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2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461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1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1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1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1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1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1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2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3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1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4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7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8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59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0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1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2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3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4" name="Rectangle 5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5" name="Rectangle 5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6" name="Rectangle 5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7" name="Rectangle 5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8" name="Rectangle 5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69" name="Rectangle 5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0" name="Rectangle 5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1" name="Rectangle 5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2" name="Rectangle 6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3" name="Rectangle 6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4" name="Rectangle 62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5" name="Rectangle 63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6" name="Rectangle 64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7" name="Rectangle 65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8" name="Rectangle 66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79" name="Rectangle 67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0" name="Rectangle 68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1" name="Rectangle 69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2" name="Rectangle 70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3" name="Rectangle 71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4" name="Rectangle 72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5" name="Rectangle 73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6" name="Rectangle 74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7" name="Rectangle 75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8" name="Rectangle 76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89" name="Rectangle 77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0" name="Rectangle 78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1" name="Rectangle 79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2" name="Rectangle 80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3" name="Rectangle 81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4" name="Rectangle 82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5" name="Rectangle 83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6" name="Rectangle 84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7" name="Rectangle 85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8" name="Rectangle 86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699" name="Rectangle 87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0" name="Rectangle 88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1" name="Rectangle 89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2" name="Rectangle 90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3" name="Rectangle 91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4" name="Rectangle 92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5" name="Rectangle 93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6" name="Rectangle 94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7" name="Rectangle 95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8" name="Rectangle 96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09" name="Rectangle 97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0" name="Rectangle 98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1" name="Rectangle 99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2" name="Rectangle 100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3" name="Rectangle 101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4" name="Rectangle 102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5" name="Rectangle 103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6" name="Rectangle 104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7" name="Rectangle 105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8" name="Rectangle 106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19" name="Rectangle 107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20" name="Rectangle 108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21" name="Rectangle 109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22" name="AutoShape 11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23" name="Rectangle 11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24" name="AutoShape 11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4727" name="Rectangle 113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47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2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730" name="Rectangle 114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47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2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733" name="Rectangle 115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47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3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736" name="Rectangle 116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47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3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739" name="Rectangle 117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47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38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742" name="Rectangle 118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47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4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4745" name="Rectangle 119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47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4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748" name="Rectangle 120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47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4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751" name="Rectangle 121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47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5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754" name="Rectangle 122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47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5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757" name="Rectangle 123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47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5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4760" name="Rectangle 12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47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59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763" name="Rectangle 125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47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6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4766" name="Rectangle 126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47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6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4769" name="Rectangle 127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47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6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4772" name="Rectangle 12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47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77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4773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5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477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7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7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7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8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79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4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5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6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7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8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09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0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1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2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3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4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5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6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7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8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19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0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1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2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3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4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5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6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7" name="Rectangle 5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8" name="Rectangle 5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29" name="Rectangle 5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0" name="Rectangle 5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1" name="Rectangle 5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2" name="Rectangle 5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3" name="Rectangle 5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4" name="Rectangle 5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5" name="Rectangle 6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6" name="Rectangle 6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7" name="Rectangle 62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8" name="Rectangle 63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39" name="Rectangle 64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0" name="Rectangle 65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1" name="Rectangle 66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2" name="Rectangle 67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3" name="Rectangle 68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4" name="Rectangle 69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5" name="Rectangle 70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6" name="Rectangle 71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7" name="Rectangle 72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8" name="Rectangle 73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49" name="Rectangle 74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0" name="Rectangle 75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1" name="Rectangle 76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2" name="Rectangle 77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3" name="Rectangle 78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4" name="Rectangle 79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5" name="Rectangle 80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6" name="Rectangle 81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7" name="Rectangle 82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8" name="Rectangle 83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59" name="Rectangle 84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0" name="Rectangle 85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1" name="Rectangle 86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2" name="Rectangle 87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3" name="Rectangle 88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4" name="Rectangle 89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5" name="Rectangle 90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6" name="Rectangle 91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7" name="Rectangle 92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8" name="Rectangle 93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69" name="Rectangle 94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0" name="Rectangle 95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1" name="Rectangle 96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2" name="Rectangle 97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3" name="Rectangle 98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4" name="Rectangle 99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5" name="Rectangle 100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6" name="Rectangle 101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7" name="Rectangle 102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8" name="Rectangle 103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79" name="Rectangle 104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80" name="Rectangle 105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81" name="Rectangle 106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82" name="Rectangle 107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83" name="Rectangle 108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84" name="Rectangle 109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85" name="AutoShape 11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86" name="Rectangle 11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887" name="AutoShape 11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4890" name="Rectangle 113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48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88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893" name="Rectangle 114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48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89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896" name="Rectangle 115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48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89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899" name="Rectangle 116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48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89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4902" name="Rectangle 117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49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01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905" name="Rectangle 118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49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0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4908" name="Rectangle 119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49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0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911" name="Rectangle 120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49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1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914" name="Rectangle 121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49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1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917" name="Rectangle 122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49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16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4920" name="Rectangle 123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49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1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4923" name="Rectangle 12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49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2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4926" name="Rectangle 125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49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2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4929" name="Rectangle 126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49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2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4932" name="Rectangle 127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49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3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4935" name="Rectangle 12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49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493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4936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8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493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4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5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7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8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69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0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1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2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3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4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5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6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7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8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79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0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1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2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3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4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5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6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7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8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89" name="Rectangle 51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0" name="Rectangle 52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1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2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3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4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5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6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7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8" name="Rectangle 60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4999" name="Rectangle 6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0" name="Rectangle 6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1" name="Rectangle 6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2" name="Rectangle 6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3" name="Rectangle 6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4" name="Rectangle 6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5" name="Rectangle 6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6" name="Rectangle 6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7" name="Rectangle 6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8" name="Rectangle 7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09" name="Rectangle 7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0" name="Rectangle 7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1" name="Rectangle 7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2" name="Rectangle 7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3" name="Rectangle 7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4" name="Rectangle 7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5" name="Rectangle 7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6" name="Rectangle 7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7" name="Rectangle 7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8" name="Rectangle 8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19" name="Rectangle 8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0" name="Rectangle 8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1" name="Rectangle 8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2" name="Rectangle 8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3" name="Rectangle 8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4" name="Rectangle 8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5" name="Rectangle 8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6" name="Rectangle 8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7" name="Rectangle 8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8" name="Rectangle 9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29" name="Rectangle 9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0" name="Rectangle 9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1" name="Rectangle 9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2" name="Rectangle 9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3" name="Rectangle 9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4" name="Rectangle 9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5" name="Rectangle 9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6" name="Rectangle 9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7" name="Rectangle 9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8" name="Rectangle 10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39" name="Rectangle 10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0" name="Rectangle 10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1" name="Rectangle 10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2" name="Rectangle 10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3" name="Rectangle 10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4" name="Rectangle 10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5" name="Rectangle 10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6" name="Rectangle 10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7" name="AutoShape 10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8" name="Rectangle 11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049" name="AutoShape 11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5052" name="Rectangle 112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50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5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055" name="Rectangle 113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50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5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058" name="Rectangle 11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50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5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061" name="Rectangle 115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50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6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064" name="Rectangle 116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50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6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067" name="Rectangle 11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50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6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070" name="Rectangle 118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50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69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073" name="Rectangle 119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50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7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076" name="Rectangle 120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50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75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079" name="Rectangle 121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50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78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082" name="Rectangle 122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50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8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085" name="Rectangle 123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50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8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088" name="Rectangle 124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50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8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091" name="Rectangle 125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50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9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094" name="Rectangle 126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50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9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097" name="Rectangle 127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50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9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100" name="Rectangle 128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50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09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5101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3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510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0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0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0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0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0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1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2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2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3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4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5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6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7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8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39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0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1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2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3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4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5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6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7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8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49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0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1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2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3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4" name="Rectangle 51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5" name="Rectangle 52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6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7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8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59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0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1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2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3" name="Rectangle 60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4" name="Rectangle 6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5" name="Rectangle 6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6" name="Rectangle 6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7" name="Rectangle 6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8" name="Rectangle 6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69" name="Rectangle 6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0" name="Rectangle 6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1" name="Rectangle 6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2" name="Rectangle 6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3" name="Rectangle 7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4" name="Rectangle 7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5" name="Rectangle 7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6" name="Rectangle 7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7" name="Rectangle 7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8" name="Rectangle 7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79" name="Rectangle 7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0" name="Rectangle 7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1" name="Rectangle 7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2" name="Rectangle 7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3" name="Rectangle 8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4" name="Rectangle 8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5" name="Rectangle 8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6" name="Rectangle 8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7" name="Rectangle 8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8" name="Rectangle 8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89" name="Rectangle 8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0" name="Rectangle 8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1" name="Rectangle 8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2" name="Rectangle 8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3" name="Rectangle 9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4" name="Rectangle 9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5" name="Rectangle 9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6" name="Rectangle 9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7" name="Rectangle 9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8" name="Rectangle 9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199" name="Rectangle 9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0" name="Rectangle 9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1" name="Rectangle 9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2" name="Rectangle 9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3" name="Rectangle 10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4" name="Rectangle 10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5" name="Rectangle 10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6" name="Rectangle 10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7" name="Rectangle 10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8" name="Rectangle 10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09" name="Rectangle 10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10" name="Rectangle 10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11" name="Rectangle 10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12" name="AutoShape 10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13" name="Rectangle 11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14" name="AutoShape 11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5217" name="Rectangle 112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52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1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220" name="Rectangle 113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52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1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223" name="Rectangle 11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52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2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226" name="Rectangle 115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52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2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229" name="Rectangle 116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52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2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232" name="Rectangle 11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52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3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235" name="Rectangle 118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52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34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238" name="Rectangle 119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52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3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241" name="Rectangle 120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52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4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244" name="Rectangle 121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52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4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247" name="Rectangle 122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52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4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250" name="Rectangle 123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52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4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253" name="Rectangle 124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52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5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256" name="Rectangle 125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52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5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259" name="Rectangle 126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52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5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262" name="Rectangle 127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52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6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265" name="Rectangle 128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52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26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5266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8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526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7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8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7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8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299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0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1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2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3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4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5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6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7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8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09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0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1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2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3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4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5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6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7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8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19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0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1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2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3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4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5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6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7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8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29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0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1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2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3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4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5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6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7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8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39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0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1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2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3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4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5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6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7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8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49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0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1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2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3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4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5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6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7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8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59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0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1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2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3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4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5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6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7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8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69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70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71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72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73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74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75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76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377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5380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53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37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383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53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38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386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53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38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389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53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38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392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53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39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395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53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39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398" name="Rectangle 116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53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397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401" name="Rectangle 117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53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00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404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54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03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407" name="Rectangle 119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54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06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410" name="Rectangle 120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54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0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413" name="Rectangle 121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54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1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416" name="Rectangle 122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54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1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419" name="Rectangle 12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54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1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422" name="Rectangle 124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54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2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425" name="Rectangle 125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54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2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428" name="Rectangle 126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54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2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431" name="Rectangle 127"/>
          <p:cNvGrpSpPr/>
          <p:nvPr/>
        </p:nvGrpSpPr>
        <p:grpSpPr>
          <a:xfrm>
            <a:off x="5951039" y="7465744"/>
            <a:ext cx="1244161" cy="1244291"/>
            <a:chOff x="0" y="0"/>
            <a:chExt cx="1244160" cy="1244290"/>
          </a:xfrm>
        </p:grpSpPr>
        <p:sp>
          <p:nvSpPr>
            <p:cNvPr id="54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3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434" name="Rectangle 128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54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43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5435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7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543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3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4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5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6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7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8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69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0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1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2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3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4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5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6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7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8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79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0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1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2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3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4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5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6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7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8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89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0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1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2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3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4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5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6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7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8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499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0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1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2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3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4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5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6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7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8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09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0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1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2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3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4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5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6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7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8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19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0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1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2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3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4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5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6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7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8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29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0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1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2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3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4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5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6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7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8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39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40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41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42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43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44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45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546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5549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55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4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552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55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5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555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55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5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558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55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5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561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55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6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564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55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6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567" name="Rectangle 116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55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66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570" name="Rectangle 117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55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69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573" name="Rectangle 118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55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72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576" name="Rectangle 119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55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7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579" name="Rectangle 120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55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7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582" name="Rectangle 121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55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8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585" name="Rectangle 122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55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8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588" name="Rectangle 123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55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8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591" name="Rectangle 124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55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9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594" name="Rectangle 125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55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9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597" name="Rectangle 126"/>
          <p:cNvGrpSpPr/>
          <p:nvPr/>
        </p:nvGrpSpPr>
        <p:grpSpPr>
          <a:xfrm>
            <a:off x="5951039" y="7465744"/>
            <a:ext cx="1244161" cy="1244291"/>
            <a:chOff x="0" y="0"/>
            <a:chExt cx="1244160" cy="1244290"/>
          </a:xfrm>
        </p:grpSpPr>
        <p:sp>
          <p:nvSpPr>
            <p:cNvPr id="55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9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600" name="Rectangle 127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55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59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603" name="Rectangle 128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56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60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606" name="Rectangle 129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56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60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560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561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1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1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1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1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1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1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1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1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1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2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8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39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0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1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2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3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4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5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6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7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8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49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0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1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2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3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4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5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6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7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8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59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0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1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2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3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4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5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6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7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8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69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0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1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2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3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4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5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6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7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8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79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0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1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2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3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4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5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6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7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8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89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0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1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2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3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4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5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6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7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8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699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0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1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2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3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4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5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6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7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8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09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10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11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12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13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14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15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16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17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18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5721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57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2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724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57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2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727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57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2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730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57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2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733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57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3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736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57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3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739" name="Rectangle 116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57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38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742" name="Rectangle 117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57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41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745" name="Rectangle 118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57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4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748" name="Rectangle 11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57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4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751" name="Rectangle 120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57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5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54" name="Rectangle 12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57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5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57" name="Rectangle 122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57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5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60" name="Rectangle 123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57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5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63" name="Rectangle 124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57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6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66" name="Rectangle 125"/>
          <p:cNvGrpSpPr/>
          <p:nvPr/>
        </p:nvGrpSpPr>
        <p:grpSpPr>
          <a:xfrm>
            <a:off x="5951039" y="7465744"/>
            <a:ext cx="1244161" cy="1244291"/>
            <a:chOff x="0" y="0"/>
            <a:chExt cx="1244160" cy="1244290"/>
          </a:xfrm>
        </p:grpSpPr>
        <p:sp>
          <p:nvSpPr>
            <p:cNvPr id="57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6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69" name="Rectangle 126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57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6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72" name="Rectangle 12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57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7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775" name="Rectangle 128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57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7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78" name="Rectangle 129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57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7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781" name="Rectangle 130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57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8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84" name="Rectangle 131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57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8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787" name="Rectangle 132"/>
          <p:cNvGrpSpPr/>
          <p:nvPr/>
        </p:nvGrpSpPr>
        <p:grpSpPr>
          <a:xfrm>
            <a:off x="5951039" y="4977162"/>
            <a:ext cx="1244161" cy="1244291"/>
            <a:chOff x="0" y="0"/>
            <a:chExt cx="1244160" cy="1244290"/>
          </a:xfrm>
        </p:grpSpPr>
        <p:sp>
          <p:nvSpPr>
            <p:cNvPr id="57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78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5788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0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5791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92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93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94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95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96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97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98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799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0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1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2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3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4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5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6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7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8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09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0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1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2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3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4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5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6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7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8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19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0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1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2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3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4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5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6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7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8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29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0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1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2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3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4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5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6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7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8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39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0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1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2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3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4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5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6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7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8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49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0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1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2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3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4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5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6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7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8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59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0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1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2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3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4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5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6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7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8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69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0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1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2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3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4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5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6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7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8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79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0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1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2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3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4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5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6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7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8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89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0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1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2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3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4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5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6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7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8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899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5902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59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0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905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59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0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908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59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0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911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59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1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5914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59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1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917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59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1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920" name="Rectangle 116"/>
          <p:cNvGrpSpPr/>
          <p:nvPr/>
        </p:nvGrpSpPr>
        <p:grpSpPr>
          <a:xfrm>
            <a:off x="8439360" y="3732872"/>
            <a:ext cx="1244161" cy="1244291"/>
            <a:chOff x="0" y="0"/>
            <a:chExt cx="1244160" cy="1244290"/>
          </a:xfrm>
        </p:grpSpPr>
        <p:sp>
          <p:nvSpPr>
            <p:cNvPr id="59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19" name="2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2?</a:t>
              </a:r>
            </a:p>
          </p:txBody>
        </p:sp>
      </p:grpSp>
      <p:grpSp>
        <p:nvGrpSpPr>
          <p:cNvPr id="5923" name="Rectangle 117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59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2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926" name="Rectangle 118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59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2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929" name="Rectangle 119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59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2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32" name="Rectangle 120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59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3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35" name="Rectangle 121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59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3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38" name="Rectangle 122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59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3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41" name="Rectangle 123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59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4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44" name="Rectangle 124"/>
          <p:cNvGrpSpPr/>
          <p:nvPr/>
        </p:nvGrpSpPr>
        <p:grpSpPr>
          <a:xfrm>
            <a:off x="5951039" y="7465744"/>
            <a:ext cx="1244161" cy="1244291"/>
            <a:chOff x="0" y="0"/>
            <a:chExt cx="1244160" cy="1244290"/>
          </a:xfrm>
        </p:grpSpPr>
        <p:sp>
          <p:nvSpPr>
            <p:cNvPr id="59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4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47" name="Rectangle 125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59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4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50" name="Rectangle 126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59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4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953" name="Rectangle 127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59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5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56" name="Rectangle 12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59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5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959" name="Rectangle 129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59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5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62" name="Rectangle 130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59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6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65" name="Rectangle 131"/>
          <p:cNvGrpSpPr/>
          <p:nvPr/>
        </p:nvGrpSpPr>
        <p:grpSpPr>
          <a:xfrm>
            <a:off x="5951039" y="4977162"/>
            <a:ext cx="1244161" cy="1244291"/>
            <a:chOff x="0" y="0"/>
            <a:chExt cx="1244160" cy="1244290"/>
          </a:xfrm>
        </p:grpSpPr>
        <p:sp>
          <p:nvSpPr>
            <p:cNvPr id="59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6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5968" name="Rectangle 132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59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6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5971" name="Rectangle 133"/>
          <p:cNvGrpSpPr/>
          <p:nvPr/>
        </p:nvGrpSpPr>
        <p:grpSpPr>
          <a:xfrm>
            <a:off x="7195199" y="3735754"/>
            <a:ext cx="1244161" cy="1244291"/>
            <a:chOff x="0" y="0"/>
            <a:chExt cx="1244160" cy="1244290"/>
          </a:xfrm>
        </p:grpSpPr>
        <p:sp>
          <p:nvSpPr>
            <p:cNvPr id="59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597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597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597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7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7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7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7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8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599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3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0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19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0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1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2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3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4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5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6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7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8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29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0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1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2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3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4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5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6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7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8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39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0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1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2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3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4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5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6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7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8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49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0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1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2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3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4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5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6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7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8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59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0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1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2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3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4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5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6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7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8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69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0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1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2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3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4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5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6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7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8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79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80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81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82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083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6086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60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08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089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60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08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092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60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09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095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60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09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098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60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09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101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60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104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61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0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107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61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0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110" name="Rectangle 11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61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0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13" name="Rectangle 11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61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1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16" name="Rectangle 120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61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1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19" name="Rectangle 121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61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1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22" name="Rectangle 122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61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2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25" name="Rectangle 123"/>
          <p:cNvGrpSpPr/>
          <p:nvPr/>
        </p:nvGrpSpPr>
        <p:grpSpPr>
          <a:xfrm>
            <a:off x="5951039" y="7465744"/>
            <a:ext cx="1244161" cy="1244291"/>
            <a:chOff x="0" y="0"/>
            <a:chExt cx="1244160" cy="1244290"/>
          </a:xfrm>
        </p:grpSpPr>
        <p:sp>
          <p:nvSpPr>
            <p:cNvPr id="61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2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28" name="Rectangle 124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61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2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31" name="Rectangle 125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61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3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134" name="Rectangle 126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61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3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37" name="Rectangle 127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61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3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140" name="Rectangle 128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61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3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43" name="Rectangle 129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61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4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46" name="Rectangle 130"/>
          <p:cNvGrpSpPr/>
          <p:nvPr/>
        </p:nvGrpSpPr>
        <p:grpSpPr>
          <a:xfrm>
            <a:off x="5951039" y="4977162"/>
            <a:ext cx="1244161" cy="1244291"/>
            <a:chOff x="0" y="0"/>
            <a:chExt cx="1244160" cy="1244290"/>
          </a:xfrm>
        </p:grpSpPr>
        <p:sp>
          <p:nvSpPr>
            <p:cNvPr id="61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4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49" name="Rectangle 131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61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4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152" name="Rectangle 132"/>
          <p:cNvGrpSpPr/>
          <p:nvPr/>
        </p:nvGrpSpPr>
        <p:grpSpPr>
          <a:xfrm>
            <a:off x="7195199" y="3735754"/>
            <a:ext cx="1244161" cy="1244291"/>
            <a:chOff x="0" y="0"/>
            <a:chExt cx="1244160" cy="1244290"/>
          </a:xfrm>
        </p:grpSpPr>
        <p:sp>
          <p:nvSpPr>
            <p:cNvPr id="61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5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155" name="Rectangle 133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61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5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158" name="Rectangle 134"/>
          <p:cNvGrpSpPr/>
          <p:nvPr/>
        </p:nvGrpSpPr>
        <p:grpSpPr>
          <a:xfrm>
            <a:off x="8439360" y="2491462"/>
            <a:ext cx="1244161" cy="1244291"/>
            <a:chOff x="0" y="0"/>
            <a:chExt cx="1244160" cy="1244290"/>
          </a:xfrm>
        </p:grpSpPr>
        <p:sp>
          <p:nvSpPr>
            <p:cNvPr id="61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15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sp>
        <p:nvSpPr>
          <p:cNvPr id="6159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1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616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6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6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6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6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6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6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6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7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8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0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1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2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3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4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5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6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7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8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199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0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1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2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3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4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5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6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7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8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09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0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1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2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3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4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5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6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7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8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19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0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1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2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3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4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5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6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7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8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29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0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1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2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3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4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5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6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7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8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39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0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1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2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3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4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5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6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7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8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49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0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1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2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3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4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5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6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7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8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59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0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1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2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3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4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5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6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7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8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69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270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6273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62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7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276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62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7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279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62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7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282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62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8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285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62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8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288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62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8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291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62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9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294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62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9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297" name="Rectangle 11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62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9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00" name="Rectangle 11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62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29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03" name="Rectangle 120"/>
          <p:cNvGrpSpPr/>
          <p:nvPr/>
        </p:nvGrpSpPr>
        <p:grpSpPr>
          <a:xfrm>
            <a:off x="10927680" y="7468626"/>
            <a:ext cx="1244161" cy="1244291"/>
            <a:chOff x="0" y="0"/>
            <a:chExt cx="1244160" cy="1244290"/>
          </a:xfrm>
        </p:grpSpPr>
        <p:sp>
          <p:nvSpPr>
            <p:cNvPr id="63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0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06" name="Rectangle 121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63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0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309" name="Rectangle 122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63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0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12" name="Rectangle 123"/>
          <p:cNvGrpSpPr/>
          <p:nvPr/>
        </p:nvGrpSpPr>
        <p:grpSpPr>
          <a:xfrm>
            <a:off x="5951039" y="7465744"/>
            <a:ext cx="1244161" cy="1244291"/>
            <a:chOff x="0" y="0"/>
            <a:chExt cx="1244160" cy="1244290"/>
          </a:xfrm>
        </p:grpSpPr>
        <p:sp>
          <p:nvSpPr>
            <p:cNvPr id="63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1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15" name="Rectangle 124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63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1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18" name="Rectangle 125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63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1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321" name="Rectangle 126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63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2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24" name="Rectangle 127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63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2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327" name="Rectangle 128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63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2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30" name="Rectangle 129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63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2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33" name="Rectangle 130"/>
          <p:cNvGrpSpPr/>
          <p:nvPr/>
        </p:nvGrpSpPr>
        <p:grpSpPr>
          <a:xfrm>
            <a:off x="5951039" y="4977162"/>
            <a:ext cx="1244161" cy="1244291"/>
            <a:chOff x="0" y="0"/>
            <a:chExt cx="1244160" cy="1244290"/>
          </a:xfrm>
        </p:grpSpPr>
        <p:sp>
          <p:nvSpPr>
            <p:cNvPr id="63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3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36" name="Rectangle 131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63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3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339" name="Rectangle 132"/>
          <p:cNvGrpSpPr/>
          <p:nvPr/>
        </p:nvGrpSpPr>
        <p:grpSpPr>
          <a:xfrm>
            <a:off x="7195199" y="3735754"/>
            <a:ext cx="1244161" cy="1244291"/>
            <a:chOff x="0" y="0"/>
            <a:chExt cx="1244160" cy="1244290"/>
          </a:xfrm>
        </p:grpSpPr>
        <p:sp>
          <p:nvSpPr>
            <p:cNvPr id="63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3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42" name="Rectangle 133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63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4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345" name="Rectangle 134"/>
          <p:cNvGrpSpPr/>
          <p:nvPr/>
        </p:nvGrpSpPr>
        <p:grpSpPr>
          <a:xfrm>
            <a:off x="8439360" y="2491462"/>
            <a:ext cx="1244161" cy="1244291"/>
            <a:chOff x="0" y="0"/>
            <a:chExt cx="1244160" cy="1244290"/>
          </a:xfrm>
        </p:grpSpPr>
        <p:sp>
          <p:nvSpPr>
            <p:cNvPr id="63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4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348" name="Rectangle 135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63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4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351" name="Rectangle 136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63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35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635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635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5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5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5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5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6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7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3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8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399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0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1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2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3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4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5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6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7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8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09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0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1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2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3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4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5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6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7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8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19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0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1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2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3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4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5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6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7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8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29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0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1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2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3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4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5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6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7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8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39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0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1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2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3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4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5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6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7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8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49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0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1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2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3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4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5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6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7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8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59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60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61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62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463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6466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64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6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469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64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6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472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64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7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475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64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7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478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64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7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481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64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8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484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64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8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487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64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8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490" name="Rectangle 11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64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8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493" name="Rectangle 11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64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9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496" name="Rectangle 120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64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9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499" name="Rectangle 121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64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49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502" name="Rectangle 122"/>
          <p:cNvGrpSpPr/>
          <p:nvPr/>
        </p:nvGrpSpPr>
        <p:grpSpPr>
          <a:xfrm>
            <a:off x="5951039" y="7465744"/>
            <a:ext cx="1244161" cy="1244291"/>
            <a:chOff x="0" y="0"/>
            <a:chExt cx="1244160" cy="1244290"/>
          </a:xfrm>
        </p:grpSpPr>
        <p:sp>
          <p:nvSpPr>
            <p:cNvPr id="65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0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505" name="Rectangle 123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65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0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508" name="Rectangle 124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65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0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511" name="Rectangle 125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65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1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514" name="Rectangle 126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65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1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517" name="Rectangle 127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65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1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520" name="Rectangle 128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65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1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523" name="Rectangle 129"/>
          <p:cNvGrpSpPr/>
          <p:nvPr/>
        </p:nvGrpSpPr>
        <p:grpSpPr>
          <a:xfrm>
            <a:off x="5951039" y="4977162"/>
            <a:ext cx="1244161" cy="1244291"/>
            <a:chOff x="0" y="0"/>
            <a:chExt cx="1244160" cy="1244290"/>
          </a:xfrm>
        </p:grpSpPr>
        <p:sp>
          <p:nvSpPr>
            <p:cNvPr id="65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2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526" name="Rectangle 130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65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2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529" name="Rectangle 131"/>
          <p:cNvGrpSpPr/>
          <p:nvPr/>
        </p:nvGrpSpPr>
        <p:grpSpPr>
          <a:xfrm>
            <a:off x="7195199" y="3735754"/>
            <a:ext cx="1244161" cy="1244291"/>
            <a:chOff x="0" y="0"/>
            <a:chExt cx="1244160" cy="1244290"/>
          </a:xfrm>
        </p:grpSpPr>
        <p:sp>
          <p:nvSpPr>
            <p:cNvPr id="65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2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532" name="Rectangle 132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65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3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535" name="Rectangle 133"/>
          <p:cNvGrpSpPr/>
          <p:nvPr/>
        </p:nvGrpSpPr>
        <p:grpSpPr>
          <a:xfrm>
            <a:off x="8439360" y="2491462"/>
            <a:ext cx="1244161" cy="1244291"/>
            <a:chOff x="0" y="0"/>
            <a:chExt cx="1244160" cy="1244290"/>
          </a:xfrm>
        </p:grpSpPr>
        <p:sp>
          <p:nvSpPr>
            <p:cNvPr id="65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3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538" name="Rectangle 134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65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3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541" name="Rectangle 135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65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4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544" name="Rectangle 136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65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4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547" name="Rectangle 137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65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54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6548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0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6551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52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53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54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55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56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57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58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59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0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1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2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3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4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5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6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7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8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69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0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1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2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3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4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5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6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7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8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79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0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1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2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3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4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5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6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7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8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89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0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1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2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3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4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5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6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7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8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599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0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1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2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3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4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5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6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7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8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09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0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1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2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3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4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5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6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7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8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19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0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1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2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3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4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5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6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7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8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29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0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1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2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3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4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5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6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7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8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39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0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1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2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3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4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5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6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7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8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49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0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1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2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3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4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5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6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7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8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659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6662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66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6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665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66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6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668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66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6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671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66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7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674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66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7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677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66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7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680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66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7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683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66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8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686" name="Rectangle 11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66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8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689" name="Rectangle 11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66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8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692" name="Rectangle 120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66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9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695" name="Rectangle 121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66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9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698" name="Rectangle 122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66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69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701" name="Rectangle 123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66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704" name="Rectangle 124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67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0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707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67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0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710" name="Rectangle 126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67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0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713" name="Rectangle 127"/>
          <p:cNvGrpSpPr/>
          <p:nvPr/>
        </p:nvGrpSpPr>
        <p:grpSpPr>
          <a:xfrm>
            <a:off x="4706880" y="6224334"/>
            <a:ext cx="1244161" cy="1244291"/>
            <a:chOff x="0" y="0"/>
            <a:chExt cx="1244160" cy="1244290"/>
          </a:xfrm>
        </p:grpSpPr>
        <p:sp>
          <p:nvSpPr>
            <p:cNvPr id="67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1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716" name="Rectangle 128"/>
          <p:cNvGrpSpPr/>
          <p:nvPr/>
        </p:nvGrpSpPr>
        <p:grpSpPr>
          <a:xfrm>
            <a:off x="5951039" y="4977162"/>
            <a:ext cx="1244161" cy="1244291"/>
            <a:chOff x="0" y="0"/>
            <a:chExt cx="1244160" cy="1244290"/>
          </a:xfrm>
        </p:grpSpPr>
        <p:sp>
          <p:nvSpPr>
            <p:cNvPr id="67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1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719" name="Rectangle 12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67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1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722" name="Rectangle 130"/>
          <p:cNvGrpSpPr/>
          <p:nvPr/>
        </p:nvGrpSpPr>
        <p:grpSpPr>
          <a:xfrm>
            <a:off x="7195199" y="3735754"/>
            <a:ext cx="1244161" cy="1244291"/>
            <a:chOff x="0" y="0"/>
            <a:chExt cx="1244160" cy="1244290"/>
          </a:xfrm>
        </p:grpSpPr>
        <p:sp>
          <p:nvSpPr>
            <p:cNvPr id="67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2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725" name="Rectangle 131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67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2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728" name="Rectangle 132"/>
          <p:cNvGrpSpPr/>
          <p:nvPr/>
        </p:nvGrpSpPr>
        <p:grpSpPr>
          <a:xfrm>
            <a:off x="8439360" y="2491462"/>
            <a:ext cx="1244161" cy="1244291"/>
            <a:chOff x="0" y="0"/>
            <a:chExt cx="1244160" cy="1244290"/>
          </a:xfrm>
        </p:grpSpPr>
        <p:sp>
          <p:nvSpPr>
            <p:cNvPr id="67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2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731" name="Rectangle 133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67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3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734" name="Rectangle 134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67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3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737" name="Rectangle 135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67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3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740" name="Rectangle 136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67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3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743" name="Rectangle 137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67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4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746" name="Rectangle 138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67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4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749" name="Rectangle 139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67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74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6750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2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675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5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5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5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5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5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5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6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7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1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8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7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8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799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0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1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2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3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4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5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6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7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8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09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0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1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2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3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4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5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6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7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8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19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0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1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2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3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4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5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6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7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8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29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0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1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2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3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4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5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6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7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8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39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0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1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2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3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4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5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6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7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8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49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0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1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2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3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4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5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6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7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8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59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60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861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6864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68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6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867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68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6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870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68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6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873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68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7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6876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68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7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879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68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7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882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68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8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885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68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8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888" name="Rectangle 11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68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8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891" name="Rectangle 11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68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9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894" name="Rectangle 120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68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9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897" name="Rectangle 121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68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9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900" name="Rectangle 122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68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89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903" name="Rectangle 123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69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0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906" name="Rectangle 124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69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0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909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69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0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912" name="Rectangle 126"/>
          <p:cNvGrpSpPr/>
          <p:nvPr/>
        </p:nvGrpSpPr>
        <p:grpSpPr>
          <a:xfrm>
            <a:off x="5951039" y="4977162"/>
            <a:ext cx="1244161" cy="1244291"/>
            <a:chOff x="0" y="0"/>
            <a:chExt cx="1244160" cy="1244290"/>
          </a:xfrm>
        </p:grpSpPr>
        <p:sp>
          <p:nvSpPr>
            <p:cNvPr id="69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1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915" name="Rectangle 127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69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1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918" name="Rectangle 128"/>
          <p:cNvGrpSpPr/>
          <p:nvPr/>
        </p:nvGrpSpPr>
        <p:grpSpPr>
          <a:xfrm>
            <a:off x="7195199" y="3735754"/>
            <a:ext cx="1244161" cy="1244291"/>
            <a:chOff x="0" y="0"/>
            <a:chExt cx="1244160" cy="1244290"/>
          </a:xfrm>
        </p:grpSpPr>
        <p:sp>
          <p:nvSpPr>
            <p:cNvPr id="69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1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921" name="Rectangle 129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69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2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6924" name="Rectangle 130"/>
          <p:cNvGrpSpPr/>
          <p:nvPr/>
        </p:nvGrpSpPr>
        <p:grpSpPr>
          <a:xfrm>
            <a:off x="8439360" y="2491462"/>
            <a:ext cx="1244161" cy="1244291"/>
            <a:chOff x="0" y="0"/>
            <a:chExt cx="1244160" cy="1244290"/>
          </a:xfrm>
        </p:grpSpPr>
        <p:sp>
          <p:nvSpPr>
            <p:cNvPr id="69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2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6927" name="Rectangle 13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69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2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930" name="Rectangle 132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69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2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933" name="Rectangle 133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69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3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936" name="Rectangle 134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69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3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939" name="Rectangle 135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69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3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942" name="Rectangle 136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69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4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945" name="Rectangle 137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69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4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948" name="Rectangle 138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69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4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6951" name="Rectangle 139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69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5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6954" name="Rectangle 140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69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695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6955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7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695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5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6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7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6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7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8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89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0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1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2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3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4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5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6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7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8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6999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0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1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2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3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4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5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6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7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8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09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0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1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2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3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4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5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6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7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8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19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0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1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2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3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4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5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6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7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8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29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0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1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2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3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4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5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6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7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8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39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0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1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2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3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4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5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6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7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8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49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0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1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2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3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4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5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6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7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8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59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60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61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62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63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64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65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066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7069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70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6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072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70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7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075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70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7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078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70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7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081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70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8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084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70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8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087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70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8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090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70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8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093" name="Rectangle 11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70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9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096" name="Rectangle 119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70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9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099" name="Rectangle 120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70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09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102" name="Rectangle 121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71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01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105" name="Rectangle 122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71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0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108" name="Rectangle 123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71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0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111" name="Rectangle 124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71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1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114" name="Rectangle 125"/>
          <p:cNvGrpSpPr/>
          <p:nvPr/>
        </p:nvGrpSpPr>
        <p:grpSpPr>
          <a:xfrm>
            <a:off x="5951039" y="4977162"/>
            <a:ext cx="1244161" cy="1244291"/>
            <a:chOff x="0" y="0"/>
            <a:chExt cx="1244160" cy="1244290"/>
          </a:xfrm>
        </p:grpSpPr>
        <p:sp>
          <p:nvSpPr>
            <p:cNvPr id="71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1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117" name="Rectangle 126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71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1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120" name="Rectangle 127"/>
          <p:cNvGrpSpPr/>
          <p:nvPr/>
        </p:nvGrpSpPr>
        <p:grpSpPr>
          <a:xfrm>
            <a:off x="7195199" y="3735754"/>
            <a:ext cx="1244161" cy="1244291"/>
            <a:chOff x="0" y="0"/>
            <a:chExt cx="1244160" cy="1244290"/>
          </a:xfrm>
        </p:grpSpPr>
        <p:sp>
          <p:nvSpPr>
            <p:cNvPr id="71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1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123" name="Rectangle 12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71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2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126" name="Rectangle 129"/>
          <p:cNvGrpSpPr/>
          <p:nvPr/>
        </p:nvGrpSpPr>
        <p:grpSpPr>
          <a:xfrm>
            <a:off x="8439360" y="2491462"/>
            <a:ext cx="1244161" cy="1244291"/>
            <a:chOff x="0" y="0"/>
            <a:chExt cx="1244160" cy="1244290"/>
          </a:xfrm>
        </p:grpSpPr>
        <p:sp>
          <p:nvSpPr>
            <p:cNvPr id="71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25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129" name="Rectangle 130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71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2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132" name="Rectangle 131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71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3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135" name="Rectangle 132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71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3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138" name="Rectangle 133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71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3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141" name="Rectangle 134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71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4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144" name="Rectangle 135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71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4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147" name="Rectangle 136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71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4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150" name="Rectangle 137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71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4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153" name="Rectangle 138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71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5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156" name="Rectangle 139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71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5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159" name="Rectangle 140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71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5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162" name="Rectangle 141"/>
          <p:cNvGrpSpPr/>
          <p:nvPr/>
        </p:nvGrpSpPr>
        <p:grpSpPr>
          <a:xfrm>
            <a:off x="10927680" y="3735754"/>
            <a:ext cx="1244161" cy="1244291"/>
            <a:chOff x="0" y="0"/>
            <a:chExt cx="1244160" cy="1244290"/>
          </a:xfrm>
        </p:grpSpPr>
        <p:sp>
          <p:nvSpPr>
            <p:cNvPr id="71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6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165" name="Rectangle 142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71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16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7166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716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7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8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7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8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199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0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1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2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3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4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5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6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7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8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09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0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1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2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3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4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5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6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7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8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19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0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1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2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3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4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5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6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7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8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29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0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1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2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3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4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5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6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7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8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39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0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1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2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3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4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5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6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7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8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49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0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1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2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3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4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5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6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7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8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59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0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1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2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3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4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5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6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7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8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69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70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71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72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73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74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75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76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277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7280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72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27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283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72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28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286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72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28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289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72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28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292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72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29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295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72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29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298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72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29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301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72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304" name="Rectangle 11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73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0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307" name="Rectangle 119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73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0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310" name="Rectangle 120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73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0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313" name="Rectangle 121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73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12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316" name="Rectangle 122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73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1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319" name="Rectangle 123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73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1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322" name="Rectangle 124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73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2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325" name="Rectangle 125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73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2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328" name="Rectangle 126"/>
          <p:cNvGrpSpPr/>
          <p:nvPr/>
        </p:nvGrpSpPr>
        <p:grpSpPr>
          <a:xfrm>
            <a:off x="7195199" y="3735754"/>
            <a:ext cx="1244161" cy="1244291"/>
            <a:chOff x="0" y="0"/>
            <a:chExt cx="1244160" cy="1244290"/>
          </a:xfrm>
        </p:grpSpPr>
        <p:sp>
          <p:nvSpPr>
            <p:cNvPr id="73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2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331" name="Rectangle 127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73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3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334" name="Rectangle 128"/>
          <p:cNvGrpSpPr/>
          <p:nvPr/>
        </p:nvGrpSpPr>
        <p:grpSpPr>
          <a:xfrm>
            <a:off x="8439360" y="2491462"/>
            <a:ext cx="1244161" cy="1244291"/>
            <a:chOff x="0" y="0"/>
            <a:chExt cx="1244160" cy="1244290"/>
          </a:xfrm>
        </p:grpSpPr>
        <p:sp>
          <p:nvSpPr>
            <p:cNvPr id="73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3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337" name="Rectangle 129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73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3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340" name="Rectangle 130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73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3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343" name="Rectangle 13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73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4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346" name="Rectangle 132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73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4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349" name="Rectangle 133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73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4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352" name="Rectangle 134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73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5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355" name="Rectangle 135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73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5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358" name="Rectangle 136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73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5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361" name="Rectangle 137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73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6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364" name="Rectangle 138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73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6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367" name="Rectangle 139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73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6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370" name="Rectangle 140"/>
          <p:cNvGrpSpPr/>
          <p:nvPr/>
        </p:nvGrpSpPr>
        <p:grpSpPr>
          <a:xfrm>
            <a:off x="10927680" y="3735754"/>
            <a:ext cx="1244161" cy="1244291"/>
            <a:chOff x="0" y="0"/>
            <a:chExt cx="1244160" cy="1244290"/>
          </a:xfrm>
        </p:grpSpPr>
        <p:sp>
          <p:nvSpPr>
            <p:cNvPr id="73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6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373" name="Rectangle 141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73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7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376" name="Rectangle 142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73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7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379" name="Rectangle 143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73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37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7380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2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738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8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8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8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8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8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8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39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0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1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1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7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8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29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0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1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2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3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4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5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6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7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8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39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0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1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2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3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4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5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6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7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8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49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0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1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2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3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4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5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6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7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8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59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0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1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2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3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4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5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6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7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8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69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0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1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2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3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4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5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6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7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8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79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0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1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2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3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4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5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6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7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8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89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90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491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7494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74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49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497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74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49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500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74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49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503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75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0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506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75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0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509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75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0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512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75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1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515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75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1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518" name="Rectangle 11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75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1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521" name="Rectangle 119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75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2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524" name="Rectangle 12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75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23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527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75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2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530" name="Rectangle 122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75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29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533" name="Rectangle 123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75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3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536" name="Rectangle 124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75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3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539" name="Rectangle 125"/>
          <p:cNvGrpSpPr/>
          <p:nvPr/>
        </p:nvGrpSpPr>
        <p:grpSpPr>
          <a:xfrm>
            <a:off x="7195199" y="3735754"/>
            <a:ext cx="1244161" cy="1244291"/>
            <a:chOff x="0" y="0"/>
            <a:chExt cx="1244160" cy="1244290"/>
          </a:xfrm>
        </p:grpSpPr>
        <p:sp>
          <p:nvSpPr>
            <p:cNvPr id="75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3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542" name="Rectangle 126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75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4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545" name="Rectangle 127"/>
          <p:cNvGrpSpPr/>
          <p:nvPr/>
        </p:nvGrpSpPr>
        <p:grpSpPr>
          <a:xfrm>
            <a:off x="8439360" y="2491462"/>
            <a:ext cx="1244161" cy="1244291"/>
            <a:chOff x="0" y="0"/>
            <a:chExt cx="1244160" cy="1244290"/>
          </a:xfrm>
        </p:grpSpPr>
        <p:sp>
          <p:nvSpPr>
            <p:cNvPr id="75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44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548" name="Rectangle 128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75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4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51" name="Rectangle 129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75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5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54" name="Rectangle 130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75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5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557" name="Rectangle 131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75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5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60" name="Rectangle 13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75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5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563" name="Rectangle 133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75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6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66" name="Rectangle 134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75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6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69" name="Rectangle 135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75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6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572" name="Rectangle 136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75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7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75" name="Rectangle 137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75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7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78" name="Rectangle 138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75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7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581" name="Rectangle 139"/>
          <p:cNvGrpSpPr/>
          <p:nvPr/>
        </p:nvGrpSpPr>
        <p:grpSpPr>
          <a:xfrm>
            <a:off x="10927680" y="3735754"/>
            <a:ext cx="1244161" cy="1244291"/>
            <a:chOff x="0" y="0"/>
            <a:chExt cx="1244160" cy="1244290"/>
          </a:xfrm>
        </p:grpSpPr>
        <p:sp>
          <p:nvSpPr>
            <p:cNvPr id="75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8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84" name="Rectangle 140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75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8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87" name="Rectangle 141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75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8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590" name="Rectangle 142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75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8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593" name="Rectangle 14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75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9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596" name="Rectangle 144"/>
          <p:cNvGrpSpPr/>
          <p:nvPr/>
        </p:nvGrpSpPr>
        <p:grpSpPr>
          <a:xfrm>
            <a:off x="12171839" y="4980044"/>
            <a:ext cx="1244161" cy="1244291"/>
            <a:chOff x="0" y="0"/>
            <a:chExt cx="1244160" cy="1244290"/>
          </a:xfrm>
        </p:grpSpPr>
        <p:sp>
          <p:nvSpPr>
            <p:cNvPr id="75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59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759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760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0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0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0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0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0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0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0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0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0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1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8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29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0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1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2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3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4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5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6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7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8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39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0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1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2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3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4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5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6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7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8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49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0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1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2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3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4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5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6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7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8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59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0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1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2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3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4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5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6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7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8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69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0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1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2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3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4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5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6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7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8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79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0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1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2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3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4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5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6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7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8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89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0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1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2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3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4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5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6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7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8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699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700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701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702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703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704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705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706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707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708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7711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77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1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714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77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1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717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77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1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720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77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1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723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77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2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726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77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2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729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77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2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732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77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3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735" name="Rectangle 11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77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3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738" name="Rectangle 119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77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3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741" name="Rectangle 12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77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4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744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77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4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747" name="Rectangle 122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77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4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750" name="Rectangle 123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77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4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753" name="Rectangle 124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77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5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756" name="Rectangle 125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77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5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759" name="Rectangle 126"/>
          <p:cNvGrpSpPr/>
          <p:nvPr/>
        </p:nvGrpSpPr>
        <p:grpSpPr>
          <a:xfrm>
            <a:off x="8439360" y="2491462"/>
            <a:ext cx="1244161" cy="1244291"/>
            <a:chOff x="0" y="0"/>
            <a:chExt cx="1244160" cy="1244290"/>
          </a:xfrm>
        </p:grpSpPr>
        <p:sp>
          <p:nvSpPr>
            <p:cNvPr id="77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58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762" name="Rectangle 127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77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6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765" name="Rectangle 128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77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6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768" name="Rectangle 129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77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6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771" name="Rectangle 130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77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7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774" name="Rectangle 131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77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7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777" name="Rectangle 132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77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7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780" name="Rectangle 133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77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7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783" name="Rectangle 134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77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8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786" name="Rectangle 135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77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8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789" name="Rectangle 136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77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8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792" name="Rectangle 137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77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9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795" name="Rectangle 138"/>
          <p:cNvGrpSpPr/>
          <p:nvPr/>
        </p:nvGrpSpPr>
        <p:grpSpPr>
          <a:xfrm>
            <a:off x="10927680" y="3735754"/>
            <a:ext cx="1244161" cy="1244291"/>
            <a:chOff x="0" y="0"/>
            <a:chExt cx="1244160" cy="1244290"/>
          </a:xfrm>
        </p:grpSpPr>
        <p:sp>
          <p:nvSpPr>
            <p:cNvPr id="77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9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798" name="Rectangle 139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77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79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801" name="Rectangle 140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77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80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804" name="Rectangle 141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78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80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807" name="Rectangle 142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78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80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810" name="Rectangle 143"/>
          <p:cNvGrpSpPr/>
          <p:nvPr/>
        </p:nvGrpSpPr>
        <p:grpSpPr>
          <a:xfrm>
            <a:off x="12171839" y="4980044"/>
            <a:ext cx="1244161" cy="1244291"/>
            <a:chOff x="0" y="0"/>
            <a:chExt cx="1244160" cy="1244290"/>
          </a:xfrm>
        </p:grpSpPr>
        <p:sp>
          <p:nvSpPr>
            <p:cNvPr id="78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80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813" name="Rectangle 144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78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81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816" name="Rectangle 145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78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81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781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782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2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2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2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2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2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2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2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2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2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3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8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49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0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1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2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3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4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5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6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7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8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59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0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1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2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3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4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5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6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7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8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69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0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1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2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3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4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5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6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7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8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79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0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1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2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3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4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5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6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7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8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89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0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1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2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3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4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5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6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7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8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899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0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1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2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3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4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5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6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7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8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09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0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1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2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3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4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5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6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7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8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19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20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21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22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23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24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25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26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27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7928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7931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79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3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934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79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3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937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79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3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940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79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3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7943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79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4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946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79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4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949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79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4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952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79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5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955" name="Rectangle 11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79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5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958" name="Rectangle 119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79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57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961" name="Rectangle 12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79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6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964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79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6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967" name="Rectangle 122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79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6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7970" name="Rectangle 123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79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6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973" name="Rectangle 124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79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7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976" name="Rectangle 125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79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7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7979" name="Rectangle 126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79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7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982" name="Rectangle 127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79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8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985" name="Rectangle 128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79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8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988" name="Rectangle 129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79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8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991" name="Rectangle 130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79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9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7994" name="Rectangle 131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79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9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7997" name="Rectangle 132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79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9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000" name="Rectangle 13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79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799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003" name="Rectangle 134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80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0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006" name="Rectangle 135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80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0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009" name="Rectangle 136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80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0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012" name="Rectangle 137"/>
          <p:cNvGrpSpPr/>
          <p:nvPr/>
        </p:nvGrpSpPr>
        <p:grpSpPr>
          <a:xfrm>
            <a:off x="10927680" y="3735754"/>
            <a:ext cx="1244161" cy="1244291"/>
            <a:chOff x="0" y="0"/>
            <a:chExt cx="1244160" cy="1244290"/>
          </a:xfrm>
        </p:grpSpPr>
        <p:sp>
          <p:nvSpPr>
            <p:cNvPr id="80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1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015" name="Rectangle 138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80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1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018" name="Rectangle 139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80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1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021" name="Rectangle 140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80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2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024" name="Rectangle 14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80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2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027" name="Rectangle 142"/>
          <p:cNvGrpSpPr/>
          <p:nvPr/>
        </p:nvGrpSpPr>
        <p:grpSpPr>
          <a:xfrm>
            <a:off x="12171839" y="4980044"/>
            <a:ext cx="1244161" cy="1244291"/>
            <a:chOff x="0" y="0"/>
            <a:chExt cx="1244160" cy="1244290"/>
          </a:xfrm>
        </p:grpSpPr>
        <p:sp>
          <p:nvSpPr>
            <p:cNvPr id="80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2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030" name="Rectangle 143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80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2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033" name="Rectangle 144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80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3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036" name="Rectangle 145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80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3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039" name="Rectangle 146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80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03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8040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2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804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4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4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4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4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4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4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5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6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1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7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7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8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89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0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1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2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3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4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5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6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7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8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099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0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1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2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3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4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5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6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7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8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09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0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1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2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3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4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5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6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7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8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19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0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1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2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3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4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5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6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7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8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29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0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1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2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3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4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5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6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7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8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39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0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1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2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3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4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5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6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7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8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49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50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151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8154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81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5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157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81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5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160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81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5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163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81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6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166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81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6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169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81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6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172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81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7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175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81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7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178" name="Rectangle 11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81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7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181" name="Rectangle 119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81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80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8184" name="Rectangle 120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81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8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187" name="Rectangle 12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81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8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8190" name="Rectangle 122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81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8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193" name="Rectangle 123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81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9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196" name="Rectangle 124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81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9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199" name="Rectangle 125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81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19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02" name="Rectangle 126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82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0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05" name="Rectangle 127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82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0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208" name="Rectangle 128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82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0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11" name="Rectangle 129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82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1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214" name="Rectangle 130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82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1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17" name="Rectangle 131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82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1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20" name="Rectangle 132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82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1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223" name="Rectangle 133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82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2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26" name="Rectangle 134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82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2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29" name="Rectangle 135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82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2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232" name="Rectangle 136"/>
          <p:cNvGrpSpPr/>
          <p:nvPr/>
        </p:nvGrpSpPr>
        <p:grpSpPr>
          <a:xfrm>
            <a:off x="10927680" y="3735754"/>
            <a:ext cx="1244161" cy="1244291"/>
            <a:chOff x="0" y="0"/>
            <a:chExt cx="1244160" cy="1244290"/>
          </a:xfrm>
        </p:grpSpPr>
        <p:sp>
          <p:nvSpPr>
            <p:cNvPr id="82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3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35" name="Rectangle 137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82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3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38" name="Rectangle 138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82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3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241" name="Rectangle 139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82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4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44" name="Rectangle 140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82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4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247" name="Rectangle 141"/>
          <p:cNvGrpSpPr/>
          <p:nvPr/>
        </p:nvGrpSpPr>
        <p:grpSpPr>
          <a:xfrm>
            <a:off x="12171839" y="4980044"/>
            <a:ext cx="1244161" cy="1244291"/>
            <a:chOff x="0" y="0"/>
            <a:chExt cx="1244160" cy="1244290"/>
          </a:xfrm>
        </p:grpSpPr>
        <p:sp>
          <p:nvSpPr>
            <p:cNvPr id="82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4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50" name="Rectangle 142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82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4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253" name="Rectangle 143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82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5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56" name="Rectangle 144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82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5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259" name="Rectangle 145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82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5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262" name="Rectangle 146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82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6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265" name="Rectangle 147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82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26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8266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8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826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7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8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7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8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299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0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1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2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3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4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5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6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7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8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09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0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1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2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3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4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5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6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7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8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19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0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1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2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3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4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5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6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7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8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29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0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1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2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3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4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5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6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7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8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39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0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1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2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3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4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5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6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7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8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49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0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1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2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3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4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5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6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7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8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59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0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1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2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3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4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5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6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7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8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69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70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71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72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73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74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75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76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377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8380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83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37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383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83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38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386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83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38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389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83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38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392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83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39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395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83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39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398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83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39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401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83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404" name="Rectangle 11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84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0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07" name="Rectangle 119"/>
          <p:cNvGrpSpPr/>
          <p:nvPr/>
        </p:nvGrpSpPr>
        <p:grpSpPr>
          <a:xfrm>
            <a:off x="12171839" y="6224334"/>
            <a:ext cx="1244161" cy="1244291"/>
            <a:chOff x="0" y="0"/>
            <a:chExt cx="1244160" cy="1244290"/>
          </a:xfrm>
        </p:grpSpPr>
        <p:sp>
          <p:nvSpPr>
            <p:cNvPr id="84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06" name="3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3?</a:t>
              </a:r>
            </a:p>
          </p:txBody>
        </p:sp>
      </p:grpSp>
      <p:grpSp>
        <p:nvGrpSpPr>
          <p:cNvPr id="8410" name="Rectangle 120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84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0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413" name="Rectangle 121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84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1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416" name="Rectangle 122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84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1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419" name="Rectangle 123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84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1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422" name="Rectangle 124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84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2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25" name="Rectangle 125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84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2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28" name="Rectangle 126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84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2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31" name="Rectangle 127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84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3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34" name="Rectangle 128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84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3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37" name="Rectangle 129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84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3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40" name="Rectangle 130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84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3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43" name="Rectangle 131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84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4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46" name="Rectangle 132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84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4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49" name="Rectangle 133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84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4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52" name="Rectangle 13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84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5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55" name="Rectangle 135"/>
          <p:cNvGrpSpPr/>
          <p:nvPr/>
        </p:nvGrpSpPr>
        <p:grpSpPr>
          <a:xfrm>
            <a:off x="10927680" y="3735754"/>
            <a:ext cx="1244161" cy="1244291"/>
            <a:chOff x="0" y="0"/>
            <a:chExt cx="1244160" cy="1244290"/>
          </a:xfrm>
        </p:grpSpPr>
        <p:sp>
          <p:nvSpPr>
            <p:cNvPr id="84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5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58" name="Rectangle 136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84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5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61" name="Rectangle 137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84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6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64" name="Rectangle 138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84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6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67" name="Rectangle 13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84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6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70" name="Rectangle 140"/>
          <p:cNvGrpSpPr/>
          <p:nvPr/>
        </p:nvGrpSpPr>
        <p:grpSpPr>
          <a:xfrm>
            <a:off x="12171839" y="4980044"/>
            <a:ext cx="1244161" cy="1244291"/>
            <a:chOff x="0" y="0"/>
            <a:chExt cx="1244160" cy="1244290"/>
          </a:xfrm>
        </p:grpSpPr>
        <p:sp>
          <p:nvSpPr>
            <p:cNvPr id="84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6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73" name="Rectangle 141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84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7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76" name="Rectangle 142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84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7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79" name="Rectangle 143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84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7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82" name="Rectangle 144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84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8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85" name="Rectangle 145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84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8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88" name="Rectangle 146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84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8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491" name="Rectangle 147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84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9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494" name="Rectangle 148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84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49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8495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7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849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49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0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1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6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7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8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29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0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1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2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3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4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5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6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7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8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39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0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1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2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3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4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5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6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7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8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49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0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1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2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3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4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5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6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7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8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59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0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1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2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3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4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5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6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7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8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69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0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1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2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3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4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5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6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7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8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79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0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1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2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3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4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5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6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7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8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89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0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1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2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3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4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5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6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7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8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599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600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601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602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603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604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605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606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8609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86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0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612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86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1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615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86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1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618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86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1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621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86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2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624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86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2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627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86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2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630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86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2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633" name="Rectangle 11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86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3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636" name="Rectangle 119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86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3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639" name="Rectangle 120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86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3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642" name="Rectangle 121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86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4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645" name="Rectangle 122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86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4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648" name="Rectangle 123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86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4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51" name="Rectangle 124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86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5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54" name="Rectangle 125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86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5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657" name="Rectangle 126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86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5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60" name="Rectangle 127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86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5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663" name="Rectangle 128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86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6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66" name="Rectangle 129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86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6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69" name="Rectangle 130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86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6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672" name="Rectangle 131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86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7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75" name="Rectangle 132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86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7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78" name="Rectangle 133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86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7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681" name="Rectangle 134"/>
          <p:cNvGrpSpPr/>
          <p:nvPr/>
        </p:nvGrpSpPr>
        <p:grpSpPr>
          <a:xfrm>
            <a:off x="10927680" y="3735754"/>
            <a:ext cx="1244161" cy="1244291"/>
            <a:chOff x="0" y="0"/>
            <a:chExt cx="1244160" cy="1244290"/>
          </a:xfrm>
        </p:grpSpPr>
        <p:sp>
          <p:nvSpPr>
            <p:cNvPr id="86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8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84" name="Rectangle 135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86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8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87" name="Rectangle 136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86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8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690" name="Rectangle 137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86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8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93" name="Rectangle 13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86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9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696" name="Rectangle 139"/>
          <p:cNvGrpSpPr/>
          <p:nvPr/>
        </p:nvGrpSpPr>
        <p:grpSpPr>
          <a:xfrm>
            <a:off x="12171839" y="4980044"/>
            <a:ext cx="1244161" cy="1244291"/>
            <a:chOff x="0" y="0"/>
            <a:chExt cx="1244160" cy="1244290"/>
          </a:xfrm>
        </p:grpSpPr>
        <p:sp>
          <p:nvSpPr>
            <p:cNvPr id="86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9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699" name="Rectangle 140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86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69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702" name="Rectangle 141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87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70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705" name="Rectangle 142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87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70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708" name="Rectangle 143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87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70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711" name="Rectangle 144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87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71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714" name="Rectangle 145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87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71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717" name="Rectangle 146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87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71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720" name="Rectangle 147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87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71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723" name="Rectangle 148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87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72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726" name="Rectangle 149"/>
          <p:cNvGrpSpPr/>
          <p:nvPr/>
        </p:nvGrpSpPr>
        <p:grpSpPr>
          <a:xfrm>
            <a:off x="13415999" y="6227214"/>
            <a:ext cx="1244161" cy="1244291"/>
            <a:chOff x="0" y="0"/>
            <a:chExt cx="1244160" cy="1244290"/>
          </a:xfrm>
        </p:grpSpPr>
        <p:sp>
          <p:nvSpPr>
            <p:cNvPr id="87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72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sp>
        <p:nvSpPr>
          <p:cNvPr id="872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873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3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3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3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3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3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3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3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3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3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4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8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59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0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1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2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3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4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5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6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7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8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69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0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1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2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3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4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5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6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7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8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79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0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1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2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3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4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5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6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7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8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89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0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1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2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3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4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5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6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7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8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799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0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1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2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3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4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5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6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7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8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09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0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1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2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3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4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5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6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7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8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19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0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1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2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3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4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5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6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7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8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29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30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31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32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33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34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35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36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37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838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8841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88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4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844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88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4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847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88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4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850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88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4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8853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88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5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856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88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5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859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88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5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862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88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6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865" name="Rectangle 11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88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6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868" name="Rectangle 119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88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6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871" name="Rectangle 120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88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7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874" name="Rectangle 121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88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7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877" name="Rectangle 122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88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7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8880" name="Rectangle 123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88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7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883" name="Rectangle 124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88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8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886" name="Rectangle 125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88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8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889" name="Rectangle 126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88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8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892" name="Rectangle 127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88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9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895" name="Rectangle 128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88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9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898" name="Rectangle 129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88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89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01" name="Rectangle 130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88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0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904" name="Rectangle 131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89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0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07" name="Rectangle 132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89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0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10" name="Rectangle 133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89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0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913" name="Rectangle 134"/>
          <p:cNvGrpSpPr/>
          <p:nvPr/>
        </p:nvGrpSpPr>
        <p:grpSpPr>
          <a:xfrm>
            <a:off x="10927680" y="3735754"/>
            <a:ext cx="1244161" cy="1244291"/>
            <a:chOff x="0" y="0"/>
            <a:chExt cx="1244160" cy="1244290"/>
          </a:xfrm>
        </p:grpSpPr>
        <p:sp>
          <p:nvSpPr>
            <p:cNvPr id="89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1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16" name="Rectangle 135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89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1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19" name="Rectangle 136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89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1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922" name="Rectangle 137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89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2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8925" name="Rectangle 13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89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2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928" name="Rectangle 139"/>
          <p:cNvGrpSpPr/>
          <p:nvPr/>
        </p:nvGrpSpPr>
        <p:grpSpPr>
          <a:xfrm>
            <a:off x="12171839" y="4980044"/>
            <a:ext cx="1244161" cy="1244291"/>
            <a:chOff x="0" y="0"/>
            <a:chExt cx="1244160" cy="1244290"/>
          </a:xfrm>
        </p:grpSpPr>
        <p:sp>
          <p:nvSpPr>
            <p:cNvPr id="89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2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31" name="Rectangle 140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89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3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934" name="Rectangle 141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89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3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37" name="Rectangle 142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89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3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940" name="Rectangle 143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89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3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43" name="Rectangle 144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89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4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946" name="Rectangle 145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89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4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49" name="Rectangle 146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89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4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952" name="Rectangle 147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89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5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55" name="Rectangle 148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89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5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8958" name="Rectangle 149"/>
          <p:cNvGrpSpPr/>
          <p:nvPr/>
        </p:nvGrpSpPr>
        <p:grpSpPr>
          <a:xfrm>
            <a:off x="13415999" y="6227214"/>
            <a:ext cx="1244161" cy="1244291"/>
            <a:chOff x="0" y="0"/>
            <a:chExt cx="1244160" cy="1244290"/>
          </a:xfrm>
        </p:grpSpPr>
        <p:sp>
          <p:nvSpPr>
            <p:cNvPr id="89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5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8961" name="Rectangle 150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89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6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8964" name="Rectangle 151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89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896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8965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7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896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6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7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8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6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7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8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8999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0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1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2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3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4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5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6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7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8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09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0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1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2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3" name="Rectangle 46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4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5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6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7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8" name="Rectangle 51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19" name="Rectangle 52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0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1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2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3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4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5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6" name="Rectangle 5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7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8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29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0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1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2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3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4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5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6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7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8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39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0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1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2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3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4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5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6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7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8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49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0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1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2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3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4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5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6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7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8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59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0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1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2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3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4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5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6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7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8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69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70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71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72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73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74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75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076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9079" name="Rectangle 11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90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07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082" name="Rectangle 111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90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08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085" name="Rectangle 11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90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08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088" name="Rectangle 113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90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08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091" name="Rectangle 114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90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09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094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90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09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097" name="Rectangle 116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90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09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100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90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09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103" name="Rectangle 118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91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0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06" name="Rectangle 119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91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0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109" name="Rectangle 120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91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0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112" name="Rectangle 121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91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1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115" name="Rectangle 122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91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1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118" name="Rectangle 123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91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1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21" name="Rectangle 124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91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2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24" name="Rectangle 125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91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2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27" name="Rectangle 126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91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2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30" name="Rectangle 127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91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2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33" name="Rectangle 128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91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3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36" name="Rectangle 129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91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3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39" name="Rectangle 130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91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3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42" name="Rectangle 131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91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4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45" name="Rectangle 132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91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4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48" name="Rectangle 133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91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4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51" name="Rectangle 134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91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5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54" name="Rectangle 13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91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5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57" name="Rectangle 13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91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5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160" name="Rectangle 13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91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5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63" name="Rectangle 138"/>
          <p:cNvGrpSpPr/>
          <p:nvPr/>
        </p:nvGrpSpPr>
        <p:grpSpPr>
          <a:xfrm>
            <a:off x="12171839" y="4980044"/>
            <a:ext cx="1244161" cy="1244291"/>
            <a:chOff x="0" y="0"/>
            <a:chExt cx="1244160" cy="1244290"/>
          </a:xfrm>
        </p:grpSpPr>
        <p:sp>
          <p:nvSpPr>
            <p:cNvPr id="91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6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66" name="Rectangle 139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91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6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69" name="Rectangle 140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91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6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72" name="Rectangle 141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91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7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75" name="Rectangle 142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91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7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78" name="Rectangle 143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91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7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81" name="Rectangle 144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91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8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84" name="Rectangle 145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91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8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87" name="Rectangle 146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91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8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90" name="Rectangle 147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91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8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193" name="Rectangle 148"/>
          <p:cNvGrpSpPr/>
          <p:nvPr/>
        </p:nvGrpSpPr>
        <p:grpSpPr>
          <a:xfrm>
            <a:off x="13415999" y="6227214"/>
            <a:ext cx="1244161" cy="1244291"/>
            <a:chOff x="0" y="0"/>
            <a:chExt cx="1244160" cy="1244290"/>
          </a:xfrm>
        </p:grpSpPr>
        <p:sp>
          <p:nvSpPr>
            <p:cNvPr id="91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9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196" name="Rectangle 149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91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9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199" name="Rectangle 150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91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19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202" name="Rectangle 151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92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20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205" name="Rectangle 152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92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20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208" name="Rectangle 153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92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20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9209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1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921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1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1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1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1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1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1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1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2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3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0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1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2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3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4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5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6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7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8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49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0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1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2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3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4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5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6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7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8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59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0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1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2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3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4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5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6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7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8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69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0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1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2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3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4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5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6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7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8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79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0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1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2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3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4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5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6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7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8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89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0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1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2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3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4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5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6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7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8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299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0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1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2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3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4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5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6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7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8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09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10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11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12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13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14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15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16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17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318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9321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93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2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324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93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2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327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93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2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330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93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2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333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93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3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336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93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3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339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93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3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342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93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4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345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93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4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348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93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4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351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93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5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354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93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5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357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93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5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360" name="Rectangle 12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93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5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363" name="Rectangle 122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93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6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366" name="Rectangle 123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93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6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369" name="Rectangle 124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93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6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372" name="Rectangle 125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93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7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375" name="Rectangle 126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93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7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378" name="Rectangle 127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93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7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381" name="Rectangle 128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93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8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384" name="Rectangle 129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93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8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387" name="Rectangle 130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93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8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390" name="Rectangle 131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93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8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393" name="Rectangle 132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93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9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396" name="Rectangle 133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93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9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399" name="Rectangle 134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93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39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402" name="Rectangle 135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94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0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405" name="Rectangle 136"/>
          <p:cNvGrpSpPr/>
          <p:nvPr/>
        </p:nvGrpSpPr>
        <p:grpSpPr>
          <a:xfrm>
            <a:off x="12171839" y="4980044"/>
            <a:ext cx="1244161" cy="1244291"/>
            <a:chOff x="0" y="0"/>
            <a:chExt cx="1244160" cy="1244290"/>
          </a:xfrm>
        </p:grpSpPr>
        <p:sp>
          <p:nvSpPr>
            <p:cNvPr id="94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0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408" name="Rectangle 137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94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0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411" name="Rectangle 138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94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1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414" name="Rectangle 13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94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1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417" name="Rectangle 140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94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1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420" name="Rectangle 141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94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1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423" name="Rectangle 142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94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2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426" name="Rectangle 143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94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2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429" name="Rectangle 144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94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2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432" name="Rectangle 145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94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3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435" name="Rectangle 146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94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3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438" name="Rectangle 147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94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3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441" name="Rectangle 148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94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4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444" name="Rectangle 149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94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4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447" name="Rectangle 150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94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4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450" name="Rectangle 151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94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4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453" name="Rectangle 152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94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5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9454" name="AutoShape 15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9457" name="Rectangle 154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94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5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460" name="Rectangle 155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94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45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9461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3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946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6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6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6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6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6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7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8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2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3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4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5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6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7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8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499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0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1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2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3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4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5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6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7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8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09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0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1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2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3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4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5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6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7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8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19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0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1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2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3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4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5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6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7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8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29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0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1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2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3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4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5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6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7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8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39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0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1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2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3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4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5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6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7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8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49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0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1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2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3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4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5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6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7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8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59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0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1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2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3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4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5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6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7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8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69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570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9573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95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7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576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95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7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579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95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7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582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95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8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585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95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8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588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95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8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591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95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9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594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95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9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597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95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9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00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95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59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603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96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0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606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96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0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609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96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0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612" name="Rectangle 12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96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1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15" name="Rectangle 122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96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1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18" name="Rectangle 123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96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1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21" name="Rectangle 124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96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2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24" name="Rectangle 125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96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2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27" name="Rectangle 126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96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2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30" name="Rectangle 127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96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2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33" name="Rectangle 128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96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3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36" name="Rectangle 129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96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3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39" name="Rectangle 130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96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3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42" name="Rectangle 131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96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4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45" name="Rectangle 132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96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4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48" name="Rectangle 133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96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4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51" name="Rectangle 134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96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5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654" name="Rectangle 135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96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5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57" name="Rectangle 136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96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5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60" name="Rectangle 137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96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5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63" name="Rectangle 138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96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6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66" name="Rectangle 139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96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6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69" name="Rectangle 14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96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6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72" name="Rectangle 141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96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7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75" name="Rectangle 142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96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7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78" name="Rectangle 143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96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7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681" name="Rectangle 144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96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8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684" name="Rectangle 145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96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8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687" name="Rectangle 146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96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8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690" name="Rectangle 147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96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8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693" name="Rectangle 148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96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9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696" name="Rectangle 149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96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9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699" name="Rectangle 150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96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69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702" name="Rectangle 151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97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70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9703" name="AutoShape 15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9706" name="Rectangle 153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97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70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709" name="Rectangle 154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97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70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712" name="Rectangle 155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97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71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sp>
        <p:nvSpPr>
          <p:cNvPr id="9713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5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971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1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1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1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2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3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4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5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6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7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8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49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0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1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2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3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4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5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6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7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8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59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0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1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2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3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4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5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6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7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8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69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0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1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2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3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4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5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6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7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8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79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0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1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2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3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4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5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6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7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8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89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0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1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2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3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4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5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6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7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8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799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0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1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2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3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4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5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6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7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8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09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0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1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2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3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4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5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6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7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8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19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20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21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822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9825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98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2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828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98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2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831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98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3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834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98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3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9837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98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3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840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98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3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843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98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4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846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98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4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849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98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4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852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98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5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855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98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5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858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98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5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861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98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6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9864" name="Rectangle 12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98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6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867" name="Rectangle 122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98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6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870" name="Rectangle 123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98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6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873" name="Rectangle 124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98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7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876" name="Rectangle 125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98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7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879" name="Rectangle 126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98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7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882" name="Rectangle 127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98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8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885" name="Rectangle 128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98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8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888" name="Rectangle 129"/>
          <p:cNvGrpSpPr/>
          <p:nvPr/>
        </p:nvGrpSpPr>
        <p:grpSpPr>
          <a:xfrm>
            <a:off x="4706880" y="4982924"/>
            <a:ext cx="1244161" cy="1244291"/>
            <a:chOff x="0" y="0"/>
            <a:chExt cx="1244160" cy="1244290"/>
          </a:xfrm>
        </p:grpSpPr>
        <p:sp>
          <p:nvSpPr>
            <p:cNvPr id="98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8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891" name="Rectangle 130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98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9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894" name="Rectangle 131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98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9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897" name="Rectangle 132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98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9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900" name="Rectangle 133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98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89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903" name="Rectangle 134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99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0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906" name="Rectangle 135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99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0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909" name="Rectangle 136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99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0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912" name="Rectangle 137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99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1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915" name="Rectangle 138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99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1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918" name="Rectangle 139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99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1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921" name="Rectangle 140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99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2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924" name="Rectangle 14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99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2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927" name="Rectangle 142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99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2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9930" name="Rectangle 143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99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2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9933" name="Rectangle 144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99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3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936" name="Rectangle 145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99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3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939" name="Rectangle 146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99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3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942" name="Rectangle 147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99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4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945" name="Rectangle 148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99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4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948" name="Rectangle 149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99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4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951" name="Rectangle 150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99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5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9952" name="AutoShape 15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9955" name="Rectangle 152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99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5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958" name="Rectangle 153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99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5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961" name="Rectangle 154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99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6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964" name="Rectangle 155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99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6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9967" name="Rectangle 156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99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6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9970" name="Rectangle 157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99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996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9971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3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997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7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7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7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7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7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8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999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2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3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4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5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6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7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8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09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0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1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2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3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4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5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6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7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8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19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0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1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2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3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4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5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6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7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8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29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0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1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2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3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4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5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6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7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8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39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0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1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2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3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4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5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6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7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8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49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0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1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2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3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4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5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6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7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8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59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0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1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2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3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4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5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6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7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8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69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0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1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2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3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4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5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6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7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8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79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080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0083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00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08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086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00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08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089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00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08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092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00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09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095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00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09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098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00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09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101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00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104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01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0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107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01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0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10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01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0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113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01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1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116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01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1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119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01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1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122" name="Rectangle 12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01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2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25" name="Rectangle 122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101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2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28" name="Rectangle 123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01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2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31" name="Rectangle 124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101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3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34" name="Rectangle 125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01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3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37" name="Rectangle 126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101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3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40" name="Rectangle 127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01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3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43" name="Rectangle 128"/>
          <p:cNvGrpSpPr/>
          <p:nvPr/>
        </p:nvGrpSpPr>
        <p:grpSpPr>
          <a:xfrm>
            <a:off x="3462720" y="6227214"/>
            <a:ext cx="1244161" cy="1244291"/>
            <a:chOff x="0" y="0"/>
            <a:chExt cx="1244160" cy="1244290"/>
          </a:xfrm>
        </p:grpSpPr>
        <p:sp>
          <p:nvSpPr>
            <p:cNvPr id="101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4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46" name="Rectangle 129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01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4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49" name="Rectangle 130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101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4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52" name="Rectangle 131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01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5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55" name="Rectangle 132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01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5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158" name="Rectangle 13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01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5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61" name="Rectangle 134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01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6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64" name="Rectangle 135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01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6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67" name="Rectangle 136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01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6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70" name="Rectangle 137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01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6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73" name="Rectangle 138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01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7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76" name="Rectangle 139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101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7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79" name="Rectangle 140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01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7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82" name="Rectangle 141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01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8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185" name="Rectangle 142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01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8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188" name="Rectangle 143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01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8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191" name="Rectangle 144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01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9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194" name="Rectangle 145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01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9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197" name="Rectangle 146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01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9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200" name="Rectangle 147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01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19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203" name="Rectangle 148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02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0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206" name="Rectangle 149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02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0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0207" name="AutoShape 15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0210" name="Rectangle 151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02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0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213" name="Rectangle 152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02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1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216" name="Rectangle 153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02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1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219" name="Rectangle 154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02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1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222" name="Rectangle 155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02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2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225" name="Rectangle 156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02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2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228" name="Rectangle 157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02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2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231" name="Rectangle 158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02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23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023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023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3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3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3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3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4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5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3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6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79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0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1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2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3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4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5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6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7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8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89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0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1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2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3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4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5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6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7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8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299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0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1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2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3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4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5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6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7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8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09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0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1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2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3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4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5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6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7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8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19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0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1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2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3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4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5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6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7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8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29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0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1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2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3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4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5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6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7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8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39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40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341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0344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03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4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347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03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4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350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03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4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353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03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5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356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03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5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359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03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5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362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03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6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365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03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6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368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03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6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371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03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7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374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03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7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377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03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7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380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03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7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383" name="Rectangle 12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03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8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386" name="Rectangle 122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103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8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389" name="Rectangle 123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03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8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392" name="Rectangle 124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103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9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395" name="Rectangle 125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03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9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398" name="Rectangle 126"/>
          <p:cNvGrpSpPr/>
          <p:nvPr/>
        </p:nvGrpSpPr>
        <p:grpSpPr>
          <a:xfrm>
            <a:off x="4706880" y="7468626"/>
            <a:ext cx="1244161" cy="1244291"/>
            <a:chOff x="0" y="0"/>
            <a:chExt cx="1244160" cy="1244290"/>
          </a:xfrm>
        </p:grpSpPr>
        <p:sp>
          <p:nvSpPr>
            <p:cNvPr id="103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39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401" name="Rectangle 127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03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0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404" name="Rectangle 128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04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0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407" name="Rectangle 129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104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0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410" name="Rectangle 130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04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0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413" name="Rectangle 131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04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1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416" name="Rectangle 132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04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1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419" name="Rectangle 133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04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1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422" name="Rectangle 134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04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2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425" name="Rectangle 135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04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2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428" name="Rectangle 136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04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2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431" name="Rectangle 137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04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3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434" name="Rectangle 138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104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3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437" name="Rectangle 139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04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3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440" name="Rectangle 140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04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3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443" name="Rectangle 141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04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4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446" name="Rectangle 142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04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4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449" name="Rectangle 143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04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4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452" name="Rectangle 14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04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5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455" name="Rectangle 145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04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5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458" name="Rectangle 14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04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5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461" name="Rectangle 147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04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6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464" name="Rectangle 148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04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6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0465" name="AutoShape 14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0468" name="Rectangle 150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04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6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471" name="Rectangle 151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04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7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474" name="Rectangle 152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04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7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477" name="Rectangle 153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04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7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480" name="Rectangle 154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04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7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483" name="Rectangle 155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04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8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486" name="Rectangle 156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04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8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489" name="Rectangle 157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04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8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492" name="Rectangle 158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04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9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495" name="Rectangle 159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04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49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0496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049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0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1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7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8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29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0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1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2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3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4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5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6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7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8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39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0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1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2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3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4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5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6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7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8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49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0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1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2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3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4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5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6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7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8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59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0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1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2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3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4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5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6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7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8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69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0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1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2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3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4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5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6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7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8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79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0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1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2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3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4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5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6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7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8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89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0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1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2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3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4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5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6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7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8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599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600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601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602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603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604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605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0608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06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0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611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06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1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614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06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1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617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06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1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620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06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1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623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06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2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626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06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2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629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06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2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632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06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3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35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06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3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638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06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3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641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06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4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644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06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4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647" name="Rectangle 12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06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4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650" name="Rectangle 122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106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4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653" name="Rectangle 123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06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5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56" name="Rectangle 124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106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5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659" name="Rectangle 125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06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5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62" name="Rectangle 126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06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6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65" name="Rectangle 127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06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6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68" name="Rectangle 128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106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6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671" name="Rectangle 129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06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7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74" name="Rectangle 130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06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7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677" name="Rectangle 13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06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7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80" name="Rectangle 132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06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7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83" name="Rectangle 133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06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8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686" name="Rectangle 134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06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8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89" name="Rectangle 135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06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8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692" name="Rectangle 136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06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9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695" name="Rectangle 137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106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94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698" name="Rectangle 138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06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69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701" name="Rectangle 139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06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0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704" name="Rectangle 140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07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0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707" name="Rectangle 141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07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0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10" name="Rectangle 142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07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0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13" name="Rectangle 143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07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1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716" name="Rectangle 144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07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1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19" name="Rectangle 145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07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1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22" name="Rectangle 146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07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2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725" name="Rectangle 147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07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2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0726" name="AutoShape 148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0729" name="Rectangle 149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07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2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32" name="Rectangle 150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07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3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35" name="Rectangle 151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07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3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738" name="Rectangle 152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07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3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741" name="Rectangle 153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07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4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44" name="Rectangle 154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07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4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47" name="Rectangle 155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07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4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750" name="Rectangle 156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07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4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53" name="Rectangle 157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07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5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756" name="Rectangle 158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07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5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759" name="Rectangle 159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07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75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sp>
        <p:nvSpPr>
          <p:cNvPr id="10760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2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076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6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6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6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6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6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6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7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8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1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79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7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8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09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0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1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2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3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4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5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6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7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8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19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0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1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2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3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4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5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6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7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8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29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0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1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2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3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4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5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6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7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8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39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0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1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2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3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4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5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6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7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8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49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0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1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2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3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4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5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6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7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8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59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0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1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2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3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4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5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6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7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8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0869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0872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08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7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875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08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7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878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08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7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881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08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8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0884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08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8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887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08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8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890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08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8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893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08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9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896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08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9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899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08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89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902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09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0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905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09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0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908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09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0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0911" name="Rectangle 12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09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1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914" name="Rectangle 122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109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1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917" name="Rectangle 123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09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1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20" name="Rectangle 124"/>
          <p:cNvGrpSpPr/>
          <p:nvPr/>
        </p:nvGrpSpPr>
        <p:grpSpPr>
          <a:xfrm>
            <a:off x="12171839" y="7465744"/>
            <a:ext cx="1244161" cy="1244291"/>
            <a:chOff x="0" y="0"/>
            <a:chExt cx="1244160" cy="1244290"/>
          </a:xfrm>
        </p:grpSpPr>
        <p:sp>
          <p:nvSpPr>
            <p:cNvPr id="109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1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923" name="Rectangle 125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09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2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26" name="Rectangle 126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09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2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29" name="Rectangle 127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09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2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32" name="Rectangle 128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109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3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935" name="Rectangle 129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09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3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38" name="Rectangle 130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09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3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941" name="Rectangle 13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09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4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44" name="Rectangle 132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09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4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47" name="Rectangle 133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09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4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50" name="Rectangle 134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09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4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953" name="Rectangle 135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09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5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56" name="Rectangle 136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109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5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959" name="Rectangle 137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09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5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62" name="Rectangle 138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09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6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0965" name="Rectangle 139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09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6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0968" name="Rectangle 140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09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6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971" name="Rectangle 141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09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7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974" name="Rectangle 142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09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7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977" name="Rectangle 143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09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7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980" name="Rectangle 144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09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7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983" name="Rectangle 145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09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8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986" name="Rectangle 146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09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8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0987" name="AutoShape 14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0990" name="Rectangle 148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09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8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993" name="Rectangle 149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09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9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0996" name="Rectangle 150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09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9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0999" name="Rectangle 151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09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099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002" name="Rectangle 152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10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00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005" name="Rectangle 153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10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00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008" name="Rectangle 154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10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00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011" name="Rectangle 155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10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01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014" name="Rectangle 156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10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01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017" name="Rectangle 157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10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01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020" name="Rectangle 158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10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01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023" name="Rectangle 159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10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02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026" name="Rectangle 160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10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02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102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103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3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3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3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3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3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3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3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3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3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4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8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59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0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1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2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3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4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5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6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7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8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69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0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1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2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3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4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5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6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7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8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79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0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1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2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3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4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5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6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7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8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89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0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1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2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3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4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5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6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7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8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099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0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1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2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3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4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5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6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7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8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09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0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1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2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3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4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5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6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7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8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19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0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1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2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3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4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5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6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7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8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29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30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31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32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33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34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35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136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1139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11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3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142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11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4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145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11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4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148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11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4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151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11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5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154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11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5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157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11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5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160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11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5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163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11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6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166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11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6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169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11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6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172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11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7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175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11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7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178" name="Rectangle 12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11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7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181" name="Rectangle 122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111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8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184" name="Rectangle 123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11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8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187" name="Rectangle 124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11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8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190" name="Rectangle 125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11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8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193" name="Rectangle 126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11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9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196" name="Rectangle 127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111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9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199" name="Rectangle 128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11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19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202" name="Rectangle 129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12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0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05" name="Rectangle 130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12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0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208" name="Rectangle 131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12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0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211" name="Rectangle 132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12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1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214" name="Rectangle 133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12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1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217" name="Rectangle 134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12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1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220" name="Rectangle 135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112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19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223" name="Rectangle 136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12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2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226" name="Rectangle 137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12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2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229" name="Rectangle 138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12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2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232" name="Rectangle 139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12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3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35" name="Rectangle 140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12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3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38" name="Rectangle 141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12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3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41" name="Rectangle 142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12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4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44" name="Rectangle 143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12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4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47" name="Rectangle 144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12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4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50" name="Rectangle 145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12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4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1251" name="AutoShape 14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1254" name="Rectangle 147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12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5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57" name="Rectangle 148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12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5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60" name="Rectangle 149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12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5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63" name="Rectangle 150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12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6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66" name="Rectangle 151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12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6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69" name="Rectangle 152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12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6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72" name="Rectangle 153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12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7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75" name="Rectangle 154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12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7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78" name="Rectangle 155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12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7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81" name="Rectangle 156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12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8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84" name="Rectangle 157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12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8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87" name="Rectangle 158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12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8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90" name="Rectangle 159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12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8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293" name="Rectangle 160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12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9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296" name="Rectangle 161"/>
          <p:cNvGrpSpPr/>
          <p:nvPr/>
        </p:nvGrpSpPr>
        <p:grpSpPr>
          <a:xfrm>
            <a:off x="12174719" y="8710034"/>
            <a:ext cx="1244161" cy="1244291"/>
            <a:chOff x="0" y="0"/>
            <a:chExt cx="1244160" cy="1244290"/>
          </a:xfrm>
        </p:grpSpPr>
        <p:sp>
          <p:nvSpPr>
            <p:cNvPr id="112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29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1297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9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130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0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0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0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0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0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0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0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0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0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1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8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29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0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1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2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3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4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5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6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7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8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39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0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1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2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3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4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5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6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7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8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49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0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1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2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3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4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5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6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7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8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59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0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1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2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3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4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5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6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7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8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69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0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1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2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3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4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5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6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7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8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79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0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1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2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3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4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5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6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7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8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89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0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1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2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3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4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5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6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7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8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399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400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401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402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403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404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405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406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1409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14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0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412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14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1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415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14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1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418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14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1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421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14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2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424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14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2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427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14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2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430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14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2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433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14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3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36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14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3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439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14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3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442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14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4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445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14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4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448" name="Rectangle 121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114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4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451" name="Rectangle 122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14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5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54" name="Rectangle 123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14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5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57" name="Rectangle 124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14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5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60" name="Rectangle 125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14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5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63" name="Rectangle 126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114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6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466" name="Rectangle 127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14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6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69" name="Rectangle 128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14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6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472" name="Rectangle 12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14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7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75" name="Rectangle 130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14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7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78" name="Rectangle 131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14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7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81" name="Rectangle 132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14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80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484" name="Rectangle 133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14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8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87" name="Rectangle 134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114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8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490" name="Rectangle 135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14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8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93" name="Rectangle 136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14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9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496" name="Rectangle 137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14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9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499" name="Rectangle 138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14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49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02" name="Rectangle 139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15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0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05" name="Rectangle 140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15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0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08" name="Rectangle 141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15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0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11" name="Rectangle 142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15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1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14" name="Rectangle 143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15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1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17" name="Rectangle 144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15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1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1518" name="AutoShape 14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1521" name="Rectangle 146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15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2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24" name="Rectangle 147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15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2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27" name="Rectangle 148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15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2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30" name="Rectangle 149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15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2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33" name="Rectangle 150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15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3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36" name="Rectangle 151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15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3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39" name="Rectangle 152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15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3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42" name="Rectangle 153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15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4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45" name="Rectangle 154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15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4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48" name="Rectangle 155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15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4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51" name="Rectangle 156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15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5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54" name="Rectangle 157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15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5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57" name="Rectangle 158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15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5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60" name="Rectangle 159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15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5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63" name="Rectangle 160"/>
          <p:cNvGrpSpPr/>
          <p:nvPr/>
        </p:nvGrpSpPr>
        <p:grpSpPr>
          <a:xfrm>
            <a:off x="12174719" y="8710034"/>
            <a:ext cx="1244161" cy="1244291"/>
            <a:chOff x="0" y="0"/>
            <a:chExt cx="1244160" cy="1244290"/>
          </a:xfrm>
        </p:grpSpPr>
        <p:sp>
          <p:nvSpPr>
            <p:cNvPr id="115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6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66" name="Rectangle 161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15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6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569" name="Rectangle 162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15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6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572" name="Rectangle 163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15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57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1573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5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157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7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7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7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8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59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4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5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6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7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8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09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0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1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2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3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4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5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6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7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8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19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0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1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2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3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4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5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6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7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8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29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0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1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2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3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4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5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6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7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8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39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0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1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2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3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4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5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6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7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8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49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0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1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2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3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4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5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6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7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8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59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0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1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2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3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4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5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6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7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8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69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0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1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2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3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4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5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6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7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8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79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80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81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682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1685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16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68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688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16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68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691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16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69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694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16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69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697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16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69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700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16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69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703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17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0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706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17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0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709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17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0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12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17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1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715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17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1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718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17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1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721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17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2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724" name="Rectangle 121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117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2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727" name="Rectangle 122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17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2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30" name="Rectangle 123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17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2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33" name="Rectangle 124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17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3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36" name="Rectangle 125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17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3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39" name="Rectangle 126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117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38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742" name="Rectangle 127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17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4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45" name="Rectangle 128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17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4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748" name="Rectangle 12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17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4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51" name="Rectangle 130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17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5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54" name="Rectangle 131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17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5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57" name="Rectangle 132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17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56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760" name="Rectangle 133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17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5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63" name="Rectangle 134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117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6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1766" name="Rectangle 135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17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6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69" name="Rectangle 136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17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6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772" name="Rectangle 137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17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7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775" name="Rectangle 138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17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7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778" name="Rectangle 139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17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7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781" name="Rectangle 140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17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8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784" name="Rectangle 141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17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8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787" name="Rectangle 142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17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8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790" name="Rectangle 143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17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8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1791" name="AutoShape 144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1794" name="Rectangle 145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17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9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797" name="Rectangle 146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17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9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800" name="Rectangle 147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17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79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803" name="Rectangle 148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18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0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806" name="Rectangle 149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18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0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809" name="Rectangle 150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18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0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812" name="Rectangle 151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18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1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815" name="Rectangle 152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18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1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818" name="Rectangle 153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18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1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821" name="Rectangle 154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18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2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824" name="Rectangle 155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18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2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827" name="Rectangle 156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18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2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830" name="Rectangle 157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18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2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833" name="Rectangle 158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18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3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836" name="Rectangle 159"/>
          <p:cNvGrpSpPr/>
          <p:nvPr/>
        </p:nvGrpSpPr>
        <p:grpSpPr>
          <a:xfrm>
            <a:off x="12174719" y="8710034"/>
            <a:ext cx="1244161" cy="1244291"/>
            <a:chOff x="0" y="0"/>
            <a:chExt cx="1244160" cy="1244290"/>
          </a:xfrm>
        </p:grpSpPr>
        <p:sp>
          <p:nvSpPr>
            <p:cNvPr id="118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3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839" name="Rectangle 160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18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3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842" name="Rectangle 161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18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4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845" name="Rectangle 162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18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4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1848" name="Rectangle 163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18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4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1851" name="Rectangle 164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18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85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185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185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5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5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5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5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6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7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3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8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899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0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1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2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3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4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5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6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7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8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09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0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1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2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3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4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5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6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7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8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19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0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1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2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3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4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5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6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7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8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29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0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1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2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3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4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5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6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7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8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39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0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1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2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3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4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5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6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7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8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49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0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1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2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3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4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5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6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7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8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59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60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1961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1964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19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6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967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19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6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970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19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6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973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19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7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1976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19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7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979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19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7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982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19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8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985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19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8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988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19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8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1991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19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9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994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19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9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1997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19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9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000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19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199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003" name="Rectangle 121"/>
          <p:cNvGrpSpPr/>
          <p:nvPr/>
        </p:nvGrpSpPr>
        <p:grpSpPr>
          <a:xfrm>
            <a:off x="10930559" y="8715795"/>
            <a:ext cx="1244161" cy="1244291"/>
            <a:chOff x="0" y="0"/>
            <a:chExt cx="1244160" cy="1244290"/>
          </a:xfrm>
        </p:grpSpPr>
        <p:sp>
          <p:nvSpPr>
            <p:cNvPr id="120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02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2006" name="Rectangle 122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20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0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09" name="Rectangle 123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20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0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12" name="Rectangle 124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20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1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15" name="Rectangle 125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20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1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18" name="Rectangle 126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120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1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2021" name="Rectangle 127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20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2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24" name="Rectangle 128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20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2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027" name="Rectangle 12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20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2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30" name="Rectangle 130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20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2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33" name="Rectangle 131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20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3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36" name="Rectangle 132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20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35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2039" name="Rectangle 133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20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3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42" name="Rectangle 134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20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4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45" name="Rectangle 135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20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4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048" name="Rectangle 136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20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4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051" name="Rectangle 137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20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5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054" name="Rectangle 138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20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5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057" name="Rectangle 139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20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5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060" name="Rectangle 140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20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5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063" name="Rectangle 141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20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6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066" name="Rectangle 142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20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6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2067" name="AutoShape 14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2070" name="Rectangle 144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20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6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073" name="Rectangle 145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20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7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076" name="Rectangle 146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20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7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079" name="Rectangle 147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20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7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082" name="Rectangle 148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20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8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085" name="Rectangle 149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20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8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088" name="Rectangle 150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20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8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091" name="Rectangle 151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20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9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094" name="Rectangle 152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20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9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097" name="Rectangle 153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20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9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100" name="Rectangle 154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20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09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103" name="Rectangle 155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21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0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106" name="Rectangle 156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21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0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109" name="Rectangle 157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21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0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112" name="Rectangle 158"/>
          <p:cNvGrpSpPr/>
          <p:nvPr/>
        </p:nvGrpSpPr>
        <p:grpSpPr>
          <a:xfrm>
            <a:off x="12174719" y="8710034"/>
            <a:ext cx="1244161" cy="1244291"/>
            <a:chOff x="0" y="0"/>
            <a:chExt cx="1244160" cy="1244290"/>
          </a:xfrm>
        </p:grpSpPr>
        <p:sp>
          <p:nvSpPr>
            <p:cNvPr id="121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1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115" name="Rectangle 159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21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1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118" name="Rectangle 160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21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1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121" name="Rectangle 161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21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2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124" name="Rectangle 162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21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2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127" name="Rectangle 163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21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2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130" name="Rectangle 164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21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12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sp>
        <p:nvSpPr>
          <p:cNvPr id="12131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3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213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3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3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3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3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3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4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5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2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3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4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5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6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7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8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69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0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1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2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3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4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5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6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7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8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79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0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1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2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3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4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5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6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7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8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89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0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1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2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3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4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5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6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7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8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199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0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1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2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3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4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5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6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7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8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09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0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1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2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3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4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5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6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7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8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19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0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1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2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3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4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5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6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7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8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29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0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1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2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3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4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5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6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7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8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39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240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2243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22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4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246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22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4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249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22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4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252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22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5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255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22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5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258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22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5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261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22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6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264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22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6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267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22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6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270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22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6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273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22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7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276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22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7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279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22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7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282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22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8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285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22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8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288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22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8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291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22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9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294" name="Rectangle 125"/>
          <p:cNvGrpSpPr/>
          <p:nvPr/>
        </p:nvGrpSpPr>
        <p:grpSpPr>
          <a:xfrm>
            <a:off x="9683519" y="2494341"/>
            <a:ext cx="1244161" cy="1244291"/>
            <a:chOff x="0" y="0"/>
            <a:chExt cx="1244160" cy="1244290"/>
          </a:xfrm>
        </p:grpSpPr>
        <p:sp>
          <p:nvSpPr>
            <p:cNvPr id="122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93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2297" name="Rectangle 126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22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9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300" name="Rectangle 127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22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29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03" name="Rectangle 12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23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0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306" name="Rectangle 129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23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0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309" name="Rectangle 130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23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0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312" name="Rectangle 131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23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11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2315" name="Rectangle 132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23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1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318" name="Rectangle 133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23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1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321" name="Rectangle 134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23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2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324" name="Rectangle 135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23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2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27" name="Rectangle 136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23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2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30" name="Rectangle 137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23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2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33" name="Rectangle 138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23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3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36" name="Rectangle 139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23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3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39" name="Rectangle 140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23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3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42" name="Rectangle 141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23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4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2343" name="AutoShape 14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2346" name="Rectangle 143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23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4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49" name="Rectangle 144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23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4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52" name="Rectangle 145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23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5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55" name="Rectangle 146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23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5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58" name="Rectangle 147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23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5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61" name="Rectangle 148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23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6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64" name="Rectangle 149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23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6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67" name="Rectangle 150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23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6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70" name="Rectangle 151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23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6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73" name="Rectangle 152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23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7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76" name="Rectangle 153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23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7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79" name="Rectangle 154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23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7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82" name="Rectangle 155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23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8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85" name="Rectangle 156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23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8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88" name="Rectangle 157"/>
          <p:cNvGrpSpPr/>
          <p:nvPr/>
        </p:nvGrpSpPr>
        <p:grpSpPr>
          <a:xfrm>
            <a:off x="12174719" y="8710034"/>
            <a:ext cx="1244161" cy="1244291"/>
            <a:chOff x="0" y="0"/>
            <a:chExt cx="1244160" cy="1244290"/>
          </a:xfrm>
        </p:grpSpPr>
        <p:sp>
          <p:nvSpPr>
            <p:cNvPr id="123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8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91" name="Rectangle 158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23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9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394" name="Rectangle 159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23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9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397" name="Rectangle 160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23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9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400" name="Rectangle 161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23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39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403" name="Rectangle 162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24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40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406" name="Rectangle 163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24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40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409" name="Rectangle 164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24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40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sp>
        <p:nvSpPr>
          <p:cNvPr id="12410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2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241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1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1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1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1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1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1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2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3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1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4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7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8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59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0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1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2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3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4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5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6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7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8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69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0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1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2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3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4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5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6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7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8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79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0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1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2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3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4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5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6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7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8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89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0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1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2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3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4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5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6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7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8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499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0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1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2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3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4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5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6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7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8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09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0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1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2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3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4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5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6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7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8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519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2522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25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2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525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25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2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528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25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2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531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25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3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534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25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3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537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25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3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540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25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3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543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25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4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546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25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4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49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25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4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552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25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5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555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25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5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558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25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5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561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25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6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64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25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6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67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25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6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70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25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6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73" name="Rectangle 12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25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7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76" name="Rectangle 12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25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7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579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25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7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82" name="Rectangle 128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25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8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85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25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8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88" name="Rectangle 130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25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87" name="4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4?</a:t>
              </a:r>
            </a:p>
          </p:txBody>
        </p:sp>
      </p:grpSp>
      <p:grpSp>
        <p:nvGrpSpPr>
          <p:cNvPr id="12591" name="Rectangle 131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25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9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94" name="Rectangle 132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25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9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597" name="Rectangle 133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25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9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600" name="Rectangle 134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25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59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03" name="Rectangle 135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26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0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06" name="Rectangle 136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26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0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09" name="Rectangle 137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26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0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12" name="Rectangle 138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26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1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15" name="Rectangle 139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26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1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18" name="Rectangle 140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26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1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2619" name="AutoShape 14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2622" name="Rectangle 142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26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2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25" name="Rectangle 143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26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2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28" name="Rectangle 144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26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2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31" name="Rectangle 145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26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3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34" name="Rectangle 146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26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3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37" name="Rectangle 147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26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3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40" name="Rectangle 148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26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3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43" name="Rectangle 149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26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4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46" name="Rectangle 150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26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4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49" name="Rectangle 151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26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4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52" name="Rectangle 152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26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5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55" name="Rectangle 153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26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5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58" name="Rectangle 154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26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5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61" name="Rectangle 155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26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6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64" name="Rectangle 156"/>
          <p:cNvGrpSpPr/>
          <p:nvPr/>
        </p:nvGrpSpPr>
        <p:grpSpPr>
          <a:xfrm>
            <a:off x="12174719" y="8710034"/>
            <a:ext cx="1244161" cy="1244291"/>
            <a:chOff x="0" y="0"/>
            <a:chExt cx="1244160" cy="1244290"/>
          </a:xfrm>
        </p:grpSpPr>
        <p:sp>
          <p:nvSpPr>
            <p:cNvPr id="126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6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67" name="Rectangle 157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26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6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70" name="Rectangle 158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26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6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73" name="Rectangle 159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26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7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76" name="Rectangle 160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26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7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79" name="Rectangle 161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26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7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682" name="Rectangle 162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26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8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85" name="Rectangle 163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26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8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88" name="Rectangle 164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126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8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691" name="Rectangle 165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126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69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269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269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69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69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69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69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0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1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3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2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39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0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1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2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3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4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5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6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7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8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49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0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1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2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3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4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5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6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7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8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59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0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1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2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3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4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5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6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7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8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69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0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1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2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3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4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5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6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7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8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79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0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1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2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3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4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5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6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7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8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89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0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1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2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3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4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5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6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7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8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799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800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801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2804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28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0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807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28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0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810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28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0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813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28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1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2816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28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1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819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28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1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822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28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2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825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28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2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828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28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2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31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28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3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834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28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3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837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28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3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840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28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3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2843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28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4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46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28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4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49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28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4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52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28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5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55" name="Rectangle 12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28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5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58" name="Rectangle 12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28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5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861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28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6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64" name="Rectangle 128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28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6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67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28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6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70" name="Rectangle 13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28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6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73" name="Rectangle 13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28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7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76" name="Rectangle 132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28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7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2879" name="Rectangle 133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28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7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882" name="Rectangle 134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28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8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885" name="Rectangle 135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28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8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888" name="Rectangle 136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28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8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891" name="Rectangle 137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28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9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894" name="Rectangle 138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28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9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897" name="Rectangle 139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28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89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2898" name="AutoShape 14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2901" name="Rectangle 141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28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0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04" name="Rectangle 142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29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0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07" name="Rectangle 143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29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0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10" name="Rectangle 144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29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0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13" name="Rectangle 145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29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1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16" name="Rectangle 146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29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1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19" name="Rectangle 147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29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1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22" name="Rectangle 148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29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2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25" name="Rectangle 149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29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2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28" name="Rectangle 150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29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2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31" name="Rectangle 151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29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3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34" name="Rectangle 152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29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3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37" name="Rectangle 153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29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3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40" name="Rectangle 154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29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3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43" name="Rectangle 155"/>
          <p:cNvGrpSpPr/>
          <p:nvPr/>
        </p:nvGrpSpPr>
        <p:grpSpPr>
          <a:xfrm>
            <a:off x="12174719" y="8710034"/>
            <a:ext cx="1244161" cy="1244291"/>
            <a:chOff x="0" y="0"/>
            <a:chExt cx="1244160" cy="1244290"/>
          </a:xfrm>
        </p:grpSpPr>
        <p:sp>
          <p:nvSpPr>
            <p:cNvPr id="129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4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46" name="Rectangle 156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29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4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49" name="Rectangle 157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29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4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52" name="Rectangle 158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29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5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55" name="Rectangle 159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29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5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58" name="Rectangle 160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29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5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61" name="Rectangle 161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29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6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64" name="Rectangle 162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29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6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67" name="Rectangle 163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129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6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2970" name="Rectangle 164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129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6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2973" name="Rectangle 165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29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297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sp>
        <p:nvSpPr>
          <p:cNvPr id="12974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6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2977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78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79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0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1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2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3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4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5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6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7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8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89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0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1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2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3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4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5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6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7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8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2999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0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1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2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3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4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5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6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7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8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09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0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1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2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3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4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5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6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7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8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19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0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1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2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3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4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5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6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7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8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29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0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1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2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3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4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5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6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7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8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39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0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1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2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3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4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5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6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7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8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49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0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1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2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3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4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5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6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7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8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59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0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1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2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3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4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5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6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7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8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69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0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1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2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3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4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5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6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7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8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79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80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81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82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083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3086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30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085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089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30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088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092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30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091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095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30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094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098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30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09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101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30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104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31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0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107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31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0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110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31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0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13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31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1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116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31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1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119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31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1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122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31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2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125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31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2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28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31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2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31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31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3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34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31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3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37" name="Rectangle 12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31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3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40" name="Rectangle 12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31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3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143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31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4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46" name="Rectangle 128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31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4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49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31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4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52" name="Rectangle 13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31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5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55" name="Rectangle 13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31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5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58" name="Rectangle 132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31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5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161" name="Rectangle 133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31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6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164" name="Rectangle 134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31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6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167" name="Rectangle 135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31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6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170" name="Rectangle 136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31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69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3173" name="Rectangle 137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31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7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176" name="Rectangle 138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31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7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179" name="Rectangle 139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31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7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3180" name="AutoShape 14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3183" name="Rectangle 141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31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8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186" name="Rectangle 142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31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8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189" name="Rectangle 143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31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8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192" name="Rectangle 144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31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9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195" name="Rectangle 145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31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9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198" name="Rectangle 146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31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19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201" name="Rectangle 147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31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0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04" name="Rectangle 148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32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0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207" name="Rectangle 149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32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0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10" name="Rectangle 150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32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0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213" name="Rectangle 151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32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1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16" name="Rectangle 152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32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1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19" name="Rectangle 153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32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1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222" name="Rectangle 154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32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2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25" name="Rectangle 155"/>
          <p:cNvGrpSpPr/>
          <p:nvPr/>
        </p:nvGrpSpPr>
        <p:grpSpPr>
          <a:xfrm>
            <a:off x="12174719" y="8710034"/>
            <a:ext cx="1244161" cy="1244291"/>
            <a:chOff x="0" y="0"/>
            <a:chExt cx="1244160" cy="1244290"/>
          </a:xfrm>
        </p:grpSpPr>
        <p:sp>
          <p:nvSpPr>
            <p:cNvPr id="132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2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228" name="Rectangle 156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32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2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31" name="Rectangle 157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32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3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234" name="Rectangle 158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32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3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237" name="Rectangle 159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32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3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40" name="Rectangle 160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32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3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243" name="Rectangle 161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32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4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46" name="Rectangle 162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32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4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49" name="Rectangle 163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132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4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52" name="Rectangle 164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132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5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255" name="Rectangle 165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32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5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258" name="Rectangle 166"/>
          <p:cNvGrpSpPr/>
          <p:nvPr/>
        </p:nvGrpSpPr>
        <p:grpSpPr>
          <a:xfrm>
            <a:off x="10927680" y="1250051"/>
            <a:ext cx="1244161" cy="1244292"/>
            <a:chOff x="0" y="0"/>
            <a:chExt cx="1244160" cy="1244290"/>
          </a:xfrm>
        </p:grpSpPr>
        <p:sp>
          <p:nvSpPr>
            <p:cNvPr id="132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57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3261" name="Rectangle 167"/>
          <p:cNvGrpSpPr/>
          <p:nvPr/>
        </p:nvGrpSpPr>
        <p:grpSpPr>
          <a:xfrm>
            <a:off x="12171839" y="2494341"/>
            <a:ext cx="1244161" cy="1244291"/>
            <a:chOff x="0" y="0"/>
            <a:chExt cx="1244160" cy="1244290"/>
          </a:xfrm>
        </p:grpSpPr>
        <p:sp>
          <p:nvSpPr>
            <p:cNvPr id="132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260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sp>
        <p:nvSpPr>
          <p:cNvPr id="1326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6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326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6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6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6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6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7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8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3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29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09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0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1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2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3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4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5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6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7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8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19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0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1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2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3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4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5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6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7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8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29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0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1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2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3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4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5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6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7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8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39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0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1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2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3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4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5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6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7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8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49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0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1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2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3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4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5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6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7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8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59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0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1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2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3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4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5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6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7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8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69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70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371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3374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33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37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377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33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37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380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33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37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383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33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38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386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33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38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389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33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38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392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33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39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395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33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39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398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33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39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01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33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404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34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0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407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34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0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410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34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0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413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34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1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16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34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1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19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34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1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22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34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2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25" name="Rectangle 12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34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2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28" name="Rectangle 12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34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2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431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34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3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34" name="Rectangle 128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34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3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37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34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3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40" name="Rectangle 13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34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3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43" name="Rectangle 13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34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4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46" name="Rectangle 132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34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4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449" name="Rectangle 133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34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4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452" name="Rectangle 134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34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5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455" name="Rectangle 135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34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5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458" name="Rectangle 136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34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57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3461" name="Rectangle 137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34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6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464" name="Rectangle 138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34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6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467" name="Rectangle 139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34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6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3468" name="AutoShape 14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3471" name="Rectangle 141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34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7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474" name="Rectangle 142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34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7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477" name="Rectangle 143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34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7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480" name="Rectangle 144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34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7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483" name="Rectangle 145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34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8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486" name="Rectangle 146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34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8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489" name="Rectangle 147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34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8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492" name="Rectangle 148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34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9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495" name="Rectangle 149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34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9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498" name="Rectangle 150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34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49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501" name="Rectangle 151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34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0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504" name="Rectangle 152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35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0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507" name="Rectangle 153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35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0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510" name="Rectangle 154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35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0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513" name="Rectangle 155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35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1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516" name="Rectangle 156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35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1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519" name="Rectangle 157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35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1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522" name="Rectangle 158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35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2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525" name="Rectangle 159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35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2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528" name="Rectangle 160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35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2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531" name="Rectangle 16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35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3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534" name="Rectangle 162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135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3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537" name="Rectangle 163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135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3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540" name="Rectangle 164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35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3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543" name="Rectangle 165"/>
          <p:cNvGrpSpPr/>
          <p:nvPr/>
        </p:nvGrpSpPr>
        <p:grpSpPr>
          <a:xfrm>
            <a:off x="10927680" y="1250051"/>
            <a:ext cx="1244161" cy="1244292"/>
            <a:chOff x="0" y="0"/>
            <a:chExt cx="1244160" cy="1244290"/>
          </a:xfrm>
        </p:grpSpPr>
        <p:sp>
          <p:nvSpPr>
            <p:cNvPr id="135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42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3546" name="Rectangle 166"/>
          <p:cNvGrpSpPr/>
          <p:nvPr/>
        </p:nvGrpSpPr>
        <p:grpSpPr>
          <a:xfrm>
            <a:off x="12171839" y="2494341"/>
            <a:ext cx="1244161" cy="1244291"/>
            <a:chOff x="0" y="0"/>
            <a:chExt cx="1244160" cy="1244290"/>
          </a:xfrm>
        </p:grpSpPr>
        <p:sp>
          <p:nvSpPr>
            <p:cNvPr id="135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45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3549" name="Rectangle 167"/>
          <p:cNvGrpSpPr/>
          <p:nvPr/>
        </p:nvGrpSpPr>
        <p:grpSpPr>
          <a:xfrm>
            <a:off x="12174719" y="8715795"/>
            <a:ext cx="1244161" cy="1244291"/>
            <a:chOff x="0" y="0"/>
            <a:chExt cx="1244160" cy="1244290"/>
          </a:xfrm>
        </p:grpSpPr>
        <p:sp>
          <p:nvSpPr>
            <p:cNvPr id="135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48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3552" name="Rectangle 168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135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51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3555" name="Rectangle 169"/>
          <p:cNvGrpSpPr/>
          <p:nvPr/>
        </p:nvGrpSpPr>
        <p:grpSpPr>
          <a:xfrm>
            <a:off x="12171839" y="9954325"/>
            <a:ext cx="1244161" cy="1244291"/>
            <a:chOff x="0" y="0"/>
            <a:chExt cx="1244160" cy="1244290"/>
          </a:xfrm>
        </p:grpSpPr>
        <p:sp>
          <p:nvSpPr>
            <p:cNvPr id="135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554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sp>
        <p:nvSpPr>
          <p:cNvPr id="13556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8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355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6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7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7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8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89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0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1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2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3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4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5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6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7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8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599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0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1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2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3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4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5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6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7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8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09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0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1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2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3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4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5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6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7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8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19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0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1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2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3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4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5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6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7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8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29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0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1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2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3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4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5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6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7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8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39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0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1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2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3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4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5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6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7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8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49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0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1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2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3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4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5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6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7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8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59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60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61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62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63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64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665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3668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36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6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671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36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7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674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36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7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677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36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7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680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36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7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683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36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8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686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36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8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689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36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8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692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36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9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695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36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9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698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36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69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701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36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704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37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0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707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37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0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10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37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0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13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37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1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16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37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1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19" name="Rectangle 12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37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1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22" name="Rectangle 12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37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2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725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37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2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28" name="Rectangle 128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37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2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31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37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3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34" name="Rectangle 13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37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3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37" name="Rectangle 13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37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3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40" name="Rectangle 132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37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3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743" name="Rectangle 133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37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4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746" name="Rectangle 13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37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4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749" name="Rectangle 135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37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48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3752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37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5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755" name="Rectangle 137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37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5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758" name="Rectangle 138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37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5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3759" name="AutoShape 13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3762" name="Rectangle 140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37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6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765" name="Rectangle 141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37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6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768" name="Rectangle 142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37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6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771" name="Rectangle 143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37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7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774" name="Rectangle 144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37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7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777" name="Rectangle 145"/>
          <p:cNvGrpSpPr/>
          <p:nvPr/>
        </p:nvGrpSpPr>
        <p:grpSpPr>
          <a:xfrm>
            <a:off x="5951039" y="9957206"/>
            <a:ext cx="1244161" cy="1244291"/>
            <a:chOff x="0" y="0"/>
            <a:chExt cx="1244160" cy="1244290"/>
          </a:xfrm>
        </p:grpSpPr>
        <p:sp>
          <p:nvSpPr>
            <p:cNvPr id="137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7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780" name="Rectangle 146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37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7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783" name="Rectangle 147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37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8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786" name="Rectangle 148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37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8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789" name="Rectangle 149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37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8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792" name="Rectangle 150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37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9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795" name="Rectangle 151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37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9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798" name="Rectangle 152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37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79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801" name="Rectangle 153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37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0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804" name="Rectangle 154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38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0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807" name="Rectangle 155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38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0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810" name="Rectangle 156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38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0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813" name="Rectangle 157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38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1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816" name="Rectangle 158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38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1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819" name="Rectangle 159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38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1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822" name="Rectangle 160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38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2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825" name="Rectangle 161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138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2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828" name="Rectangle 162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138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2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3831" name="Rectangle 163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38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3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3834" name="Rectangle 164"/>
          <p:cNvGrpSpPr/>
          <p:nvPr/>
        </p:nvGrpSpPr>
        <p:grpSpPr>
          <a:xfrm>
            <a:off x="10927680" y="1250051"/>
            <a:ext cx="1244161" cy="1244292"/>
            <a:chOff x="0" y="0"/>
            <a:chExt cx="1244160" cy="1244290"/>
          </a:xfrm>
        </p:grpSpPr>
        <p:sp>
          <p:nvSpPr>
            <p:cNvPr id="138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33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3837" name="Rectangle 165"/>
          <p:cNvGrpSpPr/>
          <p:nvPr/>
        </p:nvGrpSpPr>
        <p:grpSpPr>
          <a:xfrm>
            <a:off x="12171839" y="2494341"/>
            <a:ext cx="1244161" cy="1244291"/>
            <a:chOff x="0" y="0"/>
            <a:chExt cx="1244160" cy="1244290"/>
          </a:xfrm>
        </p:grpSpPr>
        <p:sp>
          <p:nvSpPr>
            <p:cNvPr id="138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36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3840" name="Rectangle 166"/>
          <p:cNvGrpSpPr/>
          <p:nvPr/>
        </p:nvGrpSpPr>
        <p:grpSpPr>
          <a:xfrm>
            <a:off x="12174719" y="8715795"/>
            <a:ext cx="1244161" cy="1244291"/>
            <a:chOff x="0" y="0"/>
            <a:chExt cx="1244160" cy="1244290"/>
          </a:xfrm>
        </p:grpSpPr>
        <p:sp>
          <p:nvSpPr>
            <p:cNvPr id="138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39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3843" name="Rectangle 167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138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42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3846" name="Rectangle 168"/>
          <p:cNvGrpSpPr/>
          <p:nvPr/>
        </p:nvGrpSpPr>
        <p:grpSpPr>
          <a:xfrm>
            <a:off x="12171839" y="9954325"/>
            <a:ext cx="1244161" cy="1244291"/>
            <a:chOff x="0" y="0"/>
            <a:chExt cx="1244160" cy="1244290"/>
          </a:xfrm>
        </p:grpSpPr>
        <p:sp>
          <p:nvSpPr>
            <p:cNvPr id="138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45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3849" name="Rectangle 169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38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48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3852" name="Rectangle 170"/>
          <p:cNvGrpSpPr/>
          <p:nvPr/>
        </p:nvGrpSpPr>
        <p:grpSpPr>
          <a:xfrm>
            <a:off x="4706880" y="2488581"/>
            <a:ext cx="1244161" cy="1244292"/>
            <a:chOff x="0" y="0"/>
            <a:chExt cx="1244160" cy="1244290"/>
          </a:xfrm>
        </p:grpSpPr>
        <p:sp>
          <p:nvSpPr>
            <p:cNvPr id="138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51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3855" name="Rectangle 171"/>
          <p:cNvGrpSpPr/>
          <p:nvPr/>
        </p:nvGrpSpPr>
        <p:grpSpPr>
          <a:xfrm>
            <a:off x="3462720" y="3732872"/>
            <a:ext cx="1244161" cy="1244291"/>
            <a:chOff x="0" y="0"/>
            <a:chExt cx="1244160" cy="1244290"/>
          </a:xfrm>
        </p:grpSpPr>
        <p:sp>
          <p:nvSpPr>
            <p:cNvPr id="138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854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sp>
        <p:nvSpPr>
          <p:cNvPr id="13856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8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385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6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7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7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8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89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0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1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2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3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4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5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6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7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8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899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0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1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2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3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4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5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6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7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8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09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0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1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2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3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4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5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6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7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8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19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0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1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2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3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4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5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6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7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8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29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0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1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2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3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4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5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6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7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8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39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0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1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2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3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4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5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6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7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8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49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0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1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2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3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4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5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6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7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8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59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60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61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62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63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64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3965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3968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39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6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971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39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7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974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39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7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977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39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7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3980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39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7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983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39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8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986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39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8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989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39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8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992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39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9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3995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39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9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3998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39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399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001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39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004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40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0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007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40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0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10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40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0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13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40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1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16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40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1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19" name="Rectangle 12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40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1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22" name="Rectangle 12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40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2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025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40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2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28" name="Rectangle 128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40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2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31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40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3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34" name="Rectangle 13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40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3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37" name="Rectangle 13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40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3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40" name="Rectangle 132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40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3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043" name="Rectangle 133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40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4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046" name="Rectangle 13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40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4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049" name="Rectangle 135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40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48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052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40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5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055" name="Rectangle 137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40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5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058" name="Rectangle 138"/>
          <p:cNvGrpSpPr/>
          <p:nvPr/>
        </p:nvGrpSpPr>
        <p:grpSpPr>
          <a:xfrm>
            <a:off x="14660159" y="6224334"/>
            <a:ext cx="1244161" cy="1244291"/>
            <a:chOff x="0" y="0"/>
            <a:chExt cx="1244160" cy="1244290"/>
          </a:xfrm>
        </p:grpSpPr>
        <p:sp>
          <p:nvSpPr>
            <p:cNvPr id="140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5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sp>
        <p:nvSpPr>
          <p:cNvPr id="14059" name="AutoShape 13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4062" name="Rectangle 140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40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6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065" name="Rectangle 141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40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6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068" name="Rectangle 142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40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6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071" name="Rectangle 143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40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7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074" name="Rectangle 144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40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7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077" name="Rectangle 145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40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7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080" name="Rectangle 146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40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7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083" name="Rectangle 147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40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8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086" name="Rectangle 148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40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8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089" name="Rectangle 149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40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8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092" name="Rectangle 150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40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9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095" name="Rectangle 151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40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9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098" name="Rectangle 152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40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09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101" name="Rectangle 153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40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0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104" name="Rectangle 154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41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0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107" name="Rectangle 155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41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0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110" name="Rectangle 156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41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0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113" name="Rectangle 157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41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1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116" name="Rectangle 158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41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1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119" name="Rectangle 15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41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1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122" name="Rectangle 160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141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2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125" name="Rectangle 161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141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2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128" name="Rectangle 162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41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2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131" name="Rectangle 163"/>
          <p:cNvGrpSpPr/>
          <p:nvPr/>
        </p:nvGrpSpPr>
        <p:grpSpPr>
          <a:xfrm>
            <a:off x="10927680" y="1250051"/>
            <a:ext cx="1244161" cy="1244292"/>
            <a:chOff x="0" y="0"/>
            <a:chExt cx="1244160" cy="1244290"/>
          </a:xfrm>
        </p:grpSpPr>
        <p:sp>
          <p:nvSpPr>
            <p:cNvPr id="141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30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134" name="Rectangle 164"/>
          <p:cNvGrpSpPr/>
          <p:nvPr/>
        </p:nvGrpSpPr>
        <p:grpSpPr>
          <a:xfrm>
            <a:off x="12171839" y="2494341"/>
            <a:ext cx="1244161" cy="1244291"/>
            <a:chOff x="0" y="0"/>
            <a:chExt cx="1244160" cy="1244290"/>
          </a:xfrm>
        </p:grpSpPr>
        <p:sp>
          <p:nvSpPr>
            <p:cNvPr id="141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33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137" name="Rectangle 165"/>
          <p:cNvGrpSpPr/>
          <p:nvPr/>
        </p:nvGrpSpPr>
        <p:grpSpPr>
          <a:xfrm>
            <a:off x="12174719" y="8715795"/>
            <a:ext cx="1244161" cy="1244291"/>
            <a:chOff x="0" y="0"/>
            <a:chExt cx="1244160" cy="1244290"/>
          </a:xfrm>
        </p:grpSpPr>
        <p:sp>
          <p:nvSpPr>
            <p:cNvPr id="141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36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140" name="Rectangle 166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141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39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143" name="Rectangle 167"/>
          <p:cNvGrpSpPr/>
          <p:nvPr/>
        </p:nvGrpSpPr>
        <p:grpSpPr>
          <a:xfrm>
            <a:off x="12171839" y="9954325"/>
            <a:ext cx="1244161" cy="1244291"/>
            <a:chOff x="0" y="0"/>
            <a:chExt cx="1244160" cy="1244290"/>
          </a:xfrm>
        </p:grpSpPr>
        <p:sp>
          <p:nvSpPr>
            <p:cNvPr id="141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42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146" name="Rectangle 168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41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45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149" name="Rectangle 169"/>
          <p:cNvGrpSpPr/>
          <p:nvPr/>
        </p:nvGrpSpPr>
        <p:grpSpPr>
          <a:xfrm>
            <a:off x="4706880" y="2488581"/>
            <a:ext cx="1244161" cy="1244292"/>
            <a:chOff x="0" y="0"/>
            <a:chExt cx="1244160" cy="1244290"/>
          </a:xfrm>
        </p:grpSpPr>
        <p:sp>
          <p:nvSpPr>
            <p:cNvPr id="141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48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152" name="Rectangle 170"/>
          <p:cNvGrpSpPr/>
          <p:nvPr/>
        </p:nvGrpSpPr>
        <p:grpSpPr>
          <a:xfrm>
            <a:off x="3462720" y="3732872"/>
            <a:ext cx="1244161" cy="1244291"/>
            <a:chOff x="0" y="0"/>
            <a:chExt cx="1244160" cy="1244290"/>
          </a:xfrm>
        </p:grpSpPr>
        <p:sp>
          <p:nvSpPr>
            <p:cNvPr id="141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51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155" name="Rectangle 171"/>
          <p:cNvGrpSpPr/>
          <p:nvPr/>
        </p:nvGrpSpPr>
        <p:grpSpPr>
          <a:xfrm>
            <a:off x="5951039" y="9954325"/>
            <a:ext cx="1244161" cy="1244291"/>
            <a:chOff x="0" y="0"/>
            <a:chExt cx="1244160" cy="1244290"/>
          </a:xfrm>
        </p:grpSpPr>
        <p:sp>
          <p:nvSpPr>
            <p:cNvPr id="141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54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158" name="Rectangle 172"/>
          <p:cNvGrpSpPr/>
          <p:nvPr/>
        </p:nvGrpSpPr>
        <p:grpSpPr>
          <a:xfrm>
            <a:off x="4706880" y="9954325"/>
            <a:ext cx="1244161" cy="1244291"/>
            <a:chOff x="0" y="0"/>
            <a:chExt cx="1244160" cy="1244290"/>
          </a:xfrm>
        </p:grpSpPr>
        <p:sp>
          <p:nvSpPr>
            <p:cNvPr id="141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57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161" name="Rectangle 173"/>
          <p:cNvGrpSpPr/>
          <p:nvPr/>
        </p:nvGrpSpPr>
        <p:grpSpPr>
          <a:xfrm>
            <a:off x="5951039" y="11201497"/>
            <a:ext cx="1244161" cy="1244291"/>
            <a:chOff x="0" y="0"/>
            <a:chExt cx="1244160" cy="1244290"/>
          </a:xfrm>
        </p:grpSpPr>
        <p:sp>
          <p:nvSpPr>
            <p:cNvPr id="141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160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sp>
        <p:nvSpPr>
          <p:cNvPr id="1416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6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416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6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6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6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6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7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8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3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19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09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0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1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2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3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4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5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6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7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8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19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0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1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2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3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4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5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6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7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8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29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0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1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2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3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4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5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6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7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8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39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0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1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2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3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4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5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6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7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8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49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0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1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2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3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4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5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6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7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8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59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0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1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2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3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4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5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6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7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8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69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70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271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4274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42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27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277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42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27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280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42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27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283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42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28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286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42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28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289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42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28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292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42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29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295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42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29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298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42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29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01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42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0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304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43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0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307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43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0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310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43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0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313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43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1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16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43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1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19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43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1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22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43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2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25" name="Rectangle 12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43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2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28" name="Rectangle 12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43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2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331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43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3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34" name="Rectangle 128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43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3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37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43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3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40" name="Rectangle 13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43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3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43" name="Rectangle 13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43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4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46" name="Rectangle 132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43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4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349" name="Rectangle 133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43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4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352" name="Rectangle 13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43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5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355" name="Rectangle 135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43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54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358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43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5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361" name="Rectangle 137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43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6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sp>
        <p:nvSpPr>
          <p:cNvPr id="14362" name="Rectangle 13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363" name="AutoShape 13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4366" name="Rectangle 140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43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6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369" name="Rectangle 141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43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6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372" name="Rectangle 142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43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7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375" name="Rectangle 143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43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7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378" name="Rectangle 144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43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7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381" name="Rectangle 145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43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8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384" name="Rectangle 146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43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8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387" name="Rectangle 147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43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8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390" name="Rectangle 148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43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8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393" name="Rectangle 149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43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9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396" name="Rectangle 150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43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9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399" name="Rectangle 151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43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39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402" name="Rectangle 152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44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0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405" name="Rectangle 153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44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0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408" name="Rectangle 154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44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0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411" name="Rectangle 155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44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1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414" name="Rectangle 156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44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1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417" name="Rectangle 157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44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1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420" name="Rectangle 158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44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1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423" name="Rectangle 15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44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2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426" name="Rectangle 160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144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2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429" name="Rectangle 161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144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2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432" name="Rectangle 162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44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3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435" name="Rectangle 163"/>
          <p:cNvGrpSpPr/>
          <p:nvPr/>
        </p:nvGrpSpPr>
        <p:grpSpPr>
          <a:xfrm>
            <a:off x="10927680" y="1250051"/>
            <a:ext cx="1244161" cy="1244292"/>
            <a:chOff x="0" y="0"/>
            <a:chExt cx="1244160" cy="1244290"/>
          </a:xfrm>
        </p:grpSpPr>
        <p:sp>
          <p:nvSpPr>
            <p:cNvPr id="144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34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438" name="Rectangle 164"/>
          <p:cNvGrpSpPr/>
          <p:nvPr/>
        </p:nvGrpSpPr>
        <p:grpSpPr>
          <a:xfrm>
            <a:off x="12171839" y="2494341"/>
            <a:ext cx="1244161" cy="1244291"/>
            <a:chOff x="0" y="0"/>
            <a:chExt cx="1244160" cy="1244290"/>
          </a:xfrm>
        </p:grpSpPr>
        <p:sp>
          <p:nvSpPr>
            <p:cNvPr id="144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37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441" name="Rectangle 165"/>
          <p:cNvGrpSpPr/>
          <p:nvPr/>
        </p:nvGrpSpPr>
        <p:grpSpPr>
          <a:xfrm>
            <a:off x="12174719" y="8715795"/>
            <a:ext cx="1244161" cy="1244291"/>
            <a:chOff x="0" y="0"/>
            <a:chExt cx="1244160" cy="1244290"/>
          </a:xfrm>
        </p:grpSpPr>
        <p:sp>
          <p:nvSpPr>
            <p:cNvPr id="144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40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444" name="Rectangle 166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144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43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447" name="Rectangle 167"/>
          <p:cNvGrpSpPr/>
          <p:nvPr/>
        </p:nvGrpSpPr>
        <p:grpSpPr>
          <a:xfrm>
            <a:off x="12171839" y="9954325"/>
            <a:ext cx="1244161" cy="1244291"/>
            <a:chOff x="0" y="0"/>
            <a:chExt cx="1244160" cy="1244290"/>
          </a:xfrm>
        </p:grpSpPr>
        <p:sp>
          <p:nvSpPr>
            <p:cNvPr id="144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46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450" name="Rectangle 168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44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49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453" name="Rectangle 169"/>
          <p:cNvGrpSpPr/>
          <p:nvPr/>
        </p:nvGrpSpPr>
        <p:grpSpPr>
          <a:xfrm>
            <a:off x="4706880" y="2488581"/>
            <a:ext cx="1244161" cy="1244292"/>
            <a:chOff x="0" y="0"/>
            <a:chExt cx="1244160" cy="1244290"/>
          </a:xfrm>
        </p:grpSpPr>
        <p:sp>
          <p:nvSpPr>
            <p:cNvPr id="144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52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456" name="Rectangle 170"/>
          <p:cNvGrpSpPr/>
          <p:nvPr/>
        </p:nvGrpSpPr>
        <p:grpSpPr>
          <a:xfrm>
            <a:off x="3462720" y="3732872"/>
            <a:ext cx="1244161" cy="1244291"/>
            <a:chOff x="0" y="0"/>
            <a:chExt cx="1244160" cy="1244290"/>
          </a:xfrm>
        </p:grpSpPr>
        <p:sp>
          <p:nvSpPr>
            <p:cNvPr id="144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55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459" name="Rectangle 171"/>
          <p:cNvGrpSpPr/>
          <p:nvPr/>
        </p:nvGrpSpPr>
        <p:grpSpPr>
          <a:xfrm>
            <a:off x="5951039" y="9954325"/>
            <a:ext cx="1244161" cy="1244291"/>
            <a:chOff x="0" y="0"/>
            <a:chExt cx="1244160" cy="1244290"/>
          </a:xfrm>
        </p:grpSpPr>
        <p:sp>
          <p:nvSpPr>
            <p:cNvPr id="144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58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462" name="Rectangle 172"/>
          <p:cNvGrpSpPr/>
          <p:nvPr/>
        </p:nvGrpSpPr>
        <p:grpSpPr>
          <a:xfrm>
            <a:off x="4706880" y="9954325"/>
            <a:ext cx="1244161" cy="1244291"/>
            <a:chOff x="0" y="0"/>
            <a:chExt cx="1244160" cy="1244290"/>
          </a:xfrm>
        </p:grpSpPr>
        <p:sp>
          <p:nvSpPr>
            <p:cNvPr id="144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61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465" name="Rectangle 173"/>
          <p:cNvGrpSpPr/>
          <p:nvPr/>
        </p:nvGrpSpPr>
        <p:grpSpPr>
          <a:xfrm>
            <a:off x="5951039" y="11201497"/>
            <a:ext cx="1244161" cy="1244291"/>
            <a:chOff x="0" y="0"/>
            <a:chExt cx="1244160" cy="1244290"/>
          </a:xfrm>
        </p:grpSpPr>
        <p:sp>
          <p:nvSpPr>
            <p:cNvPr id="144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464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sp>
        <p:nvSpPr>
          <p:cNvPr id="14466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8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446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7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8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7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8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499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0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1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2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3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4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5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6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7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8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09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0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1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2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3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4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5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6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7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8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19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0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1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2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3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4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5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6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7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8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29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0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1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2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3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4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5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6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7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8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39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0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1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2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3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4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5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6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7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8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49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0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1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2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3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4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5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6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7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8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59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0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1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2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3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4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5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6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7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8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69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70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71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72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73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74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575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4578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45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577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581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45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580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584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45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58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587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45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58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590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45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58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593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45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592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596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45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59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599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45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59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602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46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0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05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46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0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608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46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07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611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46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1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614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46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1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617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46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1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20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46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1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23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46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2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26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46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2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29" name="Rectangle 12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46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2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32" name="Rectangle 12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46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3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635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46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3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38" name="Rectangle 128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46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3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41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46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4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44" name="Rectangle 13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46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4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47" name="Rectangle 13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46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4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50" name="Rectangle 132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46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4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653" name="Rectangle 133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46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5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656" name="Rectangle 13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46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5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659" name="Rectangle 135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46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58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662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46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6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665" name="Rectangle 137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46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6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sp>
        <p:nvSpPr>
          <p:cNvPr id="14666" name="Rectangle 13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667" name="AutoShape 13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4670" name="Rectangle 140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46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6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673" name="Rectangle 141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46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7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676" name="Rectangle 142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46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7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679" name="Rectangle 143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46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7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682" name="Rectangle 144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46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8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685" name="Rectangle 145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46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8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688" name="Rectangle 146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46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8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691" name="Rectangle 147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46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9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694" name="Rectangle 148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46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9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697" name="Rectangle 149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46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9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700" name="Rectangle 150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46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69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703" name="Rectangle 151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47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0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706" name="Rectangle 152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47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0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709" name="Rectangle 153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47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08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712" name="Rectangle 154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47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11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715" name="Rectangle 155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47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14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718" name="Rectangle 156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47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1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721" name="Rectangle 157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47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2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724" name="Rectangle 158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47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2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727" name="Rectangle 15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47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2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730" name="Rectangle 160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147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2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733" name="Rectangle 161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147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32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736" name="Rectangle 162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47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3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739" name="Rectangle 163"/>
          <p:cNvGrpSpPr/>
          <p:nvPr/>
        </p:nvGrpSpPr>
        <p:grpSpPr>
          <a:xfrm>
            <a:off x="10927680" y="1250051"/>
            <a:ext cx="1244161" cy="1244292"/>
            <a:chOff x="0" y="0"/>
            <a:chExt cx="1244160" cy="1244290"/>
          </a:xfrm>
        </p:grpSpPr>
        <p:sp>
          <p:nvSpPr>
            <p:cNvPr id="147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38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742" name="Rectangle 164"/>
          <p:cNvGrpSpPr/>
          <p:nvPr/>
        </p:nvGrpSpPr>
        <p:grpSpPr>
          <a:xfrm>
            <a:off x="12171839" y="2494341"/>
            <a:ext cx="1244161" cy="1244291"/>
            <a:chOff x="0" y="0"/>
            <a:chExt cx="1244160" cy="1244290"/>
          </a:xfrm>
        </p:grpSpPr>
        <p:sp>
          <p:nvSpPr>
            <p:cNvPr id="147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41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745" name="Rectangle 165"/>
          <p:cNvGrpSpPr/>
          <p:nvPr/>
        </p:nvGrpSpPr>
        <p:grpSpPr>
          <a:xfrm>
            <a:off x="12174719" y="8715795"/>
            <a:ext cx="1244161" cy="1244291"/>
            <a:chOff x="0" y="0"/>
            <a:chExt cx="1244160" cy="1244290"/>
          </a:xfrm>
        </p:grpSpPr>
        <p:sp>
          <p:nvSpPr>
            <p:cNvPr id="147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44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748" name="Rectangle 166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147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47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751" name="Rectangle 167"/>
          <p:cNvGrpSpPr/>
          <p:nvPr/>
        </p:nvGrpSpPr>
        <p:grpSpPr>
          <a:xfrm>
            <a:off x="12171839" y="9954325"/>
            <a:ext cx="1244161" cy="1244291"/>
            <a:chOff x="0" y="0"/>
            <a:chExt cx="1244160" cy="1244290"/>
          </a:xfrm>
        </p:grpSpPr>
        <p:sp>
          <p:nvSpPr>
            <p:cNvPr id="147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50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754" name="Rectangle 168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47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53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757" name="Rectangle 169"/>
          <p:cNvGrpSpPr/>
          <p:nvPr/>
        </p:nvGrpSpPr>
        <p:grpSpPr>
          <a:xfrm>
            <a:off x="4706880" y="2488581"/>
            <a:ext cx="1244161" cy="1244292"/>
            <a:chOff x="0" y="0"/>
            <a:chExt cx="1244160" cy="1244290"/>
          </a:xfrm>
        </p:grpSpPr>
        <p:sp>
          <p:nvSpPr>
            <p:cNvPr id="147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56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760" name="Rectangle 170"/>
          <p:cNvGrpSpPr/>
          <p:nvPr/>
        </p:nvGrpSpPr>
        <p:grpSpPr>
          <a:xfrm>
            <a:off x="3462720" y="3732872"/>
            <a:ext cx="1244161" cy="1244291"/>
            <a:chOff x="0" y="0"/>
            <a:chExt cx="1244160" cy="1244290"/>
          </a:xfrm>
        </p:grpSpPr>
        <p:sp>
          <p:nvSpPr>
            <p:cNvPr id="147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59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763" name="Rectangle 171"/>
          <p:cNvGrpSpPr/>
          <p:nvPr/>
        </p:nvGrpSpPr>
        <p:grpSpPr>
          <a:xfrm>
            <a:off x="5951039" y="9954325"/>
            <a:ext cx="1244161" cy="1244291"/>
            <a:chOff x="0" y="0"/>
            <a:chExt cx="1244160" cy="1244290"/>
          </a:xfrm>
        </p:grpSpPr>
        <p:sp>
          <p:nvSpPr>
            <p:cNvPr id="147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62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766" name="Rectangle 172"/>
          <p:cNvGrpSpPr/>
          <p:nvPr/>
        </p:nvGrpSpPr>
        <p:grpSpPr>
          <a:xfrm>
            <a:off x="4706880" y="9954325"/>
            <a:ext cx="1244161" cy="1244291"/>
            <a:chOff x="0" y="0"/>
            <a:chExt cx="1244160" cy="1244290"/>
          </a:xfrm>
        </p:grpSpPr>
        <p:sp>
          <p:nvSpPr>
            <p:cNvPr id="147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65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4769" name="Rectangle 173"/>
          <p:cNvGrpSpPr/>
          <p:nvPr/>
        </p:nvGrpSpPr>
        <p:grpSpPr>
          <a:xfrm>
            <a:off x="5951039" y="11201497"/>
            <a:ext cx="1244161" cy="1244291"/>
            <a:chOff x="0" y="0"/>
            <a:chExt cx="1244160" cy="1244290"/>
          </a:xfrm>
        </p:grpSpPr>
        <p:sp>
          <p:nvSpPr>
            <p:cNvPr id="147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768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sp>
        <p:nvSpPr>
          <p:cNvPr id="14770" name="TextBox 1"/>
          <p:cNvSpPr txBox="1"/>
          <p:nvPr/>
        </p:nvSpPr>
        <p:spPr>
          <a:xfrm>
            <a:off x="5543189" y="2656851"/>
            <a:ext cx="5792339" cy="1636139"/>
          </a:xfrm>
          <a:prstGeom prst="rect">
            <a:avLst/>
          </a:prstGeom>
          <a:solidFill>
            <a:srgbClr val="DBEEF4"/>
          </a:solidFill>
          <a:ln w="76200">
            <a:solidFill>
              <a:srgbClr val="0000FF"/>
            </a:solidFill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Why are we looking in this direction?</a:t>
            </a:r>
          </a:p>
        </p:txBody>
      </p:sp>
      <p:sp>
        <p:nvSpPr>
          <p:cNvPr id="14771" name="Straight Arrow Connector 3"/>
          <p:cNvSpPr/>
          <p:nvPr/>
        </p:nvSpPr>
        <p:spPr>
          <a:xfrm flipH="1">
            <a:off x="4706880" y="4360777"/>
            <a:ext cx="2488321" cy="1866437"/>
          </a:xfrm>
          <a:prstGeom prst="line">
            <a:avLst/>
          </a:prstGeom>
          <a:ln w="152400">
            <a:solidFill>
              <a:srgbClr val="0000FF"/>
            </a:solidFill>
            <a:tailEnd type="triangle"/>
          </a:ln>
          <a:effectLst>
            <a:outerShdw sx="100000" sy="100000" kx="0" ky="0" algn="b" rotWithShape="0" blurRad="76200" dist="38100" dir="5400000">
              <a:srgbClr val="000000">
                <a:alpha val="38000"/>
              </a:srgbClr>
            </a:outerShdw>
          </a:effectLst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4772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74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477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7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7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7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7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8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79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3" name="Rectangle 29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0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19" name="Rectangle 45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0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1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2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3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4" name="Rectangle 5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5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6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7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8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29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0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1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2" name="Rectangle 5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3" name="Rectangle 5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4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5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6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7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8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39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0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1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2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3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4" name="Rectangle 7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5" name="Rectangle 7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6" name="Rectangle 7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7" name="Rectangle 7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8" name="Rectangle 7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49" name="Rectangle 7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0" name="Rectangle 7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1" name="Rectangle 7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2" name="Rectangle 7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3" name="Rectangle 7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4" name="Rectangle 8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5" name="Rectangle 8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6" name="Rectangle 8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7" name="Rectangle 8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8" name="Rectangle 8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59" name="Rectangle 8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0" name="Rectangle 8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1" name="Rectangle 8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2" name="Rectangle 8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3" name="Rectangle 8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4" name="Rectangle 9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5" name="Rectangle 9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6" name="Rectangle 9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7" name="Rectangle 9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8" name="Rectangle 9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69" name="Rectangle 9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0" name="Rectangle 9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1" name="Rectangle 9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2" name="Rectangle 9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3" name="Rectangle 9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4" name="Rectangle 10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5" name="Rectangle 10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6" name="Rectangle 10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7" name="Rectangle 10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8" name="Rectangle 10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79" name="Rectangle 10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80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881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4884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148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883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887" name="Rectangle 109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48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886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890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48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889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893" name="Rectangle 111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48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892" name="1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4896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148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895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899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148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898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902" name="Rectangle 114"/>
          <p:cNvGrpSpPr/>
          <p:nvPr/>
        </p:nvGrpSpPr>
        <p:grpSpPr>
          <a:xfrm>
            <a:off x="9683519" y="4980044"/>
            <a:ext cx="1244161" cy="1244291"/>
            <a:chOff x="0" y="0"/>
            <a:chExt cx="1244160" cy="1244290"/>
          </a:xfrm>
        </p:grpSpPr>
        <p:sp>
          <p:nvSpPr>
            <p:cNvPr id="149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01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905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49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04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908" name="Rectangle 116"/>
          <p:cNvGrpSpPr/>
          <p:nvPr/>
        </p:nvGrpSpPr>
        <p:grpSpPr>
          <a:xfrm>
            <a:off x="9683519" y="8712916"/>
            <a:ext cx="1244161" cy="1244291"/>
            <a:chOff x="0" y="0"/>
            <a:chExt cx="1244160" cy="1244290"/>
          </a:xfrm>
        </p:grpSpPr>
        <p:sp>
          <p:nvSpPr>
            <p:cNvPr id="149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07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11" name="Rectangle 11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149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10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914" name="Rectangle 11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149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13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917" name="Rectangle 119"/>
          <p:cNvGrpSpPr/>
          <p:nvPr/>
        </p:nvGrpSpPr>
        <p:grpSpPr>
          <a:xfrm>
            <a:off x="7195199" y="4977162"/>
            <a:ext cx="1244161" cy="1244291"/>
            <a:chOff x="0" y="0"/>
            <a:chExt cx="1244160" cy="1244290"/>
          </a:xfrm>
        </p:grpSpPr>
        <p:sp>
          <p:nvSpPr>
            <p:cNvPr id="149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16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920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149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19" name="2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4923" name="Rectangle 121"/>
          <p:cNvGrpSpPr/>
          <p:nvPr/>
        </p:nvGrpSpPr>
        <p:grpSpPr>
          <a:xfrm>
            <a:off x="10927680" y="7471503"/>
            <a:ext cx="1244161" cy="1244291"/>
            <a:chOff x="0" y="0"/>
            <a:chExt cx="1244160" cy="1244290"/>
          </a:xfrm>
        </p:grpSpPr>
        <p:sp>
          <p:nvSpPr>
            <p:cNvPr id="149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2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26" name="Rectangle 122"/>
          <p:cNvGrpSpPr/>
          <p:nvPr/>
        </p:nvGrpSpPr>
        <p:grpSpPr>
          <a:xfrm>
            <a:off x="5951039" y="7468626"/>
            <a:ext cx="1244161" cy="1244291"/>
            <a:chOff x="0" y="0"/>
            <a:chExt cx="1244160" cy="1244290"/>
          </a:xfrm>
        </p:grpSpPr>
        <p:sp>
          <p:nvSpPr>
            <p:cNvPr id="149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2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29" name="Rectangle 123"/>
          <p:cNvGrpSpPr/>
          <p:nvPr/>
        </p:nvGrpSpPr>
        <p:grpSpPr>
          <a:xfrm>
            <a:off x="4706880" y="6227214"/>
            <a:ext cx="1244161" cy="1244291"/>
            <a:chOff x="0" y="0"/>
            <a:chExt cx="1244160" cy="1244290"/>
          </a:xfrm>
        </p:grpSpPr>
        <p:sp>
          <p:nvSpPr>
            <p:cNvPr id="149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28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32" name="Rectangle 124"/>
          <p:cNvGrpSpPr/>
          <p:nvPr/>
        </p:nvGrpSpPr>
        <p:grpSpPr>
          <a:xfrm>
            <a:off x="9683519" y="3735754"/>
            <a:ext cx="1244161" cy="1244291"/>
            <a:chOff x="0" y="0"/>
            <a:chExt cx="1244160" cy="1244290"/>
          </a:xfrm>
        </p:grpSpPr>
        <p:sp>
          <p:nvSpPr>
            <p:cNvPr id="149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31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35" name="Rectangle 125"/>
          <p:cNvGrpSpPr/>
          <p:nvPr/>
        </p:nvGrpSpPr>
        <p:grpSpPr>
          <a:xfrm>
            <a:off x="5951039" y="4982924"/>
            <a:ext cx="1244161" cy="1244291"/>
            <a:chOff x="0" y="0"/>
            <a:chExt cx="1244160" cy="1244290"/>
          </a:xfrm>
        </p:grpSpPr>
        <p:sp>
          <p:nvSpPr>
            <p:cNvPr id="149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34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38" name="Rectangle 126"/>
          <p:cNvGrpSpPr/>
          <p:nvPr/>
        </p:nvGrpSpPr>
        <p:grpSpPr>
          <a:xfrm>
            <a:off x="5951039" y="3738631"/>
            <a:ext cx="1244161" cy="1244291"/>
            <a:chOff x="0" y="0"/>
            <a:chExt cx="1244160" cy="1244290"/>
          </a:xfrm>
        </p:grpSpPr>
        <p:sp>
          <p:nvSpPr>
            <p:cNvPr id="149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37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941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149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40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44" name="Rectangle 128"/>
          <p:cNvGrpSpPr/>
          <p:nvPr/>
        </p:nvGrpSpPr>
        <p:grpSpPr>
          <a:xfrm>
            <a:off x="7195199" y="3738631"/>
            <a:ext cx="1244161" cy="1244291"/>
            <a:chOff x="0" y="0"/>
            <a:chExt cx="1244160" cy="1244290"/>
          </a:xfrm>
        </p:grpSpPr>
        <p:sp>
          <p:nvSpPr>
            <p:cNvPr id="149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43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47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149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46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50" name="Rectangle 130"/>
          <p:cNvGrpSpPr/>
          <p:nvPr/>
        </p:nvGrpSpPr>
        <p:grpSpPr>
          <a:xfrm>
            <a:off x="7195199" y="8712916"/>
            <a:ext cx="1244161" cy="1244291"/>
            <a:chOff x="0" y="0"/>
            <a:chExt cx="1244160" cy="1244290"/>
          </a:xfrm>
        </p:grpSpPr>
        <p:sp>
          <p:nvSpPr>
            <p:cNvPr id="149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49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53" name="Rectangle 131"/>
          <p:cNvGrpSpPr/>
          <p:nvPr/>
        </p:nvGrpSpPr>
        <p:grpSpPr>
          <a:xfrm>
            <a:off x="8439360" y="9957206"/>
            <a:ext cx="1244161" cy="1244291"/>
            <a:chOff x="0" y="0"/>
            <a:chExt cx="1244160" cy="1244290"/>
          </a:xfrm>
        </p:grpSpPr>
        <p:sp>
          <p:nvSpPr>
            <p:cNvPr id="149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52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56" name="Rectangle 132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49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55" name="3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4959" name="Rectangle 133"/>
          <p:cNvGrpSpPr/>
          <p:nvPr/>
        </p:nvGrpSpPr>
        <p:grpSpPr>
          <a:xfrm>
            <a:off x="5951039" y="2494341"/>
            <a:ext cx="1244161" cy="1244291"/>
            <a:chOff x="0" y="0"/>
            <a:chExt cx="1244160" cy="1244290"/>
          </a:xfrm>
        </p:grpSpPr>
        <p:sp>
          <p:nvSpPr>
            <p:cNvPr id="149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5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962" name="Rectangle 13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149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6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965" name="Rectangle 135"/>
          <p:cNvGrpSpPr/>
          <p:nvPr/>
        </p:nvGrpSpPr>
        <p:grpSpPr>
          <a:xfrm>
            <a:off x="10927680" y="2494341"/>
            <a:ext cx="1244161" cy="1244291"/>
            <a:chOff x="0" y="0"/>
            <a:chExt cx="1244160" cy="1244290"/>
          </a:xfrm>
        </p:grpSpPr>
        <p:sp>
          <p:nvSpPr>
            <p:cNvPr id="149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64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4968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149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6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971" name="Rectangle 137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49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7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sp>
        <p:nvSpPr>
          <p:cNvPr id="14972" name="Rectangle 13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4973" name="AutoShape 13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4976" name="Rectangle 140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149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75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979" name="Rectangle 141"/>
          <p:cNvGrpSpPr/>
          <p:nvPr/>
        </p:nvGrpSpPr>
        <p:grpSpPr>
          <a:xfrm>
            <a:off x="13415999" y="7465744"/>
            <a:ext cx="1244161" cy="1244291"/>
            <a:chOff x="0" y="0"/>
            <a:chExt cx="1244160" cy="1244290"/>
          </a:xfrm>
        </p:grpSpPr>
        <p:sp>
          <p:nvSpPr>
            <p:cNvPr id="149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7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982" name="Rectangle 142"/>
          <p:cNvGrpSpPr/>
          <p:nvPr/>
        </p:nvGrpSpPr>
        <p:grpSpPr>
          <a:xfrm>
            <a:off x="12171839" y="4977162"/>
            <a:ext cx="1244161" cy="1244291"/>
            <a:chOff x="0" y="0"/>
            <a:chExt cx="1244160" cy="1244290"/>
          </a:xfrm>
        </p:grpSpPr>
        <p:sp>
          <p:nvSpPr>
            <p:cNvPr id="149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8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985" name="Rectangle 143"/>
          <p:cNvGrpSpPr/>
          <p:nvPr/>
        </p:nvGrpSpPr>
        <p:grpSpPr>
          <a:xfrm>
            <a:off x="5951039" y="8712916"/>
            <a:ext cx="1244161" cy="1244291"/>
            <a:chOff x="0" y="0"/>
            <a:chExt cx="1244160" cy="1244290"/>
          </a:xfrm>
        </p:grpSpPr>
        <p:sp>
          <p:nvSpPr>
            <p:cNvPr id="149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8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988" name="Rectangle 144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149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8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991" name="Rectangle 145"/>
          <p:cNvGrpSpPr/>
          <p:nvPr/>
        </p:nvGrpSpPr>
        <p:grpSpPr>
          <a:xfrm>
            <a:off x="4706880" y="4980044"/>
            <a:ext cx="1244161" cy="1244291"/>
            <a:chOff x="0" y="0"/>
            <a:chExt cx="1244160" cy="1244290"/>
          </a:xfrm>
        </p:grpSpPr>
        <p:sp>
          <p:nvSpPr>
            <p:cNvPr id="149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90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4994" name="Rectangle 146"/>
          <p:cNvGrpSpPr/>
          <p:nvPr/>
        </p:nvGrpSpPr>
        <p:grpSpPr>
          <a:xfrm>
            <a:off x="3462720" y="4980044"/>
            <a:ext cx="1244161" cy="1244291"/>
            <a:chOff x="0" y="0"/>
            <a:chExt cx="1244160" cy="1244290"/>
          </a:xfrm>
        </p:grpSpPr>
        <p:sp>
          <p:nvSpPr>
            <p:cNvPr id="149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93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4997" name="Rectangle 147"/>
          <p:cNvGrpSpPr/>
          <p:nvPr/>
        </p:nvGrpSpPr>
        <p:grpSpPr>
          <a:xfrm>
            <a:off x="3462720" y="6224334"/>
            <a:ext cx="1244161" cy="1244291"/>
            <a:chOff x="0" y="0"/>
            <a:chExt cx="1244160" cy="1244290"/>
          </a:xfrm>
        </p:grpSpPr>
        <p:sp>
          <p:nvSpPr>
            <p:cNvPr id="149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96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00" name="Rectangle 148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149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4999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5003" name="Rectangle 149"/>
          <p:cNvGrpSpPr/>
          <p:nvPr/>
        </p:nvGrpSpPr>
        <p:grpSpPr>
          <a:xfrm>
            <a:off x="4706880" y="7471503"/>
            <a:ext cx="1244161" cy="1244291"/>
            <a:chOff x="0" y="0"/>
            <a:chExt cx="1244160" cy="1244290"/>
          </a:xfrm>
        </p:grpSpPr>
        <p:sp>
          <p:nvSpPr>
            <p:cNvPr id="150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0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06" name="Rectangle 150"/>
          <p:cNvGrpSpPr/>
          <p:nvPr/>
        </p:nvGrpSpPr>
        <p:grpSpPr>
          <a:xfrm>
            <a:off x="7195199" y="2494341"/>
            <a:ext cx="1244161" cy="1244291"/>
            <a:chOff x="0" y="0"/>
            <a:chExt cx="1244160" cy="1244290"/>
          </a:xfrm>
        </p:grpSpPr>
        <p:sp>
          <p:nvSpPr>
            <p:cNvPr id="150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0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09" name="Rectangle 151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150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0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5012" name="Rectangle 152"/>
          <p:cNvGrpSpPr/>
          <p:nvPr/>
        </p:nvGrpSpPr>
        <p:grpSpPr>
          <a:xfrm>
            <a:off x="12174719" y="7465744"/>
            <a:ext cx="1244161" cy="1244291"/>
            <a:chOff x="0" y="0"/>
            <a:chExt cx="1244160" cy="1244290"/>
          </a:xfrm>
        </p:grpSpPr>
        <p:sp>
          <p:nvSpPr>
            <p:cNvPr id="150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1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15" name="Rectangle 153"/>
          <p:cNvGrpSpPr/>
          <p:nvPr/>
        </p:nvGrpSpPr>
        <p:grpSpPr>
          <a:xfrm>
            <a:off x="9683519" y="9957206"/>
            <a:ext cx="1244161" cy="1244291"/>
            <a:chOff x="0" y="0"/>
            <a:chExt cx="1244160" cy="1244290"/>
          </a:xfrm>
        </p:grpSpPr>
        <p:sp>
          <p:nvSpPr>
            <p:cNvPr id="150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14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18" name="Rectangle 154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150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17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5021" name="Rectangle 155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150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20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5024" name="Rectangle 156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150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23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27" name="Rectangle 157"/>
          <p:cNvGrpSpPr/>
          <p:nvPr/>
        </p:nvGrpSpPr>
        <p:grpSpPr>
          <a:xfrm>
            <a:off x="7195199" y="11201497"/>
            <a:ext cx="1244161" cy="1244291"/>
            <a:chOff x="0" y="0"/>
            <a:chExt cx="1244160" cy="1244290"/>
          </a:xfrm>
        </p:grpSpPr>
        <p:sp>
          <p:nvSpPr>
            <p:cNvPr id="150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26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5030" name="Rectangle 158"/>
          <p:cNvGrpSpPr/>
          <p:nvPr/>
        </p:nvGrpSpPr>
        <p:grpSpPr>
          <a:xfrm>
            <a:off x="7195199" y="9957206"/>
            <a:ext cx="1244161" cy="1244291"/>
            <a:chOff x="0" y="0"/>
            <a:chExt cx="1244160" cy="1244290"/>
          </a:xfrm>
        </p:grpSpPr>
        <p:sp>
          <p:nvSpPr>
            <p:cNvPr id="150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29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33" name="Rectangle 15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150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32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36" name="Rectangle 160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150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35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39" name="Rectangle 161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150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38" name="5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5?</a:t>
              </a:r>
            </a:p>
          </p:txBody>
        </p:sp>
      </p:grpSp>
      <p:grpSp>
        <p:nvGrpSpPr>
          <p:cNvPr id="15042" name="Rectangle 162"/>
          <p:cNvGrpSpPr/>
          <p:nvPr/>
        </p:nvGrpSpPr>
        <p:grpSpPr>
          <a:xfrm>
            <a:off x="8439360" y="1250051"/>
            <a:ext cx="1244161" cy="1244292"/>
            <a:chOff x="0" y="0"/>
            <a:chExt cx="1244160" cy="1244290"/>
          </a:xfrm>
        </p:grpSpPr>
        <p:sp>
          <p:nvSpPr>
            <p:cNvPr id="150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41" name="4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5045" name="Rectangle 163"/>
          <p:cNvGrpSpPr/>
          <p:nvPr/>
        </p:nvGrpSpPr>
        <p:grpSpPr>
          <a:xfrm>
            <a:off x="10927680" y="1250051"/>
            <a:ext cx="1244161" cy="1244292"/>
            <a:chOff x="0" y="0"/>
            <a:chExt cx="1244160" cy="1244290"/>
          </a:xfrm>
        </p:grpSpPr>
        <p:sp>
          <p:nvSpPr>
            <p:cNvPr id="150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44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5048" name="Rectangle 164"/>
          <p:cNvGrpSpPr/>
          <p:nvPr/>
        </p:nvGrpSpPr>
        <p:grpSpPr>
          <a:xfrm>
            <a:off x="12171839" y="2494341"/>
            <a:ext cx="1244161" cy="1244291"/>
            <a:chOff x="0" y="0"/>
            <a:chExt cx="1244160" cy="1244290"/>
          </a:xfrm>
        </p:grpSpPr>
        <p:sp>
          <p:nvSpPr>
            <p:cNvPr id="150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47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5051" name="Rectangle 165"/>
          <p:cNvGrpSpPr/>
          <p:nvPr/>
        </p:nvGrpSpPr>
        <p:grpSpPr>
          <a:xfrm>
            <a:off x="12174719" y="8715795"/>
            <a:ext cx="1244161" cy="1244291"/>
            <a:chOff x="0" y="0"/>
            <a:chExt cx="1244160" cy="1244290"/>
          </a:xfrm>
        </p:grpSpPr>
        <p:sp>
          <p:nvSpPr>
            <p:cNvPr id="150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50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5054" name="Rectangle 166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150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53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5057" name="Rectangle 167"/>
          <p:cNvGrpSpPr/>
          <p:nvPr/>
        </p:nvGrpSpPr>
        <p:grpSpPr>
          <a:xfrm>
            <a:off x="12171839" y="9954325"/>
            <a:ext cx="1244161" cy="1244291"/>
            <a:chOff x="0" y="0"/>
            <a:chExt cx="1244160" cy="1244290"/>
          </a:xfrm>
        </p:grpSpPr>
        <p:sp>
          <p:nvSpPr>
            <p:cNvPr id="150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56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5060" name="Rectangle 168"/>
          <p:cNvGrpSpPr/>
          <p:nvPr/>
        </p:nvGrpSpPr>
        <p:grpSpPr>
          <a:xfrm>
            <a:off x="4706880" y="3738631"/>
            <a:ext cx="1244161" cy="1244291"/>
            <a:chOff x="0" y="0"/>
            <a:chExt cx="1244160" cy="1244290"/>
          </a:xfrm>
        </p:grpSpPr>
        <p:sp>
          <p:nvSpPr>
            <p:cNvPr id="150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59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5063" name="Rectangle 169"/>
          <p:cNvGrpSpPr/>
          <p:nvPr/>
        </p:nvGrpSpPr>
        <p:grpSpPr>
          <a:xfrm>
            <a:off x="4706880" y="2488581"/>
            <a:ext cx="1244161" cy="1244292"/>
            <a:chOff x="0" y="0"/>
            <a:chExt cx="1244160" cy="1244290"/>
          </a:xfrm>
        </p:grpSpPr>
        <p:sp>
          <p:nvSpPr>
            <p:cNvPr id="150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62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5066" name="Rectangle 170"/>
          <p:cNvGrpSpPr/>
          <p:nvPr/>
        </p:nvGrpSpPr>
        <p:grpSpPr>
          <a:xfrm>
            <a:off x="3462720" y="3732872"/>
            <a:ext cx="1244161" cy="1244291"/>
            <a:chOff x="0" y="0"/>
            <a:chExt cx="1244160" cy="1244290"/>
          </a:xfrm>
        </p:grpSpPr>
        <p:sp>
          <p:nvSpPr>
            <p:cNvPr id="150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65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5069" name="Rectangle 171"/>
          <p:cNvGrpSpPr/>
          <p:nvPr/>
        </p:nvGrpSpPr>
        <p:grpSpPr>
          <a:xfrm>
            <a:off x="5951039" y="9954325"/>
            <a:ext cx="1244161" cy="1244291"/>
            <a:chOff x="0" y="0"/>
            <a:chExt cx="1244160" cy="1244290"/>
          </a:xfrm>
        </p:grpSpPr>
        <p:sp>
          <p:nvSpPr>
            <p:cNvPr id="150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68" name="5"/>
            <p:cNvSpPr txBox="1"/>
            <p:nvPr/>
          </p:nvSpPr>
          <p:spPr>
            <a:xfrm>
              <a:off x="301006" y="38855"/>
              <a:ext cx="642148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5072" name="Rectangle 172"/>
          <p:cNvGrpSpPr/>
          <p:nvPr/>
        </p:nvGrpSpPr>
        <p:grpSpPr>
          <a:xfrm>
            <a:off x="4706880" y="9954325"/>
            <a:ext cx="1244161" cy="1244291"/>
            <a:chOff x="0" y="0"/>
            <a:chExt cx="1244160" cy="1244290"/>
          </a:xfrm>
        </p:grpSpPr>
        <p:sp>
          <p:nvSpPr>
            <p:cNvPr id="150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71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grpSp>
        <p:nvGrpSpPr>
          <p:cNvPr id="15075" name="Rectangle 173"/>
          <p:cNvGrpSpPr/>
          <p:nvPr/>
        </p:nvGrpSpPr>
        <p:grpSpPr>
          <a:xfrm>
            <a:off x="5951039" y="11201497"/>
            <a:ext cx="1244161" cy="1244291"/>
            <a:chOff x="0" y="0"/>
            <a:chExt cx="1244160" cy="1244290"/>
          </a:xfrm>
        </p:grpSpPr>
        <p:sp>
          <p:nvSpPr>
            <p:cNvPr id="150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74" name="6?"/>
            <p:cNvSpPr txBox="1"/>
            <p:nvPr/>
          </p:nvSpPr>
          <p:spPr>
            <a:xfrm>
              <a:off x="45003" y="38855"/>
              <a:ext cx="1154154" cy="11665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66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6?</a:t>
              </a:r>
            </a:p>
          </p:txBody>
        </p:sp>
      </p:grpSp>
      <p:sp>
        <p:nvSpPr>
          <p:cNvPr id="15076" name="TextBox 1"/>
          <p:cNvSpPr txBox="1"/>
          <p:nvPr/>
        </p:nvSpPr>
        <p:spPr>
          <a:xfrm>
            <a:off x="5543189" y="2656851"/>
            <a:ext cx="5792339" cy="1636139"/>
          </a:xfrm>
          <a:prstGeom prst="rect">
            <a:avLst/>
          </a:prstGeom>
          <a:solidFill>
            <a:srgbClr val="DBEEF4"/>
          </a:solidFill>
          <a:ln w="76200">
            <a:solidFill>
              <a:srgbClr val="0000FF"/>
            </a:solidFill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Why are we looking in this direction?</a:t>
            </a:r>
          </a:p>
        </p:txBody>
      </p:sp>
      <p:sp>
        <p:nvSpPr>
          <p:cNvPr id="15077" name="Straight Arrow Connector 3"/>
          <p:cNvSpPr/>
          <p:nvPr/>
        </p:nvSpPr>
        <p:spPr>
          <a:xfrm flipH="1">
            <a:off x="4706880" y="4360777"/>
            <a:ext cx="2488321" cy="1866437"/>
          </a:xfrm>
          <a:prstGeom prst="line">
            <a:avLst/>
          </a:prstGeom>
          <a:ln w="152400">
            <a:solidFill>
              <a:srgbClr val="0000FF"/>
            </a:solidFill>
            <a:tailEnd type="triangle"/>
          </a:ln>
          <a:effectLst>
            <a:outerShdw sx="100000" sy="100000" kx="0" ky="0" algn="b" rotWithShape="0" blurRad="76200" dist="38100" dir="5400000">
              <a:srgbClr val="000000">
                <a:alpha val="38000"/>
              </a:srgbClr>
            </a:outerShdw>
          </a:effectLst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5078" name="TextBox 176"/>
          <p:cNvSpPr txBox="1"/>
          <p:nvPr/>
        </p:nvSpPr>
        <p:spPr>
          <a:xfrm>
            <a:off x="5517753" y="9123326"/>
            <a:ext cx="5792339" cy="3033138"/>
          </a:xfrm>
          <a:prstGeom prst="rect">
            <a:avLst/>
          </a:prstGeom>
          <a:solidFill>
            <a:srgbClr val="DBEEF4"/>
          </a:solidFill>
          <a:ln w="76200">
            <a:solidFill>
              <a:srgbClr val="0000FF"/>
            </a:solidFill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We haven’t taken into account the cost from that node to the goal</a:t>
            </a:r>
          </a:p>
        </p:txBody>
      </p:sp>
      <p:sp>
        <p:nvSpPr>
          <p:cNvPr id="15079" name="Dijkstra where each edge has cost 1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where each edge has cost 1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81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grpSp>
        <p:nvGrpSpPr>
          <p:cNvPr id="15084" name="Oval 3"/>
          <p:cNvGrpSpPr/>
          <p:nvPr/>
        </p:nvGrpSpPr>
        <p:grpSpPr>
          <a:xfrm>
            <a:off x="4888520" y="6427211"/>
            <a:ext cx="1842677" cy="1842677"/>
            <a:chOff x="0" y="0"/>
            <a:chExt cx="1842676" cy="1842676"/>
          </a:xfrm>
        </p:grpSpPr>
        <p:sp>
          <p:nvSpPr>
            <p:cNvPr id="15082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83" name="s"/>
            <p:cNvSpPr txBox="1"/>
            <p:nvPr/>
          </p:nvSpPr>
          <p:spPr>
            <a:xfrm>
              <a:off x="672586" y="463036"/>
              <a:ext cx="497501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s</a:t>
              </a:r>
            </a:p>
          </p:txBody>
        </p:sp>
      </p:grpSp>
      <p:grpSp>
        <p:nvGrpSpPr>
          <p:cNvPr id="15087" name="Oval 4"/>
          <p:cNvGrpSpPr/>
          <p:nvPr/>
        </p:nvGrpSpPr>
        <p:grpSpPr>
          <a:xfrm>
            <a:off x="17232920" y="6427211"/>
            <a:ext cx="1842677" cy="1842677"/>
            <a:chOff x="0" y="0"/>
            <a:chExt cx="1842676" cy="1842676"/>
          </a:xfrm>
        </p:grpSpPr>
        <p:sp>
          <p:nvSpPr>
            <p:cNvPr id="15085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808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86" name="t"/>
            <p:cNvSpPr txBox="1"/>
            <p:nvPr/>
          </p:nvSpPr>
          <p:spPr>
            <a:xfrm>
              <a:off x="740303" y="463036"/>
              <a:ext cx="362068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t</a:t>
              </a:r>
            </a:p>
          </p:txBody>
        </p:sp>
      </p:grpSp>
      <p:grpSp>
        <p:nvGrpSpPr>
          <p:cNvPr id="15090" name="Oval 5"/>
          <p:cNvGrpSpPr/>
          <p:nvPr/>
        </p:nvGrpSpPr>
        <p:grpSpPr>
          <a:xfrm>
            <a:off x="10832120" y="6427211"/>
            <a:ext cx="1842677" cy="1842677"/>
            <a:chOff x="0" y="0"/>
            <a:chExt cx="1842676" cy="1842676"/>
          </a:xfrm>
        </p:grpSpPr>
        <p:sp>
          <p:nvSpPr>
            <p:cNvPr id="15088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089" name="u"/>
            <p:cNvSpPr txBox="1"/>
            <p:nvPr/>
          </p:nvSpPr>
          <p:spPr>
            <a:xfrm>
              <a:off x="655471" y="463036"/>
              <a:ext cx="531732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u</a:t>
              </a:r>
            </a:p>
          </p:txBody>
        </p:sp>
      </p:grpSp>
      <p:sp>
        <p:nvSpPr>
          <p:cNvPr id="15098" name="AutoShape 6"/>
          <p:cNvSpPr/>
          <p:nvPr/>
        </p:nvSpPr>
        <p:spPr>
          <a:xfrm>
            <a:off x="6737560" y="7348549"/>
            <a:ext cx="40882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15099" name="AutoShape 7"/>
          <p:cNvSpPr/>
          <p:nvPr/>
        </p:nvSpPr>
        <p:spPr>
          <a:xfrm>
            <a:off x="12681160" y="7348549"/>
            <a:ext cx="45454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prstDash val="sysDot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15093" name="TextBox 7"/>
          <p:cNvSpPr txBox="1"/>
          <p:nvPr/>
        </p:nvSpPr>
        <p:spPr>
          <a:xfrm>
            <a:off x="7384280" y="9835181"/>
            <a:ext cx="8972273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Priority of the path that ends in u</a:t>
            </a:r>
          </a:p>
        </p:txBody>
      </p:sp>
      <p:sp>
        <p:nvSpPr>
          <p:cNvPr id="15094" name="Rectangle 8"/>
          <p:cNvSpPr txBox="1"/>
          <p:nvPr/>
        </p:nvSpPr>
        <p:spPr>
          <a:xfrm>
            <a:off x="7050472" y="2809120"/>
            <a:ext cx="9681563" cy="10342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marL="647700" indent="-539750" defTabSz="1828800">
              <a:tabLst>
                <a:tab pos="1447800" algn="l"/>
                <a:tab pos="2895600" algn="l"/>
                <a:tab pos="4343400" algn="l"/>
                <a:tab pos="5791200" algn="l"/>
                <a:tab pos="7239000" algn="l"/>
                <a:tab pos="8686800" algn="l"/>
                <a:tab pos="10134600" algn="l"/>
                <a:tab pos="11582400" algn="l"/>
                <a:tab pos="13030200" algn="l"/>
                <a:tab pos="14478000" algn="l"/>
                <a:tab pos="15925800" algn="l"/>
                <a:tab pos="17373600" algn="l"/>
              </a:tabLst>
              <a:defRPr b="1" i="1" sz="600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priority(u) = distance(s, u)</a:t>
            </a:r>
          </a:p>
        </p:txBody>
      </p:sp>
      <p:sp>
        <p:nvSpPr>
          <p:cNvPr id="15095" name="TextBox 9"/>
          <p:cNvSpPr txBox="1"/>
          <p:nvPr/>
        </p:nvSpPr>
        <p:spPr>
          <a:xfrm>
            <a:off x="6856407" y="5723342"/>
            <a:ext cx="3955575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distance(s,u)</a:t>
            </a:r>
          </a:p>
        </p:txBody>
      </p:sp>
      <p:sp>
        <p:nvSpPr>
          <p:cNvPr id="15096" name="TextBox 10"/>
          <p:cNvSpPr txBox="1"/>
          <p:nvPr/>
        </p:nvSpPr>
        <p:spPr>
          <a:xfrm>
            <a:off x="12470301" y="5723342"/>
            <a:ext cx="4563984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futureCost(s,u)</a:t>
            </a:r>
          </a:p>
        </p:txBody>
      </p:sp>
      <p:sp>
        <p:nvSpPr>
          <p:cNvPr id="15097" name="Dijkstra Priority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Dijkstra Priority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01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grpSp>
        <p:nvGrpSpPr>
          <p:cNvPr id="15104" name="Oval 3"/>
          <p:cNvGrpSpPr/>
          <p:nvPr/>
        </p:nvGrpSpPr>
        <p:grpSpPr>
          <a:xfrm>
            <a:off x="4888520" y="6427211"/>
            <a:ext cx="1842677" cy="1842677"/>
            <a:chOff x="0" y="0"/>
            <a:chExt cx="1842676" cy="1842676"/>
          </a:xfrm>
        </p:grpSpPr>
        <p:sp>
          <p:nvSpPr>
            <p:cNvPr id="15102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103" name="s"/>
            <p:cNvSpPr txBox="1"/>
            <p:nvPr/>
          </p:nvSpPr>
          <p:spPr>
            <a:xfrm>
              <a:off x="672586" y="463036"/>
              <a:ext cx="497501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s</a:t>
              </a:r>
            </a:p>
          </p:txBody>
        </p:sp>
      </p:grpSp>
      <p:grpSp>
        <p:nvGrpSpPr>
          <p:cNvPr id="15107" name="Oval 4"/>
          <p:cNvGrpSpPr/>
          <p:nvPr/>
        </p:nvGrpSpPr>
        <p:grpSpPr>
          <a:xfrm>
            <a:off x="17232920" y="6427211"/>
            <a:ext cx="1842677" cy="1842677"/>
            <a:chOff x="0" y="0"/>
            <a:chExt cx="1842676" cy="1842676"/>
          </a:xfrm>
        </p:grpSpPr>
        <p:sp>
          <p:nvSpPr>
            <p:cNvPr id="15105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808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106" name="t"/>
            <p:cNvSpPr txBox="1"/>
            <p:nvPr/>
          </p:nvSpPr>
          <p:spPr>
            <a:xfrm>
              <a:off x="740303" y="463036"/>
              <a:ext cx="362068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t</a:t>
              </a:r>
            </a:p>
          </p:txBody>
        </p:sp>
      </p:grpSp>
      <p:grpSp>
        <p:nvGrpSpPr>
          <p:cNvPr id="15110" name="Oval 5"/>
          <p:cNvGrpSpPr/>
          <p:nvPr/>
        </p:nvGrpSpPr>
        <p:grpSpPr>
          <a:xfrm>
            <a:off x="10832120" y="6427211"/>
            <a:ext cx="1842677" cy="1842677"/>
            <a:chOff x="0" y="0"/>
            <a:chExt cx="1842676" cy="1842676"/>
          </a:xfrm>
        </p:grpSpPr>
        <p:sp>
          <p:nvSpPr>
            <p:cNvPr id="15108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109" name="u"/>
            <p:cNvSpPr txBox="1"/>
            <p:nvPr/>
          </p:nvSpPr>
          <p:spPr>
            <a:xfrm>
              <a:off x="655471" y="463036"/>
              <a:ext cx="531732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u</a:t>
              </a:r>
            </a:p>
          </p:txBody>
        </p:sp>
      </p:grpSp>
      <p:sp>
        <p:nvSpPr>
          <p:cNvPr id="15119" name="AutoShape 6"/>
          <p:cNvSpPr/>
          <p:nvPr/>
        </p:nvSpPr>
        <p:spPr>
          <a:xfrm>
            <a:off x="6737560" y="7348549"/>
            <a:ext cx="40882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15120" name="AutoShape 7"/>
          <p:cNvSpPr/>
          <p:nvPr/>
        </p:nvSpPr>
        <p:spPr>
          <a:xfrm>
            <a:off x="12681160" y="7348549"/>
            <a:ext cx="45454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prstDash val="sysDot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15113" name="TextBox 7"/>
          <p:cNvSpPr txBox="1"/>
          <p:nvPr/>
        </p:nvSpPr>
        <p:spPr>
          <a:xfrm>
            <a:off x="7384280" y="9835181"/>
            <a:ext cx="8972273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Priority of the path that ends in u</a:t>
            </a:r>
          </a:p>
        </p:txBody>
      </p:sp>
      <p:sp>
        <p:nvSpPr>
          <p:cNvPr id="15114" name="Rectangle 8"/>
          <p:cNvSpPr txBox="1"/>
          <p:nvPr/>
        </p:nvSpPr>
        <p:spPr>
          <a:xfrm>
            <a:off x="3547616" y="2809120"/>
            <a:ext cx="16687275" cy="10342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marL="647700" indent="-539750" defTabSz="1828800">
              <a:tabLst>
                <a:tab pos="1447800" algn="l"/>
                <a:tab pos="2895600" algn="l"/>
                <a:tab pos="4343400" algn="l"/>
                <a:tab pos="5791200" algn="l"/>
                <a:tab pos="7239000" algn="l"/>
                <a:tab pos="8686800" algn="l"/>
                <a:tab pos="10134600" algn="l"/>
                <a:tab pos="11582400" algn="l"/>
                <a:tab pos="13030200" algn="l"/>
                <a:tab pos="14478000" algn="l"/>
                <a:tab pos="15925800" algn="l"/>
                <a:tab pos="17373600" algn="l"/>
              </a:tabLst>
              <a:defRPr b="1" i="1" sz="600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priority(u) = distance(s, u) + futureCost(u, t)   </a:t>
            </a:r>
          </a:p>
        </p:txBody>
      </p:sp>
      <p:sp>
        <p:nvSpPr>
          <p:cNvPr id="15115" name="TextBox 14"/>
          <p:cNvSpPr txBox="1"/>
          <p:nvPr/>
        </p:nvSpPr>
        <p:spPr>
          <a:xfrm>
            <a:off x="7826597" y="12706460"/>
            <a:ext cx="8529956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*note we will revise this slightly</a:t>
            </a:r>
          </a:p>
        </p:txBody>
      </p:sp>
      <p:sp>
        <p:nvSpPr>
          <p:cNvPr id="15116" name="TextBox 15"/>
          <p:cNvSpPr txBox="1"/>
          <p:nvPr/>
        </p:nvSpPr>
        <p:spPr>
          <a:xfrm>
            <a:off x="6856407" y="5723342"/>
            <a:ext cx="3955575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distance(s,u)</a:t>
            </a:r>
          </a:p>
        </p:txBody>
      </p:sp>
      <p:sp>
        <p:nvSpPr>
          <p:cNvPr id="15117" name="TextBox 16"/>
          <p:cNvSpPr txBox="1"/>
          <p:nvPr/>
        </p:nvSpPr>
        <p:spPr>
          <a:xfrm>
            <a:off x="12470301" y="5723342"/>
            <a:ext cx="4563984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futureCost(s,u)</a:t>
            </a:r>
          </a:p>
        </p:txBody>
      </p:sp>
      <p:sp>
        <p:nvSpPr>
          <p:cNvPr id="15118" name="Ideal Priority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Ideal Priority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2" name="Slide Number Placeholder 3"/>
          <p:cNvSpPr txBox="1"/>
          <p:nvPr>
            <p:ph type="sldNum" sz="quarter" idx="2"/>
          </p:nvPr>
        </p:nvSpPr>
        <p:spPr>
          <a:xfrm>
            <a:off x="20630951" y="13074650"/>
            <a:ext cx="400250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512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2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2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2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2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2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2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3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4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1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2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3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4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5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6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7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8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59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0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1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2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3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4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5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6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7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8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69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0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1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2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3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4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5" name="Rectangle 5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6" name="Rectangle 54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7" name="Rectangle 55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8" name="Rectangle 5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79" name="Rectangle 5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0" name="Rectangle 5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1" name="Rectangle 5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2" name="Rectangle 6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3" name="Rectangle 6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4" name="Rectangle 6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5" name="Rectangle 6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6" name="Rectangle 6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7" name="Rectangle 65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8" name="Rectangle 66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89" name="Rectangle 67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0" name="Rectangle 68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1" name="Rectangle 6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2" name="Rectangle 7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3" name="Rectangle 7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4" name="Rectangle 7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5" name="Rectangle 7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6" name="Rectangle 7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7" name="Rectangle 7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8" name="Rectangle 76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199" name="Rectangle 77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0" name="Rectangle 7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1" name="Rectangle 7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2" name="Rectangle 8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3" name="Rectangle 8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4" name="Rectangle 8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5" name="Rectangle 8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6" name="Rectangle 8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7" name="Rectangle 8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8" name="Rectangle 8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09" name="Rectangle 8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0" name="Rectangle 8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1" name="Rectangle 8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2" name="Rectangle 9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3" name="Rectangle 9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4" name="Rectangle 9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5" name="Rectangle 9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6" name="Rectangle 9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7" name="Rectangle 9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8" name="Rectangle 9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19" name="Rectangle 9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0" name="Rectangle 9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1" name="Rectangle 9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2" name="Rectangle 10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3" name="Rectangle 10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4" name="Rectangle 10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5" name="Rectangle 10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6" name="Rectangle 10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7" name="Rectangle 10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8" name="Rectangle 10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29" name="Rectangle 10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0" name="Rectangle 10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1" name="Rectangle 10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2" name="Rectangle 11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3" name="Rectangle 11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4" name="Rectangle 11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5" name="Rectangle 11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6" name="Rectangle 11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7" name="Rectangle 11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8" name="Rectangle 11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39" name="Rectangle 11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0" name="Rectangle 11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1" name="Rectangle 11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2" name="Rectangle 12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3" name="Rectangle 12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4" name="Rectangle 12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5" name="Rectangle 12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6" name="Rectangle 12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7" name="Rectangle 12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8" name="Rectangle 12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49" name="AutoShape 12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50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51" name="Rounded Rectangle 1"/>
          <p:cNvSpPr/>
          <p:nvPr/>
        </p:nvSpPr>
        <p:spPr>
          <a:xfrm>
            <a:off x="7005280" y="3637912"/>
            <a:ext cx="1615683" cy="1466271"/>
          </a:xfrm>
          <a:prstGeom prst="roundRect">
            <a:avLst>
              <a:gd name="adj" fmla="val 16667"/>
            </a:avLst>
          </a:prstGeom>
          <a:ln w="152400">
            <a:solidFill>
              <a:srgbClr val="0000FF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5252" name="Straight Connector 3"/>
          <p:cNvSpPr/>
          <p:nvPr/>
        </p:nvSpPr>
        <p:spPr>
          <a:xfrm>
            <a:off x="8810882" y="4344487"/>
            <a:ext cx="6486489" cy="1"/>
          </a:xfrm>
          <a:prstGeom prst="line">
            <a:avLst/>
          </a:prstGeom>
          <a:ln w="76200">
            <a:solidFill>
              <a:srgbClr val="000000"/>
            </a:solidFill>
            <a:prstDash val="lgDash"/>
          </a:ln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5253" name="Straight Connector 132"/>
          <p:cNvSpPr/>
          <p:nvPr/>
        </p:nvSpPr>
        <p:spPr>
          <a:xfrm>
            <a:off x="15220616" y="4364404"/>
            <a:ext cx="1" cy="2231489"/>
          </a:xfrm>
          <a:prstGeom prst="line">
            <a:avLst/>
          </a:prstGeom>
          <a:ln w="76200">
            <a:solidFill>
              <a:srgbClr val="000000"/>
            </a:solidFill>
            <a:prstDash val="lgDash"/>
          </a:ln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5254" name="TextBox 5"/>
          <p:cNvSpPr txBox="1"/>
          <p:nvPr/>
        </p:nvSpPr>
        <p:spPr>
          <a:xfrm>
            <a:off x="15875231" y="5104181"/>
            <a:ext cx="2507923" cy="701324"/>
          </a:xfrm>
          <a:prstGeom prst="rect">
            <a:avLst/>
          </a:prstGeom>
          <a:solidFill>
            <a:srgbClr val="FFFFFF">
              <a:alpha val="68000"/>
            </a:srgbClr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sz="36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Rows apart</a:t>
            </a:r>
          </a:p>
        </p:txBody>
      </p:sp>
      <p:sp>
        <p:nvSpPr>
          <p:cNvPr id="15255" name="TextBox 135"/>
          <p:cNvSpPr txBox="1"/>
          <p:nvPr/>
        </p:nvSpPr>
        <p:spPr>
          <a:xfrm>
            <a:off x="10247280" y="3268579"/>
            <a:ext cx="3168720" cy="701324"/>
          </a:xfrm>
          <a:prstGeom prst="rect">
            <a:avLst/>
          </a:prstGeom>
          <a:solidFill>
            <a:srgbClr val="FFFFFF">
              <a:alpha val="68000"/>
            </a:srgbClr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sz="36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Columns apart</a:t>
            </a:r>
          </a:p>
        </p:txBody>
      </p:sp>
      <p:grpSp>
        <p:nvGrpSpPr>
          <p:cNvPr id="15258" name="Group 2"/>
          <p:cNvGrpSpPr/>
          <p:nvPr/>
        </p:nvGrpSpPr>
        <p:grpSpPr>
          <a:xfrm>
            <a:off x="5462411" y="8184347"/>
            <a:ext cx="11820264" cy="3798463"/>
            <a:chOff x="0" y="0"/>
            <a:chExt cx="11820262" cy="3798461"/>
          </a:xfrm>
        </p:grpSpPr>
        <p:sp>
          <p:nvSpPr>
            <p:cNvPr id="15256" name="Rounded Rectangle 137"/>
            <p:cNvSpPr/>
            <p:nvPr/>
          </p:nvSpPr>
          <p:spPr>
            <a:xfrm>
              <a:off x="0" y="0"/>
              <a:ext cx="11820263" cy="3798462"/>
            </a:xfrm>
            <a:prstGeom prst="roundRect">
              <a:avLst>
                <a:gd name="adj" fmla="val 2162"/>
              </a:avLst>
            </a:prstGeom>
            <a:solidFill>
              <a:srgbClr val="EEECE1"/>
            </a:solidFill>
            <a:ln w="12700" cap="flat">
              <a:solidFill>
                <a:srgbClr val="ABABAB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defRPr sz="3600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defRPr>
              </a:pPr>
            </a:p>
          </p:txBody>
        </p:sp>
        <p:sp>
          <p:nvSpPr>
            <p:cNvPr id="15257" name="Rectangle 138"/>
            <p:cNvSpPr txBox="1"/>
            <p:nvPr/>
          </p:nvSpPr>
          <p:spPr>
            <a:xfrm>
              <a:off x="369170" y="221212"/>
              <a:ext cx="11006456" cy="30403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91439" tIns="91439" rIns="91439" bIns="91439" numCol="1" anchor="t">
              <a:spAutoFit/>
            </a:bodyPr>
            <a:lstStyle/>
            <a:p>
              <a:pPr algn="l" defTabSz="1828800">
                <a:defRPr b="1" sz="4000">
                  <a:latin typeface="Courier New"/>
                  <a:ea typeface="Courier New"/>
                  <a:cs typeface="Courier New"/>
                  <a:sym typeface="Courier New"/>
                </a:defRPr>
              </a:pPr>
              <a:r>
                <a:t>function </a:t>
              </a:r>
              <a:r>
                <a:rPr>
                  <a:solidFill>
                    <a:srgbClr val="FF0000"/>
                  </a:solidFill>
                </a:rPr>
                <a:t>h</a:t>
              </a:r>
              <a:r>
                <a:t>(node,goal) {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algn="l" defTabSz="1828800">
                <a:defRPr b="1" sz="4000">
                  <a:latin typeface="Courier New"/>
                  <a:ea typeface="Courier New"/>
                  <a:cs typeface="Courier New"/>
                  <a:sym typeface="Courier New"/>
                </a:defRPr>
              </a:pPr>
              <a:r>
                <a:t>  dRows = abs(node.row – goal.row);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algn="l" defTabSz="1828800">
                <a:defRPr b="1" sz="4000">
                  <a:latin typeface="Courier New"/>
                  <a:ea typeface="Courier New"/>
                  <a:cs typeface="Courier New"/>
                  <a:sym typeface="Courier New"/>
                </a:defRPr>
              </a:pPr>
              <a:r>
                <a:t>  dCols = abs(node.col – goal.col);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algn="l" defTabSz="1828800">
                <a:defRPr b="1" sz="4000">
                  <a:latin typeface="Courier New"/>
                  <a:ea typeface="Courier New"/>
                  <a:cs typeface="Courier New"/>
                  <a:sym typeface="Courier New"/>
                </a:defRPr>
              </a:pPr>
              <a:r>
                <a:t>  return dRows + dCols</a:t>
              </a:r>
            </a:p>
            <a:p>
              <a:pPr algn="l" defTabSz="1828800">
                <a:defRPr b="1" sz="4000">
                  <a:latin typeface="Courier New"/>
                  <a:ea typeface="Courier New"/>
                  <a:cs typeface="Courier New"/>
                  <a:sym typeface="Courier New"/>
                </a:defRPr>
              </a:pPr>
              <a:r>
                <a:t>}</a:t>
              </a:r>
            </a:p>
          </p:txBody>
        </p:sp>
      </p:grpSp>
      <p:sp>
        <p:nvSpPr>
          <p:cNvPr id="15259" name="Future Cost?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Future Cost?</a:t>
            </a:r>
          </a:p>
        </p:txBody>
      </p:sp>
    </p:spTree>
  </p:cSld>
  <p:clrMapOvr>
    <a:masterClrMapping/>
  </p:clrMapOvr>
  <p:transition xmlns:p14="http://schemas.microsoft.com/office/powerpoint/2010/main" spd="med" advClick="1"/>
  <p:timing>
    <p:tnLst>
      <p:par>
        <p:cTn id="1" nodeType="tmRoot" restart="never" dur="indefinite" fill="hold">
          <p:childTnLst>
            <p:seq concurrent="1" prevAc="none" nextAc="seek">
              <p:cTn id="2" nodeType="mainSeq" dur="indefinite" fill="hold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5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  <p:bldLst>
      <p:bldP build="whole" bldLvl="1" animBg="1" rev="0" advAuto="0" spid="15258" grpId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6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526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6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6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6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6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6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6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6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7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8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1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2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3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4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5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6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7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8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299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0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1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2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3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4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5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6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7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8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09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0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1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2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3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4" name="Rectangle 5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5" name="Rectangle 54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6" name="Rectangle 55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7" name="Rectangle 5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8" name="Rectangle 5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19" name="Rectangle 5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0" name="Rectangle 5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1" name="Rectangle 6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2" name="Rectangle 6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3" name="Rectangle 6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4" name="Rectangle 6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5" name="Rectangle 6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6" name="Rectangle 65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7" name="Rectangle 66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8" name="Rectangle 67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29" name="Rectangle 68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0" name="Rectangle 6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1" name="Rectangle 7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2" name="Rectangle 7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3" name="Rectangle 7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4" name="Rectangle 7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5" name="Rectangle 7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6" name="Rectangle 7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7" name="Rectangle 76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8" name="Rectangle 77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39" name="Rectangle 7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0" name="Rectangle 7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1" name="Rectangle 8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2" name="Rectangle 8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3" name="Rectangle 8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4" name="Rectangle 8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5" name="Rectangle 8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6" name="Rectangle 8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7" name="Rectangle 8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8" name="Rectangle 8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49" name="Rectangle 8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0" name="Rectangle 8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1" name="Rectangle 9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2" name="Rectangle 9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3" name="Rectangle 9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4" name="Rectangle 9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5" name="Rectangle 9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6" name="Rectangle 9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7" name="Rectangle 9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8" name="Rectangle 9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59" name="Rectangle 9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0" name="Rectangle 9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1" name="Rectangle 10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2" name="Rectangle 10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3" name="Rectangle 10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4" name="Rectangle 10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5" name="Rectangle 10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6" name="Rectangle 10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7" name="Rectangle 10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8" name="Rectangle 10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69" name="Rectangle 10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0" name="Rectangle 10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1" name="Rectangle 11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2" name="Rectangle 11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3" name="Rectangle 11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4" name="Rectangle 11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5" name="Rectangle 11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6" name="Rectangle 11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7" name="Rectangle 11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8" name="Rectangle 11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79" name="Rectangle 11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0" name="Rectangle 11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1" name="Rectangle 12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2" name="Rectangle 12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3" name="Rectangle 12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4" name="Rectangle 12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5" name="Rectangle 12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6" name="Rectangle 12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7" name="Rectangle 12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8" name="AutoShape 12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89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539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9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9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9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9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9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9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39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0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1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1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2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3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4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5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6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7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8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29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0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1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2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3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4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5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6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7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8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39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0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1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2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3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4" name="Rectangle 53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5" name="Rectangle 54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6" name="Rectangle 5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7" name="Rectangle 5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8" name="Rectangle 5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49" name="Rectangle 5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0" name="Rectangle 5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1" name="Rectangle 6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2" name="Rectangle 6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3" name="Rectangle 6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4" name="Rectangle 63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5" name="Rectangle 64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6" name="Rectangle 65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7" name="Rectangle 66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8" name="Rectangle 6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59" name="Rectangle 6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0" name="Rectangle 6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1" name="Rectangle 7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2" name="Rectangle 7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3" name="Rectangle 7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4" name="Rectangle 7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5" name="Rectangle 7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6" name="Rectangle 7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7" name="Rectangle 76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8" name="Rectangle 77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69" name="Rectangle 7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0" name="Rectangle 7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1" name="Rectangle 8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2" name="Rectangle 8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3" name="Rectangle 8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4" name="Rectangle 8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5" name="Rectangle 8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6" name="Rectangle 8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7" name="Rectangle 8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8" name="Rectangle 8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79" name="Rectangle 8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0" name="Rectangle 8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1" name="Rectangle 9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2" name="Rectangle 9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3" name="Rectangle 9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4" name="Rectangle 9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5" name="Rectangle 9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6" name="Rectangle 9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7" name="Rectangle 9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8" name="Rectangle 9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89" name="Rectangle 9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0" name="Rectangle 9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1" name="Rectangle 10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2" name="Rectangle 10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3" name="Rectangle 10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4" name="Rectangle 10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5" name="Rectangle 10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6" name="Rectangle 10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7" name="Rectangle 10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8" name="Rectangle 10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499" name="Rectangle 10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0" name="Rectangle 10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1" name="Rectangle 11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2" name="Rectangle 11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3" name="Rectangle 11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4" name="Rectangle 11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5" name="Rectangle 11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6" name="Rectangle 11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7" name="Rectangle 11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8" name="Rectangle 11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09" name="Rectangle 11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0" name="Rectangle 11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1" name="Rectangle 12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2" name="Rectangle 12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3" name="Rectangle 12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4" name="Rectangle 12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5" name="Rectangle 12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6" name="Rectangle 12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7" name="AutoShape 12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8" name="Rectangle 127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19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552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2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2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2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2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2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2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2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3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4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1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2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3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4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5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6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7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8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59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0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1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2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3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4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5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6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7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8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69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0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1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2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3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4" name="Rectangle 53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5" name="Rectangle 54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6" name="Rectangle 5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7" name="Rectangle 5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8" name="Rectangle 5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79" name="Rectangle 5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0" name="Rectangle 5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1" name="Rectangle 6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2" name="Rectangle 6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3" name="Rectangle 6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4" name="Rectangle 63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5" name="Rectangle 64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6" name="Rectangle 65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7" name="Rectangle 66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8" name="Rectangle 6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89" name="Rectangle 6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0" name="Rectangle 6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1" name="Rectangle 7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2" name="Rectangle 7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3" name="Rectangle 7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4" name="Rectangle 7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5" name="Rectangle 7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6" name="Rectangle 7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7" name="Rectangle 76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8" name="Rectangle 77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599" name="Rectangle 7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0" name="Rectangle 7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1" name="Rectangle 8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2" name="Rectangle 8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3" name="Rectangle 8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4" name="Rectangle 8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5" name="Rectangle 8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6" name="Rectangle 8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7" name="Rectangle 8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8" name="Rectangle 8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09" name="Rectangle 8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0" name="Rectangle 8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1" name="Rectangle 9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2" name="Rectangle 9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3" name="Rectangle 9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4" name="Rectangle 9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5" name="Rectangle 9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6" name="Rectangle 9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7" name="Rectangle 9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8" name="Rectangle 9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19" name="Rectangle 9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0" name="Rectangle 9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1" name="Rectangle 10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2" name="Rectangle 10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3" name="Rectangle 10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4" name="Rectangle 10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5" name="Rectangle 10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6" name="Rectangle 10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7" name="Rectangle 10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8" name="Rectangle 10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29" name="Rectangle 10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0" name="Rectangle 10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1" name="Rectangle 11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2" name="Rectangle 11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3" name="Rectangle 11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4" name="Rectangle 11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5" name="Rectangle 11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6" name="Rectangle 11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7" name="Rectangle 11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8" name="Rectangle 11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39" name="Rectangle 11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0" name="Rectangle 11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1" name="Rectangle 12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2" name="Rectangle 12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3" name="Rectangle 12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4" name="Rectangle 12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5" name="Rectangle 12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6" name="Rectangle 12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7" name="AutoShape 12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8" name="Rectangle 127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49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5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565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5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5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5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5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5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5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5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6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7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1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2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3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4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5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6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7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8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89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0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1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2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3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4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5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6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7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8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699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0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1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2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3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4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5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6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7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8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09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0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1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2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3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4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5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6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7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8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19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0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1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2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3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4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5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6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7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8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29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0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1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2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3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4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5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6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7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8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39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0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1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2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3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4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5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6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7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8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49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0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1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2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3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4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5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6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7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8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59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0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1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2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3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4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5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6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7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8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69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70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71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72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73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74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75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5778" name="Rectangle 125"/>
          <p:cNvGrpSpPr/>
          <p:nvPr/>
        </p:nvGrpSpPr>
        <p:grpSpPr>
          <a:xfrm>
            <a:off x="8439360" y="4977162"/>
            <a:ext cx="1244161" cy="1244291"/>
            <a:chOff x="0" y="0"/>
            <a:chExt cx="1244160" cy="1244290"/>
          </a:xfrm>
        </p:grpSpPr>
        <p:sp>
          <p:nvSpPr>
            <p:cNvPr id="157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777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5781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57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780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5784" name="Rectangle 12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57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783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5787" name="Rectangle 12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57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786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8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579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9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9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9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9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9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9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9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9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79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0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1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2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0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1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2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3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4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5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6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7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8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39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0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1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2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3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4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5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6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7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8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49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0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1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2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3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4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5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6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7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8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59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0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1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2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3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4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5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6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7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8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69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0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1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2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3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4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5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6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7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8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79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0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1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2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3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4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5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6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7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8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89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0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1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2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3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4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5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6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7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8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899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0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1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2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3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4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5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6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7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8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09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10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11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12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13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5916" name="Rectangle 125"/>
          <p:cNvGrpSpPr/>
          <p:nvPr/>
        </p:nvGrpSpPr>
        <p:grpSpPr>
          <a:xfrm>
            <a:off x="8439360" y="4977162"/>
            <a:ext cx="1244161" cy="1244291"/>
            <a:chOff x="0" y="0"/>
            <a:chExt cx="1244160" cy="1244290"/>
          </a:xfrm>
        </p:grpSpPr>
        <p:sp>
          <p:nvSpPr>
            <p:cNvPr id="159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915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5919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59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918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5922" name="Rectangle 12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59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921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5925" name="Rectangle 12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59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5924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sp>
        <p:nvSpPr>
          <p:cNvPr id="15927" name="AutoShape 129"/>
          <p:cNvSpPr/>
          <p:nvPr/>
        </p:nvSpPr>
        <p:spPr>
          <a:xfrm>
            <a:off x="10934072" y="6849256"/>
            <a:ext cx="4197854" cy="18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21600"/>
                </a:lnTo>
              </a:path>
            </a:pathLst>
          </a:custGeom>
          <a:ln w="101600">
            <a:solidFill>
              <a:srgbClr val="000080"/>
            </a:solidFill>
            <a:prstDash val="sysDot"/>
          </a:ln>
        </p:spPr>
        <p:txBody>
          <a:bodyPr/>
          <a:lstStyle/>
          <a:p>
            <a:pPr/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2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593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3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3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3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3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3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3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3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3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3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4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5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6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0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1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2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3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4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5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6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7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8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79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0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1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2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3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4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5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6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7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8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89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0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1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2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3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4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5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6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7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8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5999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0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1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2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3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4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5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6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7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8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09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0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1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2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3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4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5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6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7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8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19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0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1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2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3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4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5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6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7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8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29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0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1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2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3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4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5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6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7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8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39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0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1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2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3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4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5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6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7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8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49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50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51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52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53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6056" name="Rectangle 125"/>
          <p:cNvGrpSpPr/>
          <p:nvPr/>
        </p:nvGrpSpPr>
        <p:grpSpPr>
          <a:xfrm>
            <a:off x="8439360" y="4977162"/>
            <a:ext cx="1244161" cy="1244291"/>
            <a:chOff x="0" y="0"/>
            <a:chExt cx="1244160" cy="1244290"/>
          </a:xfrm>
        </p:grpSpPr>
        <p:sp>
          <p:nvSpPr>
            <p:cNvPr id="160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055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6059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60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058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6062" name="Rectangle 127"/>
          <p:cNvGrpSpPr/>
          <p:nvPr/>
        </p:nvGrpSpPr>
        <p:grpSpPr>
          <a:xfrm>
            <a:off x="9683519" y="6090849"/>
            <a:ext cx="1244161" cy="1511259"/>
            <a:chOff x="0" y="0"/>
            <a:chExt cx="1244160" cy="1511257"/>
          </a:xfrm>
        </p:grpSpPr>
        <p:sp>
          <p:nvSpPr>
            <p:cNvPr id="160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06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6065" name="Rectangle 12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60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064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sp>
        <p:nvSpPr>
          <p:cNvPr id="16067" name="AutoShape 129"/>
          <p:cNvSpPr/>
          <p:nvPr/>
        </p:nvSpPr>
        <p:spPr>
          <a:xfrm>
            <a:off x="10934072" y="6849255"/>
            <a:ext cx="4197854" cy="185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21600"/>
                </a:lnTo>
              </a:path>
            </a:pathLst>
          </a:custGeom>
          <a:ln w="101600">
            <a:solidFill>
              <a:srgbClr val="000080"/>
            </a:solidFill>
            <a:prstDash val="sysDot"/>
          </a:ln>
        </p:spPr>
        <p:txBody>
          <a:bodyPr/>
          <a:lstStyle/>
          <a:p>
            <a:pPr/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6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607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7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7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7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7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7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7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7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7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7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8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09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0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0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1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2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3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4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5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6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7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8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19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0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1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2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3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4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5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6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7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8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29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0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1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2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3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4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5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6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7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8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39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0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1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2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3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4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5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6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7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8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49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0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1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2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3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4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5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6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7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8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59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0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1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2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3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4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5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6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7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8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69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0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1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2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3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4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5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6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7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8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79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0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1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2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3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4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5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6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7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8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89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90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91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92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193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6196" name="Rectangle 125"/>
          <p:cNvGrpSpPr/>
          <p:nvPr/>
        </p:nvGrpSpPr>
        <p:grpSpPr>
          <a:xfrm>
            <a:off x="8439360" y="4977162"/>
            <a:ext cx="1244161" cy="1244291"/>
            <a:chOff x="0" y="0"/>
            <a:chExt cx="1244160" cy="1244290"/>
          </a:xfrm>
        </p:grpSpPr>
        <p:sp>
          <p:nvSpPr>
            <p:cNvPr id="161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195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6199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61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198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6202" name="Rectangle 127"/>
          <p:cNvGrpSpPr/>
          <p:nvPr/>
        </p:nvGrpSpPr>
        <p:grpSpPr>
          <a:xfrm>
            <a:off x="9683519" y="6090849"/>
            <a:ext cx="1244161" cy="1511259"/>
            <a:chOff x="0" y="0"/>
            <a:chExt cx="1244160" cy="1511257"/>
          </a:xfrm>
        </p:grpSpPr>
        <p:sp>
          <p:nvSpPr>
            <p:cNvPr id="1620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20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6205" name="Rectangle 12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62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204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sp>
        <p:nvSpPr>
          <p:cNvPr id="16207" name="AutoShape 129"/>
          <p:cNvSpPr/>
          <p:nvPr/>
        </p:nvSpPr>
        <p:spPr>
          <a:xfrm>
            <a:off x="9688830" y="5598160"/>
            <a:ext cx="5591810" cy="9880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</a:path>
            </a:pathLst>
          </a:custGeom>
          <a:ln w="101600">
            <a:solidFill>
              <a:srgbClr val="000080"/>
            </a:solidFill>
            <a:prstDash val="sysDot"/>
          </a:ln>
        </p:spPr>
        <p:txBody>
          <a:bodyPr/>
          <a:lstStyle/>
          <a:p>
            <a:pPr/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621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1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1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1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1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1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1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1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1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1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2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3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4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0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1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2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3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4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5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6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7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8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59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0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1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2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3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4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5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6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7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8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69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0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1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2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3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4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5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6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7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8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79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0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1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2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3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4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5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6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7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8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89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0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1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2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3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4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5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6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7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8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299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0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1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2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3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4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5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6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7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8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09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0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1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2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3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4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5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6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7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8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19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0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1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2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3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4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5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6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7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8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29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30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31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32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33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6336" name="Rectangle 125"/>
          <p:cNvGrpSpPr/>
          <p:nvPr/>
        </p:nvGrpSpPr>
        <p:grpSpPr>
          <a:xfrm>
            <a:off x="8439360" y="4843677"/>
            <a:ext cx="1244161" cy="1511259"/>
            <a:chOff x="0" y="0"/>
            <a:chExt cx="1244160" cy="1511257"/>
          </a:xfrm>
        </p:grpSpPr>
        <p:sp>
          <p:nvSpPr>
            <p:cNvPr id="1633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33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6339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63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338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6342" name="Rectangle 127"/>
          <p:cNvGrpSpPr/>
          <p:nvPr/>
        </p:nvGrpSpPr>
        <p:grpSpPr>
          <a:xfrm>
            <a:off x="9683519" y="6090849"/>
            <a:ext cx="1244161" cy="1511259"/>
            <a:chOff x="0" y="0"/>
            <a:chExt cx="1244160" cy="1511257"/>
          </a:xfrm>
        </p:grpSpPr>
        <p:sp>
          <p:nvSpPr>
            <p:cNvPr id="1634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34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6345" name="Rectangle 12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63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344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sp>
        <p:nvSpPr>
          <p:cNvPr id="16347" name="AutoShape 129"/>
          <p:cNvSpPr/>
          <p:nvPr/>
        </p:nvSpPr>
        <p:spPr>
          <a:xfrm>
            <a:off x="9688830" y="5598160"/>
            <a:ext cx="5591810" cy="9880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</a:path>
            </a:pathLst>
          </a:custGeom>
          <a:ln w="101600">
            <a:solidFill>
              <a:srgbClr val="000080"/>
            </a:solidFill>
            <a:prstDash val="sysDot"/>
          </a:ln>
        </p:spPr>
        <p:txBody>
          <a:bodyPr/>
          <a:lstStyle/>
          <a:p>
            <a:pPr/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635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5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5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5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5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5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5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5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5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5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6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7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8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0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1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2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3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4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5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6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7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8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399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0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1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2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3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4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5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6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7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8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09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0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1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2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3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4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5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6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7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8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19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0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1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2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3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4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5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6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7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8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29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0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1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2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3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4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5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6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7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8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39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0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1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2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3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4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5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6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7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8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49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0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1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2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3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4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5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6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7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8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59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0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1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2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3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4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5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6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7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8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69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70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71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72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73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6476" name="Rectangle 125"/>
          <p:cNvGrpSpPr/>
          <p:nvPr/>
        </p:nvGrpSpPr>
        <p:grpSpPr>
          <a:xfrm>
            <a:off x="8439360" y="4843677"/>
            <a:ext cx="1244161" cy="1511259"/>
            <a:chOff x="0" y="0"/>
            <a:chExt cx="1244160" cy="1511257"/>
          </a:xfrm>
        </p:grpSpPr>
        <p:sp>
          <p:nvSpPr>
            <p:cNvPr id="1647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47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6479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64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478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6482" name="Rectangle 127"/>
          <p:cNvGrpSpPr/>
          <p:nvPr/>
        </p:nvGrpSpPr>
        <p:grpSpPr>
          <a:xfrm>
            <a:off x="9683519" y="6090849"/>
            <a:ext cx="1244161" cy="1511259"/>
            <a:chOff x="0" y="0"/>
            <a:chExt cx="1244160" cy="1511257"/>
          </a:xfrm>
        </p:grpSpPr>
        <p:sp>
          <p:nvSpPr>
            <p:cNvPr id="164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48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6485" name="Rectangle 128"/>
          <p:cNvGrpSpPr/>
          <p:nvPr/>
        </p:nvGrpSpPr>
        <p:grpSpPr>
          <a:xfrm>
            <a:off x="8439360" y="7468626"/>
            <a:ext cx="1244161" cy="1244291"/>
            <a:chOff x="0" y="0"/>
            <a:chExt cx="1244160" cy="1244290"/>
          </a:xfrm>
        </p:grpSpPr>
        <p:sp>
          <p:nvSpPr>
            <p:cNvPr id="164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484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sp>
        <p:nvSpPr>
          <p:cNvPr id="16487" name="AutoShape 129"/>
          <p:cNvSpPr/>
          <p:nvPr/>
        </p:nvSpPr>
        <p:spPr>
          <a:xfrm>
            <a:off x="9688830" y="6981190"/>
            <a:ext cx="5591810" cy="11087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21600"/>
                </a:moveTo>
                <a:lnTo>
                  <a:pt x="21600" y="21600"/>
                </a:lnTo>
                <a:lnTo>
                  <a:pt x="21600" y="0"/>
                </a:lnTo>
              </a:path>
            </a:pathLst>
          </a:custGeom>
          <a:ln w="101600">
            <a:solidFill>
              <a:srgbClr val="000080"/>
            </a:solidFill>
            <a:prstDash val="sysDot"/>
          </a:ln>
        </p:spPr>
        <p:txBody>
          <a:bodyPr/>
          <a:lstStyle/>
          <a:p>
            <a:pPr/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649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9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9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9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9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9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9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9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9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49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0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1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2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0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1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2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3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4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5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6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7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8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39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0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1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2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3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4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5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6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7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8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49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0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1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2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3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4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5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6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7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8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59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0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1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2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3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4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5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6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7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8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69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0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1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2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3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4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5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6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7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8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79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0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1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2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3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4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5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6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7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8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89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0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1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2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3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4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5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6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7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8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599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0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1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2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3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4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5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6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7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8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09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10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11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12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13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6616" name="Rectangle 125"/>
          <p:cNvGrpSpPr/>
          <p:nvPr/>
        </p:nvGrpSpPr>
        <p:grpSpPr>
          <a:xfrm>
            <a:off x="8439360" y="4843677"/>
            <a:ext cx="1244161" cy="1511259"/>
            <a:chOff x="0" y="0"/>
            <a:chExt cx="1244160" cy="1511257"/>
          </a:xfrm>
        </p:grpSpPr>
        <p:sp>
          <p:nvSpPr>
            <p:cNvPr id="166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61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6619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66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618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6622" name="Rectangle 127"/>
          <p:cNvGrpSpPr/>
          <p:nvPr/>
        </p:nvGrpSpPr>
        <p:grpSpPr>
          <a:xfrm>
            <a:off x="9683519" y="6090849"/>
            <a:ext cx="1244161" cy="1511259"/>
            <a:chOff x="0" y="0"/>
            <a:chExt cx="1244160" cy="1511257"/>
          </a:xfrm>
        </p:grpSpPr>
        <p:sp>
          <p:nvSpPr>
            <p:cNvPr id="166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62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6625" name="Rectangle 128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66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62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sp>
        <p:nvSpPr>
          <p:cNvPr id="16627" name="AutoShape 129"/>
          <p:cNvSpPr/>
          <p:nvPr/>
        </p:nvSpPr>
        <p:spPr>
          <a:xfrm>
            <a:off x="9688830" y="6981190"/>
            <a:ext cx="5591810" cy="11087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21600"/>
                </a:moveTo>
                <a:lnTo>
                  <a:pt x="21600" y="21600"/>
                </a:lnTo>
                <a:lnTo>
                  <a:pt x="21600" y="0"/>
                </a:lnTo>
              </a:path>
            </a:pathLst>
          </a:custGeom>
          <a:ln w="101600">
            <a:solidFill>
              <a:srgbClr val="000080"/>
            </a:solidFill>
            <a:prstDash val="sysDot"/>
          </a:ln>
        </p:spPr>
        <p:txBody>
          <a:bodyPr/>
          <a:lstStyle/>
          <a:p>
            <a:pPr/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2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663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3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3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3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3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3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3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3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3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3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4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5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6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0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1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2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3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4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5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6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7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8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79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0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1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2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3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4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5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6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7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8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89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0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1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2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3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4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5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6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7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8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699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0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1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2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3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4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5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6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7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8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09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0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1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2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3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4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5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6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7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8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19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0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1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2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3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4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5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6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7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8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29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0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1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2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3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4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5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6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7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8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39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0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1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2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3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4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5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6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7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8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49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50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51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52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53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6756" name="Rectangle 125"/>
          <p:cNvGrpSpPr/>
          <p:nvPr/>
        </p:nvGrpSpPr>
        <p:grpSpPr>
          <a:xfrm>
            <a:off x="8439360" y="4843677"/>
            <a:ext cx="1244161" cy="1511259"/>
            <a:chOff x="0" y="0"/>
            <a:chExt cx="1244160" cy="1511257"/>
          </a:xfrm>
        </p:grpSpPr>
        <p:sp>
          <p:nvSpPr>
            <p:cNvPr id="167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75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6759" name="Rectangle 126"/>
          <p:cNvGrpSpPr/>
          <p:nvPr/>
        </p:nvGrpSpPr>
        <p:grpSpPr>
          <a:xfrm>
            <a:off x="7195199" y="6221453"/>
            <a:ext cx="1244161" cy="1244291"/>
            <a:chOff x="0" y="0"/>
            <a:chExt cx="1244160" cy="1244290"/>
          </a:xfrm>
        </p:grpSpPr>
        <p:sp>
          <p:nvSpPr>
            <p:cNvPr id="167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758" name="1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1?</a:t>
              </a:r>
            </a:p>
          </p:txBody>
        </p:sp>
      </p:grpSp>
      <p:grpSp>
        <p:nvGrpSpPr>
          <p:cNvPr id="16762" name="Rectangle 127"/>
          <p:cNvGrpSpPr/>
          <p:nvPr/>
        </p:nvGrpSpPr>
        <p:grpSpPr>
          <a:xfrm>
            <a:off x="9683519" y="6090849"/>
            <a:ext cx="1244161" cy="1511259"/>
            <a:chOff x="0" y="0"/>
            <a:chExt cx="1244160" cy="1511257"/>
          </a:xfrm>
        </p:grpSpPr>
        <p:sp>
          <p:nvSpPr>
            <p:cNvPr id="167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76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6765" name="Rectangle 128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67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76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sp>
        <p:nvSpPr>
          <p:cNvPr id="16767" name="AutoShape 129"/>
          <p:cNvSpPr/>
          <p:nvPr/>
        </p:nvSpPr>
        <p:spPr>
          <a:xfrm>
            <a:off x="8445500" y="6842760"/>
            <a:ext cx="6686550" cy="254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fill="norm" stroke="1" extrusionOk="0">
                <a:moveTo>
                  <a:pt x="0" y="0"/>
                </a:moveTo>
                <a:lnTo>
                  <a:pt x="10626" y="0"/>
                </a:lnTo>
                <a:lnTo>
                  <a:pt x="10626" y="21600"/>
                </a:lnTo>
                <a:lnTo>
                  <a:pt x="21600" y="21600"/>
                </a:lnTo>
              </a:path>
            </a:pathLst>
          </a:custGeom>
          <a:ln w="101600">
            <a:solidFill>
              <a:srgbClr val="000080"/>
            </a:solidFill>
            <a:prstDash val="sysDot"/>
          </a:ln>
        </p:spPr>
        <p:txBody>
          <a:bodyPr/>
          <a:lstStyle/>
          <a:p>
            <a:pPr/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6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677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7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7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7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7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7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7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7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7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7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8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79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0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0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1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2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3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4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5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6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7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8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19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0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1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2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3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4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5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6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7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8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29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0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1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2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3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4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5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6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7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8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39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0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1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2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3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4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5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6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7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8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49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0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1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2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3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4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5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6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7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8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59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0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1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2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3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4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5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6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7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8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69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0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1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2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3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4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5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6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7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8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79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0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1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2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3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4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5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6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7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8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89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90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91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92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893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6896" name="Rectangle 125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689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89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6899" name="Rectangle 126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689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89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6902" name="Rectangle 127"/>
          <p:cNvGrpSpPr/>
          <p:nvPr/>
        </p:nvGrpSpPr>
        <p:grpSpPr>
          <a:xfrm>
            <a:off x="9683519" y="6090849"/>
            <a:ext cx="1244161" cy="1511259"/>
            <a:chOff x="0" y="0"/>
            <a:chExt cx="1244160" cy="1511257"/>
          </a:xfrm>
        </p:grpSpPr>
        <p:sp>
          <p:nvSpPr>
            <p:cNvPr id="1690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90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6905" name="Rectangle 128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690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690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0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690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0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1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2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6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7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8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39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0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1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2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3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4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5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6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7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8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49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0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1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2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3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4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5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6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7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8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59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0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1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2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3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4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5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6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7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8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69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0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1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2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3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4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5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6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7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8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79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0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1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2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3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4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5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6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7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8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89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0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1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2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3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4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5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6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7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8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6999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0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1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2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3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4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5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6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7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8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09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0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1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2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3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4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5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6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7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8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19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0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1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2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3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4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5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6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7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8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29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30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31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7034" name="Rectangle 125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03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033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037" name="Rectangle 126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703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03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040" name="Rectangle 127"/>
          <p:cNvGrpSpPr/>
          <p:nvPr/>
        </p:nvGrpSpPr>
        <p:grpSpPr>
          <a:xfrm>
            <a:off x="9683519" y="6090849"/>
            <a:ext cx="1244161" cy="1511259"/>
            <a:chOff x="0" y="0"/>
            <a:chExt cx="1244160" cy="1511257"/>
          </a:xfrm>
        </p:grpSpPr>
        <p:sp>
          <p:nvSpPr>
            <p:cNvPr id="1703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039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043" name="Rectangle 128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04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04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sp>
        <p:nvSpPr>
          <p:cNvPr id="17044" name="Oval 129"/>
          <p:cNvSpPr/>
          <p:nvPr/>
        </p:nvSpPr>
        <p:spPr>
          <a:xfrm>
            <a:off x="9268800" y="5806690"/>
            <a:ext cx="2073601" cy="2073821"/>
          </a:xfrm>
          <a:prstGeom prst="ellipse">
            <a:avLst/>
          </a:prstGeom>
          <a:ln w="177800">
            <a:solidFill>
              <a:srgbClr val="0000FF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6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7047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48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49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0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1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2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3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4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5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6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7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8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59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0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1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2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3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4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5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6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7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8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69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0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1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2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3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4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5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6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7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8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79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0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1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2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3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4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5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6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7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8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89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0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1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2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3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4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5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6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7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8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099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0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1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2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3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4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5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6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7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8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09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0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1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2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3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4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5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6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7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8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19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0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1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2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3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4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5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6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7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8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29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0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1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2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3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4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5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6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7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8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39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0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1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2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3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4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5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6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7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8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49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0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1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2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3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4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5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6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7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8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59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0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1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2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3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4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5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6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7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8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69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70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7173" name="Rectangle 125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17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17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176" name="Rectangle 126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717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17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179" name="Rectangle 12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71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17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7182" name="Rectangle 128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1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18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185" name="Rectangle 129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18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18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188" name="Rectangle 130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18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18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90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7191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92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93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94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95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96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97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98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199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0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1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2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3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4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5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6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7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8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09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0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1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2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3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4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5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6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7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8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19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0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1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2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3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4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5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6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7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8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29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0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1" name="Rectangle 41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2" name="Rectangle 42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3" name="Rectangle 43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4" name="Rectangle 44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5" name="Rectangle 45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6" name="Rectangle 46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7" name="Rectangle 47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8" name="Rectangle 48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39" name="Rectangle 49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0" name="Rectangle 50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1" name="Rectangle 51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2" name="Rectangle 52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3" name="Rectangle 53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4" name="Rectangle 54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5" name="Rectangle 55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6" name="Rectangle 56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7" name="Rectangle 57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8" name="Rectangle 58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49" name="Rectangle 59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0" name="Rectangle 6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1" name="Rectangle 6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2" name="Rectangle 6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3" name="Rectangle 6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4" name="Rectangle 6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5" name="Rectangle 6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6" name="Rectangle 6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7" name="Rectangle 6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8" name="Rectangle 68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59" name="Rectangle 69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0" name="Rectangle 70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1" name="Rectangle 7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2" name="Rectangle 7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3" name="Rectangle 7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4" name="Rectangle 7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5" name="Rectangle 7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6" name="Rectangle 7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7" name="Rectangle 7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8" name="Rectangle 7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69" name="Rectangle 7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0" name="Rectangle 8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1" name="Rectangle 8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2" name="Rectangle 8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3" name="Rectangle 8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4" name="Rectangle 8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5" name="Rectangle 8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6" name="Rectangle 8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7" name="Rectangle 8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8" name="Rectangle 8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79" name="Rectangle 8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0" name="Rectangle 9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1" name="Rectangle 9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2" name="Rectangle 9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3" name="Rectangle 9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4" name="Rectangle 9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5" name="Rectangle 9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6" name="Rectangle 9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7" name="Rectangle 9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8" name="Rectangle 9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89" name="Rectangle 9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0" name="Rectangle 10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1" name="Rectangle 10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2" name="Rectangle 10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3" name="Rectangle 10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4" name="Rectangle 10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5" name="Rectangle 10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6" name="Rectangle 10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7" name="Rectangle 10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8" name="Rectangle 10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299" name="Rectangle 10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0" name="Rectangle 11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1" name="Rectangle 11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2" name="Rectangle 11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3" name="Rectangle 11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4" name="Rectangle 11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5" name="Rectangle 11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6" name="Rectangle 11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7" name="Rectangle 11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8" name="Rectangle 11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09" name="AutoShape 11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10" name="Rectangle 12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11" name="AutoShape 12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7314" name="Rectangle 122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3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313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317" name="Rectangle 123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73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31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320" name="Rectangle 12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73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31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7323" name="Rectangle 125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32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32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326" name="Rectangle 126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732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32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329" name="Rectangle 127"/>
          <p:cNvGrpSpPr/>
          <p:nvPr/>
        </p:nvGrpSpPr>
        <p:grpSpPr>
          <a:xfrm>
            <a:off x="10927680" y="6090849"/>
            <a:ext cx="1244161" cy="1511259"/>
            <a:chOff x="0" y="0"/>
            <a:chExt cx="1244160" cy="1511257"/>
          </a:xfrm>
        </p:grpSpPr>
        <p:sp>
          <p:nvSpPr>
            <p:cNvPr id="1732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32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7332" name="Rectangle 128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733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33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335" name="Rectangle 129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3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33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338" name="Rectangle 130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3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33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40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7341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42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43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44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45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46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47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48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49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0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1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2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3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4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5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6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7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8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59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0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1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2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3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4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5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6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7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8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69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0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1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2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3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4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5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6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7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8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79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0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1" name="Rectangle 41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2" name="Rectangle 42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3" name="Rectangle 43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4" name="Rectangle 44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5" name="Rectangle 45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6" name="Rectangle 46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7" name="Rectangle 47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8" name="Rectangle 48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89" name="Rectangle 49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0" name="Rectangle 50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1" name="Rectangle 51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2" name="Rectangle 52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3" name="Rectangle 53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4" name="Rectangle 54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5" name="Rectangle 55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6" name="Rectangle 56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7" name="Rectangle 57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8" name="Rectangle 58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399" name="Rectangle 59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0" name="Rectangle 6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1" name="Rectangle 6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2" name="Rectangle 6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3" name="Rectangle 6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4" name="Rectangle 6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5" name="Rectangle 6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6" name="Rectangle 6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7" name="Rectangle 6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8" name="Rectangle 68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09" name="Rectangle 69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0" name="Rectangle 70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1" name="Rectangle 7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2" name="Rectangle 7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3" name="Rectangle 7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4" name="Rectangle 7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5" name="Rectangle 7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6" name="Rectangle 7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7" name="Rectangle 7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8" name="Rectangle 7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19" name="Rectangle 7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0" name="Rectangle 8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1" name="Rectangle 8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2" name="Rectangle 8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3" name="Rectangle 8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4" name="Rectangle 8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5" name="Rectangle 8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6" name="Rectangle 8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7" name="Rectangle 8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8" name="Rectangle 8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29" name="Rectangle 8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0" name="Rectangle 9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1" name="Rectangle 9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2" name="Rectangle 9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3" name="Rectangle 9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4" name="Rectangle 9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5" name="Rectangle 9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6" name="Rectangle 9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7" name="Rectangle 9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8" name="Rectangle 9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39" name="Rectangle 9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0" name="Rectangle 10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1" name="Rectangle 10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2" name="Rectangle 10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3" name="Rectangle 10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4" name="Rectangle 10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5" name="Rectangle 10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6" name="Rectangle 10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7" name="Rectangle 10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8" name="Rectangle 10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49" name="Rectangle 10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0" name="Rectangle 11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1" name="Rectangle 11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2" name="Rectangle 11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3" name="Rectangle 11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4" name="Rectangle 11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5" name="Rectangle 11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6" name="Rectangle 11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7" name="Rectangle 11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8" name="Rectangle 11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59" name="AutoShape 11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60" name="Rectangle 12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61" name="AutoShape 12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7464" name="Rectangle 122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46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463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467" name="Rectangle 123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746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46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470" name="Rectangle 12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74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46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7473" name="Rectangle 125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47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47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476" name="Rectangle 126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747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47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479" name="Rectangle 127"/>
          <p:cNvGrpSpPr/>
          <p:nvPr/>
        </p:nvGrpSpPr>
        <p:grpSpPr>
          <a:xfrm>
            <a:off x="10927680" y="6090849"/>
            <a:ext cx="1244161" cy="1511259"/>
            <a:chOff x="0" y="0"/>
            <a:chExt cx="1244160" cy="1511257"/>
          </a:xfrm>
        </p:grpSpPr>
        <p:sp>
          <p:nvSpPr>
            <p:cNvPr id="1747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47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7482" name="Rectangle 128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74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48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485" name="Rectangle 129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48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48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488" name="Rectangle 130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48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48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sp>
        <p:nvSpPr>
          <p:cNvPr id="17489" name="Oval 131"/>
          <p:cNvSpPr/>
          <p:nvPr/>
        </p:nvSpPr>
        <p:spPr>
          <a:xfrm>
            <a:off x="10512959" y="5806690"/>
            <a:ext cx="2073601" cy="2073821"/>
          </a:xfrm>
          <a:prstGeom prst="ellipse">
            <a:avLst/>
          </a:prstGeom>
          <a:ln w="177800">
            <a:solidFill>
              <a:srgbClr val="0000FF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9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749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9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9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9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9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9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9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49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0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1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1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2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3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4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5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6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7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8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29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0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1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2" name="Rectangle 41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3" name="Rectangle 42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4" name="Rectangle 43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5" name="Rectangle 44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6" name="Rectangle 45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7" name="Rectangle 46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8" name="Rectangle 47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39" name="Rectangle 48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0" name="Rectangle 49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1" name="Rectangle 50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2" name="Rectangle 51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3" name="Rectangle 52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4" name="Rectangle 53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5" name="Rectangle 54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6" name="Rectangle 55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7" name="Rectangle 56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8" name="Rectangle 57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49" name="Rectangle 58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0" name="Rectangle 59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1" name="Rectangle 6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2" name="Rectangle 6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3" name="Rectangle 6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4" name="Rectangle 6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5" name="Rectangle 6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6" name="Rectangle 6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7" name="Rectangle 6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8" name="Rectangle 6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59" name="Rectangle 68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0" name="Rectangle 69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1" name="Rectangle 70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2" name="Rectangle 7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3" name="Rectangle 7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4" name="Rectangle 7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5" name="Rectangle 7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6" name="Rectangle 7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7" name="Rectangle 7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8" name="Rectangle 7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69" name="Rectangle 7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0" name="Rectangle 7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1" name="Rectangle 8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2" name="Rectangle 8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3" name="Rectangle 8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4" name="Rectangle 8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5" name="Rectangle 8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6" name="Rectangle 8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7" name="Rectangle 8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8" name="Rectangle 8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79" name="Rectangle 8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0" name="Rectangle 8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1" name="Rectangle 9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2" name="Rectangle 9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3" name="Rectangle 9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4" name="Rectangle 9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5" name="Rectangle 9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6" name="Rectangle 9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7" name="Rectangle 9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8" name="Rectangle 9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89" name="Rectangle 9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0" name="Rectangle 9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1" name="Rectangle 10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2" name="Rectangle 10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3" name="Rectangle 10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4" name="Rectangle 10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5" name="Rectangle 10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6" name="Rectangle 10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7" name="Rectangle 10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8" name="Rectangle 10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599" name="Rectangle 10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0" name="Rectangle 10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1" name="Rectangle 11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2" name="Rectangle 11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3" name="Rectangle 11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4" name="Rectangle 11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5" name="Rectangle 11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6" name="Rectangle 11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7" name="Rectangle 11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8" name="Rectangle 11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09" name="Rectangle 11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10" name="AutoShape 11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11" name="Rectangle 12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12" name="AutoShape 12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7615" name="Rectangle 122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61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1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618" name="Rectangle 123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761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1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621" name="Rectangle 12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76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2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7624" name="Rectangle 125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62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23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627" name="Rectangle 126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762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2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630" name="Rectangle 127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762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2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633" name="Rectangle 128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76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3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7636" name="Rectangle 129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763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3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639" name="Rectangle 130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763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3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642" name="Rectangle 131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64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4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645" name="Rectangle 132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64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64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4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764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4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5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6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6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7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8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79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0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1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2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3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4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5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6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7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8" name="Rectangle 41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89" name="Rectangle 42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0" name="Rectangle 43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1" name="Rectangle 44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2" name="Rectangle 45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3" name="Rectangle 46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4" name="Rectangle 47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5" name="Rectangle 48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6" name="Rectangle 49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7" name="Rectangle 50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8" name="Rectangle 51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699" name="Rectangle 52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0" name="Rectangle 53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1" name="Rectangle 54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2" name="Rectangle 55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3" name="Rectangle 56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4" name="Rectangle 5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5" name="Rectangle 5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6" name="Rectangle 5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7" name="Rectangle 6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8" name="Rectangle 6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09" name="Rectangle 6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0" name="Rectangle 6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1" name="Rectangle 6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2" name="Rectangle 6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3" name="Rectangle 66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4" name="Rectangle 67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5" name="Rectangle 6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6" name="Rectangle 6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7" name="Rectangle 7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8" name="Rectangle 7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19" name="Rectangle 7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0" name="Rectangle 7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1" name="Rectangle 7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2" name="Rectangle 7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3" name="Rectangle 7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4" name="Rectangle 7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5" name="Rectangle 7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6" name="Rectangle 7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7" name="Rectangle 8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8" name="Rectangle 8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29" name="Rectangle 8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0" name="Rectangle 8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1" name="Rectangle 8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2" name="Rectangle 8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3" name="Rectangle 8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4" name="Rectangle 8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5" name="Rectangle 8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6" name="Rectangle 8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7" name="Rectangle 9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8" name="Rectangle 9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39" name="Rectangle 9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0" name="Rectangle 9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1" name="Rectangle 9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2" name="Rectangle 9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3" name="Rectangle 9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4" name="Rectangle 9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5" name="Rectangle 9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6" name="Rectangle 9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7" name="Rectangle 10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8" name="Rectangle 10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49" name="Rectangle 10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0" name="Rectangle 10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1" name="Rectangle 10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2" name="Rectangle 10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3" name="Rectangle 10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4" name="Rectangle 10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5" name="Rectangle 10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6" name="Rectangle 10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7" name="Rectangle 11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8" name="Rectangle 11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59" name="Rectangle 11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60" name="Rectangle 11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61" name="Rectangle 11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62" name="Rectangle 11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63" name="AutoShape 11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64" name="Rectangle 117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765" name="AutoShape 11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7768" name="Rectangle 119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7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6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771" name="Rectangle 120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77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70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774" name="Rectangle 121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77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7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7777" name="Rectangle 122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7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7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780" name="Rectangle 123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77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7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783" name="Rectangle 124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77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82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786" name="Rectangle 12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77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8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7789" name="Rectangle 126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77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8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792" name="Rectangle 127"/>
          <p:cNvGrpSpPr/>
          <p:nvPr/>
        </p:nvGrpSpPr>
        <p:grpSpPr>
          <a:xfrm>
            <a:off x="12171839" y="6090849"/>
            <a:ext cx="1244161" cy="1511259"/>
            <a:chOff x="0" y="0"/>
            <a:chExt cx="1244160" cy="1511257"/>
          </a:xfrm>
        </p:grpSpPr>
        <p:sp>
          <p:nvSpPr>
            <p:cNvPr id="177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9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7795" name="Rectangle 128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779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9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798" name="Rectangle 129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77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79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801" name="Rectangle 130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77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80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804" name="Rectangle 131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8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803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807" name="Rectangle 132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80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80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0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781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1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1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1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1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1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1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1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1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1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2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3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4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0" name="Rectangle 41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1" name="Rectangle 42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2" name="Rectangle 43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3" name="Rectangle 44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4" name="Rectangle 45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5" name="Rectangle 46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6" name="Rectangle 47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7" name="Rectangle 48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8" name="Rectangle 49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59" name="Rectangle 50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0" name="Rectangle 51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1" name="Rectangle 52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2" name="Rectangle 53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3" name="Rectangle 54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4" name="Rectangle 55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5" name="Rectangle 56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6" name="Rectangle 5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7" name="Rectangle 5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8" name="Rectangle 5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69" name="Rectangle 6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0" name="Rectangle 6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1" name="Rectangle 6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2" name="Rectangle 6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3" name="Rectangle 6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4" name="Rectangle 6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5" name="Rectangle 66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6" name="Rectangle 67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7" name="Rectangle 6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8" name="Rectangle 6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79" name="Rectangle 7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0" name="Rectangle 7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1" name="Rectangle 7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2" name="Rectangle 7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3" name="Rectangle 7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4" name="Rectangle 7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5" name="Rectangle 7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6" name="Rectangle 7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7" name="Rectangle 7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8" name="Rectangle 7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89" name="Rectangle 8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0" name="Rectangle 8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1" name="Rectangle 8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2" name="Rectangle 8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3" name="Rectangle 8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4" name="Rectangle 8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5" name="Rectangle 8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6" name="Rectangle 8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7" name="Rectangle 8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8" name="Rectangle 8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899" name="Rectangle 9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0" name="Rectangle 9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1" name="Rectangle 9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2" name="Rectangle 9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3" name="Rectangle 9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4" name="Rectangle 9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5" name="Rectangle 9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6" name="Rectangle 9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7" name="Rectangle 9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8" name="Rectangle 9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09" name="Rectangle 10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0" name="Rectangle 10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1" name="Rectangle 10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2" name="Rectangle 10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3" name="Rectangle 10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4" name="Rectangle 10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5" name="Rectangle 10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6" name="Rectangle 10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7" name="Rectangle 10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8" name="Rectangle 10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19" name="Rectangle 11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20" name="Rectangle 11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21" name="Rectangle 11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22" name="Rectangle 11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23" name="Rectangle 11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24" name="Rectangle 11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25" name="AutoShape 11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26" name="Rectangle 117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27" name="AutoShape 11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7930" name="Rectangle 119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92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29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933" name="Rectangle 120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793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3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936" name="Rectangle 121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79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3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7939" name="Rectangle 122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93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3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942" name="Rectangle 123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794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4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945" name="Rectangle 124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794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4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948" name="Rectangle 12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79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4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7951" name="Rectangle 126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794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5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954" name="Rectangle 127"/>
          <p:cNvGrpSpPr/>
          <p:nvPr/>
        </p:nvGrpSpPr>
        <p:grpSpPr>
          <a:xfrm>
            <a:off x="12171839" y="6090849"/>
            <a:ext cx="1244161" cy="1511259"/>
            <a:chOff x="0" y="0"/>
            <a:chExt cx="1244160" cy="1511257"/>
          </a:xfrm>
        </p:grpSpPr>
        <p:sp>
          <p:nvSpPr>
            <p:cNvPr id="1795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5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7957" name="Rectangle 128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795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5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7960" name="Rectangle 129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795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5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963" name="Rectangle 130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796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62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7966" name="Rectangle 131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796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6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7969" name="Rectangle 132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796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796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sp>
        <p:nvSpPr>
          <p:cNvPr id="17970" name="Oval 133"/>
          <p:cNvSpPr/>
          <p:nvPr/>
        </p:nvSpPr>
        <p:spPr>
          <a:xfrm>
            <a:off x="11757120" y="5806690"/>
            <a:ext cx="2073601" cy="2073821"/>
          </a:xfrm>
          <a:prstGeom prst="ellipse">
            <a:avLst/>
          </a:prstGeom>
          <a:ln w="177800">
            <a:solidFill>
              <a:srgbClr val="0000FF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72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797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7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7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7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7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7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7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8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799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1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2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3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4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5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6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7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8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09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0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1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2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3" name="Rectangle 41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4" name="Rectangle 42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5" name="Rectangle 43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6" name="Rectangle 44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7" name="Rectangle 45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8" name="Rectangle 46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19" name="Rectangle 47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0" name="Rectangle 48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1" name="Rectangle 49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2" name="Rectangle 50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3" name="Rectangle 51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4" name="Rectangle 52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5" name="Rectangle 53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6" name="Rectangle 54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7" name="Rectangle 55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8" name="Rectangle 56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29" name="Rectangle 5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0" name="Rectangle 5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1" name="Rectangle 5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2" name="Rectangle 6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3" name="Rectangle 6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4" name="Rectangle 6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5" name="Rectangle 6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6" name="Rectangle 6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7" name="Rectangle 6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8" name="Rectangle 66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39" name="Rectangle 67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0" name="Rectangle 6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1" name="Rectangle 6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2" name="Rectangle 7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3" name="Rectangle 7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4" name="Rectangle 7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5" name="Rectangle 7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6" name="Rectangle 7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7" name="Rectangle 7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8" name="Rectangle 7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49" name="Rectangle 7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0" name="Rectangle 7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1" name="Rectangle 7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2" name="Rectangle 8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3" name="Rectangle 8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4" name="Rectangle 8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5" name="Rectangle 8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6" name="Rectangle 8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7" name="Rectangle 8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8" name="Rectangle 8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59" name="Rectangle 8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0" name="Rectangle 8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1" name="Rectangle 8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2" name="Rectangle 9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3" name="Rectangle 9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4" name="Rectangle 9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5" name="Rectangle 9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6" name="Rectangle 9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7" name="Rectangle 9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8" name="Rectangle 9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69" name="Rectangle 9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0" name="Rectangle 9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1" name="Rectangle 9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2" name="Rectangle 10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3" name="Rectangle 10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4" name="Rectangle 10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5" name="Rectangle 10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6" name="Rectangle 10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7" name="Rectangle 10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8" name="Rectangle 10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79" name="Rectangle 10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0" name="Rectangle 10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1" name="Rectangle 10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2" name="Rectangle 11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3" name="Rectangle 11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4" name="Rectangle 11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5" name="Rectangle 11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6" name="Rectangle 11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7" name="Rectangle 11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8" name="AutoShape 11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89" name="Rectangle 117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090" name="AutoShape 11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8093" name="Rectangle 119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809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09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096" name="Rectangle 120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809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09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099" name="Rectangle 121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80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09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8102" name="Rectangle 122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810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0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105" name="Rectangle 123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10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0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108" name="Rectangle 124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10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0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111" name="Rectangle 12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81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1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8114" name="Rectangle 126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1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1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117" name="Rectangle 127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1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1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120" name="Rectangle 128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81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1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8123" name="Rectangle 129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12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2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126" name="Rectangle 130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12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2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129" name="Rectangle 131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12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2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132" name="Rectangle 132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13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3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135" name="Rectangle 133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81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3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138" name="Rectangle 134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81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13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40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8141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42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43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44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45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46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47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48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49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0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1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2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3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4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5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6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7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8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59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0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1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2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3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4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5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6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7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8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69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0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1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2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3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4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5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6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7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8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79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0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1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2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3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4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5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6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7" name="Rectangle 47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8" name="Rectangle 4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89" name="Rectangle 4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0" name="Rectangle 5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1" name="Rectangle 5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2" name="Rectangle 5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3" name="Rectangle 5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4" name="Rectangle 5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5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6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7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8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199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0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1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2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3" name="Rectangle 63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4" name="Rectangle 64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5" name="Rectangle 65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6" name="Rectangle 66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7" name="Rectangle 67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8" name="Rectangle 68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09" name="Rectangle 69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0" name="Rectangle 70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1" name="Rectangle 71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2" name="Rectangle 72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3" name="Rectangle 73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4" name="Rectangle 74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5" name="Rectangle 75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6" name="Rectangle 76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7" name="Rectangle 77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8" name="Rectangle 7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19" name="Rectangle 7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0" name="Rectangle 8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1" name="Rectangle 8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2" name="Rectangle 8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3" name="Rectangle 8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4" name="Rectangle 8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5" name="Rectangle 8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6" name="Rectangle 8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7" name="Rectangle 8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8" name="Rectangle 8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29" name="Rectangle 8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0" name="Rectangle 9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1" name="Rectangle 9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2" name="Rectangle 9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3" name="Rectangle 9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4" name="Rectangle 9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5" name="Rectangle 9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6" name="Rectangle 9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7" name="Rectangle 9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8" name="Rectangle 9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39" name="Rectangle 9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0" name="Rectangle 10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1" name="Rectangle 10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2" name="Rectangle 10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3" name="Rectangle 10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4" name="Rectangle 10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5" name="Rectangle 10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6" name="Rectangle 10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7" name="Rectangle 10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8" name="Rectangle 10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49" name="Rectangle 10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50" name="Rectangle 11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51" name="Rectangle 11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52" name="Rectangle 11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53" name="AutoShape 11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54" name="Rectangle 11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255" name="AutoShape 11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8258" name="Rectangle 116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825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5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261" name="Rectangle 117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825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60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264" name="Rectangle 11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82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6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8267" name="Rectangle 119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826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6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270" name="Rectangle 120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26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6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273" name="Rectangle 121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27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72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276" name="Rectangle 122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82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7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8279" name="Rectangle 123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27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7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282" name="Rectangle 124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2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8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285" name="Rectangle 125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82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8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8288" name="Rectangle 126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828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8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291" name="Rectangle 127"/>
          <p:cNvGrpSpPr/>
          <p:nvPr/>
        </p:nvGrpSpPr>
        <p:grpSpPr>
          <a:xfrm>
            <a:off x="13415999" y="6090849"/>
            <a:ext cx="1244161" cy="1511259"/>
            <a:chOff x="0" y="0"/>
            <a:chExt cx="1244160" cy="1511257"/>
          </a:xfrm>
        </p:grpSpPr>
        <p:sp>
          <p:nvSpPr>
            <p:cNvPr id="1828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9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18294" name="Rectangle 128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829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93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297" name="Rectangle 129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29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9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300" name="Rectangle 130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29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29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303" name="Rectangle 131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30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302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306" name="Rectangle 132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30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30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309" name="Rectangle 133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830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30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312" name="Rectangle 134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831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31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14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831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1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1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1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1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2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3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3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4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5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6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7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8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49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0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1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2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3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4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5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6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7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8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59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0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1" name="Rectangle 47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2" name="Rectangle 4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3" name="Rectangle 4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4" name="Rectangle 5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5" name="Rectangle 5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6" name="Rectangle 5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7" name="Rectangle 5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8" name="Rectangle 5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69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0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1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2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3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4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5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6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7" name="Rectangle 63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8" name="Rectangle 64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79" name="Rectangle 65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0" name="Rectangle 66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1" name="Rectangle 67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2" name="Rectangle 68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3" name="Rectangle 69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4" name="Rectangle 70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5" name="Rectangle 71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6" name="Rectangle 72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7" name="Rectangle 73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8" name="Rectangle 74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89" name="Rectangle 75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0" name="Rectangle 76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1" name="Rectangle 77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2" name="Rectangle 7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3" name="Rectangle 7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4" name="Rectangle 8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5" name="Rectangle 8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6" name="Rectangle 8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7" name="Rectangle 8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8" name="Rectangle 8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399" name="Rectangle 8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0" name="Rectangle 8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1" name="Rectangle 8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2" name="Rectangle 8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3" name="Rectangle 8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4" name="Rectangle 9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5" name="Rectangle 9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6" name="Rectangle 9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7" name="Rectangle 9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8" name="Rectangle 9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09" name="Rectangle 9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0" name="Rectangle 9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1" name="Rectangle 9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2" name="Rectangle 9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3" name="Rectangle 9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4" name="Rectangle 10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5" name="Rectangle 10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6" name="Rectangle 10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7" name="Rectangle 10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8" name="Rectangle 10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19" name="Rectangle 10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0" name="Rectangle 10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1" name="Rectangle 10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2" name="Rectangle 10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3" name="Rectangle 10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4" name="Rectangle 11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5" name="Rectangle 11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6" name="Rectangle 11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7" name="AutoShape 11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8" name="Rectangle 11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29" name="AutoShape 11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8432" name="Rectangle 116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843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3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435" name="Rectangle 117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84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3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438" name="Rectangle 11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84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3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8441" name="Rectangle 119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84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40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444" name="Rectangle 120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4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4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447" name="Rectangle 121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4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4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450" name="Rectangle 122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84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4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8453" name="Rectangle 123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4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5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456" name="Rectangle 124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4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5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459" name="Rectangle 125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84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5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8462" name="Rectangle 126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84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6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465" name="Rectangle 127"/>
          <p:cNvGrpSpPr/>
          <p:nvPr/>
        </p:nvGrpSpPr>
        <p:grpSpPr>
          <a:xfrm>
            <a:off x="13415999" y="6090849"/>
            <a:ext cx="1244161" cy="1511259"/>
            <a:chOff x="0" y="0"/>
            <a:chExt cx="1244160" cy="1511257"/>
          </a:xfrm>
        </p:grpSpPr>
        <p:sp>
          <p:nvSpPr>
            <p:cNvPr id="184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64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18468" name="Rectangle 128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84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6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471" name="Rectangle 129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4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7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474" name="Rectangle 130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4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7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477" name="Rectangle 131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4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7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480" name="Rectangle 132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4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7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483" name="Rectangle 133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84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8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486" name="Rectangle 134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84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48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sp>
        <p:nvSpPr>
          <p:cNvPr id="18487" name="Oval 135"/>
          <p:cNvSpPr/>
          <p:nvPr/>
        </p:nvSpPr>
        <p:spPr>
          <a:xfrm>
            <a:off x="13001280" y="5806690"/>
            <a:ext cx="2073601" cy="2073821"/>
          </a:xfrm>
          <a:prstGeom prst="ellipse">
            <a:avLst/>
          </a:prstGeom>
          <a:ln w="177800">
            <a:solidFill>
              <a:srgbClr val="0000FF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8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849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9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9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9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9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9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9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9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9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49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0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1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2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0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1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2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3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4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5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6" name="Rectangle 47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7" name="Rectangle 4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8" name="Rectangle 4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39" name="Rectangle 5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0" name="Rectangle 5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1" name="Rectangle 5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2" name="Rectangle 5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3" name="Rectangle 5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4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5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6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7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8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49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0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1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2" name="Rectangle 63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3" name="Rectangle 64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4" name="Rectangle 65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5" name="Rectangle 66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6" name="Rectangle 67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7" name="Rectangle 68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8" name="Rectangle 69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59" name="Rectangle 70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0" name="Rectangle 71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1" name="Rectangle 72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2" name="Rectangle 73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3" name="Rectangle 74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4" name="Rectangle 75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5" name="Rectangle 76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6" name="Rectangle 77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7" name="Rectangle 7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8" name="Rectangle 7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69" name="Rectangle 8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0" name="Rectangle 8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1" name="Rectangle 8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2" name="Rectangle 8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3" name="Rectangle 8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4" name="Rectangle 8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5" name="Rectangle 8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6" name="Rectangle 8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7" name="Rectangle 8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8" name="Rectangle 8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79" name="Rectangle 9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0" name="Rectangle 9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1" name="Rectangle 9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2" name="Rectangle 9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3" name="Rectangle 9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4" name="Rectangle 9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5" name="Rectangle 9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6" name="Rectangle 9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7" name="Rectangle 9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8" name="Rectangle 9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89" name="Rectangle 10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0" name="Rectangle 10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1" name="Rectangle 10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2" name="Rectangle 10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3" name="Rectangle 10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4" name="Rectangle 10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5" name="Rectangle 10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6" name="Rectangle 10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7" name="Rectangle 10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8" name="Rectangle 10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599" name="Rectangle 11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00" name="Rectangle 11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01" name="Rectangle 11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02" name="AutoShape 11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03" name="Rectangle 11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04" name="AutoShape 11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8607" name="Rectangle 116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860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0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610" name="Rectangle 117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860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09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613" name="Rectangle 11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86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1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8616" name="Rectangle 119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86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1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619" name="Rectangle 120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61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1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622" name="Rectangle 121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6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2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625" name="Rectangle 122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86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2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8628" name="Rectangle 123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62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2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631" name="Rectangle 124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62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3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634" name="Rectangle 125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86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3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8637" name="Rectangle 126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863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36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8640" name="Rectangle 127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863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39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8643" name="Rectangle 128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86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42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8646" name="Rectangle 129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864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4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649" name="Rectangle 130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864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4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652" name="Rectangle 131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65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5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655" name="Rectangle 132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65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5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658" name="Rectangle 133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65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5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661" name="Rectangle 134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65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6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664" name="Rectangle 135"/>
          <p:cNvGrpSpPr/>
          <p:nvPr/>
        </p:nvGrpSpPr>
        <p:grpSpPr>
          <a:xfrm>
            <a:off x="8442239" y="4846559"/>
            <a:ext cx="1244161" cy="1511259"/>
            <a:chOff x="0" y="0"/>
            <a:chExt cx="1244160" cy="1511257"/>
          </a:xfrm>
        </p:grpSpPr>
        <p:sp>
          <p:nvSpPr>
            <p:cNvPr id="1866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63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667" name="Rectangle 136"/>
          <p:cNvGrpSpPr/>
          <p:nvPr/>
        </p:nvGrpSpPr>
        <p:grpSpPr>
          <a:xfrm>
            <a:off x="8442239" y="7335142"/>
            <a:ext cx="1244161" cy="1511259"/>
            <a:chOff x="0" y="0"/>
            <a:chExt cx="1244160" cy="1511257"/>
          </a:xfrm>
        </p:grpSpPr>
        <p:sp>
          <p:nvSpPr>
            <p:cNvPr id="1866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66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6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867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7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7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7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7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7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7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7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7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7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8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69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0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0" name="Rectangle 41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1" name="Rectangle 42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2" name="Rectangle 43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3" name="Rectangle 44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4" name="Rectangle 45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5" name="Rectangle 46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6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7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8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19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0" name="Rectangle 51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1" name="Rectangle 52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2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3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4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5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6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7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8" name="Rectangle 59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29" name="Rectangle 60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0" name="Rectangle 61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1" name="Rectangle 62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2" name="Rectangle 63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3" name="Rectangle 64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4" name="Rectangle 65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5" name="Rectangle 66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6" name="Rectangle 67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7" name="Rectangle 68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8" name="Rectangle 69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39" name="Rectangle 70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0" name="Rectangle 71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1" name="Rectangle 72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2" name="Rectangle 73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3" name="Rectangle 74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4" name="Rectangle 75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5" name="Rectangle 76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6" name="Rectangle 77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7" name="Rectangle 78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8" name="Rectangle 79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49" name="Rectangle 80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0" name="Rectangle 81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1" name="Rectangle 82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2" name="Rectangle 83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3" name="Rectangle 84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4" name="Rectangle 85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5" name="Rectangle 86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6" name="Rectangle 87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7" name="Rectangle 88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8" name="Rectangle 89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59" name="Rectangle 90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0" name="Rectangle 91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1" name="Rectangle 92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2" name="Rectangle 93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3" name="Rectangle 94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4" name="Rectangle 95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5" name="Rectangle 96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6" name="Rectangle 97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7" name="Rectangle 98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8" name="Rectangle 99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69" name="Rectangle 100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0" name="Rectangle 101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1" name="Rectangle 102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2" name="Rectangle 103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3" name="Rectangle 104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4" name="Rectangle 105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5" name="Rectangle 106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6" name="Rectangle 107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7" name="Rectangle 108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8" name="Rectangle 109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79" name="Rectangle 11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780" name="AutoShape 11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8783" name="Rectangle 112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87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78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786" name="Rectangle 113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87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78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789" name="Rectangle 11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87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78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8792" name="Rectangle 115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87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79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795" name="Rectangle 116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79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79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798" name="Rectangle 117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7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79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801" name="Rectangle 118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87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0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8804" name="Rectangle 119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8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0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807" name="Rectangle 120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80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0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810" name="Rectangle 121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88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0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8813" name="Rectangle 122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881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12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8816" name="Rectangle 123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88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1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8819" name="Rectangle 124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88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1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8822" name="Rectangle 125"/>
          <p:cNvGrpSpPr/>
          <p:nvPr/>
        </p:nvGrpSpPr>
        <p:grpSpPr>
          <a:xfrm>
            <a:off x="13415999" y="4846559"/>
            <a:ext cx="1244161" cy="1511259"/>
            <a:chOff x="0" y="0"/>
            <a:chExt cx="1244160" cy="1511257"/>
          </a:xfrm>
        </p:grpSpPr>
        <p:sp>
          <p:nvSpPr>
            <p:cNvPr id="188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2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8825" name="Rectangle 126"/>
          <p:cNvGrpSpPr/>
          <p:nvPr/>
        </p:nvGrpSpPr>
        <p:grpSpPr>
          <a:xfrm>
            <a:off x="13415999" y="7335142"/>
            <a:ext cx="1244161" cy="1511259"/>
            <a:chOff x="0" y="0"/>
            <a:chExt cx="1244160" cy="1511257"/>
          </a:xfrm>
        </p:grpSpPr>
        <p:sp>
          <p:nvSpPr>
            <p:cNvPr id="188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2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8828" name="Rectangle 127"/>
          <p:cNvGrpSpPr/>
          <p:nvPr/>
        </p:nvGrpSpPr>
        <p:grpSpPr>
          <a:xfrm>
            <a:off x="14660159" y="6090849"/>
            <a:ext cx="1244161" cy="1511259"/>
            <a:chOff x="0" y="0"/>
            <a:chExt cx="1244160" cy="1511257"/>
          </a:xfrm>
        </p:grpSpPr>
        <p:sp>
          <p:nvSpPr>
            <p:cNvPr id="1882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2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0?</a:t>
              </a:r>
            </a:p>
          </p:txBody>
        </p:sp>
      </p:grpSp>
      <p:sp>
        <p:nvSpPr>
          <p:cNvPr id="18829" name="AutoShape 128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8832" name="Rectangle 129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883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3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835" name="Rectangle 130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88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34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838" name="Rectangle 131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8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3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841" name="Rectangle 132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8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4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844" name="Rectangle 133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8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4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847" name="Rectangle 134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8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4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850" name="Rectangle 135"/>
          <p:cNvGrpSpPr/>
          <p:nvPr/>
        </p:nvGrpSpPr>
        <p:grpSpPr>
          <a:xfrm>
            <a:off x="8442239" y="4846559"/>
            <a:ext cx="1244161" cy="1511259"/>
            <a:chOff x="0" y="0"/>
            <a:chExt cx="1244160" cy="1511257"/>
          </a:xfrm>
        </p:grpSpPr>
        <p:sp>
          <p:nvSpPr>
            <p:cNvPr id="1884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49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853" name="Rectangle 136"/>
          <p:cNvGrpSpPr/>
          <p:nvPr/>
        </p:nvGrpSpPr>
        <p:grpSpPr>
          <a:xfrm>
            <a:off x="8442239" y="7335142"/>
            <a:ext cx="1244161" cy="1511259"/>
            <a:chOff x="0" y="0"/>
            <a:chExt cx="1244160" cy="1511257"/>
          </a:xfrm>
        </p:grpSpPr>
        <p:sp>
          <p:nvSpPr>
            <p:cNvPr id="188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85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55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885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5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5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5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6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7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5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6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7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8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89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0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1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2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3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4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5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6" name="Rectangle 41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7" name="Rectangle 42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8" name="Rectangle 43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899" name="Rectangle 44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0" name="Rectangle 45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1" name="Rectangle 46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2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3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4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5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6" name="Rectangle 51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7" name="Rectangle 52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8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09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0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1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2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3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4" name="Rectangle 59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5" name="Rectangle 60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6" name="Rectangle 61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7" name="Rectangle 62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8" name="Rectangle 63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19" name="Rectangle 64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0" name="Rectangle 65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1" name="Rectangle 66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2" name="Rectangle 67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3" name="Rectangle 68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4" name="Rectangle 69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5" name="Rectangle 70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6" name="Rectangle 71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7" name="Rectangle 72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8" name="Rectangle 73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29" name="Rectangle 74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0" name="Rectangle 75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1" name="Rectangle 76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2" name="Rectangle 77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3" name="Rectangle 78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4" name="Rectangle 79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5" name="Rectangle 80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6" name="Rectangle 81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7" name="Rectangle 82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8" name="Rectangle 83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39" name="Rectangle 84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0" name="Rectangle 85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1" name="Rectangle 86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2" name="Rectangle 87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3" name="Rectangle 88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4" name="Rectangle 89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5" name="Rectangle 90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6" name="Rectangle 91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7" name="Rectangle 92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8" name="Rectangle 93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49" name="Rectangle 94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0" name="Rectangle 95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1" name="Rectangle 96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2" name="Rectangle 97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3" name="Rectangle 98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4" name="Rectangle 99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5" name="Rectangle 100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6" name="Rectangle 101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7" name="Rectangle 102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8" name="Rectangle 103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59" name="Rectangle 104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60" name="Rectangle 105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61" name="Rectangle 106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62" name="Rectangle 107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63" name="Rectangle 108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64" name="Rectangle 109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65" name="Rectangle 11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8966" name="AutoShape 11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8969" name="Rectangle 112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896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6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972" name="Rectangle 113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897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7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8975" name="Rectangle 11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89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7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8978" name="Rectangle 115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897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7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8981" name="Rectangle 116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897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8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984" name="Rectangle 117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898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8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8987" name="Rectangle 118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89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8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8990" name="Rectangle 119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898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8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993" name="Rectangle 120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899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9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8996" name="Rectangle 121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89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9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8999" name="Rectangle 122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899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899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9002" name="Rectangle 123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900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0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9005" name="Rectangle 124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90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04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9008" name="Rectangle 125"/>
          <p:cNvGrpSpPr/>
          <p:nvPr/>
        </p:nvGrpSpPr>
        <p:grpSpPr>
          <a:xfrm>
            <a:off x="13415999" y="4846559"/>
            <a:ext cx="1244161" cy="1511259"/>
            <a:chOff x="0" y="0"/>
            <a:chExt cx="1244160" cy="1511257"/>
          </a:xfrm>
        </p:grpSpPr>
        <p:sp>
          <p:nvSpPr>
            <p:cNvPr id="1900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0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9011" name="Rectangle 126"/>
          <p:cNvGrpSpPr/>
          <p:nvPr/>
        </p:nvGrpSpPr>
        <p:grpSpPr>
          <a:xfrm>
            <a:off x="13415999" y="7335142"/>
            <a:ext cx="1244161" cy="1511259"/>
            <a:chOff x="0" y="0"/>
            <a:chExt cx="1244160" cy="1511257"/>
          </a:xfrm>
        </p:grpSpPr>
        <p:sp>
          <p:nvSpPr>
            <p:cNvPr id="1900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10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9014" name="Rectangle 127"/>
          <p:cNvGrpSpPr/>
          <p:nvPr/>
        </p:nvGrpSpPr>
        <p:grpSpPr>
          <a:xfrm>
            <a:off x="14660159" y="6090849"/>
            <a:ext cx="1244161" cy="1511259"/>
            <a:chOff x="0" y="0"/>
            <a:chExt cx="1244160" cy="1511257"/>
          </a:xfrm>
        </p:grpSpPr>
        <p:sp>
          <p:nvSpPr>
            <p:cNvPr id="190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13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0?</a:t>
              </a:r>
            </a:p>
          </p:txBody>
        </p:sp>
      </p:grpSp>
      <p:sp>
        <p:nvSpPr>
          <p:cNvPr id="19015" name="AutoShape 128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9018" name="Rectangle 129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901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1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9021" name="Rectangle 130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901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2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9024" name="Rectangle 131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902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2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9027" name="Rectangle 132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902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2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9030" name="Rectangle 133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902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2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9033" name="Rectangle 134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903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32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9036" name="Rectangle 135"/>
          <p:cNvGrpSpPr/>
          <p:nvPr/>
        </p:nvGrpSpPr>
        <p:grpSpPr>
          <a:xfrm>
            <a:off x="8442239" y="4846559"/>
            <a:ext cx="1244161" cy="1511259"/>
            <a:chOff x="0" y="0"/>
            <a:chExt cx="1244160" cy="1511257"/>
          </a:xfrm>
        </p:grpSpPr>
        <p:sp>
          <p:nvSpPr>
            <p:cNvPr id="1903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3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9039" name="Rectangle 136"/>
          <p:cNvGrpSpPr/>
          <p:nvPr/>
        </p:nvGrpSpPr>
        <p:grpSpPr>
          <a:xfrm>
            <a:off x="8442239" y="7335142"/>
            <a:ext cx="1244161" cy="1511259"/>
            <a:chOff x="0" y="0"/>
            <a:chExt cx="1244160" cy="1511257"/>
          </a:xfrm>
        </p:grpSpPr>
        <p:sp>
          <p:nvSpPr>
            <p:cNvPr id="1903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03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sp>
        <p:nvSpPr>
          <p:cNvPr id="19040" name="Oval 137"/>
          <p:cNvSpPr/>
          <p:nvPr/>
        </p:nvSpPr>
        <p:spPr>
          <a:xfrm>
            <a:off x="14245440" y="5806690"/>
            <a:ext cx="2073601" cy="2073821"/>
          </a:xfrm>
          <a:prstGeom prst="ellipse">
            <a:avLst/>
          </a:prstGeom>
          <a:ln w="177800">
            <a:solidFill>
              <a:srgbClr val="0000FF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2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04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4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4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4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4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4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4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5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6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1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2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3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4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5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6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7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8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79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0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1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2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3" name="Rectangle 41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4" name="Rectangle 42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5" name="Rectangle 43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6" name="Rectangle 44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7" name="Rectangle 45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8" name="Rectangle 46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89" name="Rectangle 47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0" name="Rectangle 48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1" name="Rectangle 49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2" name="Rectangle 50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3" name="Rectangle 51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4" name="Rectangle 52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5" name="Rectangle 53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6" name="Rectangle 54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7" name="Rectangle 55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8" name="Rectangle 56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099" name="Rectangle 57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0" name="Rectangle 58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1" name="Rectangle 59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2" name="Rectangle 60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3" name="Rectangle 61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4" name="Rectangle 62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5" name="Rectangle 63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6" name="Rectangle 64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7" name="Rectangle 65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8" name="Rectangle 66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09" name="Rectangle 67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0" name="Rectangle 68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1" name="Rectangle 69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2" name="Rectangle 70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3" name="Rectangle 71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4" name="Rectangle 72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5" name="Rectangle 73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6" name="Rectangle 74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7" name="Rectangle 75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8" name="Rectangle 76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19" name="Rectangle 77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0" name="Rectangle 78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1" name="Rectangle 79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2" name="Rectangle 80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3" name="Rectangle 81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4" name="Rectangle 82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5" name="Rectangle 83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6" name="Rectangle 84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7" name="Rectangle 85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8" name="Rectangle 86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29" name="Rectangle 87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0" name="Rectangle 88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1" name="Rectangle 89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2" name="Rectangle 90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3" name="Rectangle 91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4" name="Rectangle 92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5" name="Rectangle 93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6" name="Rectangle 94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7" name="Rectangle 95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8" name="Rectangle 96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39" name="Rectangle 97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0" name="Rectangle 98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1" name="Rectangle 99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2" name="Rectangle 100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3" name="Rectangle 101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4" name="Rectangle 102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5" name="Rectangle 103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6" name="Rectangle 104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7" name="Rectangle 105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8" name="Rectangle 106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49" name="Rectangle 107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50" name="Rectangle 108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51" name="Rectangle 109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52" name="Rectangle 11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153" name="AutoShape 11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9156" name="Rectangle 112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191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5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9159" name="Rectangle 113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1915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5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9162" name="Rectangle 11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191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6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9165" name="Rectangle 115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191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6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9168" name="Rectangle 116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91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6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9171" name="Rectangle 117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91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7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9174" name="Rectangle 118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191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7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9177" name="Rectangle 119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91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7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9180" name="Rectangle 120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91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7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9183" name="Rectangle 121"/>
          <p:cNvGrpSpPr/>
          <p:nvPr/>
        </p:nvGrpSpPr>
        <p:grpSpPr>
          <a:xfrm>
            <a:off x="12171839" y="6221453"/>
            <a:ext cx="1244161" cy="1244291"/>
            <a:chOff x="0" y="0"/>
            <a:chExt cx="1244160" cy="1244290"/>
          </a:xfrm>
        </p:grpSpPr>
        <p:sp>
          <p:nvSpPr>
            <p:cNvPr id="191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8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9186" name="Rectangle 122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91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8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9189" name="Rectangle 123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91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8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9192" name="Rectangle 124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191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91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9195" name="Rectangle 125"/>
          <p:cNvGrpSpPr/>
          <p:nvPr/>
        </p:nvGrpSpPr>
        <p:grpSpPr>
          <a:xfrm>
            <a:off x="13415999" y="4846559"/>
            <a:ext cx="1244161" cy="1511259"/>
            <a:chOff x="0" y="0"/>
            <a:chExt cx="1244160" cy="1511257"/>
          </a:xfrm>
        </p:grpSpPr>
        <p:sp>
          <p:nvSpPr>
            <p:cNvPr id="1919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9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9198" name="Rectangle 126"/>
          <p:cNvGrpSpPr/>
          <p:nvPr/>
        </p:nvGrpSpPr>
        <p:grpSpPr>
          <a:xfrm>
            <a:off x="13415999" y="7335142"/>
            <a:ext cx="1244161" cy="1511259"/>
            <a:chOff x="0" y="0"/>
            <a:chExt cx="1244160" cy="1511257"/>
          </a:xfrm>
        </p:grpSpPr>
        <p:sp>
          <p:nvSpPr>
            <p:cNvPr id="191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19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sp>
        <p:nvSpPr>
          <p:cNvPr id="19199" name="Rectangle 12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00" name="AutoShape 128"/>
          <p:cNvSpPr/>
          <p:nvPr/>
        </p:nvSpPr>
        <p:spPr>
          <a:xfrm>
            <a:off x="15031679" y="6593012"/>
            <a:ext cx="457922" cy="457969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9203" name="Rectangle 129"/>
          <p:cNvGrpSpPr/>
          <p:nvPr/>
        </p:nvGrpSpPr>
        <p:grpSpPr>
          <a:xfrm>
            <a:off x="12171839" y="4846559"/>
            <a:ext cx="1244161" cy="1511259"/>
            <a:chOff x="0" y="0"/>
            <a:chExt cx="1244160" cy="1511257"/>
          </a:xfrm>
        </p:grpSpPr>
        <p:sp>
          <p:nvSpPr>
            <p:cNvPr id="1920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202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9206" name="Rectangle 130"/>
          <p:cNvGrpSpPr/>
          <p:nvPr/>
        </p:nvGrpSpPr>
        <p:grpSpPr>
          <a:xfrm>
            <a:off x="12171839" y="7335142"/>
            <a:ext cx="1244161" cy="1511259"/>
            <a:chOff x="0" y="0"/>
            <a:chExt cx="1244160" cy="1511257"/>
          </a:xfrm>
        </p:grpSpPr>
        <p:sp>
          <p:nvSpPr>
            <p:cNvPr id="1920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20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19209" name="Rectangle 131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1920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20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9212" name="Rectangle 132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1921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21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9215" name="Rectangle 133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1921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21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9218" name="Rectangle 134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1921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21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9221" name="Rectangle 135"/>
          <p:cNvGrpSpPr/>
          <p:nvPr/>
        </p:nvGrpSpPr>
        <p:grpSpPr>
          <a:xfrm>
            <a:off x="8442239" y="4846559"/>
            <a:ext cx="1244161" cy="1511259"/>
            <a:chOff x="0" y="0"/>
            <a:chExt cx="1244160" cy="1511257"/>
          </a:xfrm>
        </p:grpSpPr>
        <p:sp>
          <p:nvSpPr>
            <p:cNvPr id="1921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220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9224" name="Rectangle 136"/>
          <p:cNvGrpSpPr/>
          <p:nvPr/>
        </p:nvGrpSpPr>
        <p:grpSpPr>
          <a:xfrm>
            <a:off x="8442239" y="7335142"/>
            <a:ext cx="1244161" cy="1511259"/>
            <a:chOff x="0" y="0"/>
            <a:chExt cx="1244160" cy="1511257"/>
          </a:xfrm>
        </p:grpSpPr>
        <p:sp>
          <p:nvSpPr>
            <p:cNvPr id="1922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223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26" name="Rectangle 2"/>
          <p:cNvSpPr/>
          <p:nvPr/>
        </p:nvSpPr>
        <p:spPr>
          <a:xfrm>
            <a:off x="2743200" y="0"/>
            <a:ext cx="19354800" cy="13716000"/>
          </a:xfrm>
          <a:prstGeom prst="rect">
            <a:avLst/>
          </a:prstGeom>
          <a:solidFill>
            <a:srgbClr val="000000"/>
          </a:solidFill>
          <a:ln w="50800">
            <a:solidFill>
              <a:srgbClr val="000000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227" name="TextBox 1"/>
          <p:cNvSpPr txBox="1"/>
          <p:nvPr/>
        </p:nvSpPr>
        <p:spPr>
          <a:xfrm>
            <a:off x="2743200" y="5467527"/>
            <a:ext cx="19354800" cy="11943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7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That was easy…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29" name="Rectangle 2"/>
          <p:cNvSpPr/>
          <p:nvPr/>
        </p:nvSpPr>
        <p:spPr>
          <a:xfrm>
            <a:off x="2743200" y="0"/>
            <a:ext cx="19354800" cy="13716000"/>
          </a:xfrm>
          <a:prstGeom prst="rect">
            <a:avLst/>
          </a:prstGeom>
          <a:solidFill>
            <a:srgbClr val="000000"/>
          </a:solidFill>
          <a:ln w="50800">
            <a:solidFill>
              <a:srgbClr val="000000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230" name="TextBox 1"/>
          <p:cNvSpPr txBox="1"/>
          <p:nvPr/>
        </p:nvSpPr>
        <p:spPr>
          <a:xfrm>
            <a:off x="2743200" y="5467527"/>
            <a:ext cx="19354800" cy="11943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7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… a little too easy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32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23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3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3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3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3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3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3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4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5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1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2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3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4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5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6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7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8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69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0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1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2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3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4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5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6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7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8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79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0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1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2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3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4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5" name="Rectangle 5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6" name="Rectangle 54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7" name="Rectangle 55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8" name="Rectangle 5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89" name="Rectangle 5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0" name="Rectangle 5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1" name="Rectangle 5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2" name="Rectangle 6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3" name="Rectangle 6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4" name="Rectangle 6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5" name="Rectangle 6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6" name="Rectangle 6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7" name="Rectangle 65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8" name="Rectangle 66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299" name="Rectangle 67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0" name="Rectangle 68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1" name="Rectangle 6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2" name="Rectangle 7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3" name="Rectangle 7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4" name="Rectangle 7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5" name="Rectangle 7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6" name="Rectangle 7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7" name="Rectangle 7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8" name="Rectangle 76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09" name="Rectangle 77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0" name="Rectangle 7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1" name="Rectangle 7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2" name="Rectangle 8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3" name="Rectangle 8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4" name="Rectangle 8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5" name="Rectangle 8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6" name="Rectangle 8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7" name="Rectangle 8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8" name="Rectangle 8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19" name="Rectangle 8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0" name="Rectangle 8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1" name="Rectangle 8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2" name="Rectangle 9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3" name="Rectangle 9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4" name="Rectangle 9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5" name="Rectangle 9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6" name="Rectangle 9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7" name="Rectangle 9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8" name="Rectangle 9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29" name="Rectangle 9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0" name="Rectangle 9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1" name="Rectangle 9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2" name="Rectangle 10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3" name="Rectangle 10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4" name="Rectangle 10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5" name="Rectangle 10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6" name="Rectangle 10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7" name="Rectangle 10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8" name="Rectangle 10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39" name="Rectangle 10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0" name="Rectangle 10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1" name="Rectangle 10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2" name="Rectangle 11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3" name="Rectangle 11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4" name="Rectangle 11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5" name="Rectangle 11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6" name="Rectangle 11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7" name="Rectangle 11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8" name="Rectangle 11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49" name="Rectangle 11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0" name="Rectangle 11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1" name="Rectangle 11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2" name="Rectangle 12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3" name="Rectangle 12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4" name="Rectangle 12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5" name="Rectangle 12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6" name="Rectangle 12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7" name="Rectangle 12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8" name="Rectangle 12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59" name="AutoShape 12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60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361" name="TextBox 1"/>
          <p:cNvSpPr txBox="1"/>
          <p:nvPr/>
        </p:nvSpPr>
        <p:spPr>
          <a:xfrm>
            <a:off x="9595300" y="1870460"/>
            <a:ext cx="5942733" cy="1559938"/>
          </a:xfrm>
          <a:prstGeom prst="rect">
            <a:avLst/>
          </a:prstGeom>
          <a:solidFill>
            <a:srgbClr val="C3D69B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Lets say we have unknown blocks</a:t>
            </a:r>
          </a:p>
        </p:txBody>
      </p:sp>
      <p:sp>
        <p:nvSpPr>
          <p:cNvPr id="19362" name="Straight Arrow Connector 3"/>
          <p:cNvSpPr/>
          <p:nvPr/>
        </p:nvSpPr>
        <p:spPr>
          <a:xfrm>
            <a:off x="12424940" y="3532454"/>
            <a:ext cx="118697" cy="1239361"/>
          </a:xfrm>
          <a:prstGeom prst="line">
            <a:avLst/>
          </a:prstGeom>
          <a:ln w="114300">
            <a:solidFill>
              <a:srgbClr val="77933C"/>
            </a:solidFill>
            <a:tailEnd type="triangle"/>
          </a:ln>
          <a:effectLst>
            <a:outerShdw sx="100000" sy="100000" kx="0" ky="0" algn="b" rotWithShape="0" blurRad="76200" dist="38100" dir="5400000">
              <a:srgbClr val="000000">
                <a:alpha val="38000"/>
              </a:srgbClr>
            </a:outerShdw>
          </a:effectLst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64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grpSp>
        <p:nvGrpSpPr>
          <p:cNvPr id="19367" name="Oval 3"/>
          <p:cNvGrpSpPr/>
          <p:nvPr/>
        </p:nvGrpSpPr>
        <p:grpSpPr>
          <a:xfrm>
            <a:off x="4888520" y="6427211"/>
            <a:ext cx="1842677" cy="1842677"/>
            <a:chOff x="0" y="0"/>
            <a:chExt cx="1842676" cy="1842676"/>
          </a:xfrm>
        </p:grpSpPr>
        <p:sp>
          <p:nvSpPr>
            <p:cNvPr id="19365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366" name="s"/>
            <p:cNvSpPr txBox="1"/>
            <p:nvPr/>
          </p:nvSpPr>
          <p:spPr>
            <a:xfrm>
              <a:off x="672586" y="463036"/>
              <a:ext cx="497501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s</a:t>
              </a:r>
            </a:p>
          </p:txBody>
        </p:sp>
      </p:grpSp>
      <p:grpSp>
        <p:nvGrpSpPr>
          <p:cNvPr id="19370" name="Oval 4"/>
          <p:cNvGrpSpPr/>
          <p:nvPr/>
        </p:nvGrpSpPr>
        <p:grpSpPr>
          <a:xfrm>
            <a:off x="17232920" y="6427211"/>
            <a:ext cx="1842677" cy="1842677"/>
            <a:chOff x="0" y="0"/>
            <a:chExt cx="1842676" cy="1842676"/>
          </a:xfrm>
        </p:grpSpPr>
        <p:sp>
          <p:nvSpPr>
            <p:cNvPr id="19368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808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369" name="t"/>
            <p:cNvSpPr txBox="1"/>
            <p:nvPr/>
          </p:nvSpPr>
          <p:spPr>
            <a:xfrm>
              <a:off x="740303" y="463036"/>
              <a:ext cx="362068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t</a:t>
              </a:r>
            </a:p>
          </p:txBody>
        </p:sp>
      </p:grpSp>
      <p:grpSp>
        <p:nvGrpSpPr>
          <p:cNvPr id="19373" name="Oval 5"/>
          <p:cNvGrpSpPr/>
          <p:nvPr/>
        </p:nvGrpSpPr>
        <p:grpSpPr>
          <a:xfrm>
            <a:off x="10832120" y="6427211"/>
            <a:ext cx="1842677" cy="1842677"/>
            <a:chOff x="0" y="0"/>
            <a:chExt cx="1842676" cy="1842676"/>
          </a:xfrm>
        </p:grpSpPr>
        <p:sp>
          <p:nvSpPr>
            <p:cNvPr id="19371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372" name="u"/>
            <p:cNvSpPr txBox="1"/>
            <p:nvPr/>
          </p:nvSpPr>
          <p:spPr>
            <a:xfrm>
              <a:off x="655471" y="463036"/>
              <a:ext cx="531732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u</a:t>
              </a:r>
            </a:p>
          </p:txBody>
        </p:sp>
      </p:grpSp>
      <p:sp>
        <p:nvSpPr>
          <p:cNvPr id="19382" name="AutoShape 6"/>
          <p:cNvSpPr/>
          <p:nvPr/>
        </p:nvSpPr>
        <p:spPr>
          <a:xfrm>
            <a:off x="6737560" y="7348549"/>
            <a:ext cx="40882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19383" name="AutoShape 7"/>
          <p:cNvSpPr/>
          <p:nvPr/>
        </p:nvSpPr>
        <p:spPr>
          <a:xfrm>
            <a:off x="12681160" y="7348549"/>
            <a:ext cx="45454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prstDash val="sysDot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19376" name="TextBox 7"/>
          <p:cNvSpPr txBox="1"/>
          <p:nvPr/>
        </p:nvSpPr>
        <p:spPr>
          <a:xfrm>
            <a:off x="7384280" y="9835181"/>
            <a:ext cx="8972273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Priority of the path that ends in u</a:t>
            </a:r>
          </a:p>
        </p:txBody>
      </p:sp>
      <p:sp>
        <p:nvSpPr>
          <p:cNvPr id="19377" name="Rectangle 8"/>
          <p:cNvSpPr txBox="1"/>
          <p:nvPr/>
        </p:nvSpPr>
        <p:spPr>
          <a:xfrm>
            <a:off x="3547616" y="2809120"/>
            <a:ext cx="16687275" cy="10342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marL="647700" indent="-539750" defTabSz="1828800">
              <a:tabLst>
                <a:tab pos="1447800" algn="l"/>
                <a:tab pos="2895600" algn="l"/>
                <a:tab pos="4343400" algn="l"/>
                <a:tab pos="5791200" algn="l"/>
                <a:tab pos="7239000" algn="l"/>
                <a:tab pos="8686800" algn="l"/>
                <a:tab pos="10134600" algn="l"/>
                <a:tab pos="11582400" algn="l"/>
                <a:tab pos="13030200" algn="l"/>
                <a:tab pos="14478000" algn="l"/>
                <a:tab pos="15925800" algn="l"/>
                <a:tab pos="17373600" algn="l"/>
              </a:tabLst>
              <a:defRPr b="1" i="1" sz="600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priority(u) = distance(s, u) + futureCost(u, t)   </a:t>
            </a:r>
          </a:p>
        </p:txBody>
      </p:sp>
      <p:sp>
        <p:nvSpPr>
          <p:cNvPr id="19378" name="TextBox 14"/>
          <p:cNvSpPr txBox="1"/>
          <p:nvPr/>
        </p:nvSpPr>
        <p:spPr>
          <a:xfrm>
            <a:off x="7826597" y="12706460"/>
            <a:ext cx="8529956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*note we will revise this slightly</a:t>
            </a:r>
          </a:p>
        </p:txBody>
      </p:sp>
      <p:sp>
        <p:nvSpPr>
          <p:cNvPr id="19379" name="TextBox 15"/>
          <p:cNvSpPr txBox="1"/>
          <p:nvPr/>
        </p:nvSpPr>
        <p:spPr>
          <a:xfrm>
            <a:off x="6856407" y="5723342"/>
            <a:ext cx="3955575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distance(s,u)</a:t>
            </a:r>
          </a:p>
        </p:txBody>
      </p:sp>
      <p:sp>
        <p:nvSpPr>
          <p:cNvPr id="19380" name="TextBox 16"/>
          <p:cNvSpPr txBox="1"/>
          <p:nvPr/>
        </p:nvSpPr>
        <p:spPr>
          <a:xfrm>
            <a:off x="12470301" y="5723342"/>
            <a:ext cx="4563984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futureCost(s,u)</a:t>
            </a:r>
          </a:p>
        </p:txBody>
      </p:sp>
      <p:sp>
        <p:nvSpPr>
          <p:cNvPr id="19381" name="Ideal Priority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Ideal Priority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85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grpSp>
        <p:nvGrpSpPr>
          <p:cNvPr id="19388" name="Oval 3"/>
          <p:cNvGrpSpPr/>
          <p:nvPr/>
        </p:nvGrpSpPr>
        <p:grpSpPr>
          <a:xfrm>
            <a:off x="4888520" y="6427211"/>
            <a:ext cx="1842677" cy="1842677"/>
            <a:chOff x="0" y="0"/>
            <a:chExt cx="1842676" cy="1842676"/>
          </a:xfrm>
        </p:grpSpPr>
        <p:sp>
          <p:nvSpPr>
            <p:cNvPr id="19386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387" name="s"/>
            <p:cNvSpPr txBox="1"/>
            <p:nvPr/>
          </p:nvSpPr>
          <p:spPr>
            <a:xfrm>
              <a:off x="672586" y="463036"/>
              <a:ext cx="497501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s</a:t>
              </a:r>
            </a:p>
          </p:txBody>
        </p:sp>
      </p:grpSp>
      <p:grpSp>
        <p:nvGrpSpPr>
          <p:cNvPr id="19391" name="Oval 4"/>
          <p:cNvGrpSpPr/>
          <p:nvPr/>
        </p:nvGrpSpPr>
        <p:grpSpPr>
          <a:xfrm>
            <a:off x="17232920" y="6427211"/>
            <a:ext cx="1842677" cy="1842677"/>
            <a:chOff x="0" y="0"/>
            <a:chExt cx="1842676" cy="1842676"/>
          </a:xfrm>
        </p:grpSpPr>
        <p:sp>
          <p:nvSpPr>
            <p:cNvPr id="19389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808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390" name="t"/>
            <p:cNvSpPr txBox="1"/>
            <p:nvPr/>
          </p:nvSpPr>
          <p:spPr>
            <a:xfrm>
              <a:off x="740303" y="463036"/>
              <a:ext cx="362068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t</a:t>
              </a:r>
            </a:p>
          </p:txBody>
        </p:sp>
      </p:grpSp>
      <p:grpSp>
        <p:nvGrpSpPr>
          <p:cNvPr id="19394" name="Oval 5"/>
          <p:cNvGrpSpPr/>
          <p:nvPr/>
        </p:nvGrpSpPr>
        <p:grpSpPr>
          <a:xfrm>
            <a:off x="10832120" y="6427211"/>
            <a:ext cx="1842677" cy="1842677"/>
            <a:chOff x="0" y="0"/>
            <a:chExt cx="1842676" cy="1842676"/>
          </a:xfrm>
        </p:grpSpPr>
        <p:sp>
          <p:nvSpPr>
            <p:cNvPr id="19392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393" name="u"/>
            <p:cNvSpPr txBox="1"/>
            <p:nvPr/>
          </p:nvSpPr>
          <p:spPr>
            <a:xfrm>
              <a:off x="655471" y="463036"/>
              <a:ext cx="531732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u</a:t>
              </a:r>
            </a:p>
          </p:txBody>
        </p:sp>
      </p:grpSp>
      <p:sp>
        <p:nvSpPr>
          <p:cNvPr id="19403" name="AutoShape 6"/>
          <p:cNvSpPr/>
          <p:nvPr/>
        </p:nvSpPr>
        <p:spPr>
          <a:xfrm>
            <a:off x="6737560" y="7348549"/>
            <a:ext cx="40882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19404" name="AutoShape 7"/>
          <p:cNvSpPr/>
          <p:nvPr/>
        </p:nvSpPr>
        <p:spPr>
          <a:xfrm>
            <a:off x="12681160" y="7348549"/>
            <a:ext cx="45454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prstDash val="sysDot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19397" name="TextBox 7"/>
          <p:cNvSpPr txBox="1"/>
          <p:nvPr/>
        </p:nvSpPr>
        <p:spPr>
          <a:xfrm>
            <a:off x="7384280" y="9835181"/>
            <a:ext cx="8972273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Priority of the path that ends in u</a:t>
            </a:r>
          </a:p>
        </p:txBody>
      </p:sp>
      <p:sp>
        <p:nvSpPr>
          <p:cNvPr id="19398" name="Rectangle 8"/>
          <p:cNvSpPr txBox="1"/>
          <p:nvPr/>
        </p:nvSpPr>
        <p:spPr>
          <a:xfrm>
            <a:off x="3885653" y="2809120"/>
            <a:ext cx="16011223" cy="10342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marL="647700" indent="-539750" defTabSz="1828800">
              <a:tabLst>
                <a:tab pos="1447800" algn="l"/>
                <a:tab pos="2895600" algn="l"/>
                <a:tab pos="4343400" algn="l"/>
                <a:tab pos="5791200" algn="l"/>
                <a:tab pos="7239000" algn="l"/>
                <a:tab pos="8686800" algn="l"/>
                <a:tab pos="10134600" algn="l"/>
                <a:tab pos="11582400" algn="l"/>
                <a:tab pos="13030200" algn="l"/>
                <a:tab pos="14478000" algn="l"/>
                <a:tab pos="15925800" algn="l"/>
                <a:tab pos="17373600" algn="l"/>
              </a:tabLst>
              <a:defRPr b="1" i="1" sz="600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priority(u) = distance(s, u) + </a:t>
            </a:r>
            <a:r>
              <a:rPr>
                <a:solidFill>
                  <a:srgbClr val="FF0000"/>
                </a:solidFill>
              </a:rPr>
              <a:t>heuristic</a:t>
            </a:r>
            <a:r>
              <a:t>(u, t)   </a:t>
            </a:r>
          </a:p>
        </p:txBody>
      </p:sp>
      <p:sp>
        <p:nvSpPr>
          <p:cNvPr id="19399" name="TextBox 10"/>
          <p:cNvSpPr txBox="1"/>
          <p:nvPr/>
        </p:nvSpPr>
        <p:spPr>
          <a:xfrm rot="20911631">
            <a:off x="14057316" y="6695335"/>
            <a:ext cx="5176263" cy="1559938"/>
          </a:xfrm>
          <a:prstGeom prst="rect">
            <a:avLst/>
          </a:prstGeom>
          <a:solidFill>
            <a:srgbClr val="E6E0EC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defTabSz="1828800">
              <a:defRPr sz="480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Underestimate of</a:t>
            </a:r>
            <a:r>
              <a:rPr>
                <a:solidFill>
                  <a:srgbClr val="000000"/>
                </a:solidFill>
              </a:rPr>
              <a:t> </a:t>
            </a:r>
          </a:p>
          <a:p>
            <a:pPr defTabSz="1828800">
              <a:defRPr sz="4800">
                <a:latin typeface="Arial"/>
                <a:ea typeface="Arial"/>
                <a:cs typeface="Arial"/>
                <a:sym typeface="Arial"/>
              </a:defRPr>
            </a:pPr>
            <a:r>
              <a:t>Future cost</a:t>
            </a:r>
          </a:p>
        </p:txBody>
      </p:sp>
      <p:sp>
        <p:nvSpPr>
          <p:cNvPr id="19400" name="TextBox 15"/>
          <p:cNvSpPr txBox="1"/>
          <p:nvPr/>
        </p:nvSpPr>
        <p:spPr>
          <a:xfrm>
            <a:off x="6856407" y="5723342"/>
            <a:ext cx="3955575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distance(s,u)</a:t>
            </a:r>
          </a:p>
        </p:txBody>
      </p:sp>
      <p:sp>
        <p:nvSpPr>
          <p:cNvPr id="19401" name="TextBox 16"/>
          <p:cNvSpPr txBox="1"/>
          <p:nvPr/>
        </p:nvSpPr>
        <p:spPr>
          <a:xfrm>
            <a:off x="13006071" y="5748994"/>
            <a:ext cx="3887114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heuristic(u,t)</a:t>
            </a:r>
          </a:p>
        </p:txBody>
      </p:sp>
      <p:sp>
        <p:nvSpPr>
          <p:cNvPr id="19402" name="A* Priority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A* Priority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06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407" name="TextBox 1"/>
          <p:cNvSpPr txBox="1"/>
          <p:nvPr/>
        </p:nvSpPr>
        <p:spPr>
          <a:xfrm>
            <a:off x="5872953" y="4378659"/>
            <a:ext cx="12083198" cy="278685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defTabSz="1828800">
              <a:defRPr b="1" sz="6000">
                <a:latin typeface="Arial"/>
                <a:ea typeface="Arial"/>
                <a:cs typeface="Arial"/>
                <a:sym typeface="Arial"/>
              </a:defRPr>
            </a:pPr>
            <a:r>
              <a:t>Definition</a:t>
            </a:r>
            <a:r>
              <a:rPr b="0"/>
              <a:t>: An admissible heuristic always </a:t>
            </a:r>
            <a:r>
              <a:rPr b="0">
                <a:solidFill>
                  <a:srgbClr val="0000FF"/>
                </a:solidFill>
              </a:rPr>
              <a:t>underestimates </a:t>
            </a:r>
            <a:r>
              <a:rPr b="0"/>
              <a:t>the true cost.</a:t>
            </a:r>
          </a:p>
        </p:txBody>
      </p:sp>
      <p:sp>
        <p:nvSpPr>
          <p:cNvPr id="19408" name="TextBox 12"/>
          <p:cNvSpPr txBox="1"/>
          <p:nvPr/>
        </p:nvSpPr>
        <p:spPr>
          <a:xfrm>
            <a:off x="5370273" y="10823451"/>
            <a:ext cx="13139758" cy="15599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defTabSz="1828800">
              <a:defRPr i="1" sz="4800">
                <a:latin typeface="Arial"/>
                <a:ea typeface="Arial"/>
                <a:cs typeface="Arial"/>
                <a:sym typeface="Arial"/>
              </a:defRPr>
            </a:pPr>
            <a:r>
              <a:t>Thus: “even in the best case scenario, this path</a:t>
            </a:r>
          </a:p>
          <a:p>
            <a:pPr defTabSz="1828800">
              <a:defRPr i="1" sz="4800">
                <a:latin typeface="Arial"/>
                <a:ea typeface="Arial"/>
                <a:cs typeface="Arial"/>
                <a:sym typeface="Arial"/>
              </a:defRPr>
            </a:pPr>
            <a:r>
              <a:t>is still terrible…”</a:t>
            </a:r>
          </a:p>
        </p:txBody>
      </p:sp>
      <p:sp>
        <p:nvSpPr>
          <p:cNvPr id="19409" name="Admissible Heuristic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Admissible Heuristic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1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412" name="Rectangle 1"/>
          <p:cNvSpPr/>
          <p:nvPr/>
        </p:nvSpPr>
        <p:spPr>
          <a:xfrm>
            <a:off x="3462720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13" name="Rectangle 2"/>
          <p:cNvSpPr/>
          <p:nvPr/>
        </p:nvSpPr>
        <p:spPr>
          <a:xfrm>
            <a:off x="4706880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14" name="Rectangle 3"/>
          <p:cNvSpPr/>
          <p:nvPr/>
        </p:nvSpPr>
        <p:spPr>
          <a:xfrm>
            <a:off x="5951039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15" name="Rectangle 4"/>
          <p:cNvSpPr/>
          <p:nvPr/>
        </p:nvSpPr>
        <p:spPr>
          <a:xfrm>
            <a:off x="7195199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16" name="Rectangle 5"/>
          <p:cNvSpPr/>
          <p:nvPr/>
        </p:nvSpPr>
        <p:spPr>
          <a:xfrm>
            <a:off x="8439360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17" name="Rectangle 6"/>
          <p:cNvSpPr/>
          <p:nvPr/>
        </p:nvSpPr>
        <p:spPr>
          <a:xfrm>
            <a:off x="9683519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18" name="Rectangle 7"/>
          <p:cNvSpPr/>
          <p:nvPr/>
        </p:nvSpPr>
        <p:spPr>
          <a:xfrm>
            <a:off x="10927680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19" name="Rectangle 8"/>
          <p:cNvSpPr/>
          <p:nvPr/>
        </p:nvSpPr>
        <p:spPr>
          <a:xfrm>
            <a:off x="12171839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0" name="Rectangle 9"/>
          <p:cNvSpPr/>
          <p:nvPr/>
        </p:nvSpPr>
        <p:spPr>
          <a:xfrm>
            <a:off x="13415999" y="1816931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1" name="Rectangle 10"/>
          <p:cNvSpPr/>
          <p:nvPr/>
        </p:nvSpPr>
        <p:spPr>
          <a:xfrm>
            <a:off x="14660159" y="1816931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2" name="Rectangle 11"/>
          <p:cNvSpPr/>
          <p:nvPr/>
        </p:nvSpPr>
        <p:spPr>
          <a:xfrm>
            <a:off x="15904319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3" name="Rectangle 12"/>
          <p:cNvSpPr/>
          <p:nvPr/>
        </p:nvSpPr>
        <p:spPr>
          <a:xfrm>
            <a:off x="17148480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4" name="Rectangle 13"/>
          <p:cNvSpPr/>
          <p:nvPr/>
        </p:nvSpPr>
        <p:spPr>
          <a:xfrm>
            <a:off x="3462720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5" name="Rectangle 14"/>
          <p:cNvSpPr/>
          <p:nvPr/>
        </p:nvSpPr>
        <p:spPr>
          <a:xfrm>
            <a:off x="4706880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6" name="Rectangle 15"/>
          <p:cNvSpPr/>
          <p:nvPr/>
        </p:nvSpPr>
        <p:spPr>
          <a:xfrm>
            <a:off x="5951039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7" name="Rectangle 16"/>
          <p:cNvSpPr/>
          <p:nvPr/>
        </p:nvSpPr>
        <p:spPr>
          <a:xfrm>
            <a:off x="7195199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8" name="Rectangle 17"/>
          <p:cNvSpPr/>
          <p:nvPr/>
        </p:nvSpPr>
        <p:spPr>
          <a:xfrm>
            <a:off x="8439360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29" name="Rectangle 18"/>
          <p:cNvSpPr/>
          <p:nvPr/>
        </p:nvSpPr>
        <p:spPr>
          <a:xfrm>
            <a:off x="9683519" y="305834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0" name="Rectangle 19"/>
          <p:cNvSpPr/>
          <p:nvPr/>
        </p:nvSpPr>
        <p:spPr>
          <a:xfrm>
            <a:off x="12171839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1" name="Rectangle 20"/>
          <p:cNvSpPr/>
          <p:nvPr/>
        </p:nvSpPr>
        <p:spPr>
          <a:xfrm>
            <a:off x="13415999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2" name="Rectangle 21"/>
          <p:cNvSpPr/>
          <p:nvPr/>
        </p:nvSpPr>
        <p:spPr>
          <a:xfrm>
            <a:off x="14660159" y="305834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3" name="Rectangle 22"/>
          <p:cNvSpPr/>
          <p:nvPr/>
        </p:nvSpPr>
        <p:spPr>
          <a:xfrm>
            <a:off x="15904319" y="305834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4" name="Rectangle 23"/>
          <p:cNvSpPr/>
          <p:nvPr/>
        </p:nvSpPr>
        <p:spPr>
          <a:xfrm>
            <a:off x="17148480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5" name="Rectangle 24"/>
          <p:cNvSpPr/>
          <p:nvPr/>
        </p:nvSpPr>
        <p:spPr>
          <a:xfrm>
            <a:off x="3462720" y="430551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6" name="Rectangle 25"/>
          <p:cNvSpPr/>
          <p:nvPr/>
        </p:nvSpPr>
        <p:spPr>
          <a:xfrm>
            <a:off x="4706880" y="430551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7" name="Rectangle 26"/>
          <p:cNvSpPr/>
          <p:nvPr/>
        </p:nvSpPr>
        <p:spPr>
          <a:xfrm>
            <a:off x="5951039" y="430551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8" name="Rectangle 27"/>
          <p:cNvSpPr/>
          <p:nvPr/>
        </p:nvSpPr>
        <p:spPr>
          <a:xfrm>
            <a:off x="7195199" y="4302631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39" name="Rectangle 28"/>
          <p:cNvSpPr/>
          <p:nvPr/>
        </p:nvSpPr>
        <p:spPr>
          <a:xfrm>
            <a:off x="8439360" y="4302631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0" name="Rectangle 29"/>
          <p:cNvSpPr/>
          <p:nvPr/>
        </p:nvSpPr>
        <p:spPr>
          <a:xfrm>
            <a:off x="13415999" y="4302631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1" name="Rectangle 30"/>
          <p:cNvSpPr/>
          <p:nvPr/>
        </p:nvSpPr>
        <p:spPr>
          <a:xfrm>
            <a:off x="14660159" y="4302631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2" name="Rectangle 31"/>
          <p:cNvSpPr/>
          <p:nvPr/>
        </p:nvSpPr>
        <p:spPr>
          <a:xfrm>
            <a:off x="15904319" y="4302631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3" name="Rectangle 32"/>
          <p:cNvSpPr/>
          <p:nvPr/>
        </p:nvSpPr>
        <p:spPr>
          <a:xfrm>
            <a:off x="17148480" y="430551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4" name="Rectangle 33"/>
          <p:cNvSpPr/>
          <p:nvPr/>
        </p:nvSpPr>
        <p:spPr>
          <a:xfrm>
            <a:off x="3462720" y="554980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5" name="Rectangle 34"/>
          <p:cNvSpPr/>
          <p:nvPr/>
        </p:nvSpPr>
        <p:spPr>
          <a:xfrm>
            <a:off x="4706880" y="554980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6" name="Rectangle 35"/>
          <p:cNvSpPr/>
          <p:nvPr/>
        </p:nvSpPr>
        <p:spPr>
          <a:xfrm>
            <a:off x="5951039" y="554980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7" name="Rectangle 36"/>
          <p:cNvSpPr/>
          <p:nvPr/>
        </p:nvSpPr>
        <p:spPr>
          <a:xfrm>
            <a:off x="12171839" y="5549803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8" name="Rectangle 37"/>
          <p:cNvSpPr/>
          <p:nvPr/>
        </p:nvSpPr>
        <p:spPr>
          <a:xfrm>
            <a:off x="13415999" y="554980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49" name="Rectangle 38"/>
          <p:cNvSpPr/>
          <p:nvPr/>
        </p:nvSpPr>
        <p:spPr>
          <a:xfrm>
            <a:off x="14660159" y="5546921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0" name="Rectangle 39"/>
          <p:cNvSpPr/>
          <p:nvPr/>
        </p:nvSpPr>
        <p:spPr>
          <a:xfrm>
            <a:off x="15904319" y="554980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1" name="Rectangle 40"/>
          <p:cNvSpPr/>
          <p:nvPr/>
        </p:nvSpPr>
        <p:spPr>
          <a:xfrm>
            <a:off x="17148480" y="554980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2" name="Rectangle 41"/>
          <p:cNvSpPr/>
          <p:nvPr/>
        </p:nvSpPr>
        <p:spPr>
          <a:xfrm>
            <a:off x="3462720" y="679409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3" name="Rectangle 42"/>
          <p:cNvSpPr/>
          <p:nvPr/>
        </p:nvSpPr>
        <p:spPr>
          <a:xfrm>
            <a:off x="4706880" y="679409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4" name="Rectangle 43"/>
          <p:cNvSpPr/>
          <p:nvPr/>
        </p:nvSpPr>
        <p:spPr>
          <a:xfrm>
            <a:off x="12171839" y="6794093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5" name="Rectangle 44"/>
          <p:cNvSpPr/>
          <p:nvPr/>
        </p:nvSpPr>
        <p:spPr>
          <a:xfrm>
            <a:off x="13415999" y="679409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6" name="Rectangle 45"/>
          <p:cNvSpPr/>
          <p:nvPr/>
        </p:nvSpPr>
        <p:spPr>
          <a:xfrm>
            <a:off x="14660159" y="679409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7" name="Rectangle 46"/>
          <p:cNvSpPr/>
          <p:nvPr/>
        </p:nvSpPr>
        <p:spPr>
          <a:xfrm>
            <a:off x="15904319" y="679121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8" name="Rectangle 47"/>
          <p:cNvSpPr/>
          <p:nvPr/>
        </p:nvSpPr>
        <p:spPr>
          <a:xfrm>
            <a:off x="17148480" y="679409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59" name="Rectangle 48"/>
          <p:cNvSpPr/>
          <p:nvPr/>
        </p:nvSpPr>
        <p:spPr>
          <a:xfrm>
            <a:off x="3462720" y="803838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0" name="Rectangle 49"/>
          <p:cNvSpPr/>
          <p:nvPr/>
        </p:nvSpPr>
        <p:spPr>
          <a:xfrm>
            <a:off x="4706880" y="803838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1" name="Rectangle 50"/>
          <p:cNvSpPr/>
          <p:nvPr/>
        </p:nvSpPr>
        <p:spPr>
          <a:xfrm>
            <a:off x="12171839" y="803550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2" name="Rectangle 51"/>
          <p:cNvSpPr/>
          <p:nvPr/>
        </p:nvSpPr>
        <p:spPr>
          <a:xfrm>
            <a:off x="13415999" y="803838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3" name="Rectangle 52"/>
          <p:cNvSpPr/>
          <p:nvPr/>
        </p:nvSpPr>
        <p:spPr>
          <a:xfrm>
            <a:off x="14660159" y="803550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4" name="Rectangle 53"/>
          <p:cNvSpPr/>
          <p:nvPr/>
        </p:nvSpPr>
        <p:spPr>
          <a:xfrm>
            <a:off x="15904319" y="803550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5" name="Rectangle 54"/>
          <p:cNvSpPr/>
          <p:nvPr/>
        </p:nvSpPr>
        <p:spPr>
          <a:xfrm>
            <a:off x="17148480" y="803838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6" name="Rectangle 55"/>
          <p:cNvSpPr/>
          <p:nvPr/>
        </p:nvSpPr>
        <p:spPr>
          <a:xfrm>
            <a:off x="3462720" y="927979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7" name="Rectangle 56"/>
          <p:cNvSpPr/>
          <p:nvPr/>
        </p:nvSpPr>
        <p:spPr>
          <a:xfrm>
            <a:off x="4706880" y="92826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8" name="Rectangle 57"/>
          <p:cNvSpPr/>
          <p:nvPr/>
        </p:nvSpPr>
        <p:spPr>
          <a:xfrm>
            <a:off x="5951039" y="92826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69" name="Rectangle 58"/>
          <p:cNvSpPr/>
          <p:nvPr/>
        </p:nvSpPr>
        <p:spPr>
          <a:xfrm>
            <a:off x="13415999" y="92826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0" name="Rectangle 59"/>
          <p:cNvSpPr/>
          <p:nvPr/>
        </p:nvSpPr>
        <p:spPr>
          <a:xfrm>
            <a:off x="14660159" y="92826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1" name="Rectangle 60"/>
          <p:cNvSpPr/>
          <p:nvPr/>
        </p:nvSpPr>
        <p:spPr>
          <a:xfrm>
            <a:off x="15904319" y="92826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2" name="Rectangle 61"/>
          <p:cNvSpPr/>
          <p:nvPr/>
        </p:nvSpPr>
        <p:spPr>
          <a:xfrm>
            <a:off x="17148480" y="92826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3" name="Rectangle 62"/>
          <p:cNvSpPr/>
          <p:nvPr/>
        </p:nvSpPr>
        <p:spPr>
          <a:xfrm>
            <a:off x="3462720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4" name="Rectangle 63"/>
          <p:cNvSpPr/>
          <p:nvPr/>
        </p:nvSpPr>
        <p:spPr>
          <a:xfrm>
            <a:off x="4706880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5" name="Rectangle 64"/>
          <p:cNvSpPr/>
          <p:nvPr/>
        </p:nvSpPr>
        <p:spPr>
          <a:xfrm>
            <a:off x="5951039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6" name="Rectangle 65"/>
          <p:cNvSpPr/>
          <p:nvPr/>
        </p:nvSpPr>
        <p:spPr>
          <a:xfrm>
            <a:off x="7195199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7" name="Rectangle 66"/>
          <p:cNvSpPr/>
          <p:nvPr/>
        </p:nvSpPr>
        <p:spPr>
          <a:xfrm>
            <a:off x="8439360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8" name="Rectangle 67"/>
          <p:cNvSpPr/>
          <p:nvPr/>
        </p:nvSpPr>
        <p:spPr>
          <a:xfrm>
            <a:off x="9683519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79" name="Rectangle 68"/>
          <p:cNvSpPr/>
          <p:nvPr/>
        </p:nvSpPr>
        <p:spPr>
          <a:xfrm>
            <a:off x="12171839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0" name="Rectangle 69"/>
          <p:cNvSpPr/>
          <p:nvPr/>
        </p:nvSpPr>
        <p:spPr>
          <a:xfrm>
            <a:off x="13415999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1" name="Rectangle 70"/>
          <p:cNvSpPr/>
          <p:nvPr/>
        </p:nvSpPr>
        <p:spPr>
          <a:xfrm>
            <a:off x="14660159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2" name="Rectangle 71"/>
          <p:cNvSpPr/>
          <p:nvPr/>
        </p:nvSpPr>
        <p:spPr>
          <a:xfrm>
            <a:off x="15904319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3" name="Rectangle 72"/>
          <p:cNvSpPr/>
          <p:nvPr/>
        </p:nvSpPr>
        <p:spPr>
          <a:xfrm>
            <a:off x="17148480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4" name="Rectangle 73"/>
          <p:cNvSpPr/>
          <p:nvPr/>
        </p:nvSpPr>
        <p:spPr>
          <a:xfrm>
            <a:off x="3462720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5" name="Rectangle 74"/>
          <p:cNvSpPr/>
          <p:nvPr/>
        </p:nvSpPr>
        <p:spPr>
          <a:xfrm>
            <a:off x="4706880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6" name="Rectangle 75"/>
          <p:cNvSpPr/>
          <p:nvPr/>
        </p:nvSpPr>
        <p:spPr>
          <a:xfrm>
            <a:off x="5951039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7" name="Rectangle 76"/>
          <p:cNvSpPr/>
          <p:nvPr/>
        </p:nvSpPr>
        <p:spPr>
          <a:xfrm>
            <a:off x="7195199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8" name="Rectangle 77"/>
          <p:cNvSpPr/>
          <p:nvPr/>
        </p:nvSpPr>
        <p:spPr>
          <a:xfrm>
            <a:off x="8439360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89" name="Rectangle 78"/>
          <p:cNvSpPr/>
          <p:nvPr/>
        </p:nvSpPr>
        <p:spPr>
          <a:xfrm>
            <a:off x="9683519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0" name="Rectangle 79"/>
          <p:cNvSpPr/>
          <p:nvPr/>
        </p:nvSpPr>
        <p:spPr>
          <a:xfrm>
            <a:off x="10927680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1" name="Rectangle 80"/>
          <p:cNvSpPr/>
          <p:nvPr/>
        </p:nvSpPr>
        <p:spPr>
          <a:xfrm>
            <a:off x="12171839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2" name="Rectangle 81"/>
          <p:cNvSpPr/>
          <p:nvPr/>
        </p:nvSpPr>
        <p:spPr>
          <a:xfrm>
            <a:off x="13415999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3" name="Rectangle 82"/>
          <p:cNvSpPr/>
          <p:nvPr/>
        </p:nvSpPr>
        <p:spPr>
          <a:xfrm>
            <a:off x="14660159" y="117683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4" name="Rectangle 83"/>
          <p:cNvSpPr/>
          <p:nvPr/>
        </p:nvSpPr>
        <p:spPr>
          <a:xfrm>
            <a:off x="15904319" y="117683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5" name="Rectangle 84"/>
          <p:cNvSpPr/>
          <p:nvPr/>
        </p:nvSpPr>
        <p:spPr>
          <a:xfrm>
            <a:off x="17148480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6" name="Rectangle 85"/>
          <p:cNvSpPr/>
          <p:nvPr/>
        </p:nvSpPr>
        <p:spPr>
          <a:xfrm>
            <a:off x="18392640" y="1814049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7" name="Rectangle 86"/>
          <p:cNvSpPr/>
          <p:nvPr/>
        </p:nvSpPr>
        <p:spPr>
          <a:xfrm>
            <a:off x="18392640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8" name="Rectangle 87"/>
          <p:cNvSpPr/>
          <p:nvPr/>
        </p:nvSpPr>
        <p:spPr>
          <a:xfrm>
            <a:off x="18392640" y="430551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499" name="Rectangle 88"/>
          <p:cNvSpPr/>
          <p:nvPr/>
        </p:nvSpPr>
        <p:spPr>
          <a:xfrm>
            <a:off x="18392640" y="554980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0" name="Rectangle 89"/>
          <p:cNvSpPr/>
          <p:nvPr/>
        </p:nvSpPr>
        <p:spPr>
          <a:xfrm>
            <a:off x="18392640" y="679409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1" name="Rectangle 90"/>
          <p:cNvSpPr/>
          <p:nvPr/>
        </p:nvSpPr>
        <p:spPr>
          <a:xfrm>
            <a:off x="18392640" y="803838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2" name="Rectangle 91"/>
          <p:cNvSpPr/>
          <p:nvPr/>
        </p:nvSpPr>
        <p:spPr>
          <a:xfrm>
            <a:off x="18392640" y="92826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3" name="Rectangle 92"/>
          <p:cNvSpPr/>
          <p:nvPr/>
        </p:nvSpPr>
        <p:spPr>
          <a:xfrm>
            <a:off x="18392640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4" name="Rectangle 93"/>
          <p:cNvSpPr/>
          <p:nvPr/>
        </p:nvSpPr>
        <p:spPr>
          <a:xfrm>
            <a:off x="18392640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5" name="Rectangle 94"/>
          <p:cNvSpPr/>
          <p:nvPr/>
        </p:nvSpPr>
        <p:spPr>
          <a:xfrm>
            <a:off x="19636799" y="1816931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6" name="Rectangle 95"/>
          <p:cNvSpPr/>
          <p:nvPr/>
        </p:nvSpPr>
        <p:spPr>
          <a:xfrm>
            <a:off x="19636799" y="306122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7" name="Rectangle 96"/>
          <p:cNvSpPr/>
          <p:nvPr/>
        </p:nvSpPr>
        <p:spPr>
          <a:xfrm>
            <a:off x="19636799" y="430551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8" name="Rectangle 97"/>
          <p:cNvSpPr/>
          <p:nvPr/>
        </p:nvSpPr>
        <p:spPr>
          <a:xfrm>
            <a:off x="19636799" y="554980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09" name="Rectangle 98"/>
          <p:cNvSpPr/>
          <p:nvPr/>
        </p:nvSpPr>
        <p:spPr>
          <a:xfrm>
            <a:off x="19636799" y="6794093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10" name="Rectangle 99"/>
          <p:cNvSpPr/>
          <p:nvPr/>
        </p:nvSpPr>
        <p:spPr>
          <a:xfrm>
            <a:off x="19636799" y="803838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11" name="Rectangle 100"/>
          <p:cNvSpPr/>
          <p:nvPr/>
        </p:nvSpPr>
        <p:spPr>
          <a:xfrm>
            <a:off x="19636799" y="928267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12" name="Rectangle 101"/>
          <p:cNvSpPr/>
          <p:nvPr/>
        </p:nvSpPr>
        <p:spPr>
          <a:xfrm>
            <a:off x="19636799" y="10526965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13" name="Rectangle 102"/>
          <p:cNvSpPr/>
          <p:nvPr/>
        </p:nvSpPr>
        <p:spPr>
          <a:xfrm>
            <a:off x="19636799" y="11771258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14" name="AutoShape 103"/>
          <p:cNvSpPr/>
          <p:nvPr/>
        </p:nvSpPr>
        <p:spPr>
          <a:xfrm>
            <a:off x="15031682" y="716277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15" name="Rectangle 104"/>
          <p:cNvSpPr/>
          <p:nvPr/>
        </p:nvSpPr>
        <p:spPr>
          <a:xfrm>
            <a:off x="8439360" y="6794093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516" name="AutoShape 105"/>
          <p:cNvSpPr/>
          <p:nvPr/>
        </p:nvSpPr>
        <p:spPr>
          <a:xfrm>
            <a:off x="8810881" y="716565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19519" name="Rectangle 106"/>
          <p:cNvGrpSpPr/>
          <p:nvPr/>
        </p:nvGrpSpPr>
        <p:grpSpPr>
          <a:xfrm>
            <a:off x="9683519" y="6794093"/>
            <a:ext cx="1244161" cy="1244291"/>
            <a:chOff x="0" y="0"/>
            <a:chExt cx="1244160" cy="1244290"/>
          </a:xfrm>
        </p:grpSpPr>
        <p:sp>
          <p:nvSpPr>
            <p:cNvPr id="195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1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9522" name="Rectangle 107"/>
          <p:cNvGrpSpPr/>
          <p:nvPr/>
        </p:nvGrpSpPr>
        <p:grpSpPr>
          <a:xfrm>
            <a:off x="10927680" y="6794093"/>
            <a:ext cx="1244161" cy="1244291"/>
            <a:chOff x="0" y="0"/>
            <a:chExt cx="1244160" cy="1244290"/>
          </a:xfrm>
        </p:grpSpPr>
        <p:sp>
          <p:nvSpPr>
            <p:cNvPr id="195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2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9525" name="Rectangle 108"/>
          <p:cNvGrpSpPr/>
          <p:nvPr/>
        </p:nvGrpSpPr>
        <p:grpSpPr>
          <a:xfrm>
            <a:off x="7195199" y="6794093"/>
            <a:ext cx="1244161" cy="1244291"/>
            <a:chOff x="0" y="0"/>
            <a:chExt cx="1244160" cy="1244290"/>
          </a:xfrm>
        </p:grpSpPr>
        <p:sp>
          <p:nvSpPr>
            <p:cNvPr id="195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2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9528" name="Rectangle 109"/>
          <p:cNvGrpSpPr/>
          <p:nvPr/>
        </p:nvGrpSpPr>
        <p:grpSpPr>
          <a:xfrm>
            <a:off x="9683519" y="8038386"/>
            <a:ext cx="1244161" cy="1244291"/>
            <a:chOff x="0" y="0"/>
            <a:chExt cx="1244160" cy="1244290"/>
          </a:xfrm>
        </p:grpSpPr>
        <p:sp>
          <p:nvSpPr>
            <p:cNvPr id="195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2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9531" name="Rectangle 110"/>
          <p:cNvGrpSpPr/>
          <p:nvPr/>
        </p:nvGrpSpPr>
        <p:grpSpPr>
          <a:xfrm>
            <a:off x="9683519" y="5546921"/>
            <a:ext cx="1244161" cy="1244291"/>
            <a:chOff x="0" y="0"/>
            <a:chExt cx="1244160" cy="1244290"/>
          </a:xfrm>
        </p:grpSpPr>
        <p:sp>
          <p:nvSpPr>
            <p:cNvPr id="195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3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9534" name="Rectangle 111"/>
          <p:cNvGrpSpPr/>
          <p:nvPr/>
        </p:nvGrpSpPr>
        <p:grpSpPr>
          <a:xfrm>
            <a:off x="8439360" y="5549803"/>
            <a:ext cx="1244161" cy="1244291"/>
            <a:chOff x="0" y="0"/>
            <a:chExt cx="1244160" cy="1244290"/>
          </a:xfrm>
        </p:grpSpPr>
        <p:sp>
          <p:nvSpPr>
            <p:cNvPr id="195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3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9537" name="Rectangle 112"/>
          <p:cNvGrpSpPr/>
          <p:nvPr/>
        </p:nvGrpSpPr>
        <p:grpSpPr>
          <a:xfrm>
            <a:off x="8439360" y="8035504"/>
            <a:ext cx="1244161" cy="1244291"/>
            <a:chOff x="0" y="0"/>
            <a:chExt cx="1244160" cy="1244290"/>
          </a:xfrm>
        </p:grpSpPr>
        <p:sp>
          <p:nvSpPr>
            <p:cNvPr id="195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3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19540" name="Rectangle 113"/>
          <p:cNvGrpSpPr/>
          <p:nvPr/>
        </p:nvGrpSpPr>
        <p:grpSpPr>
          <a:xfrm>
            <a:off x="10927680" y="5549803"/>
            <a:ext cx="1244161" cy="1244291"/>
            <a:chOff x="0" y="0"/>
            <a:chExt cx="1244160" cy="1244290"/>
          </a:xfrm>
        </p:grpSpPr>
        <p:sp>
          <p:nvSpPr>
            <p:cNvPr id="195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3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9543" name="Rectangle 114"/>
          <p:cNvGrpSpPr/>
          <p:nvPr/>
        </p:nvGrpSpPr>
        <p:grpSpPr>
          <a:xfrm>
            <a:off x="10927680" y="8035504"/>
            <a:ext cx="1244161" cy="1244291"/>
            <a:chOff x="0" y="0"/>
            <a:chExt cx="1244160" cy="1244290"/>
          </a:xfrm>
        </p:grpSpPr>
        <p:sp>
          <p:nvSpPr>
            <p:cNvPr id="195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4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9546" name="Rectangle 115"/>
          <p:cNvGrpSpPr/>
          <p:nvPr/>
        </p:nvGrpSpPr>
        <p:grpSpPr>
          <a:xfrm>
            <a:off x="7195199" y="8038386"/>
            <a:ext cx="1244161" cy="1244291"/>
            <a:chOff x="0" y="0"/>
            <a:chExt cx="1244160" cy="1244290"/>
          </a:xfrm>
        </p:grpSpPr>
        <p:sp>
          <p:nvSpPr>
            <p:cNvPr id="195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4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9549" name="Rectangle 116"/>
          <p:cNvGrpSpPr/>
          <p:nvPr/>
        </p:nvGrpSpPr>
        <p:grpSpPr>
          <a:xfrm>
            <a:off x="5951039" y="7904901"/>
            <a:ext cx="1244161" cy="1511259"/>
            <a:chOff x="0" y="0"/>
            <a:chExt cx="1244160" cy="1511257"/>
          </a:xfrm>
        </p:grpSpPr>
        <p:sp>
          <p:nvSpPr>
            <p:cNvPr id="1954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4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19552" name="Rectangle 117"/>
          <p:cNvGrpSpPr/>
          <p:nvPr/>
        </p:nvGrpSpPr>
        <p:grpSpPr>
          <a:xfrm>
            <a:off x="7195199" y="9146309"/>
            <a:ext cx="1244161" cy="1511259"/>
            <a:chOff x="0" y="0"/>
            <a:chExt cx="1244160" cy="1511257"/>
          </a:xfrm>
        </p:grpSpPr>
        <p:sp>
          <p:nvSpPr>
            <p:cNvPr id="1955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5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19555" name="Rectangle 118"/>
          <p:cNvGrpSpPr/>
          <p:nvPr/>
        </p:nvGrpSpPr>
        <p:grpSpPr>
          <a:xfrm>
            <a:off x="8439360" y="4305513"/>
            <a:ext cx="1244161" cy="1244291"/>
            <a:chOff x="0" y="0"/>
            <a:chExt cx="1244160" cy="1244290"/>
          </a:xfrm>
        </p:grpSpPr>
        <p:sp>
          <p:nvSpPr>
            <p:cNvPr id="195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5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9558" name="Rectangle 119"/>
          <p:cNvGrpSpPr/>
          <p:nvPr/>
        </p:nvGrpSpPr>
        <p:grpSpPr>
          <a:xfrm>
            <a:off x="7195199" y="4169147"/>
            <a:ext cx="1244161" cy="1511259"/>
            <a:chOff x="0" y="0"/>
            <a:chExt cx="1244160" cy="1511257"/>
          </a:xfrm>
        </p:grpSpPr>
        <p:sp>
          <p:nvSpPr>
            <p:cNvPr id="1955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5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19561" name="Rectangle 120"/>
          <p:cNvGrpSpPr/>
          <p:nvPr/>
        </p:nvGrpSpPr>
        <p:grpSpPr>
          <a:xfrm>
            <a:off x="8439360" y="2924858"/>
            <a:ext cx="1244161" cy="1511259"/>
            <a:chOff x="0" y="0"/>
            <a:chExt cx="1244160" cy="1511257"/>
          </a:xfrm>
        </p:grpSpPr>
        <p:sp>
          <p:nvSpPr>
            <p:cNvPr id="1955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6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19564" name="Rectangle 121"/>
          <p:cNvGrpSpPr/>
          <p:nvPr/>
        </p:nvGrpSpPr>
        <p:grpSpPr>
          <a:xfrm>
            <a:off x="10927680" y="9279794"/>
            <a:ext cx="1244161" cy="1244291"/>
            <a:chOff x="0" y="0"/>
            <a:chExt cx="1244160" cy="1244290"/>
          </a:xfrm>
        </p:grpSpPr>
        <p:sp>
          <p:nvSpPr>
            <p:cNvPr id="195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63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9567" name="Rectangle 122"/>
          <p:cNvGrpSpPr/>
          <p:nvPr/>
        </p:nvGrpSpPr>
        <p:grpSpPr>
          <a:xfrm>
            <a:off x="10927680" y="10393481"/>
            <a:ext cx="1244161" cy="1511259"/>
            <a:chOff x="0" y="0"/>
            <a:chExt cx="1244160" cy="1511257"/>
          </a:xfrm>
        </p:grpSpPr>
        <p:sp>
          <p:nvSpPr>
            <p:cNvPr id="1956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66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9570" name="Rectangle 123"/>
          <p:cNvGrpSpPr/>
          <p:nvPr/>
        </p:nvGrpSpPr>
        <p:grpSpPr>
          <a:xfrm>
            <a:off x="8439360" y="9282676"/>
            <a:ext cx="1244161" cy="1244291"/>
            <a:chOff x="0" y="0"/>
            <a:chExt cx="1244160" cy="1244290"/>
          </a:xfrm>
        </p:grpSpPr>
        <p:sp>
          <p:nvSpPr>
            <p:cNvPr id="195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6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9573" name="Rectangle 124"/>
          <p:cNvGrpSpPr/>
          <p:nvPr/>
        </p:nvGrpSpPr>
        <p:grpSpPr>
          <a:xfrm>
            <a:off x="8439360" y="10390602"/>
            <a:ext cx="1244161" cy="1511259"/>
            <a:chOff x="0" y="0"/>
            <a:chExt cx="1244160" cy="1511257"/>
          </a:xfrm>
        </p:grpSpPr>
        <p:sp>
          <p:nvSpPr>
            <p:cNvPr id="1957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7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19576" name="Rectangle 125"/>
          <p:cNvGrpSpPr/>
          <p:nvPr/>
        </p:nvGrpSpPr>
        <p:grpSpPr>
          <a:xfrm>
            <a:off x="9683519" y="9279794"/>
            <a:ext cx="1244161" cy="1244291"/>
            <a:chOff x="0" y="0"/>
            <a:chExt cx="1244160" cy="1244290"/>
          </a:xfrm>
        </p:grpSpPr>
        <p:sp>
          <p:nvSpPr>
            <p:cNvPr id="195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7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9579" name="Rectangle 126"/>
          <p:cNvGrpSpPr/>
          <p:nvPr/>
        </p:nvGrpSpPr>
        <p:grpSpPr>
          <a:xfrm>
            <a:off x="9683519" y="10393481"/>
            <a:ext cx="1244161" cy="1511259"/>
            <a:chOff x="0" y="0"/>
            <a:chExt cx="1244160" cy="1511257"/>
          </a:xfrm>
        </p:grpSpPr>
        <p:sp>
          <p:nvSpPr>
            <p:cNvPr id="1957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7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19582" name="Rectangle 127"/>
          <p:cNvGrpSpPr/>
          <p:nvPr/>
        </p:nvGrpSpPr>
        <p:grpSpPr>
          <a:xfrm>
            <a:off x="5951039" y="6794093"/>
            <a:ext cx="1244161" cy="1244291"/>
            <a:chOff x="0" y="0"/>
            <a:chExt cx="1244160" cy="1244290"/>
          </a:xfrm>
        </p:grpSpPr>
        <p:sp>
          <p:nvSpPr>
            <p:cNvPr id="195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8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9585" name="Rectangle 128"/>
          <p:cNvGrpSpPr/>
          <p:nvPr/>
        </p:nvGrpSpPr>
        <p:grpSpPr>
          <a:xfrm>
            <a:off x="5951039" y="5416319"/>
            <a:ext cx="1244161" cy="1511259"/>
            <a:chOff x="0" y="0"/>
            <a:chExt cx="1244160" cy="1511257"/>
          </a:xfrm>
        </p:grpSpPr>
        <p:sp>
          <p:nvSpPr>
            <p:cNvPr id="1958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8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19588" name="Rectangle 129"/>
          <p:cNvGrpSpPr/>
          <p:nvPr/>
        </p:nvGrpSpPr>
        <p:grpSpPr>
          <a:xfrm>
            <a:off x="4706880" y="6657730"/>
            <a:ext cx="1244161" cy="1511259"/>
            <a:chOff x="0" y="0"/>
            <a:chExt cx="1244160" cy="1511257"/>
          </a:xfrm>
        </p:grpSpPr>
        <p:sp>
          <p:nvSpPr>
            <p:cNvPr id="1958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8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19591" name="Rectangle 130"/>
          <p:cNvGrpSpPr/>
          <p:nvPr/>
        </p:nvGrpSpPr>
        <p:grpSpPr>
          <a:xfrm>
            <a:off x="7195199" y="5549803"/>
            <a:ext cx="1244161" cy="1244291"/>
            <a:chOff x="0" y="0"/>
            <a:chExt cx="1244160" cy="1244290"/>
          </a:xfrm>
        </p:grpSpPr>
        <p:sp>
          <p:nvSpPr>
            <p:cNvPr id="195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9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19594" name="Rectangle 131"/>
          <p:cNvGrpSpPr/>
          <p:nvPr/>
        </p:nvGrpSpPr>
        <p:grpSpPr>
          <a:xfrm>
            <a:off x="9683519" y="4302631"/>
            <a:ext cx="1244161" cy="1244291"/>
            <a:chOff x="0" y="0"/>
            <a:chExt cx="1244160" cy="1244290"/>
          </a:xfrm>
        </p:grpSpPr>
        <p:sp>
          <p:nvSpPr>
            <p:cNvPr id="195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9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19597" name="Rectangle 132"/>
          <p:cNvGrpSpPr/>
          <p:nvPr/>
        </p:nvGrpSpPr>
        <p:grpSpPr>
          <a:xfrm>
            <a:off x="9683519" y="2927738"/>
            <a:ext cx="1244161" cy="1511259"/>
            <a:chOff x="0" y="0"/>
            <a:chExt cx="1244160" cy="1511257"/>
          </a:xfrm>
        </p:grpSpPr>
        <p:sp>
          <p:nvSpPr>
            <p:cNvPr id="1959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96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19600" name="Rectangle 133"/>
          <p:cNvGrpSpPr/>
          <p:nvPr/>
        </p:nvGrpSpPr>
        <p:grpSpPr>
          <a:xfrm>
            <a:off x="10927680" y="4302631"/>
            <a:ext cx="1244161" cy="1244291"/>
            <a:chOff x="0" y="0"/>
            <a:chExt cx="1244160" cy="1244290"/>
          </a:xfrm>
        </p:grpSpPr>
        <p:sp>
          <p:nvSpPr>
            <p:cNvPr id="195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59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19603" name="Rectangle 134"/>
          <p:cNvGrpSpPr/>
          <p:nvPr/>
        </p:nvGrpSpPr>
        <p:grpSpPr>
          <a:xfrm>
            <a:off x="12171839" y="4169147"/>
            <a:ext cx="1244161" cy="1511259"/>
            <a:chOff x="0" y="0"/>
            <a:chExt cx="1244160" cy="1511257"/>
          </a:xfrm>
        </p:grpSpPr>
        <p:sp>
          <p:nvSpPr>
            <p:cNvPr id="1960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602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9606" name="Rectangle 135"/>
          <p:cNvGrpSpPr/>
          <p:nvPr/>
        </p:nvGrpSpPr>
        <p:grpSpPr>
          <a:xfrm>
            <a:off x="10927680" y="2924858"/>
            <a:ext cx="1244161" cy="1511259"/>
            <a:chOff x="0" y="0"/>
            <a:chExt cx="1244160" cy="1511257"/>
          </a:xfrm>
        </p:grpSpPr>
        <p:sp>
          <p:nvSpPr>
            <p:cNvPr id="1960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60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19609" name="Rectangle 136"/>
          <p:cNvGrpSpPr/>
          <p:nvPr/>
        </p:nvGrpSpPr>
        <p:grpSpPr>
          <a:xfrm>
            <a:off x="12171839" y="9279794"/>
            <a:ext cx="1244161" cy="1244291"/>
            <a:chOff x="0" y="0"/>
            <a:chExt cx="1244160" cy="1244290"/>
          </a:xfrm>
        </p:grpSpPr>
        <p:sp>
          <p:nvSpPr>
            <p:cNvPr id="196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608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19612" name="Rectangle 137"/>
          <p:cNvGrpSpPr/>
          <p:nvPr/>
        </p:nvGrpSpPr>
        <p:grpSpPr>
          <a:xfrm>
            <a:off x="12171839" y="10393481"/>
            <a:ext cx="1244161" cy="1511259"/>
            <a:chOff x="0" y="0"/>
            <a:chExt cx="1244160" cy="1511257"/>
          </a:xfrm>
        </p:grpSpPr>
        <p:sp>
          <p:nvSpPr>
            <p:cNvPr id="1961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611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19615" name="Rectangle 138"/>
          <p:cNvGrpSpPr/>
          <p:nvPr/>
        </p:nvGrpSpPr>
        <p:grpSpPr>
          <a:xfrm>
            <a:off x="13415999" y="9279794"/>
            <a:ext cx="1244161" cy="1244291"/>
            <a:chOff x="0" y="0"/>
            <a:chExt cx="1244160" cy="1244290"/>
          </a:xfrm>
        </p:grpSpPr>
        <p:sp>
          <p:nvSpPr>
            <p:cNvPr id="196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614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19618" name="Rectangle 139"/>
          <p:cNvGrpSpPr/>
          <p:nvPr/>
        </p:nvGrpSpPr>
        <p:grpSpPr>
          <a:xfrm>
            <a:off x="13415999" y="10390602"/>
            <a:ext cx="1244161" cy="1511259"/>
            <a:chOff x="0" y="0"/>
            <a:chExt cx="1244160" cy="1511257"/>
          </a:xfrm>
        </p:grpSpPr>
        <p:sp>
          <p:nvSpPr>
            <p:cNvPr id="1961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617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19621" name="Rectangle 140"/>
          <p:cNvGrpSpPr/>
          <p:nvPr/>
        </p:nvGrpSpPr>
        <p:grpSpPr>
          <a:xfrm>
            <a:off x="14660159" y="9146309"/>
            <a:ext cx="1244161" cy="1511259"/>
            <a:chOff x="0" y="0"/>
            <a:chExt cx="1244160" cy="1511257"/>
          </a:xfrm>
        </p:grpSpPr>
        <p:sp>
          <p:nvSpPr>
            <p:cNvPr id="1961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620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19624" name="Rectangle 141"/>
          <p:cNvGrpSpPr/>
          <p:nvPr/>
        </p:nvGrpSpPr>
        <p:grpSpPr>
          <a:xfrm>
            <a:off x="13415999" y="7902020"/>
            <a:ext cx="1244161" cy="1511258"/>
            <a:chOff x="0" y="0"/>
            <a:chExt cx="1244160" cy="1511257"/>
          </a:xfrm>
        </p:grpSpPr>
        <p:sp>
          <p:nvSpPr>
            <p:cNvPr id="1962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19623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sp>
        <p:nvSpPr>
          <p:cNvPr id="19625" name="TextBox 142"/>
          <p:cNvSpPr txBox="1"/>
          <p:nvPr/>
        </p:nvSpPr>
        <p:spPr>
          <a:xfrm>
            <a:off x="6628048" y="3096714"/>
            <a:ext cx="5894459" cy="2334638"/>
          </a:xfrm>
          <a:prstGeom prst="rect">
            <a:avLst/>
          </a:prstGeom>
          <a:solidFill>
            <a:srgbClr val="DBEEF4"/>
          </a:solidFill>
          <a:ln w="76200">
            <a:solidFill>
              <a:srgbClr val="0000FF"/>
            </a:solidFill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Even in the best case, this path is still bad</a:t>
            </a:r>
          </a:p>
        </p:txBody>
      </p:sp>
      <p:sp>
        <p:nvSpPr>
          <p:cNvPr id="19626" name="Straight Arrow Connector 143"/>
          <p:cNvSpPr/>
          <p:nvPr/>
        </p:nvSpPr>
        <p:spPr>
          <a:xfrm flipH="1">
            <a:off x="5791737" y="4800639"/>
            <a:ext cx="2488321" cy="1866437"/>
          </a:xfrm>
          <a:prstGeom prst="line">
            <a:avLst/>
          </a:prstGeom>
          <a:ln w="152400">
            <a:solidFill>
              <a:srgbClr val="0000FF"/>
            </a:solidFill>
            <a:tailEnd type="triangle"/>
          </a:ln>
          <a:effectLst>
            <a:outerShdw sx="100000" sy="100000" kx="0" ky="0" algn="b" rotWithShape="0" blurRad="76200" dist="38100" dir="5400000">
              <a:srgbClr val="000000">
                <a:alpha val="38000"/>
              </a:srgbClr>
            </a:outerShdw>
          </a:effectLst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627" name="Admissible Heuristic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Admissible Heuristic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2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63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3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3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3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3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3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3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3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3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3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4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5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6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0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1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2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3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4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5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6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7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8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79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0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1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2" name="Rectangle 5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3" name="Rectangle 54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4" name="Rectangle 55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5" name="Rectangle 5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6" name="Rectangle 5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7" name="Rectangle 5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8" name="Rectangle 5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89" name="Rectangle 6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0" name="Rectangle 6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1" name="Rectangle 6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2" name="Rectangle 6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3" name="Rectangle 6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4" name="Rectangle 65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5" name="Rectangle 66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6" name="Rectangle 67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7" name="Rectangle 68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8" name="Rectangle 6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699" name="Rectangle 7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0" name="Rectangle 7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1" name="Rectangle 7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2" name="Rectangle 7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3" name="Rectangle 7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4" name="Rectangle 7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5" name="Rectangle 76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6" name="Rectangle 77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7" name="Rectangle 7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8" name="Rectangle 7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09" name="Rectangle 8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0" name="Rectangle 8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1" name="Rectangle 8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2" name="Rectangle 8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3" name="Rectangle 8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4" name="Rectangle 8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5" name="Rectangle 8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6" name="Rectangle 8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7" name="Rectangle 8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8" name="Rectangle 8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19" name="Rectangle 9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0" name="Rectangle 9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1" name="Rectangle 9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2" name="Rectangle 9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3" name="Rectangle 9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4" name="Rectangle 9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5" name="Rectangle 9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6" name="Rectangle 9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7" name="Rectangle 9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8" name="Rectangle 9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29" name="Rectangle 10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0" name="Rectangle 10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1" name="Rectangle 10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2" name="Rectangle 10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3" name="Rectangle 10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4" name="Rectangle 10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5" name="Rectangle 10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6" name="Rectangle 10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7" name="Rectangle 10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8" name="Rectangle 10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39" name="Rectangle 11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0" name="Rectangle 11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1" name="Rectangle 11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2" name="Rectangle 11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3" name="Rectangle 11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4" name="Rectangle 11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5" name="Rectangle 11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6" name="Rectangle 11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7" name="Rectangle 11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8" name="Rectangle 11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49" name="Rectangle 12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50" name="Rectangle 12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51" name="Rectangle 12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52" name="Rectangle 12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53" name="Rectangle 12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54" name="Rectangle 12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55" name="Rectangle 12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56" name="AutoShape 12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57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5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76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6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6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6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6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6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6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6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6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6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7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8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79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0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1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2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3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4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5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6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7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8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09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0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1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2" name="Rectangle 5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3" name="Rectangle 54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4" name="Rectangle 55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5" name="Rectangle 5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6" name="Rectangle 5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7" name="Rectangle 5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8" name="Rectangle 5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19" name="Rectangle 6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0" name="Rectangle 6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1" name="Rectangle 6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2" name="Rectangle 6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3" name="Rectangle 6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4" name="Rectangle 65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5" name="Rectangle 66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6" name="Rectangle 67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7" name="Rectangle 68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8" name="Rectangle 6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29" name="Rectangle 7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0" name="Rectangle 7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1" name="Rectangle 7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2" name="Rectangle 7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3" name="Rectangle 7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4" name="Rectangle 7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5" name="Rectangle 76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6" name="Rectangle 77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7" name="Rectangle 7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8" name="Rectangle 7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39" name="Rectangle 8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0" name="Rectangle 8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1" name="Rectangle 8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2" name="Rectangle 8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3" name="Rectangle 8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4" name="Rectangle 8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5" name="Rectangle 8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6" name="Rectangle 8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7" name="Rectangle 8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8" name="Rectangle 8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49" name="Rectangle 9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0" name="Rectangle 9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1" name="Rectangle 9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2" name="Rectangle 9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3" name="Rectangle 9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4" name="Rectangle 9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5" name="Rectangle 9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6" name="Rectangle 9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7" name="Rectangle 9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8" name="Rectangle 9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59" name="Rectangle 10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0" name="Rectangle 10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1" name="Rectangle 10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2" name="Rectangle 10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3" name="Rectangle 10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4" name="Rectangle 10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5" name="Rectangle 10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6" name="Rectangle 10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7" name="Rectangle 10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8" name="Rectangle 10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69" name="Rectangle 11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0" name="Rectangle 11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1" name="Rectangle 11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2" name="Rectangle 11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3" name="Rectangle 11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4" name="Rectangle 11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5" name="Rectangle 11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6" name="Rectangle 11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7" name="Rectangle 11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8" name="Rectangle 11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79" name="Rectangle 12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0" name="Rectangle 12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1" name="Rectangle 12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2" name="Rectangle 12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3" name="Rectangle 12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4" name="Rectangle 12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5" name="Rectangle 12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6" name="AutoShape 12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7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888" name="Rounded Rectangle 129"/>
          <p:cNvSpPr/>
          <p:nvPr/>
        </p:nvSpPr>
        <p:spPr>
          <a:xfrm>
            <a:off x="7005280" y="4947430"/>
            <a:ext cx="1615683" cy="1466271"/>
          </a:xfrm>
          <a:prstGeom prst="roundRect">
            <a:avLst>
              <a:gd name="adj" fmla="val 16667"/>
            </a:avLst>
          </a:prstGeom>
          <a:ln w="152400">
            <a:solidFill>
              <a:srgbClr val="0000FF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889" name="Straight Connector 130"/>
          <p:cNvSpPr/>
          <p:nvPr/>
        </p:nvSpPr>
        <p:spPr>
          <a:xfrm>
            <a:off x="8620962" y="5562141"/>
            <a:ext cx="6486489" cy="1"/>
          </a:xfrm>
          <a:prstGeom prst="line">
            <a:avLst/>
          </a:prstGeom>
          <a:ln w="76200">
            <a:solidFill>
              <a:srgbClr val="000000"/>
            </a:solidFill>
            <a:prstDash val="lgDash"/>
          </a:ln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890" name="Straight Connector 131"/>
          <p:cNvSpPr/>
          <p:nvPr/>
        </p:nvSpPr>
        <p:spPr>
          <a:xfrm>
            <a:off x="15220616" y="5562141"/>
            <a:ext cx="1" cy="1033751"/>
          </a:xfrm>
          <a:prstGeom prst="line">
            <a:avLst/>
          </a:prstGeom>
          <a:ln w="76200">
            <a:solidFill>
              <a:srgbClr val="000000"/>
            </a:solidFill>
            <a:prstDash val="lgDash"/>
          </a:ln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891" name="TextBox 132"/>
          <p:cNvSpPr txBox="1"/>
          <p:nvPr/>
        </p:nvSpPr>
        <p:spPr>
          <a:xfrm>
            <a:off x="15002592" y="5438033"/>
            <a:ext cx="2507924" cy="701324"/>
          </a:xfrm>
          <a:prstGeom prst="rect">
            <a:avLst/>
          </a:prstGeom>
          <a:solidFill>
            <a:srgbClr val="FFFFFF">
              <a:alpha val="68000"/>
            </a:srgbClr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sz="36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Rows apart</a:t>
            </a:r>
          </a:p>
        </p:txBody>
      </p:sp>
      <p:sp>
        <p:nvSpPr>
          <p:cNvPr id="19892" name="TextBox 133"/>
          <p:cNvSpPr txBox="1"/>
          <p:nvPr/>
        </p:nvSpPr>
        <p:spPr>
          <a:xfrm>
            <a:off x="9003120" y="4208765"/>
            <a:ext cx="3168720" cy="701324"/>
          </a:xfrm>
          <a:prstGeom prst="rect">
            <a:avLst/>
          </a:prstGeom>
          <a:solidFill>
            <a:srgbClr val="FFFFFF">
              <a:alpha val="68000"/>
            </a:srgbClr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sz="36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Columns apart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4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895" name="Rounded Rectangle 7"/>
          <p:cNvSpPr/>
          <p:nvPr/>
        </p:nvSpPr>
        <p:spPr>
          <a:xfrm>
            <a:off x="6123423" y="4636918"/>
            <a:ext cx="11820264" cy="3798463"/>
          </a:xfrm>
          <a:prstGeom prst="roundRect">
            <a:avLst>
              <a:gd name="adj" fmla="val 2162"/>
            </a:avLst>
          </a:prstGeom>
          <a:solidFill>
            <a:srgbClr val="EEECE1"/>
          </a:solidFill>
          <a:ln w="12700">
            <a:solidFill>
              <a:srgbClr val="ABABAB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896" name="Rectangle 1"/>
          <p:cNvSpPr txBox="1"/>
          <p:nvPr/>
        </p:nvSpPr>
        <p:spPr>
          <a:xfrm>
            <a:off x="6492593" y="4858129"/>
            <a:ext cx="11311306" cy="30403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algn="l" defTabSz="1828800"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function </a:t>
            </a:r>
            <a:r>
              <a:rPr>
                <a:solidFill>
                  <a:srgbClr val="FF0000"/>
                </a:solidFill>
              </a:rPr>
              <a:t>h</a:t>
            </a:r>
            <a:r>
              <a:t>(start,goal) {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dRows = abs(start.row – goal.row);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dCols = abs(start.col – goal.col);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return dRows + dCols</a:t>
            </a:r>
          </a:p>
          <a:p>
            <a:pPr algn="l" defTabSz="1828800"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}</a:t>
            </a:r>
          </a:p>
        </p:txBody>
      </p:sp>
      <p:sp>
        <p:nvSpPr>
          <p:cNvPr id="19897" name="&quot;Manhattan&quot; distanc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"Manhattan" distance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900" name="Rounded Rectangle 4"/>
          <p:cNvSpPr/>
          <p:nvPr/>
        </p:nvSpPr>
        <p:spPr>
          <a:xfrm>
            <a:off x="3855125" y="1786289"/>
            <a:ext cx="16379975" cy="11437100"/>
          </a:xfrm>
          <a:prstGeom prst="roundRect">
            <a:avLst>
              <a:gd name="adj" fmla="val 2162"/>
            </a:avLst>
          </a:prstGeom>
          <a:solidFill>
            <a:srgbClr val="EEECE1"/>
          </a:solidFill>
          <a:ln w="12700">
            <a:solidFill>
              <a:srgbClr val="ABABAB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901" name="TextBox 5"/>
          <p:cNvSpPr txBox="1"/>
          <p:nvPr/>
        </p:nvSpPr>
        <p:spPr>
          <a:xfrm>
            <a:off x="4351402" y="2403235"/>
            <a:ext cx="14767702" cy="1018413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Make a </a:t>
            </a:r>
            <a:r>
              <a:rPr>
                <a:solidFill>
                  <a:srgbClr val="FF0000"/>
                </a:solidFill>
              </a:rPr>
              <a:t>PriorityQueue </a:t>
            </a:r>
            <a:r>
              <a:t>todo-list of paths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Put a path with just the start in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While the todo-list isn’t empty 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Take a path out of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Call the last node in the path “currNode”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If “currNode” is the goal, you are done.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If you have seen currNode before, skip it.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5. for all neighbors of currNode</a:t>
            </a: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Make a newPath = path + neighbor    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Add the new path to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solidFill>
                  <a:srgbClr val="FF0000"/>
                </a:solidFill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Priority = pathLength</a:t>
            </a: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</a:t>
            </a:r>
          </a:p>
        </p:txBody>
      </p:sp>
      <p:sp>
        <p:nvSpPr>
          <p:cNvPr id="19902" name="Recall Dijkstra...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Recall Dijkstra...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04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905" name="Rounded Rectangle 6"/>
          <p:cNvSpPr/>
          <p:nvPr/>
        </p:nvSpPr>
        <p:spPr>
          <a:xfrm>
            <a:off x="3855125" y="1786289"/>
            <a:ext cx="16379975" cy="11437100"/>
          </a:xfrm>
          <a:prstGeom prst="roundRect">
            <a:avLst>
              <a:gd name="adj" fmla="val 2162"/>
            </a:avLst>
          </a:prstGeom>
          <a:solidFill>
            <a:srgbClr val="EEECE1"/>
          </a:solidFill>
          <a:ln w="12700">
            <a:solidFill>
              <a:srgbClr val="ABABAB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906" name="TextBox 7"/>
          <p:cNvSpPr txBox="1"/>
          <p:nvPr/>
        </p:nvSpPr>
        <p:spPr>
          <a:xfrm>
            <a:off x="4351400" y="2403235"/>
            <a:ext cx="16984598" cy="1018413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Make a </a:t>
            </a:r>
            <a:r>
              <a:rPr>
                <a:solidFill>
                  <a:srgbClr val="FF0000"/>
                </a:solidFill>
              </a:rPr>
              <a:t>PriorityQueue </a:t>
            </a:r>
            <a:r>
              <a:t>todo-list of paths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Put a path with just the start in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While the todo-list isn’t empty 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Take a path out of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Call the last node in the path “currNode”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If “currNode” is the goal, you are done.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If you have seen currNode before, skip it.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5. for all neighbors of currNode</a:t>
            </a: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Make a newPath = path + neighbor    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Add the new path to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solidFill>
                  <a:srgbClr val="FF0000"/>
                </a:solidFill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Priority = pathLength + </a:t>
            </a:r>
            <a:r>
              <a:rPr>
                <a:solidFill>
                  <a:srgbClr val="005DFF"/>
                </a:solidFill>
              </a:rPr>
              <a:t>h(neighbor, goal)</a:t>
            </a:r>
            <a:endParaRPr>
              <a:solidFill>
                <a:srgbClr val="005DFF"/>
              </a:solidFill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</a:t>
            </a:r>
          </a:p>
        </p:txBody>
      </p:sp>
      <p:sp>
        <p:nvSpPr>
          <p:cNvPr id="19907" name="A Star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A Star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0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910" name="Rounded Rectangle 6"/>
          <p:cNvSpPr/>
          <p:nvPr/>
        </p:nvSpPr>
        <p:spPr>
          <a:xfrm>
            <a:off x="3855125" y="1786289"/>
            <a:ext cx="16379975" cy="11437100"/>
          </a:xfrm>
          <a:prstGeom prst="roundRect">
            <a:avLst>
              <a:gd name="adj" fmla="val 2162"/>
            </a:avLst>
          </a:prstGeom>
          <a:solidFill>
            <a:srgbClr val="EEECE1"/>
          </a:solidFill>
          <a:ln w="12700">
            <a:solidFill>
              <a:srgbClr val="ABABAB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911" name="TextBox 7"/>
          <p:cNvSpPr txBox="1"/>
          <p:nvPr/>
        </p:nvSpPr>
        <p:spPr>
          <a:xfrm>
            <a:off x="4351400" y="2403235"/>
            <a:ext cx="16984598" cy="1018413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Make a </a:t>
            </a:r>
            <a:r>
              <a:rPr>
                <a:solidFill>
                  <a:srgbClr val="FF0000"/>
                </a:solidFill>
              </a:rPr>
              <a:t>PriorityQueue </a:t>
            </a:r>
            <a:r>
              <a:t>todo-list of paths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Put a path with just the start in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While the todo-list isn’t empty 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Take a path out of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Call the last node in the path “currNode”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If “currNode” is the goal, you are done.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If you have seen currNode before, skip it.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5. for all neighbors of currNode</a:t>
            </a: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Make a newPath = path + neighbor    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Add the new path to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solidFill>
                  <a:srgbClr val="FF0000"/>
                </a:solidFill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Priority = pathLength + </a:t>
            </a:r>
            <a:r>
              <a:rPr>
                <a:solidFill>
                  <a:srgbClr val="005DFF"/>
                </a:solidFill>
              </a:rPr>
              <a:t>h(neighbor, goal)</a:t>
            </a:r>
            <a:endParaRPr>
              <a:solidFill>
                <a:srgbClr val="005DFF"/>
              </a:solidFill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</a:t>
            </a:r>
          </a:p>
        </p:txBody>
      </p:sp>
      <p:sp>
        <p:nvSpPr>
          <p:cNvPr id="19912" name="Straight Arrow Connector 4"/>
          <p:cNvSpPr/>
          <p:nvPr/>
        </p:nvSpPr>
        <p:spPr>
          <a:xfrm flipH="1" flipV="1">
            <a:off x="7449827" y="4296038"/>
            <a:ext cx="1238809" cy="2247983"/>
          </a:xfrm>
          <a:prstGeom prst="line">
            <a:avLst/>
          </a:prstGeom>
          <a:ln w="76200">
            <a:solidFill>
              <a:srgbClr val="0000FF"/>
            </a:solidFill>
            <a:tailEnd type="triangle"/>
          </a:ln>
          <a:effectLst>
            <a:outerShdw sx="100000" sy="100000" kx="0" ky="0" algn="b" rotWithShape="0" blurRad="76200" dist="38100" dir="5400000">
              <a:srgbClr val="000000">
                <a:alpha val="38000"/>
              </a:srgbClr>
            </a:outerShdw>
          </a:effectLst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913" name="TextBox 8"/>
          <p:cNvSpPr txBox="1"/>
          <p:nvPr/>
        </p:nvSpPr>
        <p:spPr>
          <a:xfrm>
            <a:off x="7235045" y="6515748"/>
            <a:ext cx="8482353" cy="1559938"/>
          </a:xfrm>
          <a:prstGeom prst="rect">
            <a:avLst/>
          </a:prstGeom>
          <a:solidFill>
            <a:srgbClr val="FFFFFF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algn="l" defTabSz="1828800">
              <a:defRPr sz="4800">
                <a:solidFill>
                  <a:srgbClr val="8064A2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What is the priority of the start path?</a:t>
            </a:r>
          </a:p>
        </p:txBody>
      </p:sp>
      <p:sp>
        <p:nvSpPr>
          <p:cNvPr id="19914" name="A Star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A Star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16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917" name="Rounded Rectangle 6"/>
          <p:cNvSpPr/>
          <p:nvPr/>
        </p:nvSpPr>
        <p:spPr>
          <a:xfrm>
            <a:off x="3855125" y="1786289"/>
            <a:ext cx="16379975" cy="11437100"/>
          </a:xfrm>
          <a:prstGeom prst="roundRect">
            <a:avLst>
              <a:gd name="adj" fmla="val 2162"/>
            </a:avLst>
          </a:prstGeom>
          <a:solidFill>
            <a:srgbClr val="EEECE1"/>
          </a:solidFill>
          <a:ln w="12700">
            <a:solidFill>
              <a:srgbClr val="ABABAB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918" name="TextBox 7"/>
          <p:cNvSpPr txBox="1"/>
          <p:nvPr/>
        </p:nvSpPr>
        <p:spPr>
          <a:xfrm>
            <a:off x="4351400" y="2403235"/>
            <a:ext cx="16984598" cy="1018413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Make a </a:t>
            </a:r>
            <a:r>
              <a:rPr>
                <a:solidFill>
                  <a:srgbClr val="FF0000"/>
                </a:solidFill>
              </a:rPr>
              <a:t>PriorityQueue </a:t>
            </a:r>
            <a:r>
              <a:t>todo-list of paths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Put a path with just the start in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While the todo-list isn’t empty 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Take a path out of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Call the last node in the path “currNode”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If “currNode” is the goal, you are done.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marL="514351" indent="-219076" algn="l" defTabSz="1828800">
              <a:lnSpc>
                <a:spcPct val="150000"/>
              </a:lnSpc>
              <a:buSzPct val="100000"/>
              <a:buAutoNum type="arabicPeriod" startAt="1"/>
              <a:tabLst>
                <a:tab pos="1447800" algn="l"/>
              </a:tabLst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If you have seen currNode before, skip it.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5. for all neighbors of currNode</a:t>
            </a: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Make a newPath = path + neighbor    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Add the new path to the todo-list</a:t>
            </a:r>
            <a:endParaRPr>
              <a:latin typeface="Arial"/>
              <a:ea typeface="Arial"/>
              <a:cs typeface="Arial"/>
              <a:sym typeface="Arial"/>
            </a:endParaRPr>
          </a:p>
          <a:p>
            <a:pPr algn="l" defTabSz="1828800">
              <a:lnSpc>
                <a:spcPct val="150000"/>
              </a:lnSpc>
              <a:defRPr b="1" sz="4000">
                <a:solidFill>
                  <a:srgbClr val="FF0000"/>
                </a:solidFill>
                <a:latin typeface="Courier New"/>
                <a:ea typeface="Courier New"/>
                <a:cs typeface="Courier New"/>
                <a:sym typeface="Courier New"/>
              </a:defRPr>
            </a:pPr>
            <a:r>
              <a:t>       Priority = pathLength + </a:t>
            </a:r>
            <a:r>
              <a:rPr>
                <a:solidFill>
                  <a:srgbClr val="005DFF"/>
                </a:solidFill>
              </a:rPr>
              <a:t>h(neighbor, goal)</a:t>
            </a:r>
            <a:endParaRPr>
              <a:solidFill>
                <a:srgbClr val="005DFF"/>
              </a:solidFill>
            </a:endParaRPr>
          </a:p>
          <a:p>
            <a:pPr algn="l" defTabSz="1828800">
              <a:lnSpc>
                <a:spcPct val="150000"/>
              </a:lnSpc>
              <a:defRPr b="1" sz="4000">
                <a:latin typeface="Courier New"/>
                <a:ea typeface="Courier New"/>
                <a:cs typeface="Courier New"/>
                <a:sym typeface="Courier New"/>
              </a:defRPr>
            </a:pPr>
            <a:r>
              <a:t> </a:t>
            </a:r>
          </a:p>
        </p:txBody>
      </p:sp>
      <p:sp>
        <p:nvSpPr>
          <p:cNvPr id="19919" name="Straight Arrow Connector 8"/>
          <p:cNvSpPr/>
          <p:nvPr/>
        </p:nvSpPr>
        <p:spPr>
          <a:xfrm flipH="1" flipV="1">
            <a:off x="7449827" y="4296038"/>
            <a:ext cx="1238809" cy="2247983"/>
          </a:xfrm>
          <a:prstGeom prst="line">
            <a:avLst/>
          </a:prstGeom>
          <a:ln w="76200">
            <a:solidFill>
              <a:srgbClr val="0000FF"/>
            </a:solidFill>
            <a:tailEnd type="triangle"/>
          </a:ln>
          <a:effectLst>
            <a:outerShdw sx="100000" sy="100000" kx="0" ky="0" algn="b" rotWithShape="0" blurRad="76200" dist="38100" dir="5400000">
              <a:srgbClr val="000000">
                <a:alpha val="38000"/>
              </a:srgbClr>
            </a:outerShdw>
          </a:effectLst>
        </p:spPr>
        <p:txBody>
          <a:bodyPr tIns="91439" bIns="91439"/>
          <a:lstStyle/>
          <a:p>
            <a:pPr algn="r" defTabSz="1828800">
              <a:defRPr sz="3600"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19920" name="TextBox 9"/>
          <p:cNvSpPr txBox="1"/>
          <p:nvPr/>
        </p:nvSpPr>
        <p:spPr>
          <a:xfrm>
            <a:off x="7235043" y="6515748"/>
            <a:ext cx="8856927" cy="2265681"/>
          </a:xfrm>
          <a:prstGeom prst="rect">
            <a:avLst/>
          </a:prstGeom>
          <a:solidFill>
            <a:srgbClr val="FFFFFF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algn="l" defTabSz="1828800">
              <a:defRPr sz="4800">
                <a:solidFill>
                  <a:srgbClr val="8064A2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What is the priority of the start path?</a:t>
            </a:r>
          </a:p>
          <a:p>
            <a:pPr algn="l" defTabSz="1828800">
              <a:defRPr b="1" sz="4800">
                <a:solidFill>
                  <a:srgbClr val="0000FF"/>
                </a:solidFill>
                <a:latin typeface="Courier New"/>
                <a:ea typeface="Courier New"/>
                <a:cs typeface="Courier New"/>
                <a:sym typeface="Courier New"/>
              </a:defRPr>
            </a:pPr>
            <a:r>
              <a:t>h(start, goal)</a:t>
            </a:r>
          </a:p>
        </p:txBody>
      </p:sp>
      <p:sp>
        <p:nvSpPr>
          <p:cNvPr id="19921" name="A Star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A Star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2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1992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2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2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2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2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2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3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4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3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4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5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6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7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8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59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0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1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2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3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4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5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6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7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8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69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0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1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2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3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4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5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6" name="Rectangle 5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7" name="Rectangle 54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8" name="Rectangle 55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79" name="Rectangle 5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0" name="Rectangle 5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1" name="Rectangle 5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2" name="Rectangle 5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3" name="Rectangle 6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4" name="Rectangle 6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5" name="Rectangle 6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6" name="Rectangle 6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7" name="Rectangle 64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8" name="Rectangle 65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89" name="Rectangle 66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0" name="Rectangle 67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1" name="Rectangle 68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2" name="Rectangle 6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3" name="Rectangle 7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4" name="Rectangle 7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5" name="Rectangle 7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6" name="Rectangle 7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7" name="Rectangle 7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8" name="Rectangle 7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19999" name="Rectangle 76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0" name="Rectangle 77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1" name="Rectangle 7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2" name="Rectangle 7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3" name="Rectangle 8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4" name="Rectangle 8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5" name="Rectangle 8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6" name="Rectangle 8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7" name="Rectangle 8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8" name="Rectangle 8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09" name="Rectangle 8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0" name="Rectangle 8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1" name="Rectangle 8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2" name="Rectangle 8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3" name="Rectangle 9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4" name="Rectangle 9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5" name="Rectangle 9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6" name="Rectangle 9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7" name="Rectangle 9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8" name="Rectangle 9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19" name="Rectangle 9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0" name="Rectangle 9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1" name="Rectangle 9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2" name="Rectangle 9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3" name="Rectangle 10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4" name="Rectangle 10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5" name="Rectangle 10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6" name="Rectangle 10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7" name="Rectangle 10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8" name="Rectangle 10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29" name="Rectangle 10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0" name="Rectangle 10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1" name="Rectangle 10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2" name="Rectangle 10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3" name="Rectangle 11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4" name="Rectangle 11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5" name="Rectangle 11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6" name="Rectangle 11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7" name="Rectangle 11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8" name="Rectangle 11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39" name="Rectangle 11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0" name="Rectangle 11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1" name="Rectangle 11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2" name="Rectangle 11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3" name="Rectangle 12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4" name="Rectangle 12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5" name="Rectangle 12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6" name="Rectangle 12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7" name="Rectangle 12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8" name="Rectangle 12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49" name="Rectangle 12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50" name="AutoShape 12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51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5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005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5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5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5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5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5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6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7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3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4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5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6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7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8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89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0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1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2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3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4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5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6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7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8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099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0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1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2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3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4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5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6" name="Rectangle 53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7" name="Rectangle 54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8" name="Rectangle 5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09" name="Rectangle 5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0" name="Rectangle 5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1" name="Rectangle 5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2" name="Rectangle 5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3" name="Rectangle 6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4" name="Rectangle 6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5" name="Rectangle 6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6" name="Rectangle 63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7" name="Rectangle 64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8" name="Rectangle 65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19" name="Rectangle 66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0" name="Rectangle 6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1" name="Rectangle 6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2" name="Rectangle 6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3" name="Rectangle 7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4" name="Rectangle 7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5" name="Rectangle 7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6" name="Rectangle 7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7" name="Rectangle 7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8" name="Rectangle 7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29" name="Rectangle 76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0" name="Rectangle 77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1" name="Rectangle 7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2" name="Rectangle 7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3" name="Rectangle 8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4" name="Rectangle 8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5" name="Rectangle 8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6" name="Rectangle 8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7" name="Rectangle 8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8" name="Rectangle 8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39" name="Rectangle 8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0" name="Rectangle 8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1" name="Rectangle 8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2" name="Rectangle 8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3" name="Rectangle 9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4" name="Rectangle 9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5" name="Rectangle 9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6" name="Rectangle 9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7" name="Rectangle 9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8" name="Rectangle 9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49" name="Rectangle 9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0" name="Rectangle 9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1" name="Rectangle 9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2" name="Rectangle 9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3" name="Rectangle 10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4" name="Rectangle 10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5" name="Rectangle 10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6" name="Rectangle 10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7" name="Rectangle 10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8" name="Rectangle 10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59" name="Rectangle 10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0" name="Rectangle 10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1" name="Rectangle 10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2" name="Rectangle 10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3" name="Rectangle 11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4" name="Rectangle 11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5" name="Rectangle 11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6" name="Rectangle 11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7" name="Rectangle 11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8" name="Rectangle 11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69" name="Rectangle 11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0" name="Rectangle 11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1" name="Rectangle 11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2" name="Rectangle 11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3" name="Rectangle 12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4" name="Rectangle 12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5" name="Rectangle 12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6" name="Rectangle 12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7" name="Rectangle 12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8" name="Rectangle 12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79" name="AutoShape 12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80" name="Rectangle 127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81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8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018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8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8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8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8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8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19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0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3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4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5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6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7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8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19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0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1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2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3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4" name="Rectangle 41"/>
          <p:cNvSpPr/>
          <p:nvPr/>
        </p:nvSpPr>
        <p:spPr>
          <a:xfrm>
            <a:off x="843936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5" name="Rectangle 42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6" name="Rectangle 43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7" name="Rectangle 4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8" name="Rectangle 4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29" name="Rectangle 4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0" name="Rectangle 4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1" name="Rectangle 4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2" name="Rectangle 4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3" name="Rectangle 5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4" name="Rectangle 51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5" name="Rectangle 52"/>
          <p:cNvSpPr/>
          <p:nvPr/>
        </p:nvSpPr>
        <p:spPr>
          <a:xfrm>
            <a:off x="719519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6" name="Rectangle 53"/>
          <p:cNvSpPr/>
          <p:nvPr/>
        </p:nvSpPr>
        <p:spPr>
          <a:xfrm>
            <a:off x="968351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7" name="Rectangle 54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8" name="Rectangle 5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39" name="Rectangle 5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0" name="Rectangle 5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1" name="Rectangle 5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2" name="Rectangle 5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3" name="Rectangle 6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4" name="Rectangle 6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5" name="Rectangle 6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6" name="Rectangle 63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7" name="Rectangle 64"/>
          <p:cNvSpPr/>
          <p:nvPr/>
        </p:nvSpPr>
        <p:spPr>
          <a:xfrm>
            <a:off x="843936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8" name="Rectangle 65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49" name="Rectangle 66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0" name="Rectangle 67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1" name="Rectangle 68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2" name="Rectangle 69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3" name="Rectangle 70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4" name="Rectangle 71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5" name="Rectangle 72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6" name="Rectangle 73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7" name="Rectangle 74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8" name="Rectangle 75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59" name="Rectangle 76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0" name="Rectangle 77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1" name="Rectangle 78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2" name="Rectangle 79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3" name="Rectangle 8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4" name="Rectangle 8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5" name="Rectangle 8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6" name="Rectangle 8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7" name="Rectangle 8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8" name="Rectangle 8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69" name="Rectangle 8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0" name="Rectangle 8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1" name="Rectangle 8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2" name="Rectangle 8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3" name="Rectangle 90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4" name="Rectangle 91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5" name="Rectangle 92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6" name="Rectangle 93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7" name="Rectangle 94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8" name="Rectangle 95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79" name="Rectangle 96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0" name="Rectangle 97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1" name="Rectangle 98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2" name="Rectangle 99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3" name="Rectangle 100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4" name="Rectangle 101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5" name="Rectangle 102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6" name="Rectangle 103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7" name="Rectangle 104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8" name="Rectangle 105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89" name="Rectangle 106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0" name="Rectangle 107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1" name="Rectangle 108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2" name="Rectangle 109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3" name="Rectangle 110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4" name="Rectangle 111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5" name="Rectangle 112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6" name="Rectangle 113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7" name="Rectangle 114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8" name="Rectangle 115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299" name="Rectangle 116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0" name="Rectangle 117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1" name="Rectangle 118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2" name="Rectangle 119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3" name="Rectangle 120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4" name="Rectangle 121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5" name="Rectangle 122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6" name="Rectangle 123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7" name="Rectangle 124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8" name="Rectangle 125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09" name="AutoShape 12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10" name="Rectangle 127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11" name="AutoShape 128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1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031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1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1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1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1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1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2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3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3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4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5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6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7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8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49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0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1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2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3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4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5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6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7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8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59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0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1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2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3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4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5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6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7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8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69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0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1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2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3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4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5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6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7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8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79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0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1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2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3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4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5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6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7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8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89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0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1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2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3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4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5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6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7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8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399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0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1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2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3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4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5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6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7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8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09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0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1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2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3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4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5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6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7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8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19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0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1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2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3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4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5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6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7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8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29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30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31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32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33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34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35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36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37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0440" name="Rectangle 125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043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439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443" name="Rectangle 126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2044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44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446" name="Rectangle 127"/>
          <p:cNvGrpSpPr/>
          <p:nvPr/>
        </p:nvGrpSpPr>
        <p:grpSpPr>
          <a:xfrm>
            <a:off x="9683519" y="6090849"/>
            <a:ext cx="1244161" cy="1511259"/>
            <a:chOff x="0" y="0"/>
            <a:chExt cx="1244160" cy="1511257"/>
          </a:xfrm>
        </p:grpSpPr>
        <p:sp>
          <p:nvSpPr>
            <p:cNvPr id="2044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44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0449" name="Rectangle 128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044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44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5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045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5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5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5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5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5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5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5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6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7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1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2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3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4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5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6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7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8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89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0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1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2" name="Rectangle 41"/>
          <p:cNvSpPr/>
          <p:nvPr/>
        </p:nvSpPr>
        <p:spPr>
          <a:xfrm>
            <a:off x="96835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3" name="Rectangle 42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4" name="Rectangle 43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5" name="Rectangle 44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6" name="Rectangle 45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7" name="Rectangle 46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8" name="Rectangle 47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499" name="Rectangle 48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0" name="Rectangle 49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1" name="Rectangle 50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2" name="Rectangle 51"/>
          <p:cNvSpPr/>
          <p:nvPr/>
        </p:nvSpPr>
        <p:spPr>
          <a:xfrm>
            <a:off x="109276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3" name="Rectangle 5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4" name="Rectangle 5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5" name="Rectangle 54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6" name="Rectangle 55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7" name="Rectangle 56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8" name="Rectangle 57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09" name="Rectangle 58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0" name="Rectangle 59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1" name="Rectangle 60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2" name="Rectangle 61"/>
          <p:cNvSpPr/>
          <p:nvPr/>
        </p:nvSpPr>
        <p:spPr>
          <a:xfrm>
            <a:off x="968351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3" name="Rectangle 62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4" name="Rectangle 63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5" name="Rectangle 6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6" name="Rectangle 6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7" name="Rectangle 6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8" name="Rectangle 6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19" name="Rectangle 6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0" name="Rectangle 6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1" name="Rectangle 7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2" name="Rectangle 7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3" name="Rectangle 72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4" name="Rectangle 73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5" name="Rectangle 7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6" name="Rectangle 7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7" name="Rectangle 7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8" name="Rectangle 7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29" name="Rectangle 7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0" name="Rectangle 7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1" name="Rectangle 8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2" name="Rectangle 8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3" name="Rectangle 8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4" name="Rectangle 8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5" name="Rectangle 8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6" name="Rectangle 8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7" name="Rectangle 8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8" name="Rectangle 8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39" name="Rectangle 8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0" name="Rectangle 8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1" name="Rectangle 9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2" name="Rectangle 9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3" name="Rectangle 9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4" name="Rectangle 9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5" name="Rectangle 9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6" name="Rectangle 9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7" name="Rectangle 9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8" name="Rectangle 9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49" name="Rectangle 9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0" name="Rectangle 9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1" name="Rectangle 10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2" name="Rectangle 10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3" name="Rectangle 10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4" name="Rectangle 10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5" name="Rectangle 10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6" name="Rectangle 10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7" name="Rectangle 10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8" name="Rectangle 10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59" name="Rectangle 10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0" name="Rectangle 10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1" name="Rectangle 11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2" name="Rectangle 11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3" name="Rectangle 11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4" name="Rectangle 11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5" name="Rectangle 11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6" name="Rectangle 11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7" name="Rectangle 11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8" name="Rectangle 11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69" name="Rectangle 11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70" name="Rectangle 11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71" name="Rectangle 12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72" name="Rectangle 12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73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74" name="Rectangle 12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75" name="AutoShape 12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0578" name="Rectangle 125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057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57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581" name="Rectangle 126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2057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580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584" name="Rectangle 12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05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58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0587" name="Rectangle 128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058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58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059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59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0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19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0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1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2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3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4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5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6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7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8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29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0" name="Rectangle 41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1" name="Rectangle 42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2" name="Rectangle 43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3" name="Rectangle 44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4" name="Rectangle 45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5" name="Rectangle 46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6" name="Rectangle 47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7" name="Rectangle 48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8" name="Rectangle 49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39" name="Rectangle 50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0" name="Rectangle 51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1" name="Rectangle 52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2" name="Rectangle 53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3" name="Rectangle 54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4" name="Rectangle 55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5" name="Rectangle 56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6" name="Rectangle 57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7" name="Rectangle 58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8" name="Rectangle 59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49" name="Rectangle 6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0" name="Rectangle 6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1" name="Rectangle 6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2" name="Rectangle 6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3" name="Rectangle 6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4" name="Rectangle 6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5" name="Rectangle 6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6" name="Rectangle 6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7" name="Rectangle 68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8" name="Rectangle 69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59" name="Rectangle 70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0" name="Rectangle 7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1" name="Rectangle 7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2" name="Rectangle 7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3" name="Rectangle 7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4" name="Rectangle 7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5" name="Rectangle 7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6" name="Rectangle 7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7" name="Rectangle 7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8" name="Rectangle 7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69" name="Rectangle 8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0" name="Rectangle 8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1" name="Rectangle 8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2" name="Rectangle 8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3" name="Rectangle 8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4" name="Rectangle 8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5" name="Rectangle 8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6" name="Rectangle 8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7" name="Rectangle 8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8" name="Rectangle 8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79" name="Rectangle 9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0" name="Rectangle 9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1" name="Rectangle 9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2" name="Rectangle 9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3" name="Rectangle 9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4" name="Rectangle 9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5" name="Rectangle 9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6" name="Rectangle 9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7" name="Rectangle 9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8" name="Rectangle 9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89" name="Rectangle 10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0" name="Rectangle 10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1" name="Rectangle 10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2" name="Rectangle 10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3" name="Rectangle 10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4" name="Rectangle 10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5" name="Rectangle 10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6" name="Rectangle 10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7" name="Rectangle 10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8" name="Rectangle 10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699" name="Rectangle 11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0" name="Rectangle 11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1" name="Rectangle 11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2" name="Rectangle 11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3" name="Rectangle 11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4" name="Rectangle 11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5" name="Rectangle 11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6" name="Rectangle 11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7" name="Rectangle 11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8" name="AutoShape 11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09" name="Rectangle 12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10" name="AutoShape 12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0713" name="Rectangle 122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071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71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716" name="Rectangle 123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207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71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719" name="Rectangle 12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07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71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0722" name="Rectangle 125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07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72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725" name="Rectangle 126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207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72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0728" name="Rectangle 127"/>
          <p:cNvGrpSpPr/>
          <p:nvPr/>
        </p:nvGrpSpPr>
        <p:grpSpPr>
          <a:xfrm>
            <a:off x="10927680" y="6090849"/>
            <a:ext cx="1244161" cy="1511259"/>
            <a:chOff x="0" y="0"/>
            <a:chExt cx="1244160" cy="1511257"/>
          </a:xfrm>
        </p:grpSpPr>
        <p:sp>
          <p:nvSpPr>
            <p:cNvPr id="2072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72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0731" name="Rectangle 128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2072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73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3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073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3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3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3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3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3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4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5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3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4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5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6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7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8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69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0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1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2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3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4" name="Rectangle 41"/>
          <p:cNvSpPr/>
          <p:nvPr/>
        </p:nvSpPr>
        <p:spPr>
          <a:xfrm>
            <a:off x="109276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5" name="Rectangle 42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6" name="Rectangle 43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7" name="Rectangle 44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8" name="Rectangle 45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79" name="Rectangle 46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0" name="Rectangle 47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1" name="Rectangle 48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2" name="Rectangle 49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3" name="Rectangle 50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4" name="Rectangle 51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5" name="Rectangle 52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6" name="Rectangle 53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7" name="Rectangle 54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8" name="Rectangle 55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89" name="Rectangle 56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0" name="Rectangle 57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1" name="Rectangle 58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2" name="Rectangle 59"/>
          <p:cNvSpPr/>
          <p:nvPr/>
        </p:nvSpPr>
        <p:spPr>
          <a:xfrm>
            <a:off x="109276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3" name="Rectangle 60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4" name="Rectangle 6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5" name="Rectangle 6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6" name="Rectangle 6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7" name="Rectangle 6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8" name="Rectangle 6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799" name="Rectangle 6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0" name="Rectangle 6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1" name="Rectangle 68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2" name="Rectangle 69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3" name="Rectangle 70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4" name="Rectangle 71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5" name="Rectangle 72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6" name="Rectangle 73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7" name="Rectangle 74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8" name="Rectangle 75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09" name="Rectangle 76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0" name="Rectangle 77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1" name="Rectangle 78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2" name="Rectangle 79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3" name="Rectangle 80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4" name="Rectangle 81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5" name="Rectangle 82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6" name="Rectangle 83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7" name="Rectangle 84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8" name="Rectangle 85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19" name="Rectangle 86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0" name="Rectangle 87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1" name="Rectangle 88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2" name="Rectangle 89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3" name="Rectangle 90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4" name="Rectangle 91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5" name="Rectangle 92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6" name="Rectangle 93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7" name="Rectangle 94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8" name="Rectangle 95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29" name="Rectangle 96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0" name="Rectangle 97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1" name="Rectangle 98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2" name="Rectangle 99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3" name="Rectangle 100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4" name="Rectangle 101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5" name="Rectangle 102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6" name="Rectangle 103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7" name="Rectangle 104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8" name="Rectangle 105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39" name="Rectangle 106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0" name="Rectangle 107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1" name="Rectangle 108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2" name="Rectangle 109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3" name="Rectangle 110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4" name="Rectangle 111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5" name="Rectangle 112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6" name="Rectangle 113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7" name="Rectangle 114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8" name="Rectangle 115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49" name="Rectangle 116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50" name="Rectangle 117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51" name="Rectangle 118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52" name="AutoShape 119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53" name="Rectangle 120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54" name="AutoShape 121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0857" name="Rectangle 122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085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85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860" name="Rectangle 123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2085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859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863" name="Rectangle 12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08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86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0866" name="Rectangle 125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086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86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0869" name="Rectangle 126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2086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86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0872" name="Rectangle 12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08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87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0875" name="Rectangle 128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2087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87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7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087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7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8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89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6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7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8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09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0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1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2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3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4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5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6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7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8" name="Rectangle 41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19" name="Rectangle 42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0" name="Rectangle 43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1" name="Rectangle 44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2" name="Rectangle 45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3" name="Rectangle 46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4" name="Rectangle 47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5" name="Rectangle 48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6" name="Rectangle 49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7" name="Rectangle 50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8" name="Rectangle 51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29" name="Rectangle 52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0" name="Rectangle 53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1" name="Rectangle 54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2" name="Rectangle 55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3" name="Rectangle 56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4" name="Rectangle 57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5" name="Rectangle 58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6" name="Rectangle 5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7" name="Rectangle 6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8" name="Rectangle 6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39" name="Rectangle 6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0" name="Rectangle 6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1" name="Rectangle 6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2" name="Rectangle 6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3" name="Rectangle 66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4" name="Rectangle 67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5" name="Rectangle 6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6" name="Rectangle 6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7" name="Rectangle 7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8" name="Rectangle 7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49" name="Rectangle 7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0" name="Rectangle 7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1" name="Rectangle 7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2" name="Rectangle 7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3" name="Rectangle 7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4" name="Rectangle 7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5" name="Rectangle 7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6" name="Rectangle 7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7" name="Rectangle 8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8" name="Rectangle 8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59" name="Rectangle 8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0" name="Rectangle 8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1" name="Rectangle 8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2" name="Rectangle 8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3" name="Rectangle 8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4" name="Rectangle 8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5" name="Rectangle 8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6" name="Rectangle 8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7" name="Rectangle 9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8" name="Rectangle 9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69" name="Rectangle 9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0" name="Rectangle 9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1" name="Rectangle 9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2" name="Rectangle 9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3" name="Rectangle 9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4" name="Rectangle 9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5" name="Rectangle 9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6" name="Rectangle 9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7" name="Rectangle 10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8" name="Rectangle 10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79" name="Rectangle 10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0" name="Rectangle 10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1" name="Rectangle 10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2" name="Rectangle 10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3" name="Rectangle 10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4" name="Rectangle 10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5" name="Rectangle 10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6" name="Rectangle 10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7" name="Rectangle 11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8" name="Rectangle 11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89" name="Rectangle 11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90" name="Rectangle 11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91" name="Rectangle 11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92" name="Rectangle 11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93" name="Rectangle 11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94" name="AutoShape 11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95" name="Rectangle 11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0996" name="AutoShape 11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0999" name="Rectangle 120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099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099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002" name="Rectangle 121"/>
          <p:cNvGrpSpPr/>
          <p:nvPr/>
        </p:nvGrpSpPr>
        <p:grpSpPr>
          <a:xfrm>
            <a:off x="7195199" y="6087969"/>
            <a:ext cx="1244161" cy="1511259"/>
            <a:chOff x="0" y="0"/>
            <a:chExt cx="1244160" cy="1511257"/>
          </a:xfrm>
        </p:grpSpPr>
        <p:sp>
          <p:nvSpPr>
            <p:cNvPr id="2100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00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005" name="Rectangle 122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10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00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008" name="Rectangle 123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100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00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011" name="Rectangle 124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2100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01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1014" name="Rectangle 12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10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01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017" name="Rectangle 126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210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01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1020" name="Rectangle 127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101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01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023" name="Rectangle 128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102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02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25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102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2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2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2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3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4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5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6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7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8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59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0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1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2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3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4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5" name="Rectangle 40"/>
          <p:cNvSpPr/>
          <p:nvPr/>
        </p:nvSpPr>
        <p:spPr>
          <a:xfrm>
            <a:off x="71951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6" name="Rectangle 41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7" name="Rectangle 42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8" name="Rectangle 43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69" name="Rectangle 44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0" name="Rectangle 45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1" name="Rectangle 46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2" name="Rectangle 47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3" name="Rectangle 48"/>
          <p:cNvSpPr/>
          <p:nvPr/>
        </p:nvSpPr>
        <p:spPr>
          <a:xfrm>
            <a:off x="595103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4" name="Rectangle 49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5" name="Rectangle 50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6" name="Rectangle 51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7" name="Rectangle 52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8" name="Rectangle 53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79" name="Rectangle 54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0" name="Rectangle 55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1" name="Rectangle 56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2" name="Rectangle 57"/>
          <p:cNvSpPr/>
          <p:nvPr/>
        </p:nvSpPr>
        <p:spPr>
          <a:xfrm>
            <a:off x="71951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3" name="Rectangle 58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4" name="Rectangle 5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5" name="Rectangle 6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6" name="Rectangle 6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7" name="Rectangle 6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8" name="Rectangle 6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89" name="Rectangle 6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0" name="Rectangle 6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1" name="Rectangle 66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2" name="Rectangle 67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3" name="Rectangle 68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4" name="Rectangle 69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5" name="Rectangle 7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6" name="Rectangle 7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7" name="Rectangle 7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8" name="Rectangle 7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099" name="Rectangle 7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0" name="Rectangle 7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1" name="Rectangle 7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2" name="Rectangle 7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3" name="Rectangle 7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4" name="Rectangle 7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5" name="Rectangle 8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6" name="Rectangle 8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7" name="Rectangle 8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8" name="Rectangle 8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09" name="Rectangle 8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0" name="Rectangle 8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1" name="Rectangle 8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2" name="Rectangle 8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3" name="Rectangle 8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4" name="Rectangle 8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5" name="Rectangle 9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6" name="Rectangle 9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7" name="Rectangle 9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8" name="Rectangle 9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19" name="Rectangle 9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0" name="Rectangle 9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1" name="Rectangle 9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2" name="Rectangle 9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3" name="Rectangle 9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4" name="Rectangle 9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5" name="Rectangle 10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6" name="Rectangle 10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7" name="Rectangle 10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8" name="Rectangle 10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29" name="Rectangle 10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0" name="Rectangle 10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1" name="Rectangle 10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2" name="Rectangle 10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3" name="Rectangle 10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4" name="Rectangle 10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5" name="Rectangle 11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6" name="Rectangle 11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7" name="Rectangle 11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8" name="Rectangle 11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39" name="Rectangle 11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40" name="Rectangle 11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41" name="Rectangle 11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42" name="AutoShape 11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43" name="Rectangle 11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44" name="AutoShape 11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1147" name="Rectangle 120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11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146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150" name="Rectangle 121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11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14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153" name="Rectangle 122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11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152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156" name="Rectangle 123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211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15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1159" name="Rectangle 12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11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15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162" name="Rectangle 125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211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16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1165" name="Rectangle 126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11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16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168" name="Rectangle 127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11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16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171" name="Rectangle 12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11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17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7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117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7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7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7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7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7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8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19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3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4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5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6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7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8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09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0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1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2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3" name="Rectangle 40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4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5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6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7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8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19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0" name="Rectangle 47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1" name="Rectangle 48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2" name="Rectangle 49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3" name="Rectangle 50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4" name="Rectangle 51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5" name="Rectangle 52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6" name="Rectangle 53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7" name="Rectangle 54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8" name="Rectangle 55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29" name="Rectangle 56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0" name="Rectangle 57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1" name="Rectangle 58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2" name="Rectangle 59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3" name="Rectangle 60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4" name="Rectangle 61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5" name="Rectangle 62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6" name="Rectangle 63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7" name="Rectangle 64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8" name="Rectangle 65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39" name="Rectangle 66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0" name="Rectangle 67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1" name="Rectangle 6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2" name="Rectangle 6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3" name="Rectangle 7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4" name="Rectangle 7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5" name="Rectangle 7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6" name="Rectangle 7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7" name="Rectangle 7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8" name="Rectangle 7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49" name="Rectangle 7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0" name="Rectangle 7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1" name="Rectangle 78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2" name="Rectangle 79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3" name="Rectangle 80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4" name="Rectangle 81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5" name="Rectangle 82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6" name="Rectangle 83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7" name="Rectangle 84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8" name="Rectangle 85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59" name="Rectangle 86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0" name="Rectangle 87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1" name="Rectangle 88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2" name="Rectangle 89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3" name="Rectangle 90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4" name="Rectangle 91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5" name="Rectangle 92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6" name="Rectangle 93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7" name="Rectangle 94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8" name="Rectangle 95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69" name="Rectangle 96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0" name="Rectangle 97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1" name="Rectangle 98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2" name="Rectangle 99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3" name="Rectangle 100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4" name="Rectangle 101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5" name="Rectangle 102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6" name="Rectangle 103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7" name="Rectangle 104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8" name="Rectangle 105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79" name="Rectangle 106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0" name="Rectangle 107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1" name="Rectangle 108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2" name="Rectangle 109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3" name="Rectangle 110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4" name="Rectangle 111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5" name="Rectangle 112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6" name="Rectangle 113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7" name="AutoShape 114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8" name="Rectangle 115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289" name="AutoShape 116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1292" name="Rectangle 117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12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29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295" name="Rectangle 11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12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29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298" name="Rectangle 119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12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297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301" name="Rectangle 120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212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30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1304" name="Rectangle 121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13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30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307" name="Rectangle 122"/>
          <p:cNvGrpSpPr/>
          <p:nvPr/>
        </p:nvGrpSpPr>
        <p:grpSpPr>
          <a:xfrm>
            <a:off x="9683519" y="7335142"/>
            <a:ext cx="1244161" cy="1511259"/>
            <a:chOff x="0" y="0"/>
            <a:chExt cx="1244160" cy="1511257"/>
          </a:xfrm>
        </p:grpSpPr>
        <p:sp>
          <p:nvSpPr>
            <p:cNvPr id="2130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30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1310" name="Rectangle 123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130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30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313" name="Rectangle 124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131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31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316" name="Rectangle 125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13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31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319" name="Rectangle 126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131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31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322" name="Rectangle 127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13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32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325" name="Rectangle 128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13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32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2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132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2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3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4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6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7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8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59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0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1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2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3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4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5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6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7" name="Rectangle 40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8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69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0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1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2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3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4" name="Rectangle 47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5" name="Rectangle 48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6" name="Rectangle 49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7" name="Rectangle 50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8" name="Rectangle 51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79" name="Rectangle 52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0" name="Rectangle 53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1" name="Rectangle 54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2" name="Rectangle 55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3" name="Rectangle 56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4" name="Rectangle 57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5" name="Rectangle 58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6" name="Rectangle 59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7" name="Rectangle 60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8" name="Rectangle 61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89" name="Rectangle 62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0" name="Rectangle 63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1" name="Rectangle 64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2" name="Rectangle 65"/>
          <p:cNvSpPr/>
          <p:nvPr/>
        </p:nvSpPr>
        <p:spPr>
          <a:xfrm>
            <a:off x="96835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3" name="Rectangle 66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4" name="Rectangle 67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5" name="Rectangle 6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6" name="Rectangle 6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7" name="Rectangle 7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8" name="Rectangle 7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399" name="Rectangle 7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0" name="Rectangle 7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1" name="Rectangle 7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2" name="Rectangle 7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3" name="Rectangle 7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4" name="Rectangle 7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5" name="Rectangle 78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6" name="Rectangle 79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7" name="Rectangle 80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8" name="Rectangle 81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09" name="Rectangle 82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0" name="Rectangle 83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1" name="Rectangle 84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2" name="Rectangle 85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3" name="Rectangle 86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4" name="Rectangle 87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5" name="Rectangle 88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6" name="Rectangle 89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7" name="Rectangle 90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8" name="Rectangle 91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19" name="Rectangle 92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0" name="Rectangle 93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1" name="Rectangle 94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2" name="Rectangle 95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3" name="Rectangle 96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4" name="Rectangle 97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5" name="Rectangle 98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6" name="Rectangle 99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7" name="Rectangle 100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8" name="Rectangle 101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29" name="Rectangle 102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0" name="Rectangle 103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1" name="Rectangle 104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2" name="Rectangle 105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3" name="Rectangle 106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4" name="Rectangle 107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5" name="Rectangle 108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6" name="Rectangle 109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7" name="Rectangle 110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8" name="Rectangle 111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39" name="Rectangle 112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40" name="Rectangle 113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41" name="AutoShape 114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42" name="Rectangle 115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43" name="AutoShape 116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1446" name="Rectangle 117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144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4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449" name="Rectangle 11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14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4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452" name="Rectangle 119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145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51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455" name="Rectangle 120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2145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5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1458" name="Rectangle 121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14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5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461" name="Rectangle 122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145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6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464" name="Rectangle 123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146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6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467" name="Rectangle 124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14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6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470" name="Rectangle 125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146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6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473" name="Rectangle 126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147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72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476" name="Rectangle 127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147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7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479" name="Rectangle 128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14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47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8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148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8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8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8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8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8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8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8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49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0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1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2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3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4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5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6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7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8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19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0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1" name="Rectangle 40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2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3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4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5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6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7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8" name="Rectangle 47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29" name="Rectangle 48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0" name="Rectangle 49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1" name="Rectangle 50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2" name="Rectangle 51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3" name="Rectangle 52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4" name="Rectangle 53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5" name="Rectangle 54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6" name="Rectangle 55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7" name="Rectangle 56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8" name="Rectangle 57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39" name="Rectangle 58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0" name="Rectangle 59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1" name="Rectangle 60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2" name="Rectangle 61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3" name="Rectangle 62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4" name="Rectangle 63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5" name="Rectangle 64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6" name="Rectangle 65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7" name="Rectangle 66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8" name="Rectangle 67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49" name="Rectangle 68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0" name="Rectangle 69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1" name="Rectangle 70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2" name="Rectangle 71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3" name="Rectangle 72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4" name="Rectangle 73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5" name="Rectangle 74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6" name="Rectangle 75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7" name="Rectangle 76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8" name="Rectangle 77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59" name="Rectangle 7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0" name="Rectangle 7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1" name="Rectangle 8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2" name="Rectangle 8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3" name="Rectangle 8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4" name="Rectangle 8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5" name="Rectangle 8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6" name="Rectangle 8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7" name="Rectangle 8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8" name="Rectangle 8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69" name="Rectangle 8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0" name="Rectangle 8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1" name="Rectangle 9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2" name="Rectangle 9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3" name="Rectangle 9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4" name="Rectangle 9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5" name="Rectangle 9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6" name="Rectangle 9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7" name="Rectangle 9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8" name="Rectangle 9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79" name="Rectangle 9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0" name="Rectangle 9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1" name="Rectangle 10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2" name="Rectangle 10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3" name="Rectangle 10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4" name="Rectangle 10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5" name="Rectangle 10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6" name="Rectangle 10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7" name="Rectangle 10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8" name="Rectangle 10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89" name="Rectangle 10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90" name="Rectangle 10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91" name="Rectangle 11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92" name="Rectangle 11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93" name="Rectangle 11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94" name="AutoShape 11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95" name="Rectangle 11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596" name="AutoShape 11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1599" name="Rectangle 116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159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59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602" name="Rectangle 11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16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0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605" name="Rectangle 118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160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0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608" name="Rectangle 119"/>
          <p:cNvGrpSpPr/>
          <p:nvPr/>
        </p:nvGrpSpPr>
        <p:grpSpPr>
          <a:xfrm>
            <a:off x="9683519" y="4846559"/>
            <a:ext cx="1244161" cy="1511259"/>
            <a:chOff x="0" y="0"/>
            <a:chExt cx="1244160" cy="1511257"/>
          </a:xfrm>
        </p:grpSpPr>
        <p:sp>
          <p:nvSpPr>
            <p:cNvPr id="2160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0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1611" name="Rectangle 120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16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1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614" name="Rectangle 121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16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1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617" name="Rectangle 122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16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1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620" name="Rectangle 123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16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1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623" name="Rectangle 124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162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22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626" name="Rectangle 125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162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2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629" name="Rectangle 126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162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2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632" name="Rectangle 12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16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3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635" name="Rectangle 128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16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63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3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163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3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4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5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6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7" name="Rectangle 30"/>
          <p:cNvSpPr/>
          <p:nvPr/>
        </p:nvSpPr>
        <p:spPr>
          <a:xfrm>
            <a:off x="96835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8" name="Rectangle 31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69" name="Rectangle 32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0" name="Rectangle 33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1" name="Rectangle 34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2" name="Rectangle 35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3" name="Rectangle 36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4" name="Rectangle 37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5" name="Rectangle 38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6" name="Rectangle 39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7" name="Rectangle 40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8" name="Rectangle 41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79" name="Rectangle 42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0" name="Rectangle 43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1" name="Rectangle 44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2" name="Rectangle 45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3" name="Rectangle 46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4" name="Rectangle 47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5" name="Rectangle 48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6" name="Rectangle 49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7" name="Rectangle 50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8" name="Rectangle 51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89" name="Rectangle 52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0" name="Rectangle 53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1" name="Rectangle 54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2" name="Rectangle 55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3" name="Rectangle 56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4" name="Rectangle 57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5" name="Rectangle 58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6" name="Rectangle 59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7" name="Rectangle 60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8" name="Rectangle 61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699" name="Rectangle 62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0" name="Rectangle 63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1" name="Rectangle 64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2" name="Rectangle 65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3" name="Rectangle 66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4" name="Rectangle 67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5" name="Rectangle 68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6" name="Rectangle 69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7" name="Rectangle 70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8" name="Rectangle 71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09" name="Rectangle 72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0" name="Rectangle 73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1" name="Rectangle 74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2" name="Rectangle 75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3" name="Rectangle 76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4" name="Rectangle 77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5" name="Rectangle 7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6" name="Rectangle 7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7" name="Rectangle 8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8" name="Rectangle 8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19" name="Rectangle 8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0" name="Rectangle 8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1" name="Rectangle 8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2" name="Rectangle 8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3" name="Rectangle 8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4" name="Rectangle 8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5" name="Rectangle 8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6" name="Rectangle 8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7" name="Rectangle 9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8" name="Rectangle 9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29" name="Rectangle 9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0" name="Rectangle 9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1" name="Rectangle 9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2" name="Rectangle 9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3" name="Rectangle 9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4" name="Rectangle 9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5" name="Rectangle 9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6" name="Rectangle 9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7" name="Rectangle 10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8" name="Rectangle 10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39" name="Rectangle 10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0" name="Rectangle 10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1" name="Rectangle 10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2" name="Rectangle 10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3" name="Rectangle 10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4" name="Rectangle 10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5" name="Rectangle 10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6" name="Rectangle 10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7" name="Rectangle 11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8" name="Rectangle 11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49" name="Rectangle 11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50" name="AutoShape 11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51" name="Rectangle 11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52" name="AutoShape 11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1755" name="Rectangle 116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175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54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758" name="Rectangle 11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17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5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761" name="Rectangle 118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175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60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764" name="Rectangle 11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17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6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767" name="Rectangle 120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176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6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770" name="Rectangle 121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176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6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773" name="Rectangle 122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17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7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776" name="Rectangle 123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177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7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779" name="Rectangle 124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177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7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782" name="Rectangle 125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17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8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785" name="Rectangle 126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17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8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788" name="Rectangle 127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178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8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791" name="Rectangle 12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17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79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9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179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9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9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9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9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79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0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1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3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4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5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6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7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8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29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0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1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2" name="Rectangle 39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3" name="Rectangle 40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4" name="Rectangle 41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5" name="Rectangle 42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6" name="Rectangle 43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7" name="Rectangle 44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8" name="Rectangle 45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39" name="Rectangle 4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0" name="Rectangle 4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1" name="Rectangle 4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2" name="Rectangle 4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3" name="Rectangle 5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4" name="Rectangle 5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5" name="Rectangle 5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6" name="Rectangle 5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7" name="Rectangle 54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8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49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0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1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2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3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4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5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6" name="Rectangle 63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7" name="Rectangle 6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8" name="Rectangle 6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59" name="Rectangle 6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0" name="Rectangle 6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1" name="Rectangle 6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2" name="Rectangle 6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3" name="Rectangle 7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4" name="Rectangle 7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5" name="Rectangle 7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6" name="Rectangle 7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7" name="Rectangle 7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8" name="Rectangle 7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69" name="Rectangle 7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0" name="Rectangle 7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1" name="Rectangle 7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2" name="Rectangle 7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3" name="Rectangle 8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4" name="Rectangle 8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5" name="Rectangle 8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6" name="Rectangle 8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7" name="Rectangle 8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8" name="Rectangle 8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79" name="Rectangle 8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0" name="Rectangle 8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1" name="Rectangle 8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2" name="Rectangle 8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3" name="Rectangle 9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4" name="Rectangle 9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5" name="Rectangle 9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6" name="Rectangle 9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7" name="Rectangle 9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8" name="Rectangle 9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89" name="Rectangle 9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0" name="Rectangle 9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1" name="Rectangle 9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2" name="Rectangle 9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3" name="Rectangle 10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4" name="Rectangle 10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5" name="Rectangle 10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6" name="Rectangle 10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7" name="Rectangle 10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8" name="Rectangle 10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899" name="Rectangle 10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00" name="Rectangle 10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01" name="Rectangle 10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02" name="Rectangle 10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03" name="Rectangle 11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04" name="Rectangle 11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05" name="AutoShape 11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06" name="Rectangle 11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07" name="AutoShape 11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1910" name="Rectangle 115"/>
          <p:cNvGrpSpPr/>
          <p:nvPr/>
        </p:nvGrpSpPr>
        <p:grpSpPr>
          <a:xfrm>
            <a:off x="8439360" y="4846559"/>
            <a:ext cx="1244161" cy="1511259"/>
            <a:chOff x="0" y="0"/>
            <a:chExt cx="1244160" cy="1511257"/>
          </a:xfrm>
        </p:grpSpPr>
        <p:sp>
          <p:nvSpPr>
            <p:cNvPr id="2190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09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913" name="Rectangle 116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19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1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916" name="Rectangle 117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19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15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919" name="Rectangle 118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19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1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922" name="Rectangle 119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19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2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925" name="Rectangle 120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19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2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1928" name="Rectangle 121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19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2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1931" name="Rectangle 122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192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3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934" name="Rectangle 123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193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3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937" name="Rectangle 124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193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3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1940" name="Rectangle 12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19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3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943" name="Rectangle 126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194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4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1946" name="Rectangle 127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19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4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1949" name="Rectangle 128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194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194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5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195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5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5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5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5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5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5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5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6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7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1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2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3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4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5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6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7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8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89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0" name="Rectangle 39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1" name="Rectangle 40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2" name="Rectangle 41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3" name="Rectangle 42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4" name="Rectangle 43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5" name="Rectangle 44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6" name="Rectangle 45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7" name="Rectangle 4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8" name="Rectangle 4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1999" name="Rectangle 4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0" name="Rectangle 4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1" name="Rectangle 5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2" name="Rectangle 5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3" name="Rectangle 5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4" name="Rectangle 5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5" name="Rectangle 54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6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7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8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09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0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1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2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3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4" name="Rectangle 63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5" name="Rectangle 6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6" name="Rectangle 6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7" name="Rectangle 6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8" name="Rectangle 6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19" name="Rectangle 6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0" name="Rectangle 6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1" name="Rectangle 7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2" name="Rectangle 7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3" name="Rectangle 7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4" name="Rectangle 7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5" name="Rectangle 7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6" name="Rectangle 7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7" name="Rectangle 7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8" name="Rectangle 7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29" name="Rectangle 7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0" name="Rectangle 7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1" name="Rectangle 8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2" name="Rectangle 8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3" name="Rectangle 8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4" name="Rectangle 8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5" name="Rectangle 8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6" name="Rectangle 8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7" name="Rectangle 8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8" name="Rectangle 8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39" name="Rectangle 8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0" name="Rectangle 8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1" name="Rectangle 9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2" name="Rectangle 9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3" name="Rectangle 9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4" name="Rectangle 9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5" name="Rectangle 9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6" name="Rectangle 9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7" name="Rectangle 9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8" name="Rectangle 9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49" name="Rectangle 9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0" name="Rectangle 9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1" name="Rectangle 10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2" name="Rectangle 10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3" name="Rectangle 10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4" name="Rectangle 10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5" name="Rectangle 10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6" name="Rectangle 10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7" name="Rectangle 10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8" name="Rectangle 10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59" name="Rectangle 10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60" name="Rectangle 10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61" name="Rectangle 11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62" name="Rectangle 11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63" name="AutoShape 11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64" name="Rectangle 11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065" name="AutoShape 11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2068" name="Rectangle 115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20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6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071" name="Rectangle 116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20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70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074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20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7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077" name="Rectangle 118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20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7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080" name="Rectangle 119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20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7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083" name="Rectangle 12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20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8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086" name="Rectangle 121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20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8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089" name="Rectangle 122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20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8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092" name="Rectangle 123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20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9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095" name="Rectangle 124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20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9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098" name="Rectangle 125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20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09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101" name="Rectangle 126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20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10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104" name="Rectangle 127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21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10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107" name="Rectangle 12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21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10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0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211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1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2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39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0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1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2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3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4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5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6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7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8" name="Rectangle 39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49" name="Rectangle 40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0" name="Rectangle 41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1" name="Rectangle 42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2" name="Rectangle 43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3" name="Rectangle 44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4" name="Rectangle 45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5" name="Rectangle 4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6" name="Rectangle 4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7" name="Rectangle 4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8" name="Rectangle 4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59" name="Rectangle 5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0" name="Rectangle 5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1" name="Rectangle 5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2" name="Rectangle 5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3" name="Rectangle 54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4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5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6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7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8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69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0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1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2" name="Rectangle 63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3" name="Rectangle 6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4" name="Rectangle 6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5" name="Rectangle 6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6" name="Rectangle 6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7" name="Rectangle 6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8" name="Rectangle 6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79" name="Rectangle 7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0" name="Rectangle 7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1" name="Rectangle 7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2" name="Rectangle 7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3" name="Rectangle 7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4" name="Rectangle 7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5" name="Rectangle 7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6" name="Rectangle 7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7" name="Rectangle 7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8" name="Rectangle 7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89" name="Rectangle 8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0" name="Rectangle 8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1" name="Rectangle 8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2" name="Rectangle 8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3" name="Rectangle 8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4" name="Rectangle 8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5" name="Rectangle 8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6" name="Rectangle 8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7" name="Rectangle 8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8" name="Rectangle 8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199" name="Rectangle 9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0" name="Rectangle 9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1" name="Rectangle 9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2" name="Rectangle 9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3" name="Rectangle 9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4" name="Rectangle 9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5" name="Rectangle 9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6" name="Rectangle 9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7" name="Rectangle 9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8" name="Rectangle 9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09" name="Rectangle 10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0" name="Rectangle 10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1" name="Rectangle 10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2" name="Rectangle 10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3" name="Rectangle 10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4" name="Rectangle 10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5" name="Rectangle 10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6" name="Rectangle 10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7" name="Rectangle 10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8" name="Rectangle 10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19" name="Rectangle 11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20" name="Rectangle 11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21" name="AutoShape 11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22" name="Rectangle 11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23" name="AutoShape 11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2226" name="Rectangle 115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22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2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229" name="Rectangle 116"/>
          <p:cNvGrpSpPr/>
          <p:nvPr/>
        </p:nvGrpSpPr>
        <p:grpSpPr>
          <a:xfrm>
            <a:off x="8439360" y="7335142"/>
            <a:ext cx="1244161" cy="1511259"/>
            <a:chOff x="0" y="0"/>
            <a:chExt cx="1244160" cy="1511257"/>
          </a:xfrm>
        </p:grpSpPr>
        <p:sp>
          <p:nvSpPr>
            <p:cNvPr id="2222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28" name="1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232" name="Rectangle 11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22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3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235" name="Rectangle 118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22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3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238" name="Rectangle 119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22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3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241" name="Rectangle 12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22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4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244" name="Rectangle 121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22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4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247" name="Rectangle 122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22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4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250" name="Rectangle 123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224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4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253" name="Rectangle 124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22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5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256" name="Rectangle 125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22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5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259" name="Rectangle 126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22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5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262" name="Rectangle 127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22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6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265" name="Rectangle 12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22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6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268" name="Rectangle 129"/>
          <p:cNvGrpSpPr/>
          <p:nvPr/>
        </p:nvGrpSpPr>
        <p:grpSpPr>
          <a:xfrm>
            <a:off x="8439360" y="3599388"/>
            <a:ext cx="1244161" cy="1511259"/>
            <a:chOff x="0" y="0"/>
            <a:chExt cx="1244160" cy="1511257"/>
          </a:xfrm>
        </p:grpSpPr>
        <p:sp>
          <p:nvSpPr>
            <p:cNvPr id="222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26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70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2271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72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73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74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75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76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77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78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79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0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1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2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3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4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5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6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7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8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89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0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1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2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3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4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5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6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7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8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299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0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1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2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3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4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5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6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7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8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09" name="Rectangle 39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0" name="Rectangle 40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1" name="Rectangle 41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2" name="Rectangle 42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3" name="Rectangle 43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4" name="Rectangle 44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5" name="Rectangle 45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6" name="Rectangle 4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7" name="Rectangle 4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8" name="Rectangle 4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19" name="Rectangle 4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0" name="Rectangle 5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1" name="Rectangle 5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2" name="Rectangle 5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3" name="Rectangle 5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4" name="Rectangle 54"/>
          <p:cNvSpPr/>
          <p:nvPr/>
        </p:nvSpPr>
        <p:spPr>
          <a:xfrm>
            <a:off x="12171839" y="7468626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5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6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7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8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29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0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1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2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3" name="Rectangle 63"/>
          <p:cNvSpPr/>
          <p:nvPr/>
        </p:nvSpPr>
        <p:spPr>
          <a:xfrm>
            <a:off x="843936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4" name="Rectangle 64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5" name="Rectangle 65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6" name="Rectangle 6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7" name="Rectangle 6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8" name="Rectangle 6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39" name="Rectangle 6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0" name="Rectangle 7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1" name="Rectangle 7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2" name="Rectangle 7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3" name="Rectangle 7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4" name="Rectangle 7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5" name="Rectangle 7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6" name="Rectangle 76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7" name="Rectangle 77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8" name="Rectangle 78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49" name="Rectangle 79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0" name="Rectangle 80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1" name="Rectangle 81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2" name="Rectangle 82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3" name="Rectangle 83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4" name="Rectangle 84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5" name="Rectangle 85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6" name="Rectangle 86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7" name="Rectangle 87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8" name="Rectangle 88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59" name="Rectangle 89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0" name="Rectangle 90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1" name="Rectangle 91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2" name="Rectangle 92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3" name="Rectangle 93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4" name="Rectangle 94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5" name="Rectangle 95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6" name="Rectangle 96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7" name="Rectangle 97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8" name="Rectangle 98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69" name="Rectangle 99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0" name="Rectangle 100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1" name="Rectangle 101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2" name="Rectangle 102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3" name="Rectangle 103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4" name="Rectangle 104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5" name="Rectangle 105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6" name="Rectangle 106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7" name="Rectangle 107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8" name="Rectangle 108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79" name="Rectangle 109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80" name="Rectangle 110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81" name="Rectangle 111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82" name="AutoShape 11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83" name="Rectangle 113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384" name="AutoShape 114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2387" name="Rectangle 115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23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38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390" name="Rectangle 116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23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38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393" name="Rectangle 117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239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39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396" name="Rectangle 118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239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39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399" name="Rectangle 119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23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39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402" name="Rectangle 120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240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0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405" name="Rectangle 121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240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0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408" name="Rectangle 122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240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0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411" name="Rectangle 12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24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1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414" name="Rectangle 124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24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1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417" name="Rectangle 125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24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1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420" name="Rectangle 126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241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1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423" name="Rectangle 127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24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2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426" name="Rectangle 128"/>
          <p:cNvGrpSpPr/>
          <p:nvPr/>
        </p:nvGrpSpPr>
        <p:grpSpPr>
          <a:xfrm>
            <a:off x="8439360" y="3599388"/>
            <a:ext cx="1244161" cy="1511259"/>
            <a:chOff x="0" y="0"/>
            <a:chExt cx="1244160" cy="1511257"/>
          </a:xfrm>
        </p:grpSpPr>
        <p:sp>
          <p:nvSpPr>
            <p:cNvPr id="2242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2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429" name="Rectangle 129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24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42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3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243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3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3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3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3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3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3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3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4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5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1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2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3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4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5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6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7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8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69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0" name="Rectangle 39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1" name="Rectangle 40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2" name="Rectangle 41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3" name="Rectangle 42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4" name="Rectangle 43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5" name="Rectangle 44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6" name="Rectangle 45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7" name="Rectangle 4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8" name="Rectangle 4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79" name="Rectangle 4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0" name="Rectangle 4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1" name="Rectangle 5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2" name="Rectangle 5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3" name="Rectangle 5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4" name="Rectangle 5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5" name="Rectangle 54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6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7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8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89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0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1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2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3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4" name="Rectangle 63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5" name="Rectangle 64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6" name="Rectangle 65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7" name="Rectangle 66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8" name="Rectangle 67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499" name="Rectangle 68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0" name="Rectangle 69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1" name="Rectangle 70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2" name="Rectangle 71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3" name="Rectangle 72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4" name="Rectangle 73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5" name="Rectangle 74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6" name="Rectangle 75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7" name="Rectangle 7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8" name="Rectangle 7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09" name="Rectangle 7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0" name="Rectangle 7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1" name="Rectangle 8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2" name="Rectangle 8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3" name="Rectangle 8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4" name="Rectangle 8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5" name="Rectangle 8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6" name="Rectangle 8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7" name="Rectangle 8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8" name="Rectangle 8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19" name="Rectangle 8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0" name="Rectangle 8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1" name="Rectangle 9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2" name="Rectangle 9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3" name="Rectangle 9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4" name="Rectangle 9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5" name="Rectangle 9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6" name="Rectangle 9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7" name="Rectangle 9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8" name="Rectangle 9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29" name="Rectangle 9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0" name="Rectangle 9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1" name="Rectangle 10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2" name="Rectangle 10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3" name="Rectangle 10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4" name="Rectangle 10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5" name="Rectangle 10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6" name="Rectangle 10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7" name="Rectangle 10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8" name="Rectangle 10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39" name="Rectangle 10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40" name="Rectangle 10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41" name="Rectangle 11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42" name="AutoShape 11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43" name="Rectangle 112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44" name="AutoShape 113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2547" name="Rectangle 11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25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4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550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25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4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553" name="Rectangle 116"/>
          <p:cNvGrpSpPr/>
          <p:nvPr/>
        </p:nvGrpSpPr>
        <p:grpSpPr>
          <a:xfrm>
            <a:off x="10927680" y="4846559"/>
            <a:ext cx="1244161" cy="1511259"/>
            <a:chOff x="0" y="0"/>
            <a:chExt cx="1244160" cy="1511257"/>
          </a:xfrm>
        </p:grpSpPr>
        <p:sp>
          <p:nvSpPr>
            <p:cNvPr id="225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5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556" name="Rectangle 117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25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5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559" name="Rectangle 11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25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5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562" name="Rectangle 119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25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6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565" name="Rectangle 120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25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6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568" name="Rectangle 121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25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6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571" name="Rectangle 122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25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7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574" name="Rectangle 123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25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7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577" name="Rectangle 124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25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7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580" name="Rectangle 125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25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7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583" name="Rectangle 126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25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8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586" name="Rectangle 127"/>
          <p:cNvGrpSpPr/>
          <p:nvPr/>
        </p:nvGrpSpPr>
        <p:grpSpPr>
          <a:xfrm>
            <a:off x="8439360" y="3599388"/>
            <a:ext cx="1244161" cy="1511259"/>
            <a:chOff x="0" y="0"/>
            <a:chExt cx="1244160" cy="1511257"/>
          </a:xfrm>
        </p:grpSpPr>
        <p:sp>
          <p:nvSpPr>
            <p:cNvPr id="225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8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589" name="Rectangle 128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25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8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592" name="Rectangle 129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25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59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94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259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9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9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9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59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0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1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3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4" name="Rectangle 30"/>
          <p:cNvSpPr/>
          <p:nvPr/>
        </p:nvSpPr>
        <p:spPr>
          <a:xfrm>
            <a:off x="109276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5" name="Rectangle 31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6" name="Rectangle 32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7" name="Rectangle 33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8" name="Rectangle 34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29" name="Rectangle 35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0" name="Rectangle 36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1" name="Rectangle 37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2" name="Rectangle 38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3" name="Rectangle 39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4" name="Rectangle 40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5" name="Rectangle 41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6" name="Rectangle 42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7" name="Rectangle 43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8" name="Rectangle 44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39" name="Rectangle 45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0" name="Rectangle 46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1" name="Rectangle 47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2" name="Rectangle 48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3" name="Rectangle 49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4" name="Rectangle 50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5" name="Rectangle 51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6" name="Rectangle 52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7" name="Rectangle 53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8" name="Rectangle 54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49" name="Rectangle 55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0" name="Rectangle 56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1" name="Rectangle 57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2" name="Rectangle 58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3" name="Rectangle 59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4" name="Rectangle 60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5" name="Rectangle 61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6" name="Rectangle 62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7" name="Rectangle 63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8" name="Rectangle 64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59" name="Rectangle 65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0" name="Rectangle 66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1" name="Rectangle 67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2" name="Rectangle 68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3" name="Rectangle 69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4" name="Rectangle 70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5" name="Rectangle 71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6" name="Rectangle 72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7" name="Rectangle 73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8" name="Rectangle 74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69" name="Rectangle 75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0" name="Rectangle 7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1" name="Rectangle 7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2" name="Rectangle 7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3" name="Rectangle 7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4" name="Rectangle 8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5" name="Rectangle 8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6" name="Rectangle 8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7" name="Rectangle 8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8" name="Rectangle 8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79" name="Rectangle 8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0" name="Rectangle 8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1" name="Rectangle 8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2" name="Rectangle 8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3" name="Rectangle 8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4" name="Rectangle 9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5" name="Rectangle 9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6" name="Rectangle 9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7" name="Rectangle 9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8" name="Rectangle 9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89" name="Rectangle 9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0" name="Rectangle 9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1" name="Rectangle 9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2" name="Rectangle 9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3" name="Rectangle 9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4" name="Rectangle 10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5" name="Rectangle 10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6" name="Rectangle 10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7" name="Rectangle 10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8" name="Rectangle 10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699" name="Rectangle 10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00" name="Rectangle 10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01" name="Rectangle 10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02" name="Rectangle 10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03" name="Rectangle 10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04" name="Rectangle 11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05" name="AutoShape 11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06" name="Rectangle 112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07" name="AutoShape 113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2710" name="Rectangle 11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27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0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713" name="Rectangle 11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27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1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716" name="Rectangle 116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27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1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719" name="Rectangle 117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27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1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722" name="Rectangle 118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27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2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725" name="Rectangle 119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27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2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728" name="Rectangle 120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272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2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731" name="Rectangle 121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27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3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734" name="Rectangle 122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273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3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737" name="Rectangle 123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27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3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740" name="Rectangle 124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273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3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743" name="Rectangle 125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27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4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746" name="Rectangle 126"/>
          <p:cNvGrpSpPr/>
          <p:nvPr/>
        </p:nvGrpSpPr>
        <p:grpSpPr>
          <a:xfrm>
            <a:off x="8439360" y="3599388"/>
            <a:ext cx="1244161" cy="1511259"/>
            <a:chOff x="0" y="0"/>
            <a:chExt cx="1244160" cy="1511257"/>
          </a:xfrm>
        </p:grpSpPr>
        <p:sp>
          <p:nvSpPr>
            <p:cNvPr id="2274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4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749" name="Rectangle 127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27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4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752" name="Rectangle 128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275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5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755" name="Rectangle 12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27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75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5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275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5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6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7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6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7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8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89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0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1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2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3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4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5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6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7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8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799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0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1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2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3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4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5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6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7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8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09" name="Rectangle 5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0" name="Rectangle 53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1" name="Rectangle 5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2" name="Rectangle 5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3" name="Rectangle 5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4" name="Rectangle 5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5" name="Rectangle 5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6" name="Rectangle 5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7" name="Rectangle 6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8" name="Rectangle 6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19" name="Rectangle 62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0" name="Rectangle 63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1" name="Rectangle 64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2" name="Rectangle 65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3" name="Rectangle 66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4" name="Rectangle 67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5" name="Rectangle 68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6" name="Rectangle 69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7" name="Rectangle 70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8" name="Rectangle 71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29" name="Rectangle 72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0" name="Rectangle 73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1" name="Rectangle 74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2" name="Rectangle 75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3" name="Rectangle 76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4" name="Rectangle 77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5" name="Rectangle 78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6" name="Rectangle 79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7" name="Rectangle 80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8" name="Rectangle 81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39" name="Rectangle 82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0" name="Rectangle 83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1" name="Rectangle 84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2" name="Rectangle 85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3" name="Rectangle 86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4" name="Rectangle 87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5" name="Rectangle 88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6" name="Rectangle 89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7" name="Rectangle 90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8" name="Rectangle 91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49" name="Rectangle 92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0" name="Rectangle 93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1" name="Rectangle 94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2" name="Rectangle 95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3" name="Rectangle 96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4" name="Rectangle 97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5" name="Rectangle 98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6" name="Rectangle 99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7" name="Rectangle 100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8" name="Rectangle 101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59" name="Rectangle 102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0" name="Rectangle 103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1" name="Rectangle 104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2" name="Rectangle 105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3" name="Rectangle 106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4" name="Rectangle 107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5" name="Rectangle 108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6" name="Rectangle 109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7" name="AutoShape 11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8" name="Rectangle 11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869" name="AutoShape 11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2872" name="Rectangle 113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28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7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875" name="Rectangle 11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28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7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878" name="Rectangle 115"/>
          <p:cNvGrpSpPr/>
          <p:nvPr/>
        </p:nvGrpSpPr>
        <p:grpSpPr>
          <a:xfrm>
            <a:off x="10927680" y="7335142"/>
            <a:ext cx="1244161" cy="1511259"/>
            <a:chOff x="0" y="0"/>
            <a:chExt cx="1244160" cy="1511257"/>
          </a:xfrm>
        </p:grpSpPr>
        <p:sp>
          <p:nvSpPr>
            <p:cNvPr id="2287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7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2881" name="Rectangle 116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28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8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884" name="Rectangle 117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288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8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887" name="Rectangle 118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288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8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890" name="Rectangle 119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288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8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893" name="Rectangle 120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28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9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896" name="Rectangle 121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289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9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899" name="Rectangle 122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28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89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2902" name="Rectangle 123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290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90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2905" name="Rectangle 124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29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90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908" name="Rectangle 125"/>
          <p:cNvGrpSpPr/>
          <p:nvPr/>
        </p:nvGrpSpPr>
        <p:grpSpPr>
          <a:xfrm>
            <a:off x="8439360" y="3599388"/>
            <a:ext cx="1244161" cy="1511259"/>
            <a:chOff x="0" y="0"/>
            <a:chExt cx="1244160" cy="1511257"/>
          </a:xfrm>
        </p:grpSpPr>
        <p:sp>
          <p:nvSpPr>
            <p:cNvPr id="2290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90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911" name="Rectangle 126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29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91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2914" name="Rectangle 127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29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91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2917" name="Rectangle 12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29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916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2920" name="Rectangle 129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291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2919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22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292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2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2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2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2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2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2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3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4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1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5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7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8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69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0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1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2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3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4" name="Rectangle 5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5" name="Rectangle 53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6" name="Rectangle 5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7" name="Rectangle 5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8" name="Rectangle 5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79" name="Rectangle 5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0" name="Rectangle 5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1" name="Rectangle 5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2" name="Rectangle 6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3" name="Rectangle 6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4" name="Rectangle 62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5" name="Rectangle 63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6" name="Rectangle 64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7" name="Rectangle 65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8" name="Rectangle 66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89" name="Rectangle 67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0" name="Rectangle 68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1" name="Rectangle 69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2" name="Rectangle 70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3" name="Rectangle 71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4" name="Rectangle 72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5" name="Rectangle 73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6" name="Rectangle 74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7" name="Rectangle 75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8" name="Rectangle 76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2999" name="Rectangle 77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0" name="Rectangle 78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1" name="Rectangle 79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2" name="Rectangle 80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3" name="Rectangle 81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4" name="Rectangle 82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5" name="Rectangle 83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6" name="Rectangle 84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7" name="Rectangle 85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8" name="Rectangle 86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09" name="Rectangle 87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0" name="Rectangle 88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1" name="Rectangle 89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2" name="Rectangle 90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3" name="Rectangle 91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4" name="Rectangle 92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5" name="Rectangle 93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6" name="Rectangle 94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7" name="Rectangle 95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8" name="Rectangle 96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19" name="Rectangle 97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0" name="Rectangle 98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1" name="Rectangle 99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2" name="Rectangle 100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3" name="Rectangle 101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4" name="Rectangle 102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5" name="Rectangle 103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6" name="Rectangle 104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7" name="Rectangle 105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8" name="Rectangle 106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29" name="Rectangle 107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30" name="Rectangle 108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31" name="Rectangle 109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32" name="AutoShape 11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33" name="Rectangle 11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34" name="AutoShape 11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3037" name="Rectangle 113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30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3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040" name="Rectangle 11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30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3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043" name="Rectangle 115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30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4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046" name="Rectangle 116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304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4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049" name="Rectangle 117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304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4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052" name="Rectangle 118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305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5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055" name="Rectangle 11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30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5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058" name="Rectangle 120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305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5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061" name="Rectangle 121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30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6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064" name="Rectangle 122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306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6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067" name="Rectangle 123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30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6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070" name="Rectangle 124"/>
          <p:cNvGrpSpPr/>
          <p:nvPr/>
        </p:nvGrpSpPr>
        <p:grpSpPr>
          <a:xfrm>
            <a:off x="8439360" y="3599388"/>
            <a:ext cx="1244161" cy="1511259"/>
            <a:chOff x="0" y="0"/>
            <a:chExt cx="1244160" cy="1511257"/>
          </a:xfrm>
        </p:grpSpPr>
        <p:sp>
          <p:nvSpPr>
            <p:cNvPr id="2306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6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073" name="Rectangle 125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30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7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076" name="Rectangle 126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307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7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079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30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7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082" name="Rectangle 128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30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8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085" name="Rectangle 129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30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08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8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308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8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09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0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6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7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8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19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0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1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2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3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4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5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6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7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8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29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0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1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2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3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4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5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6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7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8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39" name="Rectangle 5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0" name="Rectangle 53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1" name="Rectangle 5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2" name="Rectangle 5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3" name="Rectangle 5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4" name="Rectangle 5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5" name="Rectangle 5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6" name="Rectangle 5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7" name="Rectangle 6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8" name="Rectangle 6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49" name="Rectangle 62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0" name="Rectangle 63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1" name="Rectangle 64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2" name="Rectangle 65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3" name="Rectangle 66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4" name="Rectangle 67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5" name="Rectangle 68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6" name="Rectangle 69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7" name="Rectangle 70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8" name="Rectangle 71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59" name="Rectangle 72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0" name="Rectangle 73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1" name="Rectangle 74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2" name="Rectangle 75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3" name="Rectangle 76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4" name="Rectangle 77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5" name="Rectangle 78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6" name="Rectangle 79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7" name="Rectangle 80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8" name="Rectangle 81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69" name="Rectangle 82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0" name="Rectangle 83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1" name="Rectangle 84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2" name="Rectangle 85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3" name="Rectangle 86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4" name="Rectangle 87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5" name="Rectangle 88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6" name="Rectangle 89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7" name="Rectangle 90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8" name="Rectangle 91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79" name="Rectangle 92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0" name="Rectangle 93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1" name="Rectangle 94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2" name="Rectangle 95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3" name="Rectangle 96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4" name="Rectangle 97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5" name="Rectangle 98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6" name="Rectangle 99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7" name="Rectangle 100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8" name="Rectangle 101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89" name="Rectangle 102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0" name="Rectangle 103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1" name="Rectangle 104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2" name="Rectangle 105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3" name="Rectangle 106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4" name="Rectangle 107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5" name="Rectangle 108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6" name="Rectangle 109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7" name="AutoShape 11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8" name="Rectangle 11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199" name="AutoShape 11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3202" name="Rectangle 113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32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0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205" name="Rectangle 11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32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0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208" name="Rectangle 115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32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0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211" name="Rectangle 116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320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1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214" name="Rectangle 117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32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1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217" name="Rectangle 118"/>
          <p:cNvGrpSpPr/>
          <p:nvPr/>
        </p:nvGrpSpPr>
        <p:grpSpPr>
          <a:xfrm>
            <a:off x="7195199" y="7335142"/>
            <a:ext cx="1244161" cy="1511259"/>
            <a:chOff x="0" y="0"/>
            <a:chExt cx="1244160" cy="1511257"/>
          </a:xfrm>
        </p:grpSpPr>
        <p:sp>
          <p:nvSpPr>
            <p:cNvPr id="232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1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220" name="Rectangle 11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32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1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223" name="Rectangle 120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322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2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226" name="Rectangle 121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32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2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229" name="Rectangle 122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322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2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232" name="Rectangle 123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32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3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235" name="Rectangle 124"/>
          <p:cNvGrpSpPr/>
          <p:nvPr/>
        </p:nvGrpSpPr>
        <p:grpSpPr>
          <a:xfrm>
            <a:off x="8439360" y="3599388"/>
            <a:ext cx="1244161" cy="1511259"/>
            <a:chOff x="0" y="0"/>
            <a:chExt cx="1244160" cy="1511257"/>
          </a:xfrm>
        </p:grpSpPr>
        <p:sp>
          <p:nvSpPr>
            <p:cNvPr id="232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3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238" name="Rectangle 125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32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3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241" name="Rectangle 126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32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4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244" name="Rectangle 12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32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4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247" name="Rectangle 128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32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46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250" name="Rectangle 129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32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4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253" name="Rectangle 130"/>
          <p:cNvGrpSpPr/>
          <p:nvPr/>
        </p:nvGrpSpPr>
        <p:grpSpPr>
          <a:xfrm>
            <a:off x="10927680" y="8576550"/>
            <a:ext cx="1244161" cy="1511259"/>
            <a:chOff x="0" y="0"/>
            <a:chExt cx="1244160" cy="1511257"/>
          </a:xfrm>
        </p:grpSpPr>
        <p:sp>
          <p:nvSpPr>
            <p:cNvPr id="232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252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55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325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5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5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5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6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7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5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6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7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8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89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0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1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2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3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4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5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6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7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8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299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0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1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2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3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4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5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6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7" name="Rectangle 52"/>
          <p:cNvSpPr/>
          <p:nvPr/>
        </p:nvSpPr>
        <p:spPr>
          <a:xfrm>
            <a:off x="595103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8" name="Rectangle 53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09" name="Rectangle 54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0" name="Rectangle 55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1" name="Rectangle 56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2" name="Rectangle 57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3" name="Rectangle 58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4" name="Rectangle 59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5" name="Rectangle 60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6" name="Rectangle 61"/>
          <p:cNvSpPr/>
          <p:nvPr/>
        </p:nvSpPr>
        <p:spPr>
          <a:xfrm>
            <a:off x="71951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7" name="Rectangle 62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8" name="Rectangle 63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19" name="Rectangle 64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0" name="Rectangle 65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1" name="Rectangle 66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2" name="Rectangle 67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3" name="Rectangle 68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4" name="Rectangle 69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5" name="Rectangle 70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6" name="Rectangle 71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7" name="Rectangle 72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8" name="Rectangle 73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29" name="Rectangle 74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0" name="Rectangle 75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1" name="Rectangle 76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2" name="Rectangle 77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3" name="Rectangle 78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4" name="Rectangle 79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5" name="Rectangle 80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6" name="Rectangle 81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7" name="Rectangle 82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8" name="Rectangle 83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39" name="Rectangle 84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0" name="Rectangle 85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1" name="Rectangle 86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2" name="Rectangle 87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3" name="Rectangle 88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4" name="Rectangle 89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5" name="Rectangle 90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6" name="Rectangle 91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7" name="Rectangle 92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8" name="Rectangle 93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49" name="Rectangle 94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0" name="Rectangle 95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1" name="Rectangle 96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2" name="Rectangle 97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3" name="Rectangle 98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4" name="Rectangle 99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5" name="Rectangle 100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6" name="Rectangle 101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7" name="Rectangle 102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8" name="Rectangle 103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59" name="Rectangle 104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60" name="Rectangle 105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61" name="Rectangle 106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62" name="Rectangle 107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63" name="Rectangle 108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64" name="Rectangle 109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65" name="AutoShape 110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66" name="Rectangle 11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367" name="AutoShape 11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3370" name="Rectangle 113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33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6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373" name="Rectangle 11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33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7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376" name="Rectangle 115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33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7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379" name="Rectangle 116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337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7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382" name="Rectangle 117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33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8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385" name="Rectangle 118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33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8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388" name="Rectangle 119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338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8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391" name="Rectangle 120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33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9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394" name="Rectangle 121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339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9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397" name="Rectangle 122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33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9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400" name="Rectangle 123"/>
          <p:cNvGrpSpPr/>
          <p:nvPr/>
        </p:nvGrpSpPr>
        <p:grpSpPr>
          <a:xfrm>
            <a:off x="8439360" y="3599388"/>
            <a:ext cx="1244161" cy="1511259"/>
            <a:chOff x="0" y="0"/>
            <a:chExt cx="1244160" cy="1511257"/>
          </a:xfrm>
        </p:grpSpPr>
        <p:sp>
          <p:nvSpPr>
            <p:cNvPr id="2339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39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403" name="Rectangle 124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34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40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406" name="Rectangle 125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340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40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409" name="Rectangle 126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34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40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412" name="Rectangle 127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341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41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415" name="Rectangle 128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34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41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418" name="Rectangle 129"/>
          <p:cNvGrpSpPr/>
          <p:nvPr/>
        </p:nvGrpSpPr>
        <p:grpSpPr>
          <a:xfrm>
            <a:off x="10927680" y="8576550"/>
            <a:ext cx="1244161" cy="1511259"/>
            <a:chOff x="0" y="0"/>
            <a:chExt cx="1244160" cy="1511257"/>
          </a:xfrm>
        </p:grpSpPr>
        <p:sp>
          <p:nvSpPr>
            <p:cNvPr id="2341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41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421" name="Rectangle 130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34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42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2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342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2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2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2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2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2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3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4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3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4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5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6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7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8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59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0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1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2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3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4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5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6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7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8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69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0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1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2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3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4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5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6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7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8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79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0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1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2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3" name="Rectangle 60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4" name="Rectangle 61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5" name="Rectangle 62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6" name="Rectangle 63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7" name="Rectangle 64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8" name="Rectangle 65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89" name="Rectangle 66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0" name="Rectangle 67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1" name="Rectangle 68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2" name="Rectangle 69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3" name="Rectangle 70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4" name="Rectangle 71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5" name="Rectangle 72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6" name="Rectangle 73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7" name="Rectangle 74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8" name="Rectangle 75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499" name="Rectangle 76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0" name="Rectangle 77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1" name="Rectangle 78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2" name="Rectangle 79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3" name="Rectangle 80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4" name="Rectangle 81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5" name="Rectangle 82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6" name="Rectangle 83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7" name="Rectangle 84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8" name="Rectangle 85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09" name="Rectangle 86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0" name="Rectangle 87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1" name="Rectangle 88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2" name="Rectangle 89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3" name="Rectangle 90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4" name="Rectangle 91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5" name="Rectangle 92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6" name="Rectangle 93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7" name="Rectangle 94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8" name="Rectangle 95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19" name="Rectangle 96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0" name="Rectangle 97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1" name="Rectangle 98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2" name="Rectangle 99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3" name="Rectangle 100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4" name="Rectangle 101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5" name="Rectangle 102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6" name="Rectangle 103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7" name="Rectangle 104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8" name="Rectangle 105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29" name="Rectangle 106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30" name="Rectangle 107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31" name="AutoShape 108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32" name="Rectangle 109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33" name="AutoShape 110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3536" name="Rectangle 111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35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3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539" name="Rectangle 112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35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3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542" name="Rectangle 113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35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4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545" name="Rectangle 114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354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4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548" name="Rectangle 115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354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4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551" name="Rectangle 116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35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5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554" name="Rectangle 117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355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5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557" name="Rectangle 11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35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5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560" name="Rectangle 119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355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5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563" name="Rectangle 12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35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6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566" name="Rectangle 121"/>
          <p:cNvGrpSpPr/>
          <p:nvPr/>
        </p:nvGrpSpPr>
        <p:grpSpPr>
          <a:xfrm>
            <a:off x="8439360" y="3599388"/>
            <a:ext cx="1244161" cy="1511259"/>
            <a:chOff x="0" y="0"/>
            <a:chExt cx="1244160" cy="1511257"/>
          </a:xfrm>
        </p:grpSpPr>
        <p:sp>
          <p:nvSpPr>
            <p:cNvPr id="2356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6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569" name="Rectangle 122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35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6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572" name="Rectangle 123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357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7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575" name="Rectangle 124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35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7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578" name="Rectangle 125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357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7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581" name="Rectangle 126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35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80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584" name="Rectangle 127"/>
          <p:cNvGrpSpPr/>
          <p:nvPr/>
        </p:nvGrpSpPr>
        <p:grpSpPr>
          <a:xfrm>
            <a:off x="10927680" y="8576550"/>
            <a:ext cx="1244161" cy="1511259"/>
            <a:chOff x="0" y="0"/>
            <a:chExt cx="1244160" cy="1511257"/>
          </a:xfrm>
        </p:grpSpPr>
        <p:sp>
          <p:nvSpPr>
            <p:cNvPr id="2358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83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587" name="Rectangle 128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35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8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590" name="Rectangle 129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358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8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3593" name="Rectangle 130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359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59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95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359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9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9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59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0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1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5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6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7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8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29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0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1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2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3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4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5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6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7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8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39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0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1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2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3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4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5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6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7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8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49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0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1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2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3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4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5" name="Rectangle 60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6" name="Rectangle 61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7" name="Rectangle 62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8" name="Rectangle 63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59" name="Rectangle 64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0" name="Rectangle 65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1" name="Rectangle 66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2" name="Rectangle 67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3" name="Rectangle 68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4" name="Rectangle 69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5" name="Rectangle 70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6" name="Rectangle 71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7" name="Rectangle 72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8" name="Rectangle 73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69" name="Rectangle 74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0" name="Rectangle 75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1" name="Rectangle 76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2" name="Rectangle 77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3" name="Rectangle 78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4" name="Rectangle 79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5" name="Rectangle 80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6" name="Rectangle 81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7" name="Rectangle 82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8" name="Rectangle 83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79" name="Rectangle 84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0" name="Rectangle 85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1" name="Rectangle 86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2" name="Rectangle 87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3" name="Rectangle 88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4" name="Rectangle 89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5" name="Rectangle 90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6" name="Rectangle 91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7" name="Rectangle 92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8" name="Rectangle 93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89" name="Rectangle 94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0" name="Rectangle 95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1" name="Rectangle 96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2" name="Rectangle 97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3" name="Rectangle 98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4" name="Rectangle 99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5" name="Rectangle 100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6" name="Rectangle 101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7" name="Rectangle 102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8" name="Rectangle 103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699" name="Rectangle 104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00" name="Rectangle 105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01" name="Rectangle 106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02" name="Rectangle 107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03" name="AutoShape 108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04" name="Rectangle 109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05" name="AutoShape 110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3708" name="Rectangle 111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37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0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711" name="Rectangle 112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37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1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714" name="Rectangle 113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37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1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717" name="Rectangle 114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37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1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720" name="Rectangle 115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371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1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723" name="Rectangle 116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37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2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726" name="Rectangle 117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372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2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729" name="Rectangle 11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37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2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732" name="Rectangle 119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373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3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735" name="Rectangle 12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37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3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738" name="Rectangle 121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37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3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741" name="Rectangle 122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37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4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744" name="Rectangle 12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37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4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747" name="Rectangle 124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37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46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750" name="Rectangle 125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37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4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753" name="Rectangle 126"/>
          <p:cNvGrpSpPr/>
          <p:nvPr/>
        </p:nvGrpSpPr>
        <p:grpSpPr>
          <a:xfrm>
            <a:off x="10927680" y="8576550"/>
            <a:ext cx="1244161" cy="1511259"/>
            <a:chOff x="0" y="0"/>
            <a:chExt cx="1244160" cy="1511257"/>
          </a:xfrm>
        </p:grpSpPr>
        <p:sp>
          <p:nvSpPr>
            <p:cNvPr id="237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52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756" name="Rectangle 127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37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5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759" name="Rectangle 128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375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5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3762" name="Rectangle 129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37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6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3765" name="Rectangle 13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37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76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6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376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6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7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6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7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8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89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0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1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2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3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4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5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6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7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8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799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0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1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2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3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4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5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6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7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8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09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0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1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2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3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4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5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6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7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8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19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0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1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2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3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4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5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6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7" name="Rectangle 60"/>
          <p:cNvSpPr/>
          <p:nvPr/>
        </p:nvSpPr>
        <p:spPr>
          <a:xfrm>
            <a:off x="109276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8" name="Rectangle 61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29" name="Rectangle 62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0" name="Rectangle 63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1" name="Rectangle 64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2" name="Rectangle 65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3" name="Rectangle 66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4" name="Rectangle 67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5" name="Rectangle 68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6" name="Rectangle 69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7" name="Rectangle 70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8" name="Rectangle 71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39" name="Rectangle 72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0" name="Rectangle 73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1" name="Rectangle 74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2" name="Rectangle 75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3" name="Rectangle 76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4" name="Rectangle 77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5" name="Rectangle 78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6" name="Rectangle 79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7" name="Rectangle 80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8" name="Rectangle 81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49" name="Rectangle 82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0" name="Rectangle 83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1" name="Rectangle 84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2" name="Rectangle 85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3" name="Rectangle 86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4" name="Rectangle 87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5" name="Rectangle 88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6" name="Rectangle 89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7" name="Rectangle 90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8" name="Rectangle 91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59" name="Rectangle 92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0" name="Rectangle 93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1" name="Rectangle 94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2" name="Rectangle 95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3" name="Rectangle 96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4" name="Rectangle 97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5" name="Rectangle 98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6" name="Rectangle 99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7" name="Rectangle 100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8" name="Rectangle 101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69" name="Rectangle 102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70" name="Rectangle 103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71" name="Rectangle 104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72" name="Rectangle 105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73" name="Rectangle 106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74" name="Rectangle 107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75" name="AutoShape 108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76" name="Rectangle 109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877" name="AutoShape 110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3880" name="Rectangle 111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38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87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883" name="Rectangle 112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38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88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886" name="Rectangle 113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38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88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889" name="Rectangle 114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38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88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892" name="Rectangle 115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38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89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895" name="Rectangle 116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38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89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898" name="Rectangle 117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38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89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901" name="Rectangle 11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38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0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904" name="Rectangle 119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39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0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3907" name="Rectangle 120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39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0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910" name="Rectangle 121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39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0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3913" name="Rectangle 122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391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12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3916" name="Rectangle 12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39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1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919" name="Rectangle 124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391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1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922" name="Rectangle 125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39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2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3925" name="Rectangle 126"/>
          <p:cNvGrpSpPr/>
          <p:nvPr/>
        </p:nvGrpSpPr>
        <p:grpSpPr>
          <a:xfrm>
            <a:off x="10927680" y="8576550"/>
            <a:ext cx="1244161" cy="1511259"/>
            <a:chOff x="0" y="0"/>
            <a:chExt cx="1244160" cy="1511257"/>
          </a:xfrm>
        </p:grpSpPr>
        <p:sp>
          <p:nvSpPr>
            <p:cNvPr id="239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24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3928" name="Rectangle 127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39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2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931" name="Rectangle 128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392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3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3934" name="Rectangle 129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393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3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3937" name="Rectangle 13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39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3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3940" name="Rectangle 131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393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3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3943" name="Rectangle 132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394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394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45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394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4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4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4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5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6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5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6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7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8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79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0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1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2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3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4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5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6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7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8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89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0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1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2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3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4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5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6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7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8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3999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0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1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2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3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4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5" name="Rectangle 60"/>
          <p:cNvSpPr/>
          <p:nvPr/>
        </p:nvSpPr>
        <p:spPr>
          <a:xfrm>
            <a:off x="121718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6" name="Rectangle 61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7" name="Rectangle 62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8" name="Rectangle 63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09" name="Rectangle 64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0" name="Rectangle 65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1" name="Rectangle 66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2" name="Rectangle 67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3" name="Rectangle 68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4" name="Rectangle 69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5" name="Rectangle 70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6" name="Rectangle 71"/>
          <p:cNvSpPr/>
          <p:nvPr/>
        </p:nvSpPr>
        <p:spPr>
          <a:xfrm>
            <a:off x="109276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7" name="Rectangle 72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8" name="Rectangle 73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19" name="Rectangle 74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0" name="Rectangle 75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1" name="Rectangle 76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2" name="Rectangle 77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3" name="Rectangle 78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4" name="Rectangle 79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5" name="Rectangle 80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6" name="Rectangle 81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7" name="Rectangle 82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8" name="Rectangle 83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29" name="Rectangle 84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0" name="Rectangle 85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1" name="Rectangle 86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2" name="Rectangle 87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3" name="Rectangle 88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4" name="Rectangle 89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5" name="Rectangle 90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6" name="Rectangle 91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7" name="Rectangle 92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8" name="Rectangle 93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39" name="Rectangle 94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0" name="Rectangle 95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1" name="Rectangle 96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2" name="Rectangle 97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3" name="Rectangle 98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4" name="Rectangle 99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5" name="Rectangle 100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6" name="Rectangle 101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7" name="Rectangle 102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8" name="Rectangle 103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49" name="Rectangle 104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50" name="Rectangle 105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51" name="Rectangle 106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52" name="AutoShape 10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53" name="Rectangle 108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054" name="AutoShape 109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4057" name="Rectangle 110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40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5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060" name="Rectangle 111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40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5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063" name="Rectangle 112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40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6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066" name="Rectangle 113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406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6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069" name="Rectangle 114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406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68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072" name="Rectangle 115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40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7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075" name="Rectangle 116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407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7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078" name="Rectangle 117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40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7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081" name="Rectangle 118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407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8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084" name="Rectangle 119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40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8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087" name="Rectangle 120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40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8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090" name="Rectangle 121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408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8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093" name="Rectangle 122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40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9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096" name="Rectangle 123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409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9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4099" name="Rectangle 124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40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09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102" name="Rectangle 125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41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10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105" name="Rectangle 126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410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10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108" name="Rectangle 127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410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10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111" name="Rectangle 12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41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11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114" name="Rectangle 129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41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11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117" name="Rectangle 130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41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11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120" name="Rectangle 13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41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11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22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412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2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2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2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2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2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2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3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4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1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5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7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8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69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0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1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2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3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4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5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6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7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8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79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0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1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2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3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4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5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6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7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8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89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0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1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2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3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4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5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6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7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8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199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0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1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2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3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4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5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6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7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8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09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0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1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2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3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4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5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6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7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8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19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0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1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2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3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4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5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6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7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8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229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4232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42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3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235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42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3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238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42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3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241" name="Rectangle 111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42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4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244" name="Rectangle 112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42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4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247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42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4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250" name="Rectangle 114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424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4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253" name="Rectangle 115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42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5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256" name="Rectangle 116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42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5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259" name="Rectangle 117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42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5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262" name="Rectangle 118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42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6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265" name="Rectangle 119"/>
          <p:cNvGrpSpPr/>
          <p:nvPr/>
        </p:nvGrpSpPr>
        <p:grpSpPr>
          <a:xfrm>
            <a:off x="8439360" y="8576550"/>
            <a:ext cx="1244161" cy="1511259"/>
            <a:chOff x="0" y="0"/>
            <a:chExt cx="1244160" cy="1511257"/>
          </a:xfrm>
        </p:grpSpPr>
        <p:sp>
          <p:nvSpPr>
            <p:cNvPr id="242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6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268" name="Rectangle 120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42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6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271" name="Rectangle 121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42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7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4274" name="Rectangle 122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42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7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277" name="Rectangle 123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42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7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280" name="Rectangle 124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42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7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283" name="Rectangle 125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42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8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286" name="Rectangle 126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42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8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289" name="Rectangle 127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42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8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292" name="Rectangle 128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42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9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295" name="Rectangle 12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42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94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4298" name="Rectangle 130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42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29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4301" name="Rectangle 131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42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300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0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430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0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0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0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0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0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1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2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3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4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5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6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7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8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29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0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1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2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3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4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5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6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7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8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39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0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1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2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3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4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5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6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7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8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49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0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1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2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3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4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5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6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7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8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59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0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1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2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3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4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5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6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7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8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69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0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1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2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3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4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5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6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7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8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79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0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1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2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3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4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5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6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7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8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89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0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1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2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3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4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5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6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7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8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399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0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1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2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3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4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5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6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7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8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09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10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4413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44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1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416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44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1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419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44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1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422" name="Rectangle 111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44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21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425" name="Rectangle 112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44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2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428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44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2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431" name="Rectangle 114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442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3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434" name="Rectangle 115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44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3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437" name="Rectangle 116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443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3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440" name="Rectangle 117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44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3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443" name="Rectangle 118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44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4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446" name="Rectangle 11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44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4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449" name="Rectangle 120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444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4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4452" name="Rectangle 121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44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5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455" name="Rectangle 12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44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5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458" name="Rectangle 123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445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5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461" name="Rectangle 124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445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6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464" name="Rectangle 125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44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6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467" name="Rectangle 126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446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6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470" name="Rectangle 127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446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6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473" name="Rectangle 128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44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72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4476" name="Rectangle 129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447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7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4479" name="Rectangle 130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447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7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482" name="Rectangle 13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44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48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84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448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8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8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8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8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49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3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4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5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6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7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8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09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0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1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2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3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4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5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6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7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8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19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0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1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2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3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4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5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6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7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8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29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0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1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2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3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4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5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6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7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8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39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0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1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2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3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4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5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6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7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8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49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0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1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2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3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4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5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6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7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8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59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0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1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2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3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4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5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6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7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8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69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0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1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2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3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4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5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6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7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8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79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0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1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2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3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4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5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6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7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8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89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90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591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4594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45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59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597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45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59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600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45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59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603" name="Rectangle 111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460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02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606" name="Rectangle 112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460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05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609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46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0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612" name="Rectangle 114"/>
          <p:cNvGrpSpPr/>
          <p:nvPr/>
        </p:nvGrpSpPr>
        <p:grpSpPr>
          <a:xfrm>
            <a:off x="9683519" y="8579432"/>
            <a:ext cx="1244161" cy="1511259"/>
            <a:chOff x="0" y="0"/>
            <a:chExt cx="1244160" cy="1511257"/>
          </a:xfrm>
        </p:grpSpPr>
        <p:sp>
          <p:nvSpPr>
            <p:cNvPr id="2461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1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615" name="Rectangle 115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46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1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618" name="Rectangle 116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461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1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621" name="Rectangle 117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46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2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624" name="Rectangle 118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46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2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627" name="Rectangle 119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46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26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630" name="Rectangle 120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462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29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4633" name="Rectangle 121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46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3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636" name="Rectangle 12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46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3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639" name="Rectangle 123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463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3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642" name="Rectangle 124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464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4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645" name="Rectangle 125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46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4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648" name="Rectangle 126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464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4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651" name="Rectangle 127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464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5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654" name="Rectangle 128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46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53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4657" name="Rectangle 129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465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56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4660" name="Rectangle 130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465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59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663" name="Rectangle 13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46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6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666" name="Rectangle 132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466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66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68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466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7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7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8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89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0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1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2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3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4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5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6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7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8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699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0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1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2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3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4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5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6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7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8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09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0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1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2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3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4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5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6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7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8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19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0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1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2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3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4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5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6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7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8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29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0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1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2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3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4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5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6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7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8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39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0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1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2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3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4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5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6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7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8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49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0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1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2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3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4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5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6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7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8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59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0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1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2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3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4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5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6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7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8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69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70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71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72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73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74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775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4778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47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77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781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47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78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784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47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78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787" name="Rectangle 111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478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786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790" name="Rectangle 112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478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789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793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47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79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796" name="Rectangle 114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47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79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799" name="Rectangle 115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479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79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802" name="Rectangle 116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48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0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805" name="Rectangle 117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48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0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808" name="Rectangle 11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48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0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811" name="Rectangle 119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480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1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4814" name="Rectangle 120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48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1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817" name="Rectangle 121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48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1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820" name="Rectangle 122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481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1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823" name="Rectangle 123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482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2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826" name="Rectangle 124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48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2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829" name="Rectangle 125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482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2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832" name="Rectangle 126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483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3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835" name="Rectangle 127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48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34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4838" name="Rectangle 128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48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3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4841" name="Rectangle 129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48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40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844" name="Rectangle 130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48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4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847" name="Rectangle 131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48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4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4850" name="Rectangle 132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48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84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52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485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5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5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5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5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5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5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6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7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1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8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7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8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899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0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1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2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3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4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5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6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7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8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09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0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1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2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3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4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5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6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7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8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19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0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1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2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3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4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5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6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7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8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29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0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1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2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3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4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5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6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7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8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39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0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1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2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3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4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5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6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7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8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49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0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1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2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3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4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5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6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7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8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4959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4962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49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6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965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49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6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968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49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6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971" name="Rectangle 111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49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70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974" name="Rectangle 112"/>
          <p:cNvGrpSpPr/>
          <p:nvPr/>
        </p:nvGrpSpPr>
        <p:grpSpPr>
          <a:xfrm>
            <a:off x="5951039" y="6090849"/>
            <a:ext cx="1244161" cy="1511259"/>
            <a:chOff x="0" y="0"/>
            <a:chExt cx="1244160" cy="1511257"/>
          </a:xfrm>
        </p:grpSpPr>
        <p:sp>
          <p:nvSpPr>
            <p:cNvPr id="249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73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4977" name="Rectangle 113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49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7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980" name="Rectangle 114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49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7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4983" name="Rectangle 115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49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8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4986" name="Rectangle 116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49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8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989" name="Rectangle 117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49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8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4992" name="Rectangle 118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49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9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4995" name="Rectangle 119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499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94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4998" name="Rectangle 120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49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499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001" name="Rectangle 121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49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0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004" name="Rectangle 122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50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0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007" name="Rectangle 123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500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0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010" name="Rectangle 124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50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0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013" name="Rectangle 125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501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1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016" name="Rectangle 126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50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1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019" name="Rectangle 127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50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1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5022" name="Rectangle 128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50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2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5025" name="Rectangle 129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50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2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5028" name="Rectangle 130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50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2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031" name="Rectangle 131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502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3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034" name="Rectangle 132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50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3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037" name="Rectangle 133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503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036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3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504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4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4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4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4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4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4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4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4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4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5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69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0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1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2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3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4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5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6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7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8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79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0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1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2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3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4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5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6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7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8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89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0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1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2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3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4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5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6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7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8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099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0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1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2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3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4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5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6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7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8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09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0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1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2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3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4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5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6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7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8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19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0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1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2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3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4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5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6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7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8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29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0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1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2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3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4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5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6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7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8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39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40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41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42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43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44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45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146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5149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51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4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152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51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5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155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51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5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158" name="Rectangle 111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515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57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5161" name="Rectangle 112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51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6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164" name="Rectangle 113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51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6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167" name="Rectangle 114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516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6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5170" name="Rectangle 115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51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6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173" name="Rectangle 116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51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7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176" name="Rectangle 11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51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7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179" name="Rectangle 118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517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7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5182" name="Rectangle 119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51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8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185" name="Rectangle 120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51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8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188" name="Rectangle 121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518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8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191" name="Rectangle 122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518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9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194" name="Rectangle 123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51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9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197" name="Rectangle 124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519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9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200" name="Rectangle 125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519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19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203" name="Rectangle 126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52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202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5206" name="Rectangle 127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520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20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5209" name="Rectangle 128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520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20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5212" name="Rectangle 129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52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21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215" name="Rectangle 130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521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21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218" name="Rectangle 131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52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21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221" name="Rectangle 132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521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22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5224" name="Rectangle 133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52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22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26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5227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28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29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0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1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2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3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4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5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6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7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8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39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0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1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2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3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4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5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6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7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8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49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0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1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2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3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4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5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6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7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8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59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0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1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2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3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4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5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6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7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8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69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0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1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2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3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4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5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6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7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8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79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0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1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2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3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4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5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6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7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8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89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0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1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2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3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4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5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6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7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8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299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0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1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2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3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4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5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6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7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8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09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0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1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2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3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4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5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6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7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8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19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0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1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2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3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4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5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6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7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8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29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30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31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32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333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5336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53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3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339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53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3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342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53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4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345" name="Rectangle 111"/>
          <p:cNvGrpSpPr/>
          <p:nvPr/>
        </p:nvGrpSpPr>
        <p:grpSpPr>
          <a:xfrm>
            <a:off x="7195199" y="4846559"/>
            <a:ext cx="1244161" cy="1511259"/>
            <a:chOff x="0" y="0"/>
            <a:chExt cx="1244160" cy="1511257"/>
          </a:xfrm>
        </p:grpSpPr>
        <p:sp>
          <p:nvSpPr>
            <p:cNvPr id="2534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44" name="2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5348" name="Rectangle 112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53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4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351" name="Rectangle 113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53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5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354" name="Rectangle 114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535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5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5357" name="Rectangle 115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53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5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360" name="Rectangle 116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53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5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363" name="Rectangle 117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53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6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366" name="Rectangle 118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536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6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5369" name="Rectangle 119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53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6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372" name="Rectangle 120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53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7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375" name="Rectangle 121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537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7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378" name="Rectangle 122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537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7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381" name="Rectangle 123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53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8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384" name="Rectangle 124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538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8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387" name="Rectangle 125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538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8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390" name="Rectangle 126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53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8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5393" name="Rectangle 127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539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92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5396" name="Rectangle 128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539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9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5399" name="Rectangle 129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53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39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402" name="Rectangle 130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540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40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405" name="Rectangle 131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54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40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408" name="Rectangle 132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540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40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5411" name="Rectangle 133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54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41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414" name="Rectangle 134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54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41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417" name="Rectangle 135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54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41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1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542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2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8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39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0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1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2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3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4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5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6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7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8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49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0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1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2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3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4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5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6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7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8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59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0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1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2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3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4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5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6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7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8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69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0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1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2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3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4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5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6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7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8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79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0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1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2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3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4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5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6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7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8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89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0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1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2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3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4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5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6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7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8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499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0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1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2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3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4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5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6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7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8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09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0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1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2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3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4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5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6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7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8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19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20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21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22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23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24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25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526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5529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55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2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532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55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3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535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55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3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538" name="Rectangle 111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55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3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541" name="Rectangle 112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55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4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544" name="Rectangle 113"/>
          <p:cNvGrpSpPr/>
          <p:nvPr/>
        </p:nvGrpSpPr>
        <p:grpSpPr>
          <a:xfrm>
            <a:off x="9683519" y="3599388"/>
            <a:ext cx="1244161" cy="1511259"/>
            <a:chOff x="0" y="0"/>
            <a:chExt cx="1244160" cy="1511257"/>
          </a:xfrm>
        </p:grpSpPr>
        <p:sp>
          <p:nvSpPr>
            <p:cNvPr id="255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4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5547" name="Rectangle 114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55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4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550" name="Rectangle 115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55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4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553" name="Rectangle 116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55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5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556" name="Rectangle 117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55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5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5559" name="Rectangle 118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55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5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562" name="Rectangle 119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55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6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565" name="Rectangle 120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55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6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568" name="Rectangle 121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55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6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571" name="Rectangle 122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55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7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574" name="Rectangle 123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55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7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577" name="Rectangle 124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55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7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580" name="Rectangle 125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55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7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5583" name="Rectangle 126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55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82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5586" name="Rectangle 127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55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8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5589" name="Rectangle 128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55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8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592" name="Rectangle 129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55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9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595" name="Rectangle 130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55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9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598" name="Rectangle 131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55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59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5601" name="Rectangle 132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55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60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604" name="Rectangle 133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56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60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607" name="Rectangle 134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560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60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610" name="Rectangle 135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56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60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12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561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1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1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1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1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1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1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2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1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2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3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4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5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6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7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8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39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0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1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2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3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4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5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6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7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8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49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0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1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2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3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4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5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6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7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8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59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0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1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2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3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4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5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6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7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8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69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0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1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2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3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4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5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6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7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8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79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0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1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2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3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4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5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6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7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8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89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0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1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2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3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4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5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6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7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8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699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0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1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2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3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4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5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6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7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8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09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0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1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2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3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4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5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6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7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8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719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5722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57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2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725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57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2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728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57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2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731" name="Rectangle 111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57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3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734" name="Rectangle 112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57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3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737" name="Rectangle 113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57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3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740" name="Rectangle 114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57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3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743" name="Rectangle 115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57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4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746" name="Rectangle 116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574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4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5749" name="Rectangle 117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57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4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752" name="Rectangle 118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57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5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755" name="Rectangle 119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575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5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758" name="Rectangle 120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575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5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761" name="Rectangle 121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57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6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764" name="Rectangle 122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576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6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767" name="Rectangle 123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576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6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770" name="Rectangle 124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57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6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5773" name="Rectangle 125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577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72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5776" name="Rectangle 126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577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7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5779" name="Rectangle 12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57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7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782" name="Rectangle 128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57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8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785" name="Rectangle 129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57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8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788" name="Rectangle 130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578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8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5791" name="Rectangle 131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57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9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794" name="Rectangle 132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579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9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797" name="Rectangle 133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579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9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800" name="Rectangle 134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57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79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803" name="Rectangle 135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58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80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5806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07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08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09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0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1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2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3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4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5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6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7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8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19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0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1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2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3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4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5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6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7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8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29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0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1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2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3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4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5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6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7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8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39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0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1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2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3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4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5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6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7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8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49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0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1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2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3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4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5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6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7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8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59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0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1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2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3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4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5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6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7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8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69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0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1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2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3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4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5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6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7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8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79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0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1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2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3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4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5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6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7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8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89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0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1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2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3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4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5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6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7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8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899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0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1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2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3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4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5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6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7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8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09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10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11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5912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5915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59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1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918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59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1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921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59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2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924" name="Rectangle 111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59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2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927" name="Rectangle 112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59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2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930" name="Rectangle 113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59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2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933" name="Rectangle 114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59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3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5936" name="Rectangle 115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59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3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939" name="Rectangle 116"/>
          <p:cNvGrpSpPr/>
          <p:nvPr/>
        </p:nvGrpSpPr>
        <p:grpSpPr>
          <a:xfrm>
            <a:off x="10927680" y="3599388"/>
            <a:ext cx="1244161" cy="1511259"/>
            <a:chOff x="0" y="0"/>
            <a:chExt cx="1244160" cy="1511257"/>
          </a:xfrm>
        </p:grpSpPr>
        <p:sp>
          <p:nvSpPr>
            <p:cNvPr id="2593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3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5942" name="Rectangle 117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59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4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945" name="Rectangle 118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59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4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948" name="Rectangle 119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594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4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951" name="Rectangle 120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594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5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954" name="Rectangle 121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59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5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957" name="Rectangle 122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595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5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960" name="Rectangle 123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595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5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963" name="Rectangle 124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59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62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5966" name="Rectangle 125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596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6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5969" name="Rectangle 126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596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6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5972" name="Rectangle 127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59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7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975" name="Rectangle 128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597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7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978" name="Rectangle 129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59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7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981" name="Rectangle 130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597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8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5984" name="Rectangle 131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59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8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987" name="Rectangle 132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598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8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990" name="Rectangle 133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598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8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5993" name="Rectangle 134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59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9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5996" name="Rectangle 135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59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9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5999" name="Rectangle 136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599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599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1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6002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03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04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05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06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07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08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09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0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1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2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3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4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5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6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7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8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19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0" name="Rectangle 19"/>
          <p:cNvSpPr/>
          <p:nvPr/>
        </p:nvSpPr>
        <p:spPr>
          <a:xfrm>
            <a:off x="109276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1" name="Rectangle 20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2" name="Rectangle 21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3" name="Rectangle 22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4" name="Rectangle 23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5" name="Rectangle 24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6" name="Rectangle 25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7" name="Rectangle 26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8" name="Rectangle 27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29" name="Rectangle 28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0" name="Rectangle 29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1" name="Rectangle 30"/>
          <p:cNvSpPr/>
          <p:nvPr/>
        </p:nvSpPr>
        <p:spPr>
          <a:xfrm>
            <a:off x="121718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2" name="Rectangle 31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3" name="Rectangle 32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4" name="Rectangle 33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5" name="Rectangle 34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6" name="Rectangle 35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7" name="Rectangle 36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8" name="Rectangle 37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39" name="Rectangle 38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0" name="Rectangle 39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1" name="Rectangle 40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2" name="Rectangle 41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3" name="Rectangle 42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4" name="Rectangle 43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5" name="Rectangle 44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6" name="Rectangle 45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7" name="Rectangle 46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8" name="Rectangle 47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49" name="Rectangle 48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0" name="Rectangle 49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1" name="Rectangle 50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2" name="Rectangle 51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3" name="Rectangle 52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4" name="Rectangle 53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5" name="Rectangle 54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6" name="Rectangle 55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7" name="Rectangle 56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8" name="Rectangle 57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59" name="Rectangle 58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0" name="Rectangle 59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1" name="Rectangle 60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2" name="Rectangle 61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3" name="Rectangle 62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4" name="Rectangle 63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5" name="Rectangle 64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6" name="Rectangle 65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7" name="Rectangle 66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8" name="Rectangle 67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69" name="Rectangle 68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0" name="Rectangle 69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1" name="Rectangle 70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2" name="Rectangle 71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3" name="Rectangle 72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4" name="Rectangle 73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5" name="Rectangle 7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6" name="Rectangle 7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7" name="Rectangle 7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8" name="Rectangle 7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79" name="Rectangle 7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0" name="Rectangle 7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1" name="Rectangle 8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2" name="Rectangle 8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3" name="Rectangle 8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4" name="Rectangle 8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5" name="Rectangle 8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6" name="Rectangle 8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7" name="Rectangle 8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8" name="Rectangle 8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89" name="Rectangle 8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0" name="Rectangle 8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1" name="Rectangle 9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2" name="Rectangle 9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3" name="Rectangle 9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4" name="Rectangle 9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5" name="Rectangle 9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6" name="Rectangle 9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7" name="Rectangle 9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8" name="Rectangle 9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099" name="Rectangle 9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0" name="Rectangle 9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1" name="Rectangle 10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2" name="Rectangle 10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3" name="Rectangle 10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4" name="Rectangle 10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5" name="Rectangle 10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6" name="AutoShape 105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7" name="Rectangle 106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08" name="AutoShape 107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6111" name="Rectangle 108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61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1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114" name="Rectangle 109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61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1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117" name="Rectangle 110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61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1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120" name="Rectangle 111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61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1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123" name="Rectangle 112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61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2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126" name="Rectangle 113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61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2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129" name="Rectangle 114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61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2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132" name="Rectangle 115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61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3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135" name="Rectangle 116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61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3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138" name="Rectangle 117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61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3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141" name="Rectangle 118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61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4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144" name="Rectangle 119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61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4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147" name="Rectangle 120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61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4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150" name="Rectangle 121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614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4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153" name="Rectangle 122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61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5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156" name="Rectangle 123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61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5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6159" name="Rectangle 124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615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5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6162" name="Rectangle 125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61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6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6165" name="Rectangle 126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61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6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168" name="Rectangle 127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61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6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171" name="Rectangle 128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61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70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174" name="Rectangle 129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61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73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177" name="Rectangle 130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61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7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180" name="Rectangle 131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61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7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183" name="Rectangle 132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61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8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186" name="Rectangle 133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61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8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189" name="Rectangle 134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61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8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192" name="Rectangle 135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61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9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195" name="Rectangle 136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61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194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9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619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19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0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6" name="Rectangle 19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7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8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19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0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1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2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3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4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5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6" name="Rectangle 29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7" name="Rectangle 30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8" name="Rectangle 31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29" name="Rectangle 32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0" name="Rectangle 33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1" name="Rectangle 34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2" name="Rectangle 35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3" name="Rectangle 36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4" name="Rectangle 37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5" name="Rectangle 38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6" name="Rectangle 39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7" name="Rectangle 40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8" name="Rectangle 41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39" name="Rectangle 42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0" name="Rectangle 43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1" name="Rectangle 44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2" name="Rectangle 45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3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4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5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6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7" name="Rectangle 50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8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49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0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1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2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3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4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5" name="Rectangle 5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6" name="Rectangle 5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7" name="Rectangle 6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8" name="Rectangle 6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59" name="Rectangle 6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0" name="Rectangle 6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1" name="Rectangle 6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2" name="Rectangle 6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3" name="Rectangle 6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4" name="Rectangle 6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5" name="Rectangle 6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6" name="Rectangle 6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7" name="Rectangle 7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8" name="Rectangle 7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69" name="Rectangle 7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0" name="Rectangle 7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1" name="Rectangle 7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2" name="Rectangle 7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3" name="Rectangle 7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4" name="Rectangle 7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5" name="Rectangle 7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6" name="Rectangle 7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7" name="Rectangle 8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8" name="Rectangle 8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79" name="Rectangle 8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0" name="Rectangle 8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1" name="Rectangle 8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2" name="Rectangle 8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3" name="Rectangle 8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4" name="Rectangle 8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5" name="Rectangle 8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6" name="Rectangle 8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7" name="Rectangle 9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8" name="Rectangle 9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89" name="Rectangle 9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0" name="Rectangle 9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1" name="Rectangle 9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2" name="Rectangle 9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3" name="Rectangle 9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4" name="Rectangle 9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5" name="Rectangle 9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6" name="Rectangle 9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7" name="Rectangle 10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8" name="Rectangle 10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299" name="Rectangle 10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00" name="AutoShape 10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01" name="Rectangle 10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02" name="AutoShape 10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6305" name="Rectangle 106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63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0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308" name="Rectangle 10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63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0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311" name="Rectangle 10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63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1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314" name="Rectangle 10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63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1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317" name="Rectangle 110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63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1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320" name="Rectangle 111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63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1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323" name="Rectangle 112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63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2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326" name="Rectangle 11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63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2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329" name="Rectangle 114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63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2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332" name="Rectangle 115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63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3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335" name="Rectangle 116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63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3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338" name="Rectangle 117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63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3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341" name="Rectangle 11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63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4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344" name="Rectangle 119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63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4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347" name="Rectangle 120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63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4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350" name="Rectangle 12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63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4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6353" name="Rectangle 122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263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52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6356" name="Rectangle 123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63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5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6359" name="Rectangle 124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63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5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362" name="Rectangle 125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63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6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365" name="Rectangle 126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63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6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368" name="Rectangle 127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63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6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371" name="Rectangle 12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63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7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374" name="Rectangle 129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63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7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377" name="Rectangle 130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63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7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380" name="Rectangle 131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63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7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383" name="Rectangle 132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63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8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386" name="Rectangle 133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63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8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389" name="Rectangle 13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63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8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6392" name="Rectangle 135"/>
          <p:cNvGrpSpPr/>
          <p:nvPr/>
        </p:nvGrpSpPr>
        <p:grpSpPr>
          <a:xfrm>
            <a:off x="12171839" y="3599388"/>
            <a:ext cx="1244161" cy="1511259"/>
            <a:chOff x="0" y="0"/>
            <a:chExt cx="1244160" cy="1511257"/>
          </a:xfrm>
        </p:grpSpPr>
        <p:sp>
          <p:nvSpPr>
            <p:cNvPr id="263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9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6395" name="Rectangle 136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639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39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9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639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39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0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6" name="Rectangle 19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7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8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19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0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1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2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3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4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5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6" name="Rectangle 29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7" name="Rectangle 30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8" name="Rectangle 31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29" name="Rectangle 32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0" name="Rectangle 33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1" name="Rectangle 34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2" name="Rectangle 35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3" name="Rectangle 36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4" name="Rectangle 37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5" name="Rectangle 38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6" name="Rectangle 39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7" name="Rectangle 40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8" name="Rectangle 41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39" name="Rectangle 42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0" name="Rectangle 43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1" name="Rectangle 44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2" name="Rectangle 45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3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4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5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6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7" name="Rectangle 50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8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49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0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1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2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3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4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5" name="Rectangle 5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6" name="Rectangle 5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7" name="Rectangle 6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8" name="Rectangle 6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59" name="Rectangle 6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0" name="Rectangle 6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1" name="Rectangle 6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2" name="Rectangle 6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3" name="Rectangle 6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4" name="Rectangle 6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5" name="Rectangle 6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6" name="Rectangle 6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7" name="Rectangle 7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8" name="Rectangle 7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69" name="Rectangle 7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0" name="Rectangle 7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1" name="Rectangle 7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2" name="Rectangle 7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3" name="Rectangle 7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4" name="Rectangle 7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5" name="Rectangle 7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6" name="Rectangle 7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7" name="Rectangle 8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8" name="Rectangle 8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79" name="Rectangle 8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0" name="Rectangle 8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1" name="Rectangle 8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2" name="Rectangle 8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3" name="Rectangle 8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4" name="Rectangle 8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5" name="Rectangle 8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6" name="Rectangle 8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7" name="Rectangle 9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8" name="Rectangle 9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89" name="Rectangle 9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0" name="Rectangle 9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1" name="Rectangle 9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2" name="Rectangle 9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3" name="Rectangle 9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4" name="Rectangle 9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5" name="Rectangle 9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6" name="Rectangle 9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7" name="Rectangle 10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8" name="Rectangle 10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499" name="Rectangle 10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500" name="AutoShape 10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501" name="Rectangle 10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502" name="AutoShape 10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6505" name="Rectangle 106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65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0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508" name="Rectangle 10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65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0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511" name="Rectangle 10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65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1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514" name="Rectangle 10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65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1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517" name="Rectangle 110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65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1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520" name="Rectangle 111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65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1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523" name="Rectangle 112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65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2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526" name="Rectangle 11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65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2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529" name="Rectangle 114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65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2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532" name="Rectangle 115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65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3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535" name="Rectangle 116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65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3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538" name="Rectangle 117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65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3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541" name="Rectangle 11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65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4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544" name="Rectangle 119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65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4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547" name="Rectangle 120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65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4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550" name="Rectangle 12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65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4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6553" name="Rectangle 122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65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52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6556" name="Rectangle 123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65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5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559" name="Rectangle 124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655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5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562" name="Rectangle 125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65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6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565" name="Rectangle 126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65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64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568" name="Rectangle 127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65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6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571" name="Rectangle 128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65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7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574" name="Rectangle 129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65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7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577" name="Rectangle 130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65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7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580" name="Rectangle 131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65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7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583" name="Rectangle 132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65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82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586" name="Rectangle 133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65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8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6589" name="Rectangle 134"/>
          <p:cNvGrpSpPr/>
          <p:nvPr/>
        </p:nvGrpSpPr>
        <p:grpSpPr>
          <a:xfrm>
            <a:off x="12171839" y="3599388"/>
            <a:ext cx="1244161" cy="1511259"/>
            <a:chOff x="0" y="0"/>
            <a:chExt cx="1244160" cy="1511257"/>
          </a:xfrm>
        </p:grpSpPr>
        <p:sp>
          <p:nvSpPr>
            <p:cNvPr id="265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8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6592" name="Rectangle 135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65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9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6595" name="Rectangle 136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65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594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9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659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59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0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6" name="Rectangle 19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7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8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19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0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1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2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3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4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5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6" name="Rectangle 29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7" name="Rectangle 30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8" name="Rectangle 31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29" name="Rectangle 32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0" name="Rectangle 33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1" name="Rectangle 34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2" name="Rectangle 35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3" name="Rectangle 36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4" name="Rectangle 37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5" name="Rectangle 38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6" name="Rectangle 39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7" name="Rectangle 40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8" name="Rectangle 41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39" name="Rectangle 42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0" name="Rectangle 43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1" name="Rectangle 44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2" name="Rectangle 45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3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4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5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6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7" name="Rectangle 50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8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49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0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1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2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3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4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5" name="Rectangle 5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6" name="Rectangle 5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7" name="Rectangle 6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8" name="Rectangle 6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59" name="Rectangle 6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0" name="Rectangle 6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1" name="Rectangle 6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2" name="Rectangle 6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3" name="Rectangle 6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4" name="Rectangle 6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5" name="Rectangle 6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6" name="Rectangle 6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7" name="Rectangle 7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8" name="Rectangle 7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69" name="Rectangle 7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0" name="Rectangle 7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1" name="Rectangle 7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2" name="Rectangle 7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3" name="Rectangle 7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4" name="Rectangle 7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5" name="Rectangle 7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6" name="Rectangle 7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7" name="Rectangle 8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8" name="Rectangle 8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79" name="Rectangle 8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0" name="Rectangle 8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1" name="Rectangle 8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2" name="Rectangle 8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3" name="Rectangle 8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4" name="Rectangle 8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5" name="Rectangle 8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6" name="Rectangle 8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7" name="Rectangle 9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8" name="Rectangle 9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89" name="Rectangle 9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0" name="Rectangle 9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1" name="Rectangle 9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2" name="Rectangle 9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3" name="Rectangle 9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4" name="Rectangle 9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5" name="Rectangle 9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6" name="Rectangle 9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7" name="Rectangle 10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8" name="Rectangle 10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699" name="Rectangle 10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00" name="AutoShape 10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01" name="Rectangle 10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702" name="AutoShape 10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6705" name="Rectangle 106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67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0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708" name="Rectangle 10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67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0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711" name="Rectangle 10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67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1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714" name="Rectangle 10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67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1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717" name="Rectangle 110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67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1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720" name="Rectangle 111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67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1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723" name="Rectangle 112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67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2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726" name="Rectangle 11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67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2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729" name="Rectangle 114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67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2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732" name="Rectangle 115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67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3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735" name="Rectangle 116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67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3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738" name="Rectangle 117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67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3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741" name="Rectangle 11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67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4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744" name="Rectangle 119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67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4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747" name="Rectangle 120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67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4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750" name="Rectangle 12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67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4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6753" name="Rectangle 122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67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52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6756" name="Rectangle 123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67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5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759" name="Rectangle 124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675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5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762" name="Rectangle 125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67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6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765" name="Rectangle 126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67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64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768" name="Rectangle 127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67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6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771" name="Rectangle 128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67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7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774" name="Rectangle 129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67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7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777" name="Rectangle 130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67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7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780" name="Rectangle 131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67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7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783" name="Rectangle 132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67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82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786" name="Rectangle 133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67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8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6789" name="Rectangle 134"/>
          <p:cNvGrpSpPr/>
          <p:nvPr/>
        </p:nvGrpSpPr>
        <p:grpSpPr>
          <a:xfrm>
            <a:off x="12171839" y="3599388"/>
            <a:ext cx="1244161" cy="1511259"/>
            <a:chOff x="0" y="0"/>
            <a:chExt cx="1244160" cy="1511257"/>
          </a:xfrm>
        </p:grpSpPr>
        <p:sp>
          <p:nvSpPr>
            <p:cNvPr id="267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8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6792" name="Rectangle 135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67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9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6795" name="Rectangle 136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67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94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6798" name="Rectangle 137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67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797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6801" name="Rectangle 138"/>
          <p:cNvGrpSpPr/>
          <p:nvPr/>
        </p:nvGrpSpPr>
        <p:grpSpPr>
          <a:xfrm>
            <a:off x="13415999" y="8579432"/>
            <a:ext cx="1244161" cy="1511259"/>
            <a:chOff x="0" y="0"/>
            <a:chExt cx="1244160" cy="1511257"/>
          </a:xfrm>
        </p:grpSpPr>
        <p:sp>
          <p:nvSpPr>
            <p:cNvPr id="267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800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0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6804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05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06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07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08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09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0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1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2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3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4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5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6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7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8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19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0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1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2" name="Rectangle 19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3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4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5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6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7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8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29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0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1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2" name="Rectangle 29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3" name="Rectangle 30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4" name="Rectangle 31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5" name="Rectangle 32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6" name="Rectangle 33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7" name="Rectangle 34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8" name="Rectangle 35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39" name="Rectangle 36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0" name="Rectangle 37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1" name="Rectangle 38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2" name="Rectangle 39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3" name="Rectangle 40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4" name="Rectangle 41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5" name="Rectangle 42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6" name="Rectangle 43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7" name="Rectangle 44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8" name="Rectangle 45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49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0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1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2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3" name="Rectangle 50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4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5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6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7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8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59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0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1" name="Rectangle 5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2" name="Rectangle 5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3" name="Rectangle 6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4" name="Rectangle 6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5" name="Rectangle 6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6" name="Rectangle 6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7" name="Rectangle 6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8" name="Rectangle 6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69" name="Rectangle 6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0" name="Rectangle 6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1" name="Rectangle 6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2" name="Rectangle 6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3" name="Rectangle 7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4" name="Rectangle 7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5" name="Rectangle 7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6" name="Rectangle 7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7" name="Rectangle 7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8" name="Rectangle 7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79" name="Rectangle 7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0" name="Rectangle 7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1" name="Rectangle 7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2" name="Rectangle 7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3" name="Rectangle 8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4" name="Rectangle 8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5" name="Rectangle 8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6" name="Rectangle 8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7" name="Rectangle 8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8" name="Rectangle 8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89" name="Rectangle 8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0" name="Rectangle 8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1" name="Rectangle 8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2" name="Rectangle 8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3" name="Rectangle 9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4" name="Rectangle 9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5" name="Rectangle 9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6" name="Rectangle 9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7" name="Rectangle 9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8" name="Rectangle 9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899" name="Rectangle 9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0" name="Rectangle 9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1" name="Rectangle 9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2" name="Rectangle 9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3" name="Rectangle 10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4" name="Rectangle 10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5" name="Rectangle 10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6" name="AutoShape 10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7" name="Rectangle 10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6908" name="AutoShape 10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6911" name="Rectangle 106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69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1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914" name="Rectangle 10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69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1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917" name="Rectangle 10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69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1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920" name="Rectangle 10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69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1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923" name="Rectangle 110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69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2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926" name="Rectangle 111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69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2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929" name="Rectangle 112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69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2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6932" name="Rectangle 11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69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3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935" name="Rectangle 114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69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3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938" name="Rectangle 115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69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3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941" name="Rectangle 116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69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4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944" name="Rectangle 117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69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4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947" name="Rectangle 11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69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4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950" name="Rectangle 119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694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4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953" name="Rectangle 120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69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5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956" name="Rectangle 12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69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5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6959" name="Rectangle 122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695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5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6962" name="Rectangle 123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69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6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965" name="Rectangle 124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69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6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968" name="Rectangle 125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69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6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971" name="Rectangle 126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69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7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974" name="Rectangle 127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69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7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977" name="Rectangle 128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69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7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980" name="Rectangle 129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69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7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6983" name="Rectangle 130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69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8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6986" name="Rectangle 131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69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8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6989" name="Rectangle 132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69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8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6992" name="Rectangle 133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69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91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6995" name="Rectangle 134"/>
          <p:cNvGrpSpPr/>
          <p:nvPr/>
        </p:nvGrpSpPr>
        <p:grpSpPr>
          <a:xfrm>
            <a:off x="12171839" y="3599388"/>
            <a:ext cx="1244161" cy="1511259"/>
            <a:chOff x="0" y="0"/>
            <a:chExt cx="1244160" cy="1511257"/>
          </a:xfrm>
        </p:grpSpPr>
        <p:sp>
          <p:nvSpPr>
            <p:cNvPr id="2699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9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6998" name="Rectangle 135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69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699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7001" name="Rectangle 136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69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000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7004" name="Rectangle 137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70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003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7007" name="Rectangle 138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70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006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0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701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1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8" name="Rectangle 19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29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0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1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2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3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4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5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6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7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8" name="Rectangle 29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39" name="Rectangle 30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0" name="Rectangle 31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1" name="Rectangle 32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2" name="Rectangle 33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3" name="Rectangle 34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4" name="Rectangle 35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5" name="Rectangle 36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6" name="Rectangle 37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7" name="Rectangle 38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8" name="Rectangle 39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49" name="Rectangle 40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0" name="Rectangle 41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1" name="Rectangle 42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2" name="Rectangle 43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3" name="Rectangle 44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4" name="Rectangle 45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5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6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7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8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59" name="Rectangle 50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0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1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2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3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4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5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6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7" name="Rectangle 5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8" name="Rectangle 5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69" name="Rectangle 6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0" name="Rectangle 6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1" name="Rectangle 6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2" name="Rectangle 6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3" name="Rectangle 6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4" name="Rectangle 6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5" name="Rectangle 6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6" name="Rectangle 6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7" name="Rectangle 6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8" name="Rectangle 6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79" name="Rectangle 7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0" name="Rectangle 7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1" name="Rectangle 7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2" name="Rectangle 7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3" name="Rectangle 7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4" name="Rectangle 7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5" name="Rectangle 7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6" name="Rectangle 7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7" name="Rectangle 7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8" name="Rectangle 7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89" name="Rectangle 8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0" name="Rectangle 8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1" name="Rectangle 8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2" name="Rectangle 8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3" name="Rectangle 8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4" name="Rectangle 8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5" name="Rectangle 8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6" name="Rectangle 8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7" name="Rectangle 8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8" name="Rectangle 8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099" name="Rectangle 9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0" name="Rectangle 9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1" name="Rectangle 9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2" name="Rectangle 9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3" name="Rectangle 9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4" name="Rectangle 9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5" name="Rectangle 9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6" name="Rectangle 9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7" name="Rectangle 9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8" name="Rectangle 9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09" name="Rectangle 10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10" name="Rectangle 10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11" name="Rectangle 10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12" name="AutoShape 10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13" name="Rectangle 10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114" name="AutoShape 10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7117" name="Rectangle 106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71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1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120" name="Rectangle 10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71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1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123" name="Rectangle 10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71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2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126" name="Rectangle 10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71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2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129" name="Rectangle 110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71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2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132" name="Rectangle 111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71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3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135" name="Rectangle 112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71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3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138" name="Rectangle 11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71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3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141" name="Rectangle 114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71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40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144" name="Rectangle 115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71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4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147" name="Rectangle 116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71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4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150" name="Rectangle 117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714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4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153" name="Rectangle 11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71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5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156" name="Rectangle 119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71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5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159" name="Rectangle 120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715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5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162" name="Rectangle 12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71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61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7165" name="Rectangle 122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71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6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7168" name="Rectangle 123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71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6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171" name="Rectangle 124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71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7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174" name="Rectangle 125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71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7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177" name="Rectangle 126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71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76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7180" name="Rectangle 127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71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7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183" name="Rectangle 128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71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8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186" name="Rectangle 129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71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8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189" name="Rectangle 130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71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8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192" name="Rectangle 131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71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9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195" name="Rectangle 132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719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94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7198" name="Rectangle 133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71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197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7201" name="Rectangle 134"/>
          <p:cNvGrpSpPr/>
          <p:nvPr/>
        </p:nvGrpSpPr>
        <p:grpSpPr>
          <a:xfrm>
            <a:off x="12171839" y="3599388"/>
            <a:ext cx="1244161" cy="1511259"/>
            <a:chOff x="0" y="0"/>
            <a:chExt cx="1244160" cy="1511257"/>
          </a:xfrm>
        </p:grpSpPr>
        <p:sp>
          <p:nvSpPr>
            <p:cNvPr id="271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200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7204" name="Rectangle 135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72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203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7207" name="Rectangle 136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72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206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7210" name="Rectangle 137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720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209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7213" name="Rectangle 138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72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212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7216" name="Rectangle 139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72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215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7219" name="Rectangle 140"/>
          <p:cNvGrpSpPr/>
          <p:nvPr/>
        </p:nvGrpSpPr>
        <p:grpSpPr>
          <a:xfrm>
            <a:off x="14660159" y="8576550"/>
            <a:ext cx="1244161" cy="1511259"/>
            <a:chOff x="0" y="0"/>
            <a:chExt cx="1244160" cy="1511257"/>
          </a:xfrm>
        </p:grpSpPr>
        <p:sp>
          <p:nvSpPr>
            <p:cNvPr id="2721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218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7222" name="Rectangle 141"/>
          <p:cNvGrpSpPr/>
          <p:nvPr/>
        </p:nvGrpSpPr>
        <p:grpSpPr>
          <a:xfrm>
            <a:off x="13415999" y="7332260"/>
            <a:ext cx="1244161" cy="1511259"/>
            <a:chOff x="0" y="0"/>
            <a:chExt cx="1244160" cy="1511257"/>
          </a:xfrm>
        </p:grpSpPr>
        <p:sp>
          <p:nvSpPr>
            <p:cNvPr id="272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221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24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7225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26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27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28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29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0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1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2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3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4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5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6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7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8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39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0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1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2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3" name="Rectangle 19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4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5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6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7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8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49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0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1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2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3" name="Rectangle 29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4" name="Rectangle 30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5" name="Rectangle 31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6" name="Rectangle 32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7" name="Rectangle 33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8" name="Rectangle 34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59" name="Rectangle 35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0" name="Rectangle 36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1" name="Rectangle 37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2" name="Rectangle 38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3" name="Rectangle 39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4" name="Rectangle 40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5" name="Rectangle 41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6" name="Rectangle 42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7" name="Rectangle 43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8" name="Rectangle 44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69" name="Rectangle 45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0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1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2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3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4" name="Rectangle 50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5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6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7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8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79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0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1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2" name="Rectangle 5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3" name="Rectangle 5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4" name="Rectangle 6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5" name="Rectangle 6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6" name="Rectangle 6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7" name="Rectangle 6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8" name="Rectangle 6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89" name="Rectangle 6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0" name="Rectangle 6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1" name="Rectangle 6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2" name="Rectangle 6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3" name="Rectangle 6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4" name="Rectangle 7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5" name="Rectangle 7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6" name="Rectangle 7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7" name="Rectangle 7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8" name="Rectangle 7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299" name="Rectangle 7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0" name="Rectangle 7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1" name="Rectangle 7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2" name="Rectangle 7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3" name="Rectangle 7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4" name="Rectangle 8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5" name="Rectangle 8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6" name="Rectangle 8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7" name="Rectangle 8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8" name="Rectangle 8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09" name="Rectangle 8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0" name="Rectangle 8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1" name="Rectangle 8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2" name="Rectangle 8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3" name="Rectangle 8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4" name="Rectangle 9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5" name="Rectangle 9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6" name="Rectangle 9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7" name="Rectangle 9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8" name="Rectangle 9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19" name="Rectangle 9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0" name="Rectangle 9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1" name="Rectangle 9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2" name="Rectangle 9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3" name="Rectangle 9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4" name="Rectangle 10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5" name="Rectangle 10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6" name="Rectangle 10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7" name="AutoShape 10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8" name="Rectangle 10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329" name="AutoShape 10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7332" name="Rectangle 106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73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3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335" name="Rectangle 10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73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3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338" name="Rectangle 10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73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3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341" name="Rectangle 10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73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4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344" name="Rectangle 110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73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4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347" name="Rectangle 111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73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4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350" name="Rectangle 112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73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4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353" name="Rectangle 11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73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5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356" name="Rectangle 114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73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5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359" name="Rectangle 115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73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5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362" name="Rectangle 116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73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6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365" name="Rectangle 117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73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6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368" name="Rectangle 11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73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6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371" name="Rectangle 119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73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7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374" name="Rectangle 120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73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7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377" name="Rectangle 12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73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76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7380" name="Rectangle 122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73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79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7383" name="Rectangle 123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73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8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386" name="Rectangle 124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73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8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389" name="Rectangle 125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73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8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392" name="Rectangle 126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73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9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7395" name="Rectangle 127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73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9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398" name="Rectangle 128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73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39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401" name="Rectangle 129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73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0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404" name="Rectangle 130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74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0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407" name="Rectangle 131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74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06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410" name="Rectangle 132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740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09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7413" name="Rectangle 133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74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12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7416" name="Rectangle 134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74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1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7419" name="Rectangle 135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74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18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7422" name="Rectangle 136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74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21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7425" name="Rectangle 137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74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24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7428" name="Rectangle 138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742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27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7431" name="Rectangle 139"/>
          <p:cNvGrpSpPr/>
          <p:nvPr/>
        </p:nvGrpSpPr>
        <p:grpSpPr>
          <a:xfrm>
            <a:off x="14660159" y="8576550"/>
            <a:ext cx="1244161" cy="1511259"/>
            <a:chOff x="0" y="0"/>
            <a:chExt cx="1244160" cy="1511257"/>
          </a:xfrm>
        </p:grpSpPr>
        <p:sp>
          <p:nvSpPr>
            <p:cNvPr id="2742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30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7434" name="Rectangle 140"/>
          <p:cNvGrpSpPr/>
          <p:nvPr/>
        </p:nvGrpSpPr>
        <p:grpSpPr>
          <a:xfrm>
            <a:off x="13415999" y="7332260"/>
            <a:ext cx="1244161" cy="1511259"/>
            <a:chOff x="0" y="0"/>
            <a:chExt cx="1244160" cy="1511257"/>
          </a:xfrm>
        </p:grpSpPr>
        <p:sp>
          <p:nvSpPr>
            <p:cNvPr id="2743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33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7437" name="Rectangle 141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74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436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3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744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4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8" name="Rectangle 19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59" name="Rectangle 20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0" name="Rectangle 21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1" name="Rectangle 22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2" name="Rectangle 23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3" name="Rectangle 24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4" name="Rectangle 25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5" name="Rectangle 26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6" name="Rectangle 27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7" name="Rectangle 28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8" name="Rectangle 29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69" name="Rectangle 30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0" name="Rectangle 31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1" name="Rectangle 32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2" name="Rectangle 33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3" name="Rectangle 3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4" name="Rectangle 3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5" name="Rectangle 3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6" name="Rectangle 3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7" name="Rectangle 3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8" name="Rectangle 3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79" name="Rectangle 4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0" name="Rectangle 41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1" name="Rectangle 42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2" name="Rectangle 43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3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4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5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6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7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8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89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0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1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2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3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4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5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6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7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8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499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0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1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2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3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4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5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6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7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8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09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0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1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2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3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4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5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6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7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8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19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0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1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2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3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4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5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6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7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8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29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0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1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2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3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4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5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6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7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8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39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40" name="AutoShape 10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41" name="Rectangle 102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542" name="AutoShape 103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7545" name="Rectangle 10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75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4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548" name="Rectangle 10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75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4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551" name="Rectangle 106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75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5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554" name="Rectangle 10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75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5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557" name="Rectangle 10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75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5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560" name="Rectangle 109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75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5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563" name="Rectangle 110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75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6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566" name="Rectangle 11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75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6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569" name="Rectangle 112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75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6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572" name="Rectangle 113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75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7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575" name="Rectangle 114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757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7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578" name="Rectangle 115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757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7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581" name="Rectangle 116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75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8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584" name="Rectangle 117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758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8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587" name="Rectangle 118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758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8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590" name="Rectangle 11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75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8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7593" name="Rectangle 120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759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92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7596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75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9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599" name="Rectangle 122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759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59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602" name="Rectangle 123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76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0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605" name="Rectangle 124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760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04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7608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76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0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611" name="Rectangle 126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760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1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614" name="Rectangle 127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76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1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617" name="Rectangle 128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76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1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620" name="Rectangle 129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76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1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623" name="Rectangle 130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762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22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7626" name="Rectangle 131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76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2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7629" name="Rectangle 132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762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2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7632" name="Rectangle 133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76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31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7635" name="Rectangle 134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76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34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7638" name="Rectangle 135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76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37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7641" name="Rectangle 136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76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40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7644" name="Rectangle 137"/>
          <p:cNvGrpSpPr/>
          <p:nvPr/>
        </p:nvGrpSpPr>
        <p:grpSpPr>
          <a:xfrm>
            <a:off x="14660159" y="8576550"/>
            <a:ext cx="1244161" cy="1511259"/>
            <a:chOff x="0" y="0"/>
            <a:chExt cx="1244160" cy="1511257"/>
          </a:xfrm>
        </p:grpSpPr>
        <p:sp>
          <p:nvSpPr>
            <p:cNvPr id="276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43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7647" name="Rectangle 138"/>
          <p:cNvGrpSpPr/>
          <p:nvPr/>
        </p:nvGrpSpPr>
        <p:grpSpPr>
          <a:xfrm>
            <a:off x="13415999" y="7332260"/>
            <a:ext cx="1244161" cy="1511259"/>
            <a:chOff x="0" y="0"/>
            <a:chExt cx="1244160" cy="1511257"/>
          </a:xfrm>
        </p:grpSpPr>
        <p:sp>
          <p:nvSpPr>
            <p:cNvPr id="276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46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7650" name="Rectangle 139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76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49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7653" name="Rectangle 140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76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52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7656" name="Rectangle 141"/>
          <p:cNvGrpSpPr/>
          <p:nvPr/>
        </p:nvGrpSpPr>
        <p:grpSpPr>
          <a:xfrm>
            <a:off x="13415999" y="3599388"/>
            <a:ext cx="1244161" cy="1511259"/>
            <a:chOff x="0" y="0"/>
            <a:chExt cx="1244160" cy="1511257"/>
          </a:xfrm>
        </p:grpSpPr>
        <p:sp>
          <p:nvSpPr>
            <p:cNvPr id="276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655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8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765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6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7" name="Rectangle 19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8" name="Rectangle 20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79" name="Rectangle 21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0" name="Rectangle 22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1" name="Rectangle 23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2" name="Rectangle 24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3" name="Rectangle 25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4" name="Rectangle 26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5" name="Rectangle 27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6" name="Rectangle 28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7" name="Rectangle 29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8" name="Rectangle 30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89" name="Rectangle 31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0" name="Rectangle 32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1" name="Rectangle 33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2" name="Rectangle 3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3" name="Rectangle 3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4" name="Rectangle 3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5" name="Rectangle 3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6" name="Rectangle 3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7" name="Rectangle 3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8" name="Rectangle 4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699" name="Rectangle 41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0" name="Rectangle 42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1" name="Rectangle 43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2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3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4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5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6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7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8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09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0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1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2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3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4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5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6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7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8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19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0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1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2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3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4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5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6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7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8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29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0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1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2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3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4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5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6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7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8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39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0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1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2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3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4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5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6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7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8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49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0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1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2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3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4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5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6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7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8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59" name="AutoShape 10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60" name="Rectangle 102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761" name="AutoShape 103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7764" name="Rectangle 10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77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6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767" name="Rectangle 10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77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6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770" name="Rectangle 106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77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6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773" name="Rectangle 10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77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7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776" name="Rectangle 10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77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7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779" name="Rectangle 109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77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7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782" name="Rectangle 110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77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8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785" name="Rectangle 11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77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8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788" name="Rectangle 112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77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8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791" name="Rectangle 113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77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9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794" name="Rectangle 114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779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9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797" name="Rectangle 115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779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9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800" name="Rectangle 116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77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79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803" name="Rectangle 117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780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0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806" name="Rectangle 118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780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0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809" name="Rectangle 11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78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0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7812" name="Rectangle 120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781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1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7815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78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1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818" name="Rectangle 122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781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1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821" name="Rectangle 123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78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20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824" name="Rectangle 124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782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23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7827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78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2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830" name="Rectangle 126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782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2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833" name="Rectangle 127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783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3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7836" name="Rectangle 128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78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3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839" name="Rectangle 129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78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3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7842" name="Rectangle 130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784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4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7845" name="Rectangle 131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78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44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7848" name="Rectangle 132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784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4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7851" name="Rectangle 133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78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50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7854" name="Rectangle 134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785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53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7857" name="Rectangle 135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78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56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7860" name="Rectangle 136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785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59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7863" name="Rectangle 137"/>
          <p:cNvGrpSpPr/>
          <p:nvPr/>
        </p:nvGrpSpPr>
        <p:grpSpPr>
          <a:xfrm>
            <a:off x="14660159" y="8576550"/>
            <a:ext cx="1244161" cy="1511259"/>
            <a:chOff x="0" y="0"/>
            <a:chExt cx="1244160" cy="1511257"/>
          </a:xfrm>
        </p:grpSpPr>
        <p:sp>
          <p:nvSpPr>
            <p:cNvPr id="2786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62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7866" name="Rectangle 138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78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65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7869" name="Rectangle 139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786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68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7872" name="Rectangle 140"/>
          <p:cNvGrpSpPr/>
          <p:nvPr/>
        </p:nvGrpSpPr>
        <p:grpSpPr>
          <a:xfrm>
            <a:off x="13415999" y="3599388"/>
            <a:ext cx="1244161" cy="1511259"/>
            <a:chOff x="0" y="0"/>
            <a:chExt cx="1244160" cy="1511257"/>
          </a:xfrm>
        </p:grpSpPr>
        <p:sp>
          <p:nvSpPr>
            <p:cNvPr id="2787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71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7875" name="Rectangle 141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78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874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7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787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7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8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6" name="Rectangle 19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7" name="Rectangle 20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8" name="Rectangle 21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899" name="Rectangle 22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0" name="Rectangle 23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1" name="Rectangle 24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2" name="Rectangle 25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3" name="Rectangle 26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4" name="Rectangle 27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5" name="Rectangle 28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6" name="Rectangle 29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7" name="Rectangle 30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8" name="Rectangle 31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09" name="Rectangle 32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0" name="Rectangle 33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1" name="Rectangle 3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2" name="Rectangle 3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3" name="Rectangle 3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4" name="Rectangle 3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5" name="Rectangle 3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6" name="Rectangle 3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7" name="Rectangle 4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8" name="Rectangle 41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19" name="Rectangle 42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0" name="Rectangle 43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1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2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3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4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5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6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7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8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29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0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1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2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3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4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5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6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7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8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39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0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1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2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3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4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5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6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7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8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49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0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1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2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3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4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5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6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7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8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59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0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1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2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3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4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5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6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7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8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69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0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1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2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3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4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5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6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7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8" name="AutoShape 10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79" name="Rectangle 102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7980" name="AutoShape 103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7983" name="Rectangle 10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79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98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986" name="Rectangle 10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79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98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989" name="Rectangle 106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79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98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7992" name="Rectangle 10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79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99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995" name="Rectangle 10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79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99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7998" name="Rectangle 109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79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799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001" name="Rectangle 110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79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0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004" name="Rectangle 11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80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0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007" name="Rectangle 112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80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06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010" name="Rectangle 113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80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0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013" name="Rectangle 114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801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1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016" name="Rectangle 115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80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1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019" name="Rectangle 116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80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1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022" name="Rectangle 117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80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2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025" name="Rectangle 118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80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2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028" name="Rectangle 11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80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27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031" name="Rectangle 120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802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30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034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80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3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037" name="Rectangle 122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803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3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040" name="Rectangle 123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80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3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043" name="Rectangle 124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804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42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046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80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4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049" name="Rectangle 126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804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4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052" name="Rectangle 127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805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5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055" name="Rectangle 128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80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5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058" name="Rectangle 129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80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5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061" name="Rectangle 130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805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6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064" name="Rectangle 131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80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63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067" name="Rectangle 132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806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66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070" name="Rectangle 133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80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69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073" name="Rectangle 134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807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72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076" name="Rectangle 135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80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75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8079" name="Rectangle 136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807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78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8082" name="Rectangle 137"/>
          <p:cNvGrpSpPr/>
          <p:nvPr/>
        </p:nvGrpSpPr>
        <p:grpSpPr>
          <a:xfrm>
            <a:off x="14660159" y="8576550"/>
            <a:ext cx="1244161" cy="1511259"/>
            <a:chOff x="0" y="0"/>
            <a:chExt cx="1244160" cy="1511257"/>
          </a:xfrm>
        </p:grpSpPr>
        <p:sp>
          <p:nvSpPr>
            <p:cNvPr id="280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81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8085" name="Rectangle 138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80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84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088" name="Rectangle 139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808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87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091" name="Rectangle 140"/>
          <p:cNvGrpSpPr/>
          <p:nvPr/>
        </p:nvGrpSpPr>
        <p:grpSpPr>
          <a:xfrm>
            <a:off x="13415999" y="3599388"/>
            <a:ext cx="1244161" cy="1511259"/>
            <a:chOff x="0" y="0"/>
            <a:chExt cx="1244160" cy="1511257"/>
          </a:xfrm>
        </p:grpSpPr>
        <p:sp>
          <p:nvSpPr>
            <p:cNvPr id="2808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90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8094" name="Rectangle 141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80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93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8097" name="Rectangle 142"/>
          <p:cNvGrpSpPr/>
          <p:nvPr/>
        </p:nvGrpSpPr>
        <p:grpSpPr>
          <a:xfrm>
            <a:off x="14660159" y="7332260"/>
            <a:ext cx="1244161" cy="1511259"/>
            <a:chOff x="0" y="0"/>
            <a:chExt cx="1244160" cy="1511257"/>
          </a:xfrm>
        </p:grpSpPr>
        <p:sp>
          <p:nvSpPr>
            <p:cNvPr id="2809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96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8100" name="Rectangle 143"/>
          <p:cNvGrpSpPr/>
          <p:nvPr/>
        </p:nvGrpSpPr>
        <p:grpSpPr>
          <a:xfrm>
            <a:off x="13415999" y="6087969"/>
            <a:ext cx="1244161" cy="1511259"/>
            <a:chOff x="0" y="0"/>
            <a:chExt cx="1244160" cy="1511257"/>
          </a:xfrm>
        </p:grpSpPr>
        <p:sp>
          <p:nvSpPr>
            <p:cNvPr id="2809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099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02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8103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04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05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06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07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08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09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0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1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2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3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4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5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6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7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8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19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0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1" name="Rectangle 19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2" name="Rectangle 20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3" name="Rectangle 21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4" name="Rectangle 22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5" name="Rectangle 23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6" name="Rectangle 24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7" name="Rectangle 25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8" name="Rectangle 26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29" name="Rectangle 27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0" name="Rectangle 28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1" name="Rectangle 29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2" name="Rectangle 30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3" name="Rectangle 31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4" name="Rectangle 32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5" name="Rectangle 33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6" name="Rectangle 3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7" name="Rectangle 3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8" name="Rectangle 3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39" name="Rectangle 3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0" name="Rectangle 3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1" name="Rectangle 3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2" name="Rectangle 4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3" name="Rectangle 41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4" name="Rectangle 42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5" name="Rectangle 43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6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7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8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49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0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1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2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3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4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5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6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7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8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59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0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1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2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3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4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5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6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7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8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69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0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1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2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3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4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5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6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7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8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79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0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1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2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3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4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5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6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7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8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89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0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1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2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3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4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5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6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7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8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199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00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01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02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03" name="AutoShape 10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04" name="Rectangle 102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205" name="AutoShape 103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8208" name="Rectangle 10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82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0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211" name="Rectangle 10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82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1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214" name="Rectangle 106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82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1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217" name="Rectangle 10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82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1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220" name="Rectangle 10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82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1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223" name="Rectangle 109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82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2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226" name="Rectangle 110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82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2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229" name="Rectangle 11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82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2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232" name="Rectangle 112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82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3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235" name="Rectangle 113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82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3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238" name="Rectangle 114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82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3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241" name="Rectangle 115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82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4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244" name="Rectangle 116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82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4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247" name="Rectangle 117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82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4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250" name="Rectangle 118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824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4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253" name="Rectangle 11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82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52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256" name="Rectangle 120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82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5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259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82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5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262" name="Rectangle 122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826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6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265" name="Rectangle 123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82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6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268" name="Rectangle 124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82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6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271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82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7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274" name="Rectangle 126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82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7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277" name="Rectangle 127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82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7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280" name="Rectangle 128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82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7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283" name="Rectangle 129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82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8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286" name="Rectangle 130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828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8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289" name="Rectangle 131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82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8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292" name="Rectangle 132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829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9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295" name="Rectangle 133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82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94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298" name="Rectangle 134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82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297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301" name="Rectangle 135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82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300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8304" name="Rectangle 136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83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303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8307" name="Rectangle 137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83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306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310" name="Rectangle 138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830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309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313" name="Rectangle 139"/>
          <p:cNvGrpSpPr/>
          <p:nvPr/>
        </p:nvGrpSpPr>
        <p:grpSpPr>
          <a:xfrm>
            <a:off x="13415999" y="3599388"/>
            <a:ext cx="1244161" cy="1511259"/>
            <a:chOff x="0" y="0"/>
            <a:chExt cx="1244160" cy="1511257"/>
          </a:xfrm>
        </p:grpSpPr>
        <p:sp>
          <p:nvSpPr>
            <p:cNvPr id="2831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312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8316" name="Rectangle 140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83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315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8319" name="Rectangle 141"/>
          <p:cNvGrpSpPr/>
          <p:nvPr/>
        </p:nvGrpSpPr>
        <p:grpSpPr>
          <a:xfrm>
            <a:off x="14660159" y="7332260"/>
            <a:ext cx="1244161" cy="1511259"/>
            <a:chOff x="0" y="0"/>
            <a:chExt cx="1244160" cy="1511257"/>
          </a:xfrm>
        </p:grpSpPr>
        <p:sp>
          <p:nvSpPr>
            <p:cNvPr id="2831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318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8322" name="Rectangle 142"/>
          <p:cNvGrpSpPr/>
          <p:nvPr/>
        </p:nvGrpSpPr>
        <p:grpSpPr>
          <a:xfrm>
            <a:off x="13415999" y="6087969"/>
            <a:ext cx="1244161" cy="1511259"/>
            <a:chOff x="0" y="0"/>
            <a:chExt cx="1244160" cy="1511257"/>
          </a:xfrm>
        </p:grpSpPr>
        <p:sp>
          <p:nvSpPr>
            <p:cNvPr id="283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321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8325" name="Rectangle 143"/>
          <p:cNvGrpSpPr/>
          <p:nvPr/>
        </p:nvGrpSpPr>
        <p:grpSpPr>
          <a:xfrm>
            <a:off x="14660159" y="8710034"/>
            <a:ext cx="1244161" cy="1244291"/>
            <a:chOff x="0" y="0"/>
            <a:chExt cx="1244160" cy="1244290"/>
          </a:xfrm>
        </p:grpSpPr>
        <p:sp>
          <p:nvSpPr>
            <p:cNvPr id="283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324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2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8328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29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0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1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2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3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4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5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6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7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8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39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0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1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2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3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4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5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6" name="Rectangle 19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7" name="Rectangle 20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8" name="Rectangle 21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49" name="Rectangle 22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0" name="Rectangle 23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1" name="Rectangle 24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2" name="Rectangle 25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3" name="Rectangle 26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4" name="Rectangle 27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5" name="Rectangle 28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6" name="Rectangle 29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7" name="Rectangle 30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8" name="Rectangle 31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59" name="Rectangle 32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0" name="Rectangle 33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1" name="Rectangle 3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2" name="Rectangle 3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3" name="Rectangle 3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4" name="Rectangle 3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5" name="Rectangle 3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6" name="Rectangle 3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7" name="Rectangle 4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8" name="Rectangle 41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69" name="Rectangle 42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0" name="Rectangle 43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1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2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3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4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5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6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7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8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79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0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1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2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3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4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5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6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7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8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89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0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1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2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3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4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5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6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7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8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399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0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1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2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3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4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5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6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7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8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09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0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1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2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3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4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5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6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7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8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19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0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1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2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3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4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5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6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7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8" name="AutoShape 10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29" name="Rectangle 102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430" name="AutoShape 103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8433" name="Rectangle 10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84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3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436" name="Rectangle 10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84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3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439" name="Rectangle 106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84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3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442" name="Rectangle 10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84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4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445" name="Rectangle 10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84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4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448" name="Rectangle 109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84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4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451" name="Rectangle 110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84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5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454" name="Rectangle 11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84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5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457" name="Rectangle 112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84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56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460" name="Rectangle 113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845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5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463" name="Rectangle 114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846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6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466" name="Rectangle 115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846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6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469" name="Rectangle 116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84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6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472" name="Rectangle 117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847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7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475" name="Rectangle 118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847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7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478" name="Rectangle 11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84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77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481" name="Rectangle 120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847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80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484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848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8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487" name="Rectangle 122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848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8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490" name="Rectangle 123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84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8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493" name="Rectangle 124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849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92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496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84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9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499" name="Rectangle 126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849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49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502" name="Rectangle 127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850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0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505" name="Rectangle 128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85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0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508" name="Rectangle 129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85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0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511" name="Rectangle 130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850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1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514" name="Rectangle 131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85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13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517" name="Rectangle 132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85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16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520" name="Rectangle 133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85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19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523" name="Rectangle 134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852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22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526" name="Rectangle 135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85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25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8529" name="Rectangle 136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852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28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8532" name="Rectangle 137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85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31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535" name="Rectangle 138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85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34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538" name="Rectangle 139"/>
          <p:cNvGrpSpPr/>
          <p:nvPr/>
        </p:nvGrpSpPr>
        <p:grpSpPr>
          <a:xfrm>
            <a:off x="13415999" y="3599388"/>
            <a:ext cx="1244161" cy="1511259"/>
            <a:chOff x="0" y="0"/>
            <a:chExt cx="1244160" cy="1511257"/>
          </a:xfrm>
        </p:grpSpPr>
        <p:sp>
          <p:nvSpPr>
            <p:cNvPr id="285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37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8541" name="Rectangle 140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85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40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8544" name="Rectangle 141"/>
          <p:cNvGrpSpPr/>
          <p:nvPr/>
        </p:nvGrpSpPr>
        <p:grpSpPr>
          <a:xfrm>
            <a:off x="14660159" y="7332260"/>
            <a:ext cx="1244161" cy="1511259"/>
            <a:chOff x="0" y="0"/>
            <a:chExt cx="1244160" cy="1511257"/>
          </a:xfrm>
        </p:grpSpPr>
        <p:sp>
          <p:nvSpPr>
            <p:cNvPr id="285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43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8547" name="Rectangle 142"/>
          <p:cNvGrpSpPr/>
          <p:nvPr/>
        </p:nvGrpSpPr>
        <p:grpSpPr>
          <a:xfrm>
            <a:off x="13415999" y="6087969"/>
            <a:ext cx="1244161" cy="1511259"/>
            <a:chOff x="0" y="0"/>
            <a:chExt cx="1244160" cy="1511257"/>
          </a:xfrm>
        </p:grpSpPr>
        <p:sp>
          <p:nvSpPr>
            <p:cNvPr id="2854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46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8550" name="Rectangle 143"/>
          <p:cNvGrpSpPr/>
          <p:nvPr/>
        </p:nvGrpSpPr>
        <p:grpSpPr>
          <a:xfrm>
            <a:off x="14660159" y="8710034"/>
            <a:ext cx="1244161" cy="1244291"/>
            <a:chOff x="0" y="0"/>
            <a:chExt cx="1244160" cy="1244290"/>
          </a:xfrm>
        </p:grpSpPr>
        <p:sp>
          <p:nvSpPr>
            <p:cNvPr id="285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49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8553" name="Rectangle 144"/>
          <p:cNvGrpSpPr/>
          <p:nvPr/>
        </p:nvGrpSpPr>
        <p:grpSpPr>
          <a:xfrm>
            <a:off x="14660159" y="9823722"/>
            <a:ext cx="1244161" cy="1511259"/>
            <a:chOff x="0" y="0"/>
            <a:chExt cx="1244160" cy="1511257"/>
          </a:xfrm>
        </p:grpSpPr>
        <p:sp>
          <p:nvSpPr>
            <p:cNvPr id="285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52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8556" name="Rectangle 145"/>
          <p:cNvGrpSpPr/>
          <p:nvPr/>
        </p:nvGrpSpPr>
        <p:grpSpPr>
          <a:xfrm>
            <a:off x="15904319" y="8579432"/>
            <a:ext cx="1244161" cy="1511259"/>
            <a:chOff x="0" y="0"/>
            <a:chExt cx="1244160" cy="1511257"/>
          </a:xfrm>
        </p:grpSpPr>
        <p:sp>
          <p:nvSpPr>
            <p:cNvPr id="285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555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58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8559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0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1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2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3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4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5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6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7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8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69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0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1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2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3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4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5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6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7" name="Rectangle 19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8" name="Rectangle 20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79" name="Rectangle 21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0" name="Rectangle 22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1" name="Rectangle 23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2" name="Rectangle 24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3" name="Rectangle 25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4" name="Rectangle 26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5" name="Rectangle 27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6" name="Rectangle 28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7" name="Rectangle 29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8" name="Rectangle 30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89" name="Rectangle 31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0" name="Rectangle 32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1" name="Rectangle 33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2" name="Rectangle 34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3" name="Rectangle 35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4" name="Rectangle 36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5" name="Rectangle 37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6" name="Rectangle 38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7" name="Rectangle 39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8" name="Rectangle 40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599" name="Rectangle 41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0" name="Rectangle 42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1" name="Rectangle 43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2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3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4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5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6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7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8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09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0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1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2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3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4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5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6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7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8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19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0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1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2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3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4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5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6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7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8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29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0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1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2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3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4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5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6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7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8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39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0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1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2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3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4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5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6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7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8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49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0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1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2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3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4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5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6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7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8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59" name="AutoShape 101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60" name="Rectangle 102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661" name="AutoShape 103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8664" name="Rectangle 104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86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6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667" name="Rectangle 105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86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6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670" name="Rectangle 106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86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6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673" name="Rectangle 107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86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7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676" name="Rectangle 108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86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7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679" name="Rectangle 109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86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7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682" name="Rectangle 110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86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8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685" name="Rectangle 111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86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8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688" name="Rectangle 112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86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8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691" name="Rectangle 113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86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9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694" name="Rectangle 114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869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9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697" name="Rectangle 115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869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9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700" name="Rectangle 116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86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69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703" name="Rectangle 117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870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0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706" name="Rectangle 118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870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0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709" name="Rectangle 119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87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0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712" name="Rectangle 120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871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1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715" name="Rectangle 121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87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1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718" name="Rectangle 122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871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1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721" name="Rectangle 123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87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20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724" name="Rectangle 124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872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23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727" name="Rectangle 125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87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2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730" name="Rectangle 126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872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2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733" name="Rectangle 127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873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3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736" name="Rectangle 128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87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3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739" name="Rectangle 129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87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3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742" name="Rectangle 130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874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4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745" name="Rectangle 131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87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44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748" name="Rectangle 132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874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4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751" name="Rectangle 133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87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50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754" name="Rectangle 134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875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53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757" name="Rectangle 135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87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56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8760" name="Rectangle 136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875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59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8763" name="Rectangle 137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87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62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766" name="Rectangle 138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876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65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769" name="Rectangle 139"/>
          <p:cNvGrpSpPr/>
          <p:nvPr/>
        </p:nvGrpSpPr>
        <p:grpSpPr>
          <a:xfrm>
            <a:off x="13415999" y="3599388"/>
            <a:ext cx="1244161" cy="1511259"/>
            <a:chOff x="0" y="0"/>
            <a:chExt cx="1244160" cy="1511257"/>
          </a:xfrm>
        </p:grpSpPr>
        <p:sp>
          <p:nvSpPr>
            <p:cNvPr id="2876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68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8772" name="Rectangle 140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87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71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8775" name="Rectangle 141"/>
          <p:cNvGrpSpPr/>
          <p:nvPr/>
        </p:nvGrpSpPr>
        <p:grpSpPr>
          <a:xfrm>
            <a:off x="14660159" y="7332260"/>
            <a:ext cx="1244161" cy="1511259"/>
            <a:chOff x="0" y="0"/>
            <a:chExt cx="1244160" cy="1511257"/>
          </a:xfrm>
        </p:grpSpPr>
        <p:sp>
          <p:nvSpPr>
            <p:cNvPr id="2877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74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8778" name="Rectangle 142"/>
          <p:cNvGrpSpPr/>
          <p:nvPr/>
        </p:nvGrpSpPr>
        <p:grpSpPr>
          <a:xfrm>
            <a:off x="14660159" y="8710034"/>
            <a:ext cx="1244161" cy="1244291"/>
            <a:chOff x="0" y="0"/>
            <a:chExt cx="1244160" cy="1244290"/>
          </a:xfrm>
        </p:grpSpPr>
        <p:sp>
          <p:nvSpPr>
            <p:cNvPr id="2877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77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8781" name="Rectangle 143"/>
          <p:cNvGrpSpPr/>
          <p:nvPr/>
        </p:nvGrpSpPr>
        <p:grpSpPr>
          <a:xfrm>
            <a:off x="14660159" y="9823722"/>
            <a:ext cx="1244161" cy="1511259"/>
            <a:chOff x="0" y="0"/>
            <a:chExt cx="1244160" cy="1511257"/>
          </a:xfrm>
        </p:grpSpPr>
        <p:sp>
          <p:nvSpPr>
            <p:cNvPr id="2877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80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8784" name="Rectangle 144"/>
          <p:cNvGrpSpPr/>
          <p:nvPr/>
        </p:nvGrpSpPr>
        <p:grpSpPr>
          <a:xfrm>
            <a:off x="15904319" y="8579432"/>
            <a:ext cx="1244161" cy="1511259"/>
            <a:chOff x="0" y="0"/>
            <a:chExt cx="1244160" cy="1511257"/>
          </a:xfrm>
        </p:grpSpPr>
        <p:sp>
          <p:nvSpPr>
            <p:cNvPr id="2878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83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8787" name="Rectangle 145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287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786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8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8790" name="Rectangle 1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1" name="Rectangle 2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2" name="Rectangle 3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3" name="Rectangle 4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4" name="Rectangle 5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5" name="Rectangle 6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6" name="Rectangle 7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7" name="Rectangle 8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8" name="Rectangle 9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799" name="Rectangle 10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0" name="Rectangle 11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1" name="Rectangle 12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2" name="Rectangle 13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3" name="Rectangle 14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4" name="Rectangle 15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5" name="Rectangle 16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6" name="Rectangle 17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7" name="Rectangle 18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8" name="Rectangle 19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09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0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1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2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3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4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5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6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7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8" name="Rectangle 29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19" name="Rectangle 30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0" name="Rectangle 31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1" name="Rectangle 32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2" name="Rectangle 33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3" name="Rectangle 34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4" name="Rectangle 35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5" name="Rectangle 36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6" name="Rectangle 37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7" name="Rectangle 38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8" name="Rectangle 39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29" name="Rectangle 40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0" name="Rectangle 41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1" name="Rectangle 4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2" name="Rectangle 4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3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4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5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6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7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8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39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0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1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2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3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4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5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6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7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8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49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0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1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2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3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4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5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6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7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8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59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0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1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2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3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4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5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6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7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8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69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0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1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2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3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4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5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6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7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8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79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0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1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2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3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4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5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6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7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8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89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90" name="Rectangle 10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8891" name="AutoShape 10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8894" name="Rectangle 103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88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89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897" name="Rectangle 10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88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89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900" name="Rectangle 105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88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899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903" name="Rectangle 106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89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0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906" name="Rectangle 107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89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0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909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89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0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912" name="Rectangle 109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89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1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8915" name="Rectangle 110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89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1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918" name="Rectangle 111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89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1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921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89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2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924" name="Rectangle 113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892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2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927" name="Rectangle 114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892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2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930" name="Rectangle 115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89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2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933" name="Rectangle 116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893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3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936" name="Rectangle 117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893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3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939" name="Rectangle 118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89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3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942" name="Rectangle 119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894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4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945" name="Rectangle 120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894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4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948" name="Rectangle 121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894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4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951" name="Rectangle 122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89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50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954" name="Rectangle 123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895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53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957" name="Rectangle 124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895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5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960" name="Rectangle 125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895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5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963" name="Rectangle 126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896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6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8966" name="Rectangle 127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89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6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8969" name="Rectangle 12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89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6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8972" name="Rectangle 129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897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71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8975" name="Rectangle 130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897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74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8978" name="Rectangle 131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897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7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8981" name="Rectangle 132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897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80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984" name="Rectangle 133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898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83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987" name="Rectangle 134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89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86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8990" name="Rectangle 135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898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89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8993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89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92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8996" name="Rectangle 137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899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95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8999" name="Rectangle 138"/>
          <p:cNvGrpSpPr/>
          <p:nvPr/>
        </p:nvGrpSpPr>
        <p:grpSpPr>
          <a:xfrm>
            <a:off x="13415999" y="3599388"/>
            <a:ext cx="1244161" cy="1511259"/>
            <a:chOff x="0" y="0"/>
            <a:chExt cx="1244160" cy="1511257"/>
          </a:xfrm>
        </p:grpSpPr>
        <p:sp>
          <p:nvSpPr>
            <p:cNvPr id="2899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8998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9002" name="Rectangle 139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90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001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005" name="Rectangle 140"/>
          <p:cNvGrpSpPr/>
          <p:nvPr/>
        </p:nvGrpSpPr>
        <p:grpSpPr>
          <a:xfrm>
            <a:off x="14660159" y="7332260"/>
            <a:ext cx="1244161" cy="1511259"/>
            <a:chOff x="0" y="0"/>
            <a:chExt cx="1244160" cy="1511257"/>
          </a:xfrm>
        </p:grpSpPr>
        <p:sp>
          <p:nvSpPr>
            <p:cNvPr id="2900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004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9008" name="Rectangle 141"/>
          <p:cNvGrpSpPr/>
          <p:nvPr/>
        </p:nvGrpSpPr>
        <p:grpSpPr>
          <a:xfrm>
            <a:off x="14660159" y="8710034"/>
            <a:ext cx="1244161" cy="1244291"/>
            <a:chOff x="0" y="0"/>
            <a:chExt cx="1244160" cy="1244290"/>
          </a:xfrm>
        </p:grpSpPr>
        <p:sp>
          <p:nvSpPr>
            <p:cNvPr id="290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007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011" name="Rectangle 142"/>
          <p:cNvGrpSpPr/>
          <p:nvPr/>
        </p:nvGrpSpPr>
        <p:grpSpPr>
          <a:xfrm>
            <a:off x="14660159" y="9823722"/>
            <a:ext cx="1244161" cy="1511259"/>
            <a:chOff x="0" y="0"/>
            <a:chExt cx="1244160" cy="1511257"/>
          </a:xfrm>
        </p:grpSpPr>
        <p:sp>
          <p:nvSpPr>
            <p:cNvPr id="2900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010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9014" name="Rectangle 143"/>
          <p:cNvGrpSpPr/>
          <p:nvPr/>
        </p:nvGrpSpPr>
        <p:grpSpPr>
          <a:xfrm>
            <a:off x="15904319" y="8579432"/>
            <a:ext cx="1244161" cy="1511259"/>
            <a:chOff x="0" y="0"/>
            <a:chExt cx="1244160" cy="1511257"/>
          </a:xfrm>
        </p:grpSpPr>
        <p:sp>
          <p:nvSpPr>
            <p:cNvPr id="2901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013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9017" name="Rectangle 144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290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016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29020" name="Rectangle 145"/>
          <p:cNvGrpSpPr/>
          <p:nvPr/>
        </p:nvGrpSpPr>
        <p:grpSpPr>
          <a:xfrm>
            <a:off x="13415999" y="4843677"/>
            <a:ext cx="1244161" cy="1511259"/>
            <a:chOff x="0" y="0"/>
            <a:chExt cx="1244160" cy="1511257"/>
          </a:xfrm>
        </p:grpSpPr>
        <p:sp>
          <p:nvSpPr>
            <p:cNvPr id="2901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019" name="9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9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9023" name="Rectangle 146"/>
          <p:cNvGrpSpPr/>
          <p:nvPr/>
        </p:nvGrpSpPr>
        <p:grpSpPr>
          <a:xfrm>
            <a:off x="14660159" y="6087969"/>
            <a:ext cx="1244161" cy="1511259"/>
            <a:chOff x="0" y="0"/>
            <a:chExt cx="1244160" cy="1511257"/>
          </a:xfrm>
        </p:grpSpPr>
        <p:sp>
          <p:nvSpPr>
            <p:cNvPr id="2902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022" name="9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9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0?</a:t>
              </a:r>
            </a:p>
          </p:txBody>
        </p:sp>
      </p:grpSp>
      <p:sp>
        <p:nvSpPr>
          <p:cNvPr id="29024" name="AutoShape 147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26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9027" name="Rectangle 1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28" name="Rectangle 2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29" name="Rectangle 3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0" name="Rectangle 4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1" name="Rectangle 5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2" name="Rectangle 6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3" name="Rectangle 7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4" name="Rectangle 8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5" name="Rectangle 9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6" name="Rectangle 10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7" name="Rectangle 11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8" name="Rectangle 12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39" name="Rectangle 13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0" name="Rectangle 14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1" name="Rectangle 15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2" name="Rectangle 16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3" name="Rectangle 17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4" name="Rectangle 18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5" name="Rectangle 19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6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7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8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49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0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1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2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3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4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5" name="Rectangle 29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6" name="Rectangle 30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7" name="Rectangle 31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8" name="Rectangle 32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59" name="Rectangle 33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0" name="Rectangle 34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1" name="Rectangle 35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2" name="Rectangle 36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3" name="Rectangle 37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4" name="Rectangle 38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5" name="Rectangle 39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6" name="Rectangle 40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7" name="Rectangle 41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8" name="Rectangle 4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69" name="Rectangle 4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0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1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2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3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4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5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6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7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8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79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0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1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2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3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4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5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6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7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8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89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0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1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2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3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4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5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6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7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8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099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0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1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2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3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4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5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6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7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8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09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0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1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2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3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4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5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6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7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8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19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0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1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2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3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4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5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6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7" name="Rectangle 10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128" name="AutoShape 10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9131" name="Rectangle 103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91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3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134" name="Rectangle 10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91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3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137" name="Rectangle 105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91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3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140" name="Rectangle 106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91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3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143" name="Rectangle 107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91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4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146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91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4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149" name="Rectangle 109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91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4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152" name="Rectangle 110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91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5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155" name="Rectangle 111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91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5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158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91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5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161" name="Rectangle 113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915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6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164" name="Rectangle 114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916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6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167" name="Rectangle 115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91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6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170" name="Rectangle 116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916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6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173" name="Rectangle 117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917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7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176" name="Rectangle 118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91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7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179" name="Rectangle 119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917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7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9182" name="Rectangle 120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91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8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185" name="Rectangle 121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918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8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188" name="Rectangle 122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91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8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191" name="Rectangle 123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918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9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9194" name="Rectangle 124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91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9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197" name="Rectangle 125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919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9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200" name="Rectangle 126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919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19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203" name="Rectangle 127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92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0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206" name="Rectangle 12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92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0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209" name="Rectangle 129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920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0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9212" name="Rectangle 130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92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11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215" name="Rectangle 131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921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1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9218" name="Rectangle 132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92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17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221" name="Rectangle 133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921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20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9224" name="Rectangle 134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92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23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9227" name="Rectangle 135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922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26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9230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922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29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233" name="Rectangle 137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923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32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9236" name="Rectangle 138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923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35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239" name="Rectangle 139"/>
          <p:cNvGrpSpPr/>
          <p:nvPr/>
        </p:nvGrpSpPr>
        <p:grpSpPr>
          <a:xfrm>
            <a:off x="14660159" y="7332260"/>
            <a:ext cx="1244161" cy="1511259"/>
            <a:chOff x="0" y="0"/>
            <a:chExt cx="1244160" cy="1511257"/>
          </a:xfrm>
        </p:grpSpPr>
        <p:sp>
          <p:nvSpPr>
            <p:cNvPr id="2923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38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9242" name="Rectangle 140"/>
          <p:cNvGrpSpPr/>
          <p:nvPr/>
        </p:nvGrpSpPr>
        <p:grpSpPr>
          <a:xfrm>
            <a:off x="14660159" y="8710034"/>
            <a:ext cx="1244161" cy="1244291"/>
            <a:chOff x="0" y="0"/>
            <a:chExt cx="1244160" cy="1244290"/>
          </a:xfrm>
        </p:grpSpPr>
        <p:sp>
          <p:nvSpPr>
            <p:cNvPr id="292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41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245" name="Rectangle 141"/>
          <p:cNvGrpSpPr/>
          <p:nvPr/>
        </p:nvGrpSpPr>
        <p:grpSpPr>
          <a:xfrm>
            <a:off x="14660159" y="9823722"/>
            <a:ext cx="1244161" cy="1511259"/>
            <a:chOff x="0" y="0"/>
            <a:chExt cx="1244160" cy="1511257"/>
          </a:xfrm>
        </p:grpSpPr>
        <p:sp>
          <p:nvSpPr>
            <p:cNvPr id="2924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44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9248" name="Rectangle 142"/>
          <p:cNvGrpSpPr/>
          <p:nvPr/>
        </p:nvGrpSpPr>
        <p:grpSpPr>
          <a:xfrm>
            <a:off x="15904319" y="8579432"/>
            <a:ext cx="1244161" cy="1511259"/>
            <a:chOff x="0" y="0"/>
            <a:chExt cx="1244160" cy="1511257"/>
          </a:xfrm>
        </p:grpSpPr>
        <p:sp>
          <p:nvSpPr>
            <p:cNvPr id="2924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47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9251" name="Rectangle 143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2924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50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29254" name="Rectangle 144"/>
          <p:cNvGrpSpPr/>
          <p:nvPr/>
        </p:nvGrpSpPr>
        <p:grpSpPr>
          <a:xfrm>
            <a:off x="13415999" y="4843677"/>
            <a:ext cx="1244161" cy="1511259"/>
            <a:chOff x="0" y="0"/>
            <a:chExt cx="1244160" cy="1511257"/>
          </a:xfrm>
        </p:grpSpPr>
        <p:sp>
          <p:nvSpPr>
            <p:cNvPr id="2925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53" name="9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9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9257" name="Rectangle 145"/>
          <p:cNvGrpSpPr/>
          <p:nvPr/>
        </p:nvGrpSpPr>
        <p:grpSpPr>
          <a:xfrm>
            <a:off x="14660159" y="6087969"/>
            <a:ext cx="1244161" cy="1511259"/>
            <a:chOff x="0" y="0"/>
            <a:chExt cx="1244160" cy="1511257"/>
          </a:xfrm>
        </p:grpSpPr>
        <p:sp>
          <p:nvSpPr>
            <p:cNvPr id="2925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56" name="9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9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0?</a:t>
              </a:r>
            </a:p>
          </p:txBody>
        </p:sp>
      </p:grpSp>
      <p:sp>
        <p:nvSpPr>
          <p:cNvPr id="29258" name="AutoShape 14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9261" name="Rectangle 147"/>
          <p:cNvGrpSpPr/>
          <p:nvPr/>
        </p:nvGrpSpPr>
        <p:grpSpPr>
          <a:xfrm>
            <a:off x="13415999" y="3732872"/>
            <a:ext cx="1244161" cy="1244291"/>
            <a:chOff x="0" y="0"/>
            <a:chExt cx="1244160" cy="1244290"/>
          </a:xfrm>
        </p:grpSpPr>
        <p:sp>
          <p:nvSpPr>
            <p:cNvPr id="292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260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63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9264" name="Rectangle 1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65" name="Rectangle 2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66" name="Rectangle 3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67" name="Rectangle 4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68" name="Rectangle 5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69" name="Rectangle 6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0" name="Rectangle 7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1" name="Rectangle 8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2" name="Rectangle 9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3" name="Rectangle 10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4" name="Rectangle 11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5" name="Rectangle 12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6" name="Rectangle 13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7" name="Rectangle 14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8" name="Rectangle 15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79" name="Rectangle 16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0" name="Rectangle 17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1" name="Rectangle 18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2" name="Rectangle 19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3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4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5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6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7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8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89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0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1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2" name="Rectangle 29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3" name="Rectangle 30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4" name="Rectangle 31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5" name="Rectangle 32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6" name="Rectangle 33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7" name="Rectangle 34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8" name="Rectangle 35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299" name="Rectangle 36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0" name="Rectangle 37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1" name="Rectangle 38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2" name="Rectangle 39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3" name="Rectangle 40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4" name="Rectangle 41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5" name="Rectangle 4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6" name="Rectangle 4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7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8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09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0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1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2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3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4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5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6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7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8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19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0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1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2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3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4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5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6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7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8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29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0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1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2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3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4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5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6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7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8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39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0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1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2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3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4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5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6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7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8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49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0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1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2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3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4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5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6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7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8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59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60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61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62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63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64" name="Rectangle 10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365" name="AutoShape 10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9368" name="Rectangle 103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93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6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371" name="Rectangle 10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93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7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374" name="Rectangle 105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93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7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377" name="Rectangle 106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93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7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380" name="Rectangle 107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93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7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383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93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8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386" name="Rectangle 109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93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8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389" name="Rectangle 110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93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8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392" name="Rectangle 111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93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9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395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93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9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398" name="Rectangle 113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939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39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401" name="Rectangle 114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93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0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404" name="Rectangle 115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94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0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407" name="Rectangle 116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940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0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410" name="Rectangle 117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940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0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413" name="Rectangle 118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94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12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416" name="Rectangle 119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941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15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9419" name="Rectangle 120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94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1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422" name="Rectangle 121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942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21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425" name="Rectangle 122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94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2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428" name="Rectangle 123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942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2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9431" name="Rectangle 124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94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3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434" name="Rectangle 125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943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3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437" name="Rectangle 126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943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3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440" name="Rectangle 127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94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3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443" name="Rectangle 12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94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4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446" name="Rectangle 129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944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45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9449" name="Rectangle 130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94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4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452" name="Rectangle 131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945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51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9455" name="Rectangle 132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94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54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458" name="Rectangle 133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945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57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9461" name="Rectangle 134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94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60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9464" name="Rectangle 135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946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63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9467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94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66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470" name="Rectangle 137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946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69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9473" name="Rectangle 138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94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72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476" name="Rectangle 139"/>
          <p:cNvGrpSpPr/>
          <p:nvPr/>
        </p:nvGrpSpPr>
        <p:grpSpPr>
          <a:xfrm>
            <a:off x="14660159" y="7332260"/>
            <a:ext cx="1244161" cy="1511259"/>
            <a:chOff x="0" y="0"/>
            <a:chExt cx="1244160" cy="1511257"/>
          </a:xfrm>
        </p:grpSpPr>
        <p:sp>
          <p:nvSpPr>
            <p:cNvPr id="2947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75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9479" name="Rectangle 140"/>
          <p:cNvGrpSpPr/>
          <p:nvPr/>
        </p:nvGrpSpPr>
        <p:grpSpPr>
          <a:xfrm>
            <a:off x="14660159" y="8710034"/>
            <a:ext cx="1244161" cy="1244291"/>
            <a:chOff x="0" y="0"/>
            <a:chExt cx="1244160" cy="1244290"/>
          </a:xfrm>
        </p:grpSpPr>
        <p:sp>
          <p:nvSpPr>
            <p:cNvPr id="294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78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482" name="Rectangle 141"/>
          <p:cNvGrpSpPr/>
          <p:nvPr/>
        </p:nvGrpSpPr>
        <p:grpSpPr>
          <a:xfrm>
            <a:off x="14660159" y="9823722"/>
            <a:ext cx="1244161" cy="1511259"/>
            <a:chOff x="0" y="0"/>
            <a:chExt cx="1244160" cy="1511257"/>
          </a:xfrm>
        </p:grpSpPr>
        <p:sp>
          <p:nvSpPr>
            <p:cNvPr id="2948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81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9485" name="Rectangle 142"/>
          <p:cNvGrpSpPr/>
          <p:nvPr/>
        </p:nvGrpSpPr>
        <p:grpSpPr>
          <a:xfrm>
            <a:off x="15904319" y="8579432"/>
            <a:ext cx="1244161" cy="1511259"/>
            <a:chOff x="0" y="0"/>
            <a:chExt cx="1244160" cy="1511257"/>
          </a:xfrm>
        </p:grpSpPr>
        <p:sp>
          <p:nvSpPr>
            <p:cNvPr id="2948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84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9488" name="Rectangle 143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294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87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29491" name="Rectangle 144"/>
          <p:cNvGrpSpPr/>
          <p:nvPr/>
        </p:nvGrpSpPr>
        <p:grpSpPr>
          <a:xfrm>
            <a:off x="13415999" y="4843677"/>
            <a:ext cx="1244161" cy="1511259"/>
            <a:chOff x="0" y="0"/>
            <a:chExt cx="1244160" cy="1511257"/>
          </a:xfrm>
        </p:grpSpPr>
        <p:sp>
          <p:nvSpPr>
            <p:cNvPr id="2948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90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grpSp>
        <p:nvGrpSpPr>
          <p:cNvPr id="29494" name="Rectangle 145"/>
          <p:cNvGrpSpPr/>
          <p:nvPr/>
        </p:nvGrpSpPr>
        <p:grpSpPr>
          <a:xfrm>
            <a:off x="14660159" y="6087969"/>
            <a:ext cx="1244161" cy="1511259"/>
            <a:chOff x="0" y="0"/>
            <a:chExt cx="1244160" cy="1511257"/>
          </a:xfrm>
        </p:grpSpPr>
        <p:sp>
          <p:nvSpPr>
            <p:cNvPr id="2949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93" name="9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9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0?</a:t>
              </a:r>
            </a:p>
          </p:txBody>
        </p:sp>
      </p:grpSp>
      <p:sp>
        <p:nvSpPr>
          <p:cNvPr id="29495" name="AutoShape 14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9498" name="Rectangle 147"/>
          <p:cNvGrpSpPr/>
          <p:nvPr/>
        </p:nvGrpSpPr>
        <p:grpSpPr>
          <a:xfrm>
            <a:off x="13415999" y="3732872"/>
            <a:ext cx="1244161" cy="1244291"/>
            <a:chOff x="0" y="0"/>
            <a:chExt cx="1244160" cy="1244290"/>
          </a:xfrm>
        </p:grpSpPr>
        <p:sp>
          <p:nvSpPr>
            <p:cNvPr id="294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497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9501" name="Rectangle 148"/>
          <p:cNvGrpSpPr/>
          <p:nvPr/>
        </p:nvGrpSpPr>
        <p:grpSpPr>
          <a:xfrm>
            <a:off x="13415999" y="2355098"/>
            <a:ext cx="1244161" cy="1511259"/>
            <a:chOff x="0" y="0"/>
            <a:chExt cx="1244160" cy="1511257"/>
          </a:xfrm>
        </p:grpSpPr>
        <p:sp>
          <p:nvSpPr>
            <p:cNvPr id="294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500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9504" name="Rectangle 149"/>
          <p:cNvGrpSpPr/>
          <p:nvPr/>
        </p:nvGrpSpPr>
        <p:grpSpPr>
          <a:xfrm>
            <a:off x="14660159" y="3602270"/>
            <a:ext cx="1244161" cy="1511258"/>
            <a:chOff x="0" y="0"/>
            <a:chExt cx="1244160" cy="1511257"/>
          </a:xfrm>
        </p:grpSpPr>
        <p:sp>
          <p:nvSpPr>
            <p:cNvPr id="2950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503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06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9507" name="Rectangle 1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08" name="Rectangle 2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09" name="Rectangle 3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0" name="Rectangle 4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1" name="Rectangle 5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2" name="Rectangle 6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3" name="Rectangle 7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4" name="Rectangle 8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5" name="Rectangle 9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6" name="Rectangle 10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7" name="Rectangle 11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8" name="Rectangle 12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19" name="Rectangle 13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0" name="Rectangle 14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1" name="Rectangle 15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2" name="Rectangle 16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3" name="Rectangle 17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4" name="Rectangle 18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5" name="Rectangle 19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6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7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8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29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0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1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2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3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4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5" name="Rectangle 29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6" name="Rectangle 30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7" name="Rectangle 31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8" name="Rectangle 32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39" name="Rectangle 33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0" name="Rectangle 34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1" name="Rectangle 35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2" name="Rectangle 36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3" name="Rectangle 37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4" name="Rectangle 38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5" name="Rectangle 39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6" name="Rectangle 40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7" name="Rectangle 41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8" name="Rectangle 4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49" name="Rectangle 4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0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1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2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3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4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5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6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7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8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59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0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1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2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3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4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5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6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7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8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69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0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1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2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3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4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5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6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7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8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79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0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1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2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3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4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5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6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7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8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89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0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1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2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3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4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5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6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7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8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599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0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1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2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3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4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5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6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7" name="Rectangle 10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608" name="AutoShape 10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9611" name="Rectangle 103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96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1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614" name="Rectangle 10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96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1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617" name="Rectangle 105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961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1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620" name="Rectangle 106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96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1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623" name="Rectangle 107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96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2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626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96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2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629" name="Rectangle 109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96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2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632" name="Rectangle 110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96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3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635" name="Rectangle 111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96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3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638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96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3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641" name="Rectangle 113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2963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4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644" name="Rectangle 114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296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4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647" name="Rectangle 115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96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4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650" name="Rectangle 116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2964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4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653" name="Rectangle 117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2965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5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656" name="Rectangle 118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96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5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659" name="Rectangle 119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2965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5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9662" name="Rectangle 120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96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6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665" name="Rectangle 121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2966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6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668" name="Rectangle 122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96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6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671" name="Rectangle 123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296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7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9674" name="Rectangle 124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96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7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677" name="Rectangle 125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296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7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680" name="Rectangle 126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296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7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29683" name="Rectangle 127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96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8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686" name="Rectangle 12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96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8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689" name="Rectangle 129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296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8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29692" name="Rectangle 130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96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91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695" name="Rectangle 131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2969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9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29698" name="Rectangle 132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96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697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701" name="Rectangle 133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296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00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9704" name="Rectangle 134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97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03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9707" name="Rectangle 135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2970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06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9710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97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09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713" name="Rectangle 137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2971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12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29716" name="Rectangle 138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97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15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719" name="Rectangle 139"/>
          <p:cNvGrpSpPr/>
          <p:nvPr/>
        </p:nvGrpSpPr>
        <p:grpSpPr>
          <a:xfrm>
            <a:off x="14660159" y="7332260"/>
            <a:ext cx="1244161" cy="1511259"/>
            <a:chOff x="0" y="0"/>
            <a:chExt cx="1244160" cy="1511257"/>
          </a:xfrm>
        </p:grpSpPr>
        <p:sp>
          <p:nvSpPr>
            <p:cNvPr id="2971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18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29722" name="Rectangle 140"/>
          <p:cNvGrpSpPr/>
          <p:nvPr/>
        </p:nvGrpSpPr>
        <p:grpSpPr>
          <a:xfrm>
            <a:off x="14660159" y="8710034"/>
            <a:ext cx="1244161" cy="1244291"/>
            <a:chOff x="0" y="0"/>
            <a:chExt cx="1244160" cy="1244290"/>
          </a:xfrm>
        </p:grpSpPr>
        <p:sp>
          <p:nvSpPr>
            <p:cNvPr id="297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21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725" name="Rectangle 141"/>
          <p:cNvGrpSpPr/>
          <p:nvPr/>
        </p:nvGrpSpPr>
        <p:grpSpPr>
          <a:xfrm>
            <a:off x="14660159" y="9823722"/>
            <a:ext cx="1244161" cy="1511259"/>
            <a:chOff x="0" y="0"/>
            <a:chExt cx="1244160" cy="1511257"/>
          </a:xfrm>
        </p:grpSpPr>
        <p:sp>
          <p:nvSpPr>
            <p:cNvPr id="297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24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9728" name="Rectangle 142"/>
          <p:cNvGrpSpPr/>
          <p:nvPr/>
        </p:nvGrpSpPr>
        <p:grpSpPr>
          <a:xfrm>
            <a:off x="15904319" y="8579432"/>
            <a:ext cx="1244161" cy="1511259"/>
            <a:chOff x="0" y="0"/>
            <a:chExt cx="1244160" cy="1511257"/>
          </a:xfrm>
        </p:grpSpPr>
        <p:sp>
          <p:nvSpPr>
            <p:cNvPr id="2972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27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29731" name="Rectangle 143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297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30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29734" name="Rectangle 144"/>
          <p:cNvGrpSpPr/>
          <p:nvPr/>
        </p:nvGrpSpPr>
        <p:grpSpPr>
          <a:xfrm>
            <a:off x="13415999" y="4843677"/>
            <a:ext cx="1244161" cy="1511259"/>
            <a:chOff x="0" y="0"/>
            <a:chExt cx="1244160" cy="1511257"/>
          </a:xfrm>
        </p:grpSpPr>
        <p:sp>
          <p:nvSpPr>
            <p:cNvPr id="2973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33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sp>
        <p:nvSpPr>
          <p:cNvPr id="29735" name="Rectangle 145"/>
          <p:cNvSpPr/>
          <p:nvPr/>
        </p:nvSpPr>
        <p:spPr>
          <a:xfrm>
            <a:off x="14660159" y="6221453"/>
            <a:ext cx="1244161" cy="1244292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36" name="AutoShape 14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9739" name="Rectangle 147"/>
          <p:cNvGrpSpPr/>
          <p:nvPr/>
        </p:nvGrpSpPr>
        <p:grpSpPr>
          <a:xfrm>
            <a:off x="13415999" y="3732872"/>
            <a:ext cx="1244161" cy="1244291"/>
            <a:chOff x="0" y="0"/>
            <a:chExt cx="1244160" cy="1244290"/>
          </a:xfrm>
        </p:grpSpPr>
        <p:sp>
          <p:nvSpPr>
            <p:cNvPr id="2973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38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9742" name="Rectangle 148"/>
          <p:cNvGrpSpPr/>
          <p:nvPr/>
        </p:nvGrpSpPr>
        <p:grpSpPr>
          <a:xfrm>
            <a:off x="13415999" y="2355098"/>
            <a:ext cx="1244161" cy="1511259"/>
            <a:chOff x="0" y="0"/>
            <a:chExt cx="1244160" cy="1511257"/>
          </a:xfrm>
        </p:grpSpPr>
        <p:sp>
          <p:nvSpPr>
            <p:cNvPr id="2974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41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29745" name="Rectangle 149"/>
          <p:cNvGrpSpPr/>
          <p:nvPr/>
        </p:nvGrpSpPr>
        <p:grpSpPr>
          <a:xfrm>
            <a:off x="14660159" y="3602270"/>
            <a:ext cx="1244161" cy="1511258"/>
            <a:chOff x="0" y="0"/>
            <a:chExt cx="1244160" cy="1511257"/>
          </a:xfrm>
        </p:grpSpPr>
        <p:sp>
          <p:nvSpPr>
            <p:cNvPr id="2974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744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</p:spTree>
  </p:cSld>
  <p:clrMapOvr>
    <a:masterClrMapping/>
  </p:clrMapOvr>
  <p:transition xmlns:p14="http://schemas.microsoft.com/office/powerpoint/2010/main" spd="med" advClick="1"/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47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29748" name="Rectangle 1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49" name="Rectangle 2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0" name="Rectangle 3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1" name="Rectangle 4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2" name="Rectangle 5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3" name="Rectangle 6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4" name="Rectangle 7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5" name="Rectangle 8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6" name="Rectangle 9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7" name="Rectangle 10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8" name="Rectangle 11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59" name="Rectangle 12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0" name="Rectangle 13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1" name="Rectangle 14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2" name="Rectangle 15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3" name="Rectangle 16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4" name="Rectangle 17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5" name="Rectangle 18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6" name="Rectangle 19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7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8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69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0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1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2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3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4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5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6" name="Rectangle 29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7" name="Rectangle 30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8" name="Rectangle 31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79" name="Rectangle 32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0" name="Rectangle 33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1" name="Rectangle 34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2" name="Rectangle 35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3" name="Rectangle 36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4" name="Rectangle 37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5" name="Rectangle 38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6" name="Rectangle 39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7" name="Rectangle 40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8" name="Rectangle 41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89" name="Rectangle 4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0" name="Rectangle 4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1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2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3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4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5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6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7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8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799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0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1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2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3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4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5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6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7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8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09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0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1" name="Rectangle 64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2" name="Rectangle 65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3" name="Rectangle 66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4" name="Rectangle 67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5" name="Rectangle 68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6" name="Rectangle 69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7" name="Rectangle 70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8" name="Rectangle 71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19" name="Rectangle 72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0" name="Rectangle 73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1" name="Rectangle 74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2" name="Rectangle 75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3" name="Rectangle 76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4" name="Rectangle 77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5" name="Rectangle 78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6" name="Rectangle 79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7" name="Rectangle 80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8" name="Rectangle 81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29" name="Rectangle 82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0" name="Rectangle 83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1" name="Rectangle 84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2" name="Rectangle 85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3" name="Rectangle 86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4" name="Rectangle 87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5" name="Rectangle 88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6" name="Rectangle 89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7" name="Rectangle 90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8" name="Rectangle 91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39" name="Rectangle 92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40" name="Rectangle 93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41" name="Rectangle 94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42" name="Rectangle 95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843" name="AutoShape 96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9846" name="Rectangle 97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298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4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849" name="Rectangle 98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298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4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852" name="Rectangle 99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298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5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855" name="Rectangle 100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298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5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858" name="Rectangle 101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298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5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861" name="Rectangle 102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298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6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864" name="Rectangle 103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298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6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29867" name="Rectangle 104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298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66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870" name="Rectangle 105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298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6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873" name="Rectangle 106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298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7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876" name="Rectangle 107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298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7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879" name="Rectangle 108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298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7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882" name="Rectangle 109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298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8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885" name="Rectangle 110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298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8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888" name="Rectangle 111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298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8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891" name="Rectangle 112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298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9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29894" name="Rectangle 113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298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9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897" name="Rectangle 11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298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96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00" name="Rectangle 115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298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899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903" name="Rectangle 116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299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02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9906" name="Rectangle 117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299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05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909" name="Rectangle 118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299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08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912" name="Rectangle 119"/>
          <p:cNvGrpSpPr/>
          <p:nvPr/>
        </p:nvGrpSpPr>
        <p:grpSpPr>
          <a:xfrm>
            <a:off x="14660159" y="8710034"/>
            <a:ext cx="1244161" cy="1244291"/>
            <a:chOff x="0" y="0"/>
            <a:chExt cx="1244160" cy="1244290"/>
          </a:xfrm>
        </p:grpSpPr>
        <p:sp>
          <p:nvSpPr>
            <p:cNvPr id="299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11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29915" name="Rectangle 120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299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14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sp>
        <p:nvSpPr>
          <p:cNvPr id="29916" name="Rectangle 121"/>
          <p:cNvSpPr/>
          <p:nvPr/>
        </p:nvSpPr>
        <p:spPr>
          <a:xfrm>
            <a:off x="14660159" y="6221453"/>
            <a:ext cx="1244161" cy="1244292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29917" name="AutoShape 122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29920" name="Rectangle 123"/>
          <p:cNvGrpSpPr/>
          <p:nvPr/>
        </p:nvGrpSpPr>
        <p:grpSpPr>
          <a:xfrm>
            <a:off x="13415999" y="3732872"/>
            <a:ext cx="1244161" cy="1244291"/>
            <a:chOff x="0" y="0"/>
            <a:chExt cx="1244160" cy="1244290"/>
          </a:xfrm>
        </p:grpSpPr>
        <p:sp>
          <p:nvSpPr>
            <p:cNvPr id="2991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19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9923" name="Rectangle 125"/>
          <p:cNvGrpSpPr/>
          <p:nvPr/>
        </p:nvGrpSpPr>
        <p:grpSpPr>
          <a:xfrm>
            <a:off x="12171839" y="9954325"/>
            <a:ext cx="1244161" cy="1244291"/>
            <a:chOff x="0" y="0"/>
            <a:chExt cx="1244160" cy="1244290"/>
          </a:xfrm>
        </p:grpSpPr>
        <p:sp>
          <p:nvSpPr>
            <p:cNvPr id="299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22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9926" name="Rectangle 126"/>
          <p:cNvGrpSpPr/>
          <p:nvPr/>
        </p:nvGrpSpPr>
        <p:grpSpPr>
          <a:xfrm>
            <a:off x="9683519" y="9954325"/>
            <a:ext cx="1244161" cy="1244291"/>
            <a:chOff x="0" y="0"/>
            <a:chExt cx="1244160" cy="1244290"/>
          </a:xfrm>
        </p:grpSpPr>
        <p:sp>
          <p:nvSpPr>
            <p:cNvPr id="2992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2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29" name="Rectangle 127"/>
          <p:cNvGrpSpPr/>
          <p:nvPr/>
        </p:nvGrpSpPr>
        <p:grpSpPr>
          <a:xfrm>
            <a:off x="9683519" y="2488581"/>
            <a:ext cx="1244161" cy="1244292"/>
            <a:chOff x="0" y="0"/>
            <a:chExt cx="1244160" cy="1244290"/>
          </a:xfrm>
        </p:grpSpPr>
        <p:sp>
          <p:nvSpPr>
            <p:cNvPr id="2992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2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32" name="Rectangle 128"/>
          <p:cNvGrpSpPr/>
          <p:nvPr/>
        </p:nvGrpSpPr>
        <p:grpSpPr>
          <a:xfrm>
            <a:off x="10927680" y="2488581"/>
            <a:ext cx="1244161" cy="1244292"/>
            <a:chOff x="0" y="0"/>
            <a:chExt cx="1244160" cy="1244290"/>
          </a:xfrm>
        </p:grpSpPr>
        <p:sp>
          <p:nvSpPr>
            <p:cNvPr id="299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31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935" name="Rectangle 129"/>
          <p:cNvGrpSpPr/>
          <p:nvPr/>
        </p:nvGrpSpPr>
        <p:grpSpPr>
          <a:xfrm>
            <a:off x="8439360" y="2488581"/>
            <a:ext cx="1244161" cy="1244292"/>
            <a:chOff x="0" y="0"/>
            <a:chExt cx="1244160" cy="1244290"/>
          </a:xfrm>
        </p:grpSpPr>
        <p:sp>
          <p:nvSpPr>
            <p:cNvPr id="2993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3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938" name="Rectangle 130"/>
          <p:cNvGrpSpPr/>
          <p:nvPr/>
        </p:nvGrpSpPr>
        <p:grpSpPr>
          <a:xfrm>
            <a:off x="7195199" y="3732872"/>
            <a:ext cx="1244161" cy="1244291"/>
            <a:chOff x="0" y="0"/>
            <a:chExt cx="1244160" cy="1244290"/>
          </a:xfrm>
        </p:grpSpPr>
        <p:sp>
          <p:nvSpPr>
            <p:cNvPr id="2993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3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941" name="Rectangle 131"/>
          <p:cNvGrpSpPr/>
          <p:nvPr/>
        </p:nvGrpSpPr>
        <p:grpSpPr>
          <a:xfrm>
            <a:off x="5951039" y="4977162"/>
            <a:ext cx="1244161" cy="1244291"/>
            <a:chOff x="0" y="0"/>
            <a:chExt cx="1244160" cy="1244290"/>
          </a:xfrm>
        </p:grpSpPr>
        <p:sp>
          <p:nvSpPr>
            <p:cNvPr id="299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40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944" name="Rectangle 132"/>
          <p:cNvGrpSpPr/>
          <p:nvPr/>
        </p:nvGrpSpPr>
        <p:grpSpPr>
          <a:xfrm>
            <a:off x="4706880" y="6221453"/>
            <a:ext cx="1244161" cy="1244291"/>
            <a:chOff x="0" y="0"/>
            <a:chExt cx="1244160" cy="1244290"/>
          </a:xfrm>
        </p:grpSpPr>
        <p:sp>
          <p:nvSpPr>
            <p:cNvPr id="299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43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947" name="Rectangle 133"/>
          <p:cNvGrpSpPr/>
          <p:nvPr/>
        </p:nvGrpSpPr>
        <p:grpSpPr>
          <a:xfrm>
            <a:off x="5951039" y="7465744"/>
            <a:ext cx="1244161" cy="1244291"/>
            <a:chOff x="0" y="0"/>
            <a:chExt cx="1244160" cy="1244290"/>
          </a:xfrm>
        </p:grpSpPr>
        <p:sp>
          <p:nvSpPr>
            <p:cNvPr id="299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46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950" name="Rectangle 134"/>
          <p:cNvGrpSpPr/>
          <p:nvPr/>
        </p:nvGrpSpPr>
        <p:grpSpPr>
          <a:xfrm>
            <a:off x="7195199" y="8710034"/>
            <a:ext cx="1244161" cy="1244291"/>
            <a:chOff x="0" y="0"/>
            <a:chExt cx="1244160" cy="1244290"/>
          </a:xfrm>
        </p:grpSpPr>
        <p:sp>
          <p:nvSpPr>
            <p:cNvPr id="299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49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953" name="Rectangle 135"/>
          <p:cNvGrpSpPr/>
          <p:nvPr/>
        </p:nvGrpSpPr>
        <p:grpSpPr>
          <a:xfrm>
            <a:off x="8439360" y="9954325"/>
            <a:ext cx="1244161" cy="1244291"/>
            <a:chOff x="0" y="0"/>
            <a:chExt cx="1244160" cy="1244290"/>
          </a:xfrm>
        </p:grpSpPr>
        <p:sp>
          <p:nvSpPr>
            <p:cNvPr id="299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52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29956" name="Rectangle 136"/>
          <p:cNvGrpSpPr/>
          <p:nvPr/>
        </p:nvGrpSpPr>
        <p:grpSpPr>
          <a:xfrm>
            <a:off x="9683519" y="11198615"/>
            <a:ext cx="1244161" cy="1244291"/>
            <a:chOff x="0" y="0"/>
            <a:chExt cx="1244160" cy="1244290"/>
          </a:xfrm>
        </p:grpSpPr>
        <p:sp>
          <p:nvSpPr>
            <p:cNvPr id="299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55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959" name="Rectangle 137"/>
          <p:cNvGrpSpPr/>
          <p:nvPr/>
        </p:nvGrpSpPr>
        <p:grpSpPr>
          <a:xfrm>
            <a:off x="10927680" y="9954325"/>
            <a:ext cx="1244161" cy="1244291"/>
            <a:chOff x="0" y="0"/>
            <a:chExt cx="1244160" cy="1244290"/>
          </a:xfrm>
        </p:grpSpPr>
        <p:sp>
          <p:nvSpPr>
            <p:cNvPr id="299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58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962" name="Rectangle 138"/>
          <p:cNvGrpSpPr/>
          <p:nvPr/>
        </p:nvGrpSpPr>
        <p:grpSpPr>
          <a:xfrm>
            <a:off x="10927680" y="11198615"/>
            <a:ext cx="1244161" cy="1244291"/>
            <a:chOff x="0" y="0"/>
            <a:chExt cx="1244160" cy="1244290"/>
          </a:xfrm>
        </p:grpSpPr>
        <p:sp>
          <p:nvSpPr>
            <p:cNvPr id="299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61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29965" name="Rectangle 139"/>
          <p:cNvGrpSpPr/>
          <p:nvPr/>
        </p:nvGrpSpPr>
        <p:grpSpPr>
          <a:xfrm>
            <a:off x="8439360" y="11198615"/>
            <a:ext cx="1244161" cy="1244291"/>
            <a:chOff x="0" y="0"/>
            <a:chExt cx="1244160" cy="1244290"/>
          </a:xfrm>
        </p:grpSpPr>
        <p:sp>
          <p:nvSpPr>
            <p:cNvPr id="299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64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68" name="Rectangle 140"/>
          <p:cNvGrpSpPr/>
          <p:nvPr/>
        </p:nvGrpSpPr>
        <p:grpSpPr>
          <a:xfrm>
            <a:off x="7195199" y="9954325"/>
            <a:ext cx="1244161" cy="1244291"/>
            <a:chOff x="0" y="0"/>
            <a:chExt cx="1244160" cy="1244290"/>
          </a:xfrm>
        </p:grpSpPr>
        <p:sp>
          <p:nvSpPr>
            <p:cNvPr id="299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67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71" name="Rectangle 141"/>
          <p:cNvGrpSpPr/>
          <p:nvPr/>
        </p:nvGrpSpPr>
        <p:grpSpPr>
          <a:xfrm>
            <a:off x="5951039" y="8710034"/>
            <a:ext cx="1244161" cy="1244291"/>
            <a:chOff x="0" y="0"/>
            <a:chExt cx="1244160" cy="1244290"/>
          </a:xfrm>
        </p:grpSpPr>
        <p:sp>
          <p:nvSpPr>
            <p:cNvPr id="299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70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74" name="Rectangle 142"/>
          <p:cNvGrpSpPr/>
          <p:nvPr/>
        </p:nvGrpSpPr>
        <p:grpSpPr>
          <a:xfrm>
            <a:off x="4706880" y="7465744"/>
            <a:ext cx="1244161" cy="1244291"/>
            <a:chOff x="0" y="0"/>
            <a:chExt cx="1244160" cy="1244290"/>
          </a:xfrm>
        </p:grpSpPr>
        <p:sp>
          <p:nvSpPr>
            <p:cNvPr id="2997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73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77" name="Rectangle 143"/>
          <p:cNvGrpSpPr/>
          <p:nvPr/>
        </p:nvGrpSpPr>
        <p:grpSpPr>
          <a:xfrm>
            <a:off x="5951039" y="8710034"/>
            <a:ext cx="1244161" cy="1244291"/>
            <a:chOff x="0" y="0"/>
            <a:chExt cx="1244160" cy="1244290"/>
          </a:xfrm>
        </p:grpSpPr>
        <p:sp>
          <p:nvSpPr>
            <p:cNvPr id="299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76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80" name="Rectangle 144"/>
          <p:cNvGrpSpPr/>
          <p:nvPr/>
        </p:nvGrpSpPr>
        <p:grpSpPr>
          <a:xfrm>
            <a:off x="3462720" y="6221453"/>
            <a:ext cx="1244161" cy="1244291"/>
            <a:chOff x="0" y="0"/>
            <a:chExt cx="1244160" cy="1244290"/>
          </a:xfrm>
        </p:grpSpPr>
        <p:sp>
          <p:nvSpPr>
            <p:cNvPr id="2997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79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83" name="Rectangle 145"/>
          <p:cNvGrpSpPr/>
          <p:nvPr/>
        </p:nvGrpSpPr>
        <p:grpSpPr>
          <a:xfrm>
            <a:off x="4706880" y="4977162"/>
            <a:ext cx="1244161" cy="1244291"/>
            <a:chOff x="0" y="0"/>
            <a:chExt cx="1244160" cy="1244290"/>
          </a:xfrm>
        </p:grpSpPr>
        <p:sp>
          <p:nvSpPr>
            <p:cNvPr id="2998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82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86" name="Rectangle 146"/>
          <p:cNvGrpSpPr/>
          <p:nvPr/>
        </p:nvGrpSpPr>
        <p:grpSpPr>
          <a:xfrm>
            <a:off x="5951039" y="3732872"/>
            <a:ext cx="1244161" cy="1244291"/>
            <a:chOff x="0" y="0"/>
            <a:chExt cx="1244160" cy="1244290"/>
          </a:xfrm>
        </p:grpSpPr>
        <p:sp>
          <p:nvSpPr>
            <p:cNvPr id="299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8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89" name="Rectangle 147"/>
          <p:cNvGrpSpPr/>
          <p:nvPr/>
        </p:nvGrpSpPr>
        <p:grpSpPr>
          <a:xfrm>
            <a:off x="7195199" y="2488581"/>
            <a:ext cx="1244161" cy="1244292"/>
            <a:chOff x="0" y="0"/>
            <a:chExt cx="1244160" cy="1244290"/>
          </a:xfrm>
        </p:grpSpPr>
        <p:sp>
          <p:nvSpPr>
            <p:cNvPr id="2998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88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92" name="Rectangle 148"/>
          <p:cNvGrpSpPr/>
          <p:nvPr/>
        </p:nvGrpSpPr>
        <p:grpSpPr>
          <a:xfrm>
            <a:off x="8439360" y="1244290"/>
            <a:ext cx="1244161" cy="1244291"/>
            <a:chOff x="0" y="0"/>
            <a:chExt cx="1244160" cy="1244290"/>
          </a:xfrm>
        </p:grpSpPr>
        <p:sp>
          <p:nvSpPr>
            <p:cNvPr id="299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91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29995" name="Rectangle 149"/>
          <p:cNvGrpSpPr/>
          <p:nvPr/>
        </p:nvGrpSpPr>
        <p:grpSpPr>
          <a:xfrm>
            <a:off x="9683519" y="1244290"/>
            <a:ext cx="1244161" cy="1244291"/>
            <a:chOff x="0" y="0"/>
            <a:chExt cx="1244160" cy="1244290"/>
          </a:xfrm>
        </p:grpSpPr>
        <p:sp>
          <p:nvSpPr>
            <p:cNvPr id="2999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94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29998" name="Rectangle 150"/>
          <p:cNvGrpSpPr/>
          <p:nvPr/>
        </p:nvGrpSpPr>
        <p:grpSpPr>
          <a:xfrm>
            <a:off x="7195199" y="1244290"/>
            <a:ext cx="1244161" cy="1244291"/>
            <a:chOff x="0" y="0"/>
            <a:chExt cx="1244160" cy="1244290"/>
          </a:xfrm>
        </p:grpSpPr>
        <p:sp>
          <p:nvSpPr>
            <p:cNvPr id="299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29997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001" name="Rectangle 151"/>
          <p:cNvGrpSpPr/>
          <p:nvPr/>
        </p:nvGrpSpPr>
        <p:grpSpPr>
          <a:xfrm>
            <a:off x="5951039" y="2488581"/>
            <a:ext cx="1244161" cy="1244292"/>
            <a:chOff x="0" y="0"/>
            <a:chExt cx="1244160" cy="1244290"/>
          </a:xfrm>
        </p:grpSpPr>
        <p:sp>
          <p:nvSpPr>
            <p:cNvPr id="2999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00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004" name="Rectangle 152"/>
          <p:cNvGrpSpPr/>
          <p:nvPr/>
        </p:nvGrpSpPr>
        <p:grpSpPr>
          <a:xfrm>
            <a:off x="4706880" y="3732872"/>
            <a:ext cx="1244161" cy="1244291"/>
            <a:chOff x="0" y="0"/>
            <a:chExt cx="1244160" cy="1244290"/>
          </a:xfrm>
        </p:grpSpPr>
        <p:sp>
          <p:nvSpPr>
            <p:cNvPr id="300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03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007" name="Rectangle 153"/>
          <p:cNvGrpSpPr/>
          <p:nvPr/>
        </p:nvGrpSpPr>
        <p:grpSpPr>
          <a:xfrm>
            <a:off x="3462720" y="4977162"/>
            <a:ext cx="1244161" cy="1244291"/>
            <a:chOff x="0" y="0"/>
            <a:chExt cx="1244160" cy="1244290"/>
          </a:xfrm>
        </p:grpSpPr>
        <p:sp>
          <p:nvSpPr>
            <p:cNvPr id="3000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06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010" name="Rectangle 154"/>
          <p:cNvGrpSpPr/>
          <p:nvPr/>
        </p:nvGrpSpPr>
        <p:grpSpPr>
          <a:xfrm>
            <a:off x="3462720" y="7465744"/>
            <a:ext cx="1244161" cy="1244291"/>
            <a:chOff x="0" y="0"/>
            <a:chExt cx="1244160" cy="1244290"/>
          </a:xfrm>
        </p:grpSpPr>
        <p:sp>
          <p:nvSpPr>
            <p:cNvPr id="3000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09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013" name="Rectangle 155"/>
          <p:cNvGrpSpPr/>
          <p:nvPr/>
        </p:nvGrpSpPr>
        <p:grpSpPr>
          <a:xfrm>
            <a:off x="4706880" y="8710034"/>
            <a:ext cx="1244161" cy="1244291"/>
            <a:chOff x="0" y="0"/>
            <a:chExt cx="1244160" cy="1244290"/>
          </a:xfrm>
        </p:grpSpPr>
        <p:sp>
          <p:nvSpPr>
            <p:cNvPr id="300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12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016" name="Rectangle 156"/>
          <p:cNvGrpSpPr/>
          <p:nvPr/>
        </p:nvGrpSpPr>
        <p:grpSpPr>
          <a:xfrm>
            <a:off x="5951039" y="9954325"/>
            <a:ext cx="1244161" cy="1244291"/>
            <a:chOff x="0" y="0"/>
            <a:chExt cx="1244160" cy="1244290"/>
          </a:xfrm>
        </p:grpSpPr>
        <p:sp>
          <p:nvSpPr>
            <p:cNvPr id="300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15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019" name="Rectangle 157"/>
          <p:cNvGrpSpPr/>
          <p:nvPr/>
        </p:nvGrpSpPr>
        <p:grpSpPr>
          <a:xfrm>
            <a:off x="7195199" y="11198615"/>
            <a:ext cx="1244161" cy="1244291"/>
            <a:chOff x="0" y="0"/>
            <a:chExt cx="1244160" cy="1244290"/>
          </a:xfrm>
        </p:grpSpPr>
        <p:sp>
          <p:nvSpPr>
            <p:cNvPr id="3001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18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022" name="Rectangle 158"/>
          <p:cNvGrpSpPr/>
          <p:nvPr/>
        </p:nvGrpSpPr>
        <p:grpSpPr>
          <a:xfrm>
            <a:off x="5951039" y="11198615"/>
            <a:ext cx="1244161" cy="1244291"/>
            <a:chOff x="0" y="0"/>
            <a:chExt cx="1244160" cy="1244290"/>
          </a:xfrm>
        </p:grpSpPr>
        <p:sp>
          <p:nvSpPr>
            <p:cNvPr id="300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21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025" name="Rectangle 159"/>
          <p:cNvGrpSpPr/>
          <p:nvPr/>
        </p:nvGrpSpPr>
        <p:grpSpPr>
          <a:xfrm>
            <a:off x="4706880" y="9954325"/>
            <a:ext cx="1244161" cy="1244291"/>
            <a:chOff x="0" y="0"/>
            <a:chExt cx="1244160" cy="1244290"/>
          </a:xfrm>
        </p:grpSpPr>
        <p:sp>
          <p:nvSpPr>
            <p:cNvPr id="3002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24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028" name="Rectangle 160"/>
          <p:cNvGrpSpPr/>
          <p:nvPr/>
        </p:nvGrpSpPr>
        <p:grpSpPr>
          <a:xfrm>
            <a:off x="3462720" y="8710034"/>
            <a:ext cx="1244161" cy="1244291"/>
            <a:chOff x="0" y="0"/>
            <a:chExt cx="1244160" cy="1244290"/>
          </a:xfrm>
        </p:grpSpPr>
        <p:sp>
          <p:nvSpPr>
            <p:cNvPr id="300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27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031" name="Rectangle 161"/>
          <p:cNvGrpSpPr/>
          <p:nvPr/>
        </p:nvGrpSpPr>
        <p:grpSpPr>
          <a:xfrm>
            <a:off x="3462720" y="3732872"/>
            <a:ext cx="1244161" cy="1244291"/>
            <a:chOff x="0" y="0"/>
            <a:chExt cx="1244160" cy="1244290"/>
          </a:xfrm>
        </p:grpSpPr>
        <p:sp>
          <p:nvSpPr>
            <p:cNvPr id="3002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30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034" name="Rectangle 162"/>
          <p:cNvGrpSpPr/>
          <p:nvPr/>
        </p:nvGrpSpPr>
        <p:grpSpPr>
          <a:xfrm>
            <a:off x="4706880" y="2488581"/>
            <a:ext cx="1244161" cy="1244292"/>
            <a:chOff x="0" y="0"/>
            <a:chExt cx="1244160" cy="1244290"/>
          </a:xfrm>
        </p:grpSpPr>
        <p:sp>
          <p:nvSpPr>
            <p:cNvPr id="300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33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037" name="Rectangle 163"/>
          <p:cNvGrpSpPr/>
          <p:nvPr/>
        </p:nvGrpSpPr>
        <p:grpSpPr>
          <a:xfrm>
            <a:off x="5951039" y="1244290"/>
            <a:ext cx="1244161" cy="1244291"/>
            <a:chOff x="0" y="0"/>
            <a:chExt cx="1244160" cy="1244290"/>
          </a:xfrm>
        </p:grpSpPr>
        <p:sp>
          <p:nvSpPr>
            <p:cNvPr id="3003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36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040" name="Rectangle 164"/>
          <p:cNvGrpSpPr/>
          <p:nvPr/>
        </p:nvGrpSpPr>
        <p:grpSpPr>
          <a:xfrm>
            <a:off x="10927680" y="1244290"/>
            <a:ext cx="1244161" cy="1244291"/>
            <a:chOff x="0" y="0"/>
            <a:chExt cx="1244160" cy="1244290"/>
          </a:xfrm>
        </p:grpSpPr>
        <p:sp>
          <p:nvSpPr>
            <p:cNvPr id="300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39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043" name="Rectangle 165"/>
          <p:cNvGrpSpPr/>
          <p:nvPr/>
        </p:nvGrpSpPr>
        <p:grpSpPr>
          <a:xfrm>
            <a:off x="12171839" y="2488581"/>
            <a:ext cx="1244161" cy="1244292"/>
            <a:chOff x="0" y="0"/>
            <a:chExt cx="1244160" cy="1244290"/>
          </a:xfrm>
        </p:grpSpPr>
        <p:sp>
          <p:nvSpPr>
            <p:cNvPr id="3004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42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046" name="Rectangle 166"/>
          <p:cNvGrpSpPr/>
          <p:nvPr/>
        </p:nvGrpSpPr>
        <p:grpSpPr>
          <a:xfrm>
            <a:off x="4706880" y="1244290"/>
            <a:ext cx="1244161" cy="1244291"/>
            <a:chOff x="0" y="0"/>
            <a:chExt cx="1244160" cy="1244290"/>
          </a:xfrm>
        </p:grpSpPr>
        <p:sp>
          <p:nvSpPr>
            <p:cNvPr id="300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45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49" name="Rectangle 167"/>
          <p:cNvGrpSpPr/>
          <p:nvPr/>
        </p:nvGrpSpPr>
        <p:grpSpPr>
          <a:xfrm>
            <a:off x="3462720" y="2488581"/>
            <a:ext cx="1244161" cy="1244292"/>
            <a:chOff x="0" y="0"/>
            <a:chExt cx="1244160" cy="1244290"/>
          </a:xfrm>
        </p:grpSpPr>
        <p:sp>
          <p:nvSpPr>
            <p:cNvPr id="3004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48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52" name="Rectangle 168"/>
          <p:cNvGrpSpPr/>
          <p:nvPr/>
        </p:nvGrpSpPr>
        <p:grpSpPr>
          <a:xfrm>
            <a:off x="3462720" y="9954325"/>
            <a:ext cx="1244161" cy="1244291"/>
            <a:chOff x="0" y="0"/>
            <a:chExt cx="1244160" cy="1244290"/>
          </a:xfrm>
        </p:grpSpPr>
        <p:sp>
          <p:nvSpPr>
            <p:cNvPr id="300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51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55" name="Rectangle 169"/>
          <p:cNvGrpSpPr/>
          <p:nvPr/>
        </p:nvGrpSpPr>
        <p:grpSpPr>
          <a:xfrm>
            <a:off x="4706880" y="11198615"/>
            <a:ext cx="1244161" cy="1244291"/>
            <a:chOff x="0" y="0"/>
            <a:chExt cx="1244160" cy="1244290"/>
          </a:xfrm>
        </p:grpSpPr>
        <p:sp>
          <p:nvSpPr>
            <p:cNvPr id="3005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54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58" name="Rectangle 170"/>
          <p:cNvGrpSpPr/>
          <p:nvPr/>
        </p:nvGrpSpPr>
        <p:grpSpPr>
          <a:xfrm>
            <a:off x="3462720" y="11198615"/>
            <a:ext cx="1244161" cy="1244291"/>
            <a:chOff x="0" y="0"/>
            <a:chExt cx="1244160" cy="1244290"/>
          </a:xfrm>
        </p:grpSpPr>
        <p:sp>
          <p:nvSpPr>
            <p:cNvPr id="3005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57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061" name="Rectangle 171"/>
          <p:cNvGrpSpPr/>
          <p:nvPr/>
        </p:nvGrpSpPr>
        <p:grpSpPr>
          <a:xfrm>
            <a:off x="3462720" y="1244290"/>
            <a:ext cx="1244161" cy="1244291"/>
            <a:chOff x="0" y="0"/>
            <a:chExt cx="1244160" cy="1244290"/>
          </a:xfrm>
        </p:grpSpPr>
        <p:sp>
          <p:nvSpPr>
            <p:cNvPr id="300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60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064" name="Rectangle 172"/>
          <p:cNvGrpSpPr/>
          <p:nvPr/>
        </p:nvGrpSpPr>
        <p:grpSpPr>
          <a:xfrm>
            <a:off x="12171839" y="1244290"/>
            <a:ext cx="1244161" cy="1244291"/>
            <a:chOff x="0" y="0"/>
            <a:chExt cx="1244160" cy="1244290"/>
          </a:xfrm>
        </p:grpSpPr>
        <p:sp>
          <p:nvSpPr>
            <p:cNvPr id="3006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63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67" name="Rectangle 173"/>
          <p:cNvGrpSpPr/>
          <p:nvPr/>
        </p:nvGrpSpPr>
        <p:grpSpPr>
          <a:xfrm>
            <a:off x="13415999" y="2488581"/>
            <a:ext cx="1244161" cy="1244292"/>
            <a:chOff x="0" y="0"/>
            <a:chExt cx="1244160" cy="1244290"/>
          </a:xfrm>
        </p:grpSpPr>
        <p:sp>
          <p:nvSpPr>
            <p:cNvPr id="3006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66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70" name="Rectangle 174"/>
          <p:cNvGrpSpPr/>
          <p:nvPr/>
        </p:nvGrpSpPr>
        <p:grpSpPr>
          <a:xfrm>
            <a:off x="13415999" y="4977162"/>
            <a:ext cx="1244161" cy="1244291"/>
            <a:chOff x="0" y="0"/>
            <a:chExt cx="1244160" cy="1244290"/>
          </a:xfrm>
        </p:grpSpPr>
        <p:sp>
          <p:nvSpPr>
            <p:cNvPr id="3006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69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73" name="Rectangle 175"/>
          <p:cNvGrpSpPr/>
          <p:nvPr/>
        </p:nvGrpSpPr>
        <p:grpSpPr>
          <a:xfrm>
            <a:off x="14660159" y="3732872"/>
            <a:ext cx="1244161" cy="1244291"/>
            <a:chOff x="0" y="0"/>
            <a:chExt cx="1244160" cy="1244290"/>
          </a:xfrm>
        </p:grpSpPr>
        <p:sp>
          <p:nvSpPr>
            <p:cNvPr id="3007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72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76" name="Rectangle 176"/>
          <p:cNvGrpSpPr/>
          <p:nvPr/>
        </p:nvGrpSpPr>
        <p:grpSpPr>
          <a:xfrm>
            <a:off x="13415999" y="9954325"/>
            <a:ext cx="1244161" cy="1244291"/>
            <a:chOff x="0" y="0"/>
            <a:chExt cx="1244160" cy="1244290"/>
          </a:xfrm>
        </p:grpSpPr>
        <p:sp>
          <p:nvSpPr>
            <p:cNvPr id="3007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75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79" name="Rectangle 177"/>
          <p:cNvGrpSpPr/>
          <p:nvPr/>
        </p:nvGrpSpPr>
        <p:grpSpPr>
          <a:xfrm>
            <a:off x="12171839" y="11198615"/>
            <a:ext cx="1244161" cy="1244291"/>
            <a:chOff x="0" y="0"/>
            <a:chExt cx="1244160" cy="1244290"/>
          </a:xfrm>
        </p:grpSpPr>
        <p:sp>
          <p:nvSpPr>
            <p:cNvPr id="3007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78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082" name="Rectangle 178"/>
          <p:cNvGrpSpPr/>
          <p:nvPr/>
        </p:nvGrpSpPr>
        <p:grpSpPr>
          <a:xfrm>
            <a:off x="13415999" y="11198615"/>
            <a:ext cx="1244161" cy="1244291"/>
            <a:chOff x="0" y="0"/>
            <a:chExt cx="1244160" cy="1244290"/>
          </a:xfrm>
        </p:grpSpPr>
        <p:sp>
          <p:nvSpPr>
            <p:cNvPr id="3008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81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085" name="Rectangle 179"/>
          <p:cNvGrpSpPr/>
          <p:nvPr/>
        </p:nvGrpSpPr>
        <p:grpSpPr>
          <a:xfrm>
            <a:off x="14660159" y="9954325"/>
            <a:ext cx="1244161" cy="1244291"/>
            <a:chOff x="0" y="0"/>
            <a:chExt cx="1244160" cy="1244290"/>
          </a:xfrm>
        </p:grpSpPr>
        <p:sp>
          <p:nvSpPr>
            <p:cNvPr id="3008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84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088" name="Rectangle 180"/>
          <p:cNvGrpSpPr/>
          <p:nvPr/>
        </p:nvGrpSpPr>
        <p:grpSpPr>
          <a:xfrm>
            <a:off x="15904319" y="8710034"/>
            <a:ext cx="1244161" cy="1244291"/>
            <a:chOff x="0" y="0"/>
            <a:chExt cx="1244160" cy="1244290"/>
          </a:xfrm>
        </p:grpSpPr>
        <p:sp>
          <p:nvSpPr>
            <p:cNvPr id="300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87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091" name="Rectangle 181"/>
          <p:cNvGrpSpPr/>
          <p:nvPr/>
        </p:nvGrpSpPr>
        <p:grpSpPr>
          <a:xfrm>
            <a:off x="14660159" y="7465744"/>
            <a:ext cx="1244161" cy="1244291"/>
            <a:chOff x="0" y="0"/>
            <a:chExt cx="1244160" cy="1244290"/>
          </a:xfrm>
        </p:grpSpPr>
        <p:sp>
          <p:nvSpPr>
            <p:cNvPr id="300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90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094" name="Rectangle 182"/>
          <p:cNvGrpSpPr/>
          <p:nvPr/>
        </p:nvGrpSpPr>
        <p:grpSpPr>
          <a:xfrm>
            <a:off x="14660159" y="4977162"/>
            <a:ext cx="1244161" cy="1244291"/>
            <a:chOff x="0" y="0"/>
            <a:chExt cx="1244160" cy="1244290"/>
          </a:xfrm>
        </p:grpSpPr>
        <p:sp>
          <p:nvSpPr>
            <p:cNvPr id="300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93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097" name="Rectangle 183"/>
          <p:cNvGrpSpPr/>
          <p:nvPr/>
        </p:nvGrpSpPr>
        <p:grpSpPr>
          <a:xfrm>
            <a:off x="15904319" y="3732872"/>
            <a:ext cx="1244161" cy="1244291"/>
            <a:chOff x="0" y="0"/>
            <a:chExt cx="1244160" cy="1244290"/>
          </a:xfrm>
        </p:grpSpPr>
        <p:sp>
          <p:nvSpPr>
            <p:cNvPr id="300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96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100" name="Rectangle 184"/>
          <p:cNvGrpSpPr/>
          <p:nvPr/>
        </p:nvGrpSpPr>
        <p:grpSpPr>
          <a:xfrm>
            <a:off x="14660159" y="2488581"/>
            <a:ext cx="1244161" cy="1244292"/>
            <a:chOff x="0" y="0"/>
            <a:chExt cx="1244160" cy="1244290"/>
          </a:xfrm>
        </p:grpSpPr>
        <p:sp>
          <p:nvSpPr>
            <p:cNvPr id="300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099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103" name="Rectangle 185"/>
          <p:cNvGrpSpPr/>
          <p:nvPr/>
        </p:nvGrpSpPr>
        <p:grpSpPr>
          <a:xfrm>
            <a:off x="13415999" y="1244290"/>
            <a:ext cx="1244161" cy="1244291"/>
            <a:chOff x="0" y="0"/>
            <a:chExt cx="1244160" cy="1244290"/>
          </a:xfrm>
        </p:grpSpPr>
        <p:sp>
          <p:nvSpPr>
            <p:cNvPr id="301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102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106" name="Rectangle 186"/>
          <p:cNvGrpSpPr/>
          <p:nvPr/>
        </p:nvGrpSpPr>
        <p:grpSpPr>
          <a:xfrm>
            <a:off x="14660159" y="1244290"/>
            <a:ext cx="1244161" cy="1244291"/>
            <a:chOff x="0" y="0"/>
            <a:chExt cx="1244160" cy="1244290"/>
          </a:xfrm>
        </p:grpSpPr>
        <p:sp>
          <p:nvSpPr>
            <p:cNvPr id="301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105" name="9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9?</a:t>
              </a:r>
            </a:p>
          </p:txBody>
        </p:sp>
      </p:grpSp>
      <p:grpSp>
        <p:nvGrpSpPr>
          <p:cNvPr id="30109" name="Rectangle 187"/>
          <p:cNvGrpSpPr/>
          <p:nvPr/>
        </p:nvGrpSpPr>
        <p:grpSpPr>
          <a:xfrm>
            <a:off x="15904319" y="2488581"/>
            <a:ext cx="1244161" cy="1244292"/>
            <a:chOff x="0" y="0"/>
            <a:chExt cx="1244160" cy="1244290"/>
          </a:xfrm>
        </p:grpSpPr>
        <p:sp>
          <p:nvSpPr>
            <p:cNvPr id="301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108" name="9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9?</a:t>
              </a:r>
            </a:p>
          </p:txBody>
        </p:sp>
      </p:grpSp>
      <p:grpSp>
        <p:nvGrpSpPr>
          <p:cNvPr id="30112" name="Rectangle 188"/>
          <p:cNvGrpSpPr/>
          <p:nvPr/>
        </p:nvGrpSpPr>
        <p:grpSpPr>
          <a:xfrm>
            <a:off x="17148480" y="3732872"/>
            <a:ext cx="1244161" cy="1244291"/>
            <a:chOff x="0" y="0"/>
            <a:chExt cx="1244160" cy="1244290"/>
          </a:xfrm>
        </p:grpSpPr>
        <p:sp>
          <p:nvSpPr>
            <p:cNvPr id="301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111" name="9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9?</a:t>
              </a:r>
            </a:p>
          </p:txBody>
        </p:sp>
      </p:grpSp>
      <p:grpSp>
        <p:nvGrpSpPr>
          <p:cNvPr id="30115" name="Rectangle 189"/>
          <p:cNvGrpSpPr/>
          <p:nvPr/>
        </p:nvGrpSpPr>
        <p:grpSpPr>
          <a:xfrm>
            <a:off x="15904319" y="4977162"/>
            <a:ext cx="1244161" cy="1244291"/>
            <a:chOff x="0" y="0"/>
            <a:chExt cx="1244160" cy="1244290"/>
          </a:xfrm>
        </p:grpSpPr>
        <p:sp>
          <p:nvSpPr>
            <p:cNvPr id="301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114" name="9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9?</a:t>
              </a:r>
            </a:p>
          </p:txBody>
        </p:sp>
      </p:grpSp>
      <p:grpSp>
        <p:nvGrpSpPr>
          <p:cNvPr id="30118" name="Rectangle 190"/>
          <p:cNvGrpSpPr/>
          <p:nvPr/>
        </p:nvGrpSpPr>
        <p:grpSpPr>
          <a:xfrm>
            <a:off x="15904319" y="7465744"/>
            <a:ext cx="1244161" cy="1244291"/>
            <a:chOff x="0" y="0"/>
            <a:chExt cx="1244160" cy="1244290"/>
          </a:xfrm>
        </p:grpSpPr>
        <p:sp>
          <p:nvSpPr>
            <p:cNvPr id="3011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117" name="9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9?</a:t>
              </a:r>
            </a:p>
          </p:txBody>
        </p:sp>
      </p:grpSp>
      <p:grpSp>
        <p:nvGrpSpPr>
          <p:cNvPr id="30121" name="Rectangle 191"/>
          <p:cNvGrpSpPr/>
          <p:nvPr/>
        </p:nvGrpSpPr>
        <p:grpSpPr>
          <a:xfrm>
            <a:off x="17148480" y="8710034"/>
            <a:ext cx="1244161" cy="1244291"/>
            <a:chOff x="0" y="0"/>
            <a:chExt cx="1244160" cy="1244290"/>
          </a:xfrm>
        </p:grpSpPr>
        <p:sp>
          <p:nvSpPr>
            <p:cNvPr id="3011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120" name="9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9?</a:t>
              </a:r>
            </a:p>
          </p:txBody>
        </p:sp>
      </p:grpSp>
      <p:grpSp>
        <p:nvGrpSpPr>
          <p:cNvPr id="30124" name="Rectangle 192"/>
          <p:cNvGrpSpPr/>
          <p:nvPr/>
        </p:nvGrpSpPr>
        <p:grpSpPr>
          <a:xfrm>
            <a:off x="15904319" y="9954325"/>
            <a:ext cx="1244161" cy="1244291"/>
            <a:chOff x="0" y="0"/>
            <a:chExt cx="1244160" cy="1244290"/>
          </a:xfrm>
        </p:grpSpPr>
        <p:sp>
          <p:nvSpPr>
            <p:cNvPr id="301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123" name="9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9?</a:t>
              </a:r>
            </a:p>
          </p:txBody>
        </p:sp>
      </p:grpSp>
      <p:grpSp>
        <p:nvGrpSpPr>
          <p:cNvPr id="30127" name="Rectangle 193"/>
          <p:cNvGrpSpPr/>
          <p:nvPr/>
        </p:nvGrpSpPr>
        <p:grpSpPr>
          <a:xfrm>
            <a:off x="14660159" y="11198615"/>
            <a:ext cx="1244161" cy="1244291"/>
            <a:chOff x="0" y="0"/>
            <a:chExt cx="1244160" cy="1244290"/>
          </a:xfrm>
        </p:grpSpPr>
        <p:sp>
          <p:nvSpPr>
            <p:cNvPr id="3012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126" name="9?"/>
            <p:cNvSpPr txBox="1"/>
            <p:nvPr/>
          </p:nvSpPr>
          <p:spPr>
            <a:xfrm>
              <a:off x="178390" y="172205"/>
              <a:ext cx="887380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9?</a:t>
              </a:r>
            </a:p>
          </p:txBody>
        </p:sp>
      </p:grpSp>
      <p:sp>
        <p:nvSpPr>
          <p:cNvPr id="30128" name="What Dijkstra would have selected!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What Dijkstra would have selected!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30" name="Rectangle 2"/>
          <p:cNvSpPr/>
          <p:nvPr/>
        </p:nvSpPr>
        <p:spPr>
          <a:xfrm>
            <a:off x="2743200" y="0"/>
            <a:ext cx="19354800" cy="13716000"/>
          </a:xfrm>
          <a:prstGeom prst="rect">
            <a:avLst/>
          </a:prstGeom>
          <a:solidFill>
            <a:srgbClr val="000000"/>
          </a:solidFill>
          <a:ln w="50800">
            <a:solidFill>
              <a:srgbClr val="000000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30131" name="TextBox 1"/>
          <p:cNvSpPr txBox="1"/>
          <p:nvPr/>
        </p:nvSpPr>
        <p:spPr>
          <a:xfrm>
            <a:off x="2743200" y="5467527"/>
            <a:ext cx="19354800" cy="11943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7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Why underestimate?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33" name="Rectangle 2"/>
          <p:cNvSpPr/>
          <p:nvPr/>
        </p:nvSpPr>
        <p:spPr>
          <a:xfrm>
            <a:off x="2743200" y="0"/>
            <a:ext cx="19354800" cy="13716000"/>
          </a:xfrm>
          <a:prstGeom prst="rect">
            <a:avLst/>
          </a:prstGeom>
          <a:solidFill>
            <a:srgbClr val="000000"/>
          </a:solidFill>
          <a:ln w="50800">
            <a:solidFill>
              <a:srgbClr val="000000"/>
            </a:solidFill>
          </a:ln>
        </p:spPr>
        <p:txBody>
          <a:bodyPr tIns="91439" bIns="91439" anchor="ctr"/>
          <a:lstStyle/>
          <a:p>
            <a:pPr defTabSz="1828800">
              <a:defRPr sz="3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</a:p>
        </p:txBody>
      </p:sp>
      <p:sp>
        <p:nvSpPr>
          <p:cNvPr id="30134" name="TextBox 1"/>
          <p:cNvSpPr txBox="1"/>
          <p:nvPr/>
        </p:nvSpPr>
        <p:spPr>
          <a:xfrm>
            <a:off x="2743200" y="5467527"/>
            <a:ext cx="19354800" cy="22357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7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You only ignore paths that in the best case are worse than your current path.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36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0137" name="Rectangle 1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38" name="Rectangle 2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39" name="Rectangle 3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0" name="Rectangle 4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1" name="Rectangle 5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2" name="Rectangle 6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3" name="Rectangle 7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4" name="Rectangle 8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5" name="Rectangle 9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6" name="Rectangle 10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7" name="Rectangle 11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8" name="Rectangle 12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49" name="Rectangle 13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0" name="Rectangle 14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1" name="Rectangle 15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2" name="Rectangle 16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3" name="Rectangle 17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4" name="Rectangle 18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5" name="Rectangle 19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6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7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8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59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0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1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2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3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4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5" name="Rectangle 29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6" name="Rectangle 30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7" name="Rectangle 31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8" name="Rectangle 32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69" name="Rectangle 33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0" name="Rectangle 34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1" name="Rectangle 35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2" name="Rectangle 36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3" name="Rectangle 37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4" name="Rectangle 38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5" name="Rectangle 39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6" name="Rectangle 40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7" name="Rectangle 41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8" name="Rectangle 42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79" name="Rectangle 43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0" name="Rectangle 44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1" name="Rectangle 45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2" name="Rectangle 46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3" name="Rectangle 47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4" name="Rectangle 48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5" name="Rectangle 49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6" name="Rectangle 50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7" name="Rectangle 51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8" name="Rectangle 52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89" name="Rectangle 53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0" name="Rectangle 54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1" name="Rectangle 55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2" name="Rectangle 56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3" name="Rectangle 57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4" name="Rectangle 58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5" name="Rectangle 59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6" name="Rectangle 60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7" name="Rectangle 61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8" name="Rectangle 62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199" name="Rectangle 63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0" name="Rectangle 64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1" name="Rectangle 65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2" name="Rectangle 66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3" name="Rectangle 67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4" name="Rectangle 68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5" name="Rectangle 69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6" name="Rectangle 70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7" name="Rectangle 71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8" name="Rectangle 72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09" name="Rectangle 73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0" name="Rectangle 74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1" name="Rectangle 75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2" name="Rectangle 76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3" name="Rectangle 77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4" name="Rectangle 78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5" name="Rectangle 79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6" name="Rectangle 80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7" name="Rectangle 81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8" name="Rectangle 82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19" name="Rectangle 83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0" name="Rectangle 84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1" name="Rectangle 85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2" name="Rectangle 86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3" name="Rectangle 87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4" name="Rectangle 88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5" name="Rectangle 89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6" name="Rectangle 90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7" name="Rectangle 91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8" name="Rectangle 92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29" name="Rectangle 93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0" name="Rectangle 94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1" name="Rectangle 95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2" name="Rectangle 96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3" name="Rectangle 97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4" name="Rectangle 98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5" name="Rectangle 99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6" name="Rectangle 100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7" name="Rectangle 101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238" name="AutoShape 102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0241" name="Rectangle 103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02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40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244" name="Rectangle 104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3024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4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247" name="Rectangle 105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302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4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250" name="Rectangle 106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024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4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253" name="Rectangle 107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302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5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256" name="Rectangle 108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025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5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259" name="Rectangle 109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3025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58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262" name="Rectangle 110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302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6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265" name="Rectangle 111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302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6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268" name="Rectangle 112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026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67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271" name="Rectangle 113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3026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7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274" name="Rectangle 114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302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7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277" name="Rectangle 115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3027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7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280" name="Rectangle 116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3027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7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283" name="Rectangle 117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3028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82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286" name="Rectangle 118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3028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85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30289" name="Rectangle 119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3028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8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30292" name="Rectangle 120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029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9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295" name="Rectangle 121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3029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9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298" name="Rectangle 122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3029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29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301" name="Rectangle 123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3029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0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30304" name="Rectangle 124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3030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0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307" name="Rectangle 125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3030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0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310" name="Rectangle 126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3030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0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313" name="Rectangle 127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3031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1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316" name="Rectangle 128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3031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1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319" name="Rectangle 129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3031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1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30322" name="Rectangle 130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3032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21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30325" name="Rectangle 131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3032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2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30328" name="Rectangle 132"/>
          <p:cNvGrpSpPr/>
          <p:nvPr/>
        </p:nvGrpSpPr>
        <p:grpSpPr>
          <a:xfrm>
            <a:off x="12171839" y="8710034"/>
            <a:ext cx="1244161" cy="1244291"/>
            <a:chOff x="0" y="0"/>
            <a:chExt cx="1244160" cy="1244290"/>
          </a:xfrm>
        </p:grpSpPr>
        <p:sp>
          <p:nvSpPr>
            <p:cNvPr id="3032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27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331" name="Rectangle 133"/>
          <p:cNvGrpSpPr/>
          <p:nvPr/>
        </p:nvGrpSpPr>
        <p:grpSpPr>
          <a:xfrm>
            <a:off x="12171839" y="9823722"/>
            <a:ext cx="1244161" cy="1511259"/>
            <a:chOff x="0" y="0"/>
            <a:chExt cx="1244160" cy="1511257"/>
          </a:xfrm>
        </p:grpSpPr>
        <p:sp>
          <p:nvSpPr>
            <p:cNvPr id="3032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30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30334" name="Rectangle 134"/>
          <p:cNvGrpSpPr/>
          <p:nvPr/>
        </p:nvGrpSpPr>
        <p:grpSpPr>
          <a:xfrm>
            <a:off x="13415999" y="8710034"/>
            <a:ext cx="1244161" cy="1244291"/>
            <a:chOff x="0" y="0"/>
            <a:chExt cx="1244160" cy="1244290"/>
          </a:xfrm>
        </p:grpSpPr>
        <p:sp>
          <p:nvSpPr>
            <p:cNvPr id="3033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33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337" name="Rectangle 135"/>
          <p:cNvGrpSpPr/>
          <p:nvPr/>
        </p:nvGrpSpPr>
        <p:grpSpPr>
          <a:xfrm>
            <a:off x="13415999" y="9820841"/>
            <a:ext cx="1244161" cy="1511259"/>
            <a:chOff x="0" y="0"/>
            <a:chExt cx="1244160" cy="1511257"/>
          </a:xfrm>
        </p:grpSpPr>
        <p:sp>
          <p:nvSpPr>
            <p:cNvPr id="3033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36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30340" name="Rectangle 136"/>
          <p:cNvGrpSpPr/>
          <p:nvPr/>
        </p:nvGrpSpPr>
        <p:grpSpPr>
          <a:xfrm>
            <a:off x="12171839" y="3732872"/>
            <a:ext cx="1244161" cy="1244291"/>
            <a:chOff x="0" y="0"/>
            <a:chExt cx="1244160" cy="1244290"/>
          </a:xfrm>
        </p:grpSpPr>
        <p:sp>
          <p:nvSpPr>
            <p:cNvPr id="3033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39" name="5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5</a:t>
              </a:r>
            </a:p>
          </p:txBody>
        </p:sp>
      </p:grpSp>
      <p:grpSp>
        <p:nvGrpSpPr>
          <p:cNvPr id="30343" name="Rectangle 137"/>
          <p:cNvGrpSpPr/>
          <p:nvPr/>
        </p:nvGrpSpPr>
        <p:grpSpPr>
          <a:xfrm>
            <a:off x="12171839" y="2357978"/>
            <a:ext cx="1244161" cy="1511259"/>
            <a:chOff x="0" y="0"/>
            <a:chExt cx="1244160" cy="1511257"/>
          </a:xfrm>
        </p:grpSpPr>
        <p:sp>
          <p:nvSpPr>
            <p:cNvPr id="30341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42" name="6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5?</a:t>
              </a:r>
            </a:p>
          </p:txBody>
        </p:sp>
      </p:grpSp>
      <p:grpSp>
        <p:nvGrpSpPr>
          <p:cNvPr id="30346" name="Rectangle 138"/>
          <p:cNvGrpSpPr/>
          <p:nvPr/>
        </p:nvGrpSpPr>
        <p:grpSpPr>
          <a:xfrm>
            <a:off x="13415999" y="7468626"/>
            <a:ext cx="1244161" cy="1244291"/>
            <a:chOff x="0" y="0"/>
            <a:chExt cx="1244160" cy="1244290"/>
          </a:xfrm>
        </p:grpSpPr>
        <p:sp>
          <p:nvSpPr>
            <p:cNvPr id="3034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45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349" name="Rectangle 139"/>
          <p:cNvGrpSpPr/>
          <p:nvPr/>
        </p:nvGrpSpPr>
        <p:grpSpPr>
          <a:xfrm>
            <a:off x="14660159" y="7332260"/>
            <a:ext cx="1244161" cy="1511259"/>
            <a:chOff x="0" y="0"/>
            <a:chExt cx="1244160" cy="1511257"/>
          </a:xfrm>
        </p:grpSpPr>
        <p:sp>
          <p:nvSpPr>
            <p:cNvPr id="3034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48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1?</a:t>
              </a:r>
            </a:p>
          </p:txBody>
        </p:sp>
      </p:grpSp>
      <p:grpSp>
        <p:nvGrpSpPr>
          <p:cNvPr id="30352" name="Rectangle 140"/>
          <p:cNvGrpSpPr/>
          <p:nvPr/>
        </p:nvGrpSpPr>
        <p:grpSpPr>
          <a:xfrm>
            <a:off x="14660159" y="8710034"/>
            <a:ext cx="1244161" cy="1244291"/>
            <a:chOff x="0" y="0"/>
            <a:chExt cx="1244160" cy="1244290"/>
          </a:xfrm>
        </p:grpSpPr>
        <p:sp>
          <p:nvSpPr>
            <p:cNvPr id="3035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51" name="7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7</a:t>
              </a:r>
            </a:p>
          </p:txBody>
        </p:sp>
      </p:grpSp>
      <p:grpSp>
        <p:nvGrpSpPr>
          <p:cNvPr id="30355" name="Rectangle 141"/>
          <p:cNvGrpSpPr/>
          <p:nvPr/>
        </p:nvGrpSpPr>
        <p:grpSpPr>
          <a:xfrm>
            <a:off x="14660159" y="9823722"/>
            <a:ext cx="1244161" cy="1511259"/>
            <a:chOff x="0" y="0"/>
            <a:chExt cx="1244160" cy="1511257"/>
          </a:xfrm>
        </p:grpSpPr>
        <p:sp>
          <p:nvSpPr>
            <p:cNvPr id="3035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54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30358" name="Rectangle 142"/>
          <p:cNvGrpSpPr/>
          <p:nvPr/>
        </p:nvGrpSpPr>
        <p:grpSpPr>
          <a:xfrm>
            <a:off x="15904319" y="8579432"/>
            <a:ext cx="1244161" cy="1511259"/>
            <a:chOff x="0" y="0"/>
            <a:chExt cx="1244160" cy="1511257"/>
          </a:xfrm>
        </p:grpSpPr>
        <p:sp>
          <p:nvSpPr>
            <p:cNvPr id="3035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57" name="8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3?</a:t>
              </a:r>
            </a:p>
          </p:txBody>
        </p:sp>
      </p:grpSp>
      <p:grpSp>
        <p:nvGrpSpPr>
          <p:cNvPr id="30361" name="Rectangle 143"/>
          <p:cNvGrpSpPr/>
          <p:nvPr/>
        </p:nvGrpSpPr>
        <p:grpSpPr>
          <a:xfrm>
            <a:off x="13415999" y="6224334"/>
            <a:ext cx="1244161" cy="1244291"/>
            <a:chOff x="0" y="0"/>
            <a:chExt cx="1244160" cy="1244290"/>
          </a:xfrm>
        </p:grpSpPr>
        <p:sp>
          <p:nvSpPr>
            <p:cNvPr id="3035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60" name="8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8</a:t>
              </a:r>
            </a:p>
          </p:txBody>
        </p:sp>
      </p:grpSp>
      <p:grpSp>
        <p:nvGrpSpPr>
          <p:cNvPr id="30364" name="Rectangle 144"/>
          <p:cNvGrpSpPr/>
          <p:nvPr/>
        </p:nvGrpSpPr>
        <p:grpSpPr>
          <a:xfrm>
            <a:off x="13415999" y="4843677"/>
            <a:ext cx="1244161" cy="1511259"/>
            <a:chOff x="0" y="0"/>
            <a:chExt cx="1244160" cy="1511257"/>
          </a:xfrm>
        </p:grpSpPr>
        <p:sp>
          <p:nvSpPr>
            <p:cNvPr id="3036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63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sp>
        <p:nvSpPr>
          <p:cNvPr id="30365" name="Rectangle 145"/>
          <p:cNvSpPr/>
          <p:nvPr/>
        </p:nvSpPr>
        <p:spPr>
          <a:xfrm>
            <a:off x="14660159" y="6221453"/>
            <a:ext cx="1244161" cy="1244292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66" name="AutoShape 146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0369" name="Rectangle 147"/>
          <p:cNvGrpSpPr/>
          <p:nvPr/>
        </p:nvGrpSpPr>
        <p:grpSpPr>
          <a:xfrm>
            <a:off x="13415999" y="3732872"/>
            <a:ext cx="1244161" cy="1244291"/>
            <a:chOff x="0" y="0"/>
            <a:chExt cx="1244160" cy="1244290"/>
          </a:xfrm>
        </p:grpSpPr>
        <p:sp>
          <p:nvSpPr>
            <p:cNvPr id="3036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68" name="6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6</a:t>
              </a:r>
            </a:p>
          </p:txBody>
        </p:sp>
      </p:grpSp>
      <p:grpSp>
        <p:nvGrpSpPr>
          <p:cNvPr id="30372" name="Rectangle 148"/>
          <p:cNvGrpSpPr/>
          <p:nvPr/>
        </p:nvGrpSpPr>
        <p:grpSpPr>
          <a:xfrm>
            <a:off x="13415999" y="2355098"/>
            <a:ext cx="1244161" cy="1511259"/>
            <a:chOff x="0" y="0"/>
            <a:chExt cx="1244160" cy="1511257"/>
          </a:xfrm>
        </p:grpSpPr>
        <p:sp>
          <p:nvSpPr>
            <p:cNvPr id="30370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71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30375" name="Rectangle 149"/>
          <p:cNvGrpSpPr/>
          <p:nvPr/>
        </p:nvGrpSpPr>
        <p:grpSpPr>
          <a:xfrm>
            <a:off x="14660159" y="3602270"/>
            <a:ext cx="1244161" cy="1511258"/>
            <a:chOff x="0" y="0"/>
            <a:chExt cx="1244160" cy="1511257"/>
          </a:xfrm>
        </p:grpSpPr>
        <p:sp>
          <p:nvSpPr>
            <p:cNvPr id="3037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374" name="7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2?</a:t>
              </a:r>
            </a:p>
          </p:txBody>
        </p:sp>
      </p:grpSp>
      <p:sp>
        <p:nvSpPr>
          <p:cNvPr id="30376" name="Rounded Rectangle 1"/>
          <p:cNvSpPr/>
          <p:nvPr/>
        </p:nvSpPr>
        <p:spPr>
          <a:xfrm>
            <a:off x="4303921" y="5927073"/>
            <a:ext cx="1938971" cy="1938971"/>
          </a:xfrm>
          <a:prstGeom prst="roundRect">
            <a:avLst>
              <a:gd name="adj" fmla="val 16667"/>
            </a:avLst>
          </a:prstGeom>
          <a:ln w="152400">
            <a:solidFill>
              <a:srgbClr val="FF0000"/>
            </a:solidFill>
          </a:ln>
        </p:spPr>
        <p:txBody>
          <a:bodyPr tIns="91439" bIns="91439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77" name="TextBox 2"/>
          <p:cNvSpPr txBox="1"/>
          <p:nvPr/>
        </p:nvSpPr>
        <p:spPr>
          <a:xfrm>
            <a:off x="3777526" y="594911"/>
            <a:ext cx="10463611" cy="1387124"/>
          </a:xfrm>
          <a:prstGeom prst="rect">
            <a:avLst/>
          </a:prstGeom>
          <a:solidFill>
            <a:srgbClr val="FFFFFF"/>
          </a:solidFill>
          <a:ln w="152400">
            <a:solidFill>
              <a:srgbClr val="FF0000"/>
            </a:solidFill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>
            <a:lvl1pPr defTabSz="1828800">
              <a:defRPr sz="36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Using our heuristic, the path from start to goal that goes through this node is at least cost 11 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79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0380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1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2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3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4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5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6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7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8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89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0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1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2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3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4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5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6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7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8" name="Rectangle 19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399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0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1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2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3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4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5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6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7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8" name="Rectangle 29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09" name="Rectangle 30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0" name="Rectangle 31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1" name="Rectangle 32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2" name="Rectangle 33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3" name="Rectangle 34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4" name="Rectangle 35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5" name="Rectangle 36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6" name="Rectangle 37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7" name="Rectangle 38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8" name="Rectangle 39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19" name="Rectangle 40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0" name="Rectangle 41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1" name="Rectangle 42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2" name="Rectangle 43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3" name="Rectangle 44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4" name="Rectangle 45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5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6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7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8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29" name="Rectangle 50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0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1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2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3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4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5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6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7" name="Rectangle 5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8" name="Rectangle 5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39" name="Rectangle 6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0" name="Rectangle 6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1" name="Rectangle 6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2" name="Rectangle 6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3" name="Rectangle 6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4" name="Rectangle 6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5" name="Rectangle 6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6" name="Rectangle 6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7" name="Rectangle 6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8" name="Rectangle 6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49" name="Rectangle 7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0" name="Rectangle 7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1" name="Rectangle 7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2" name="Rectangle 7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3" name="Rectangle 7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4" name="Rectangle 7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5" name="Rectangle 7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6" name="Rectangle 7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7" name="Rectangle 7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8" name="Rectangle 7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59" name="Rectangle 8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0" name="Rectangle 8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1" name="Rectangle 8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2" name="Rectangle 8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3" name="Rectangle 8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4" name="Rectangle 8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5" name="Rectangle 8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6" name="Rectangle 8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7" name="Rectangle 8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8" name="Rectangle 8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69" name="Rectangle 9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0" name="Rectangle 9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1" name="Rectangle 9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2" name="Rectangle 9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3" name="Rectangle 9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4" name="Rectangle 9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5" name="Rectangle 9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6" name="Rectangle 9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7" name="Rectangle 9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8" name="Rectangle 9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79" name="Rectangle 10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80" name="Rectangle 10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81" name="Rectangle 10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82" name="AutoShape 10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83" name="Rectangle 10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484" name="AutoShape 10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0487" name="Rectangle 106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048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486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490" name="Rectangle 10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3048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48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493" name="Rectangle 10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3049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49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496" name="Rectangle 10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049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495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499" name="Rectangle 110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3049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498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502" name="Rectangle 111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050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01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505" name="Rectangle 112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3050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04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508" name="Rectangle 11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3050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0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511" name="Rectangle 114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3050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10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514" name="Rectangle 115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051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1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517" name="Rectangle 116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3051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1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520" name="Rectangle 117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3051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1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523" name="Rectangle 11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3052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2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526" name="Rectangle 119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3052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2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529" name="Rectangle 120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3052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2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532" name="Rectangle 12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3053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31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30535" name="Rectangle 122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3053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34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30538" name="Rectangle 123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3053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3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30541" name="Rectangle 124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053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4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544" name="Rectangle 125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3054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43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547" name="Rectangle 126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3054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46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550" name="Rectangle 127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3054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49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30553" name="Rectangle 12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3055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5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556" name="Rectangle 129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3055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55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559" name="Rectangle 130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3055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58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562" name="Rectangle 131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3056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6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565" name="Rectangle 132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3056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64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568" name="Rectangle 133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3056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67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30571" name="Rectangle 13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3056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70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30574" name="Rectangle 135"/>
          <p:cNvGrpSpPr/>
          <p:nvPr/>
        </p:nvGrpSpPr>
        <p:grpSpPr>
          <a:xfrm>
            <a:off x="12171839" y="3599388"/>
            <a:ext cx="1244161" cy="1511259"/>
            <a:chOff x="0" y="0"/>
            <a:chExt cx="1244160" cy="1511257"/>
          </a:xfrm>
        </p:grpSpPr>
        <p:sp>
          <p:nvSpPr>
            <p:cNvPr id="30572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73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4?</a:t>
              </a:r>
            </a:p>
          </p:txBody>
        </p:sp>
      </p:grpSp>
      <p:grpSp>
        <p:nvGrpSpPr>
          <p:cNvPr id="30577" name="Rectangle 136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3057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576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sp>
        <p:nvSpPr>
          <p:cNvPr id="30578" name="Imagine if we overestimat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Imagine if we overestimate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80" name="Slide Number Placeholder 3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sp>
        <p:nvSpPr>
          <p:cNvPr id="30581" name="Rectangle 1"/>
          <p:cNvSpPr/>
          <p:nvPr/>
        </p:nvSpPr>
        <p:spPr>
          <a:xfrm>
            <a:off x="346272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82" name="Rectangle 2"/>
          <p:cNvSpPr/>
          <p:nvPr/>
        </p:nvSpPr>
        <p:spPr>
          <a:xfrm>
            <a:off x="47068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83" name="Rectangle 3"/>
          <p:cNvSpPr/>
          <p:nvPr/>
        </p:nvSpPr>
        <p:spPr>
          <a:xfrm>
            <a:off x="59510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84" name="Rectangle 4"/>
          <p:cNvSpPr/>
          <p:nvPr/>
        </p:nvSpPr>
        <p:spPr>
          <a:xfrm>
            <a:off x="719519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85" name="Rectangle 5"/>
          <p:cNvSpPr/>
          <p:nvPr/>
        </p:nvSpPr>
        <p:spPr>
          <a:xfrm>
            <a:off x="843936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86" name="Rectangle 6"/>
          <p:cNvSpPr/>
          <p:nvPr/>
        </p:nvSpPr>
        <p:spPr>
          <a:xfrm>
            <a:off x="96835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87" name="Rectangle 7"/>
          <p:cNvSpPr/>
          <p:nvPr/>
        </p:nvSpPr>
        <p:spPr>
          <a:xfrm>
            <a:off x="109276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88" name="Rectangle 8"/>
          <p:cNvSpPr/>
          <p:nvPr/>
        </p:nvSpPr>
        <p:spPr>
          <a:xfrm>
            <a:off x="1217183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89" name="Rectangle 9"/>
          <p:cNvSpPr/>
          <p:nvPr/>
        </p:nvSpPr>
        <p:spPr>
          <a:xfrm>
            <a:off x="134159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0" name="Rectangle 10"/>
          <p:cNvSpPr/>
          <p:nvPr/>
        </p:nvSpPr>
        <p:spPr>
          <a:xfrm>
            <a:off x="1466015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1" name="Rectangle 11"/>
          <p:cNvSpPr/>
          <p:nvPr/>
        </p:nvSpPr>
        <p:spPr>
          <a:xfrm>
            <a:off x="15904319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2" name="Rectangle 12"/>
          <p:cNvSpPr/>
          <p:nvPr/>
        </p:nvSpPr>
        <p:spPr>
          <a:xfrm>
            <a:off x="1714848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3" name="Rectangle 13"/>
          <p:cNvSpPr/>
          <p:nvPr/>
        </p:nvSpPr>
        <p:spPr>
          <a:xfrm>
            <a:off x="346272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4" name="Rectangle 14"/>
          <p:cNvSpPr/>
          <p:nvPr/>
        </p:nvSpPr>
        <p:spPr>
          <a:xfrm>
            <a:off x="47068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5" name="Rectangle 15"/>
          <p:cNvSpPr/>
          <p:nvPr/>
        </p:nvSpPr>
        <p:spPr>
          <a:xfrm>
            <a:off x="59510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6" name="Rectangle 16"/>
          <p:cNvSpPr/>
          <p:nvPr/>
        </p:nvSpPr>
        <p:spPr>
          <a:xfrm>
            <a:off x="71951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7" name="Rectangle 17"/>
          <p:cNvSpPr/>
          <p:nvPr/>
        </p:nvSpPr>
        <p:spPr>
          <a:xfrm>
            <a:off x="843936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8" name="Rectangle 18"/>
          <p:cNvSpPr/>
          <p:nvPr/>
        </p:nvSpPr>
        <p:spPr>
          <a:xfrm>
            <a:off x="96835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599" name="Rectangle 19"/>
          <p:cNvSpPr/>
          <p:nvPr/>
        </p:nvSpPr>
        <p:spPr>
          <a:xfrm>
            <a:off x="1217183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0" name="Rectangle 20"/>
          <p:cNvSpPr/>
          <p:nvPr/>
        </p:nvSpPr>
        <p:spPr>
          <a:xfrm>
            <a:off x="134159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1" name="Rectangle 21"/>
          <p:cNvSpPr/>
          <p:nvPr/>
        </p:nvSpPr>
        <p:spPr>
          <a:xfrm>
            <a:off x="1466015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2" name="Rectangle 22"/>
          <p:cNvSpPr/>
          <p:nvPr/>
        </p:nvSpPr>
        <p:spPr>
          <a:xfrm>
            <a:off x="15904319" y="248858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3" name="Rectangle 23"/>
          <p:cNvSpPr/>
          <p:nvPr/>
        </p:nvSpPr>
        <p:spPr>
          <a:xfrm>
            <a:off x="1714848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4" name="Rectangle 24"/>
          <p:cNvSpPr/>
          <p:nvPr/>
        </p:nvSpPr>
        <p:spPr>
          <a:xfrm>
            <a:off x="346272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5" name="Rectangle 25"/>
          <p:cNvSpPr/>
          <p:nvPr/>
        </p:nvSpPr>
        <p:spPr>
          <a:xfrm>
            <a:off x="47068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6" name="Rectangle 26"/>
          <p:cNvSpPr/>
          <p:nvPr/>
        </p:nvSpPr>
        <p:spPr>
          <a:xfrm>
            <a:off x="595103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7" name="Rectangle 27"/>
          <p:cNvSpPr/>
          <p:nvPr/>
        </p:nvSpPr>
        <p:spPr>
          <a:xfrm>
            <a:off x="71951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8" name="Rectangle 28"/>
          <p:cNvSpPr/>
          <p:nvPr/>
        </p:nvSpPr>
        <p:spPr>
          <a:xfrm>
            <a:off x="8439360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09" name="Rectangle 29"/>
          <p:cNvSpPr/>
          <p:nvPr/>
        </p:nvSpPr>
        <p:spPr>
          <a:xfrm>
            <a:off x="1341599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0" name="Rectangle 30"/>
          <p:cNvSpPr/>
          <p:nvPr/>
        </p:nvSpPr>
        <p:spPr>
          <a:xfrm>
            <a:off x="1466015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1" name="Rectangle 31"/>
          <p:cNvSpPr/>
          <p:nvPr/>
        </p:nvSpPr>
        <p:spPr>
          <a:xfrm>
            <a:off x="15904319" y="37328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2" name="Rectangle 32"/>
          <p:cNvSpPr/>
          <p:nvPr/>
        </p:nvSpPr>
        <p:spPr>
          <a:xfrm>
            <a:off x="1714848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3" name="Rectangle 33"/>
          <p:cNvSpPr/>
          <p:nvPr/>
        </p:nvSpPr>
        <p:spPr>
          <a:xfrm>
            <a:off x="346272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4" name="Rectangle 34"/>
          <p:cNvSpPr/>
          <p:nvPr/>
        </p:nvSpPr>
        <p:spPr>
          <a:xfrm>
            <a:off x="47068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5" name="Rectangle 35"/>
          <p:cNvSpPr/>
          <p:nvPr/>
        </p:nvSpPr>
        <p:spPr>
          <a:xfrm>
            <a:off x="595103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6" name="Rectangle 36"/>
          <p:cNvSpPr/>
          <p:nvPr/>
        </p:nvSpPr>
        <p:spPr>
          <a:xfrm>
            <a:off x="12171839" y="49800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7" name="Rectangle 37"/>
          <p:cNvSpPr/>
          <p:nvPr/>
        </p:nvSpPr>
        <p:spPr>
          <a:xfrm>
            <a:off x="134159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8" name="Rectangle 38"/>
          <p:cNvSpPr/>
          <p:nvPr/>
        </p:nvSpPr>
        <p:spPr>
          <a:xfrm>
            <a:off x="14660159" y="49771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19" name="Rectangle 39"/>
          <p:cNvSpPr/>
          <p:nvPr/>
        </p:nvSpPr>
        <p:spPr>
          <a:xfrm>
            <a:off x="1590431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0" name="Rectangle 40"/>
          <p:cNvSpPr/>
          <p:nvPr/>
        </p:nvSpPr>
        <p:spPr>
          <a:xfrm>
            <a:off x="1714848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1" name="Rectangle 41"/>
          <p:cNvSpPr/>
          <p:nvPr/>
        </p:nvSpPr>
        <p:spPr>
          <a:xfrm>
            <a:off x="346272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2" name="Rectangle 42"/>
          <p:cNvSpPr/>
          <p:nvPr/>
        </p:nvSpPr>
        <p:spPr>
          <a:xfrm>
            <a:off x="47068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3" name="Rectangle 43"/>
          <p:cNvSpPr/>
          <p:nvPr/>
        </p:nvSpPr>
        <p:spPr>
          <a:xfrm>
            <a:off x="12171839" y="622433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4" name="Rectangle 44"/>
          <p:cNvSpPr/>
          <p:nvPr/>
        </p:nvSpPr>
        <p:spPr>
          <a:xfrm>
            <a:off x="134159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5" name="Rectangle 45"/>
          <p:cNvSpPr/>
          <p:nvPr/>
        </p:nvSpPr>
        <p:spPr>
          <a:xfrm>
            <a:off x="1466015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6" name="Rectangle 46"/>
          <p:cNvSpPr/>
          <p:nvPr/>
        </p:nvSpPr>
        <p:spPr>
          <a:xfrm>
            <a:off x="15904319" y="6221453"/>
            <a:ext cx="1244161" cy="1244292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7" name="Rectangle 47"/>
          <p:cNvSpPr/>
          <p:nvPr/>
        </p:nvSpPr>
        <p:spPr>
          <a:xfrm>
            <a:off x="1714848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8" name="Rectangle 48"/>
          <p:cNvSpPr/>
          <p:nvPr/>
        </p:nvSpPr>
        <p:spPr>
          <a:xfrm>
            <a:off x="346272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29" name="Rectangle 49"/>
          <p:cNvSpPr/>
          <p:nvPr/>
        </p:nvSpPr>
        <p:spPr>
          <a:xfrm>
            <a:off x="47068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0" name="Rectangle 50"/>
          <p:cNvSpPr/>
          <p:nvPr/>
        </p:nvSpPr>
        <p:spPr>
          <a:xfrm>
            <a:off x="12171839" y="7465744"/>
            <a:ext cx="1244161" cy="1244291"/>
          </a:xfrm>
          <a:prstGeom prst="rect">
            <a:avLst/>
          </a:prstGeom>
          <a:solidFill>
            <a:srgbClr val="0000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1" name="Rectangle 51"/>
          <p:cNvSpPr/>
          <p:nvPr/>
        </p:nvSpPr>
        <p:spPr>
          <a:xfrm>
            <a:off x="134159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2" name="Rectangle 52"/>
          <p:cNvSpPr/>
          <p:nvPr/>
        </p:nvSpPr>
        <p:spPr>
          <a:xfrm>
            <a:off x="1466015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3" name="Rectangle 53"/>
          <p:cNvSpPr/>
          <p:nvPr/>
        </p:nvSpPr>
        <p:spPr>
          <a:xfrm>
            <a:off x="15904319" y="74657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4" name="Rectangle 54"/>
          <p:cNvSpPr/>
          <p:nvPr/>
        </p:nvSpPr>
        <p:spPr>
          <a:xfrm>
            <a:off x="1714848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5" name="Rectangle 55"/>
          <p:cNvSpPr/>
          <p:nvPr/>
        </p:nvSpPr>
        <p:spPr>
          <a:xfrm>
            <a:off x="3462720" y="87100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6" name="Rectangle 56"/>
          <p:cNvSpPr/>
          <p:nvPr/>
        </p:nvSpPr>
        <p:spPr>
          <a:xfrm>
            <a:off x="47068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7" name="Rectangle 57"/>
          <p:cNvSpPr/>
          <p:nvPr/>
        </p:nvSpPr>
        <p:spPr>
          <a:xfrm>
            <a:off x="595103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8" name="Rectangle 58"/>
          <p:cNvSpPr/>
          <p:nvPr/>
        </p:nvSpPr>
        <p:spPr>
          <a:xfrm>
            <a:off x="134159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39" name="Rectangle 59"/>
          <p:cNvSpPr/>
          <p:nvPr/>
        </p:nvSpPr>
        <p:spPr>
          <a:xfrm>
            <a:off x="1466015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0" name="Rectangle 60"/>
          <p:cNvSpPr/>
          <p:nvPr/>
        </p:nvSpPr>
        <p:spPr>
          <a:xfrm>
            <a:off x="1590431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1" name="Rectangle 61"/>
          <p:cNvSpPr/>
          <p:nvPr/>
        </p:nvSpPr>
        <p:spPr>
          <a:xfrm>
            <a:off x="1714848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2" name="Rectangle 62"/>
          <p:cNvSpPr/>
          <p:nvPr/>
        </p:nvSpPr>
        <p:spPr>
          <a:xfrm>
            <a:off x="346272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3" name="Rectangle 63"/>
          <p:cNvSpPr/>
          <p:nvPr/>
        </p:nvSpPr>
        <p:spPr>
          <a:xfrm>
            <a:off x="47068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4" name="Rectangle 64"/>
          <p:cNvSpPr/>
          <p:nvPr/>
        </p:nvSpPr>
        <p:spPr>
          <a:xfrm>
            <a:off x="59510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5" name="Rectangle 65"/>
          <p:cNvSpPr/>
          <p:nvPr/>
        </p:nvSpPr>
        <p:spPr>
          <a:xfrm>
            <a:off x="71951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6" name="Rectangle 66"/>
          <p:cNvSpPr/>
          <p:nvPr/>
        </p:nvSpPr>
        <p:spPr>
          <a:xfrm>
            <a:off x="843936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7" name="Rectangle 67"/>
          <p:cNvSpPr/>
          <p:nvPr/>
        </p:nvSpPr>
        <p:spPr>
          <a:xfrm>
            <a:off x="96835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8" name="Rectangle 68"/>
          <p:cNvSpPr/>
          <p:nvPr/>
        </p:nvSpPr>
        <p:spPr>
          <a:xfrm>
            <a:off x="1217183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49" name="Rectangle 69"/>
          <p:cNvSpPr/>
          <p:nvPr/>
        </p:nvSpPr>
        <p:spPr>
          <a:xfrm>
            <a:off x="134159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0" name="Rectangle 70"/>
          <p:cNvSpPr/>
          <p:nvPr/>
        </p:nvSpPr>
        <p:spPr>
          <a:xfrm>
            <a:off x="1466015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1" name="Rectangle 71"/>
          <p:cNvSpPr/>
          <p:nvPr/>
        </p:nvSpPr>
        <p:spPr>
          <a:xfrm>
            <a:off x="1590431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2" name="Rectangle 72"/>
          <p:cNvSpPr/>
          <p:nvPr/>
        </p:nvSpPr>
        <p:spPr>
          <a:xfrm>
            <a:off x="1714848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3" name="Rectangle 73"/>
          <p:cNvSpPr/>
          <p:nvPr/>
        </p:nvSpPr>
        <p:spPr>
          <a:xfrm>
            <a:off x="346272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4" name="Rectangle 74"/>
          <p:cNvSpPr/>
          <p:nvPr/>
        </p:nvSpPr>
        <p:spPr>
          <a:xfrm>
            <a:off x="47068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5" name="Rectangle 75"/>
          <p:cNvSpPr/>
          <p:nvPr/>
        </p:nvSpPr>
        <p:spPr>
          <a:xfrm>
            <a:off x="59510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6" name="Rectangle 76"/>
          <p:cNvSpPr/>
          <p:nvPr/>
        </p:nvSpPr>
        <p:spPr>
          <a:xfrm>
            <a:off x="71951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7" name="Rectangle 77"/>
          <p:cNvSpPr/>
          <p:nvPr/>
        </p:nvSpPr>
        <p:spPr>
          <a:xfrm>
            <a:off x="843936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8" name="Rectangle 78"/>
          <p:cNvSpPr/>
          <p:nvPr/>
        </p:nvSpPr>
        <p:spPr>
          <a:xfrm>
            <a:off x="968351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59" name="Rectangle 79"/>
          <p:cNvSpPr/>
          <p:nvPr/>
        </p:nvSpPr>
        <p:spPr>
          <a:xfrm>
            <a:off x="109276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0" name="Rectangle 80"/>
          <p:cNvSpPr/>
          <p:nvPr/>
        </p:nvSpPr>
        <p:spPr>
          <a:xfrm>
            <a:off x="1217183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1" name="Rectangle 81"/>
          <p:cNvSpPr/>
          <p:nvPr/>
        </p:nvSpPr>
        <p:spPr>
          <a:xfrm>
            <a:off x="134159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2" name="Rectangle 82"/>
          <p:cNvSpPr/>
          <p:nvPr/>
        </p:nvSpPr>
        <p:spPr>
          <a:xfrm>
            <a:off x="1466015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3" name="Rectangle 83"/>
          <p:cNvSpPr/>
          <p:nvPr/>
        </p:nvSpPr>
        <p:spPr>
          <a:xfrm>
            <a:off x="15904319" y="11198615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4" name="Rectangle 84"/>
          <p:cNvSpPr/>
          <p:nvPr/>
        </p:nvSpPr>
        <p:spPr>
          <a:xfrm>
            <a:off x="1714848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5" name="Rectangle 85"/>
          <p:cNvSpPr/>
          <p:nvPr/>
        </p:nvSpPr>
        <p:spPr>
          <a:xfrm>
            <a:off x="18392640" y="1244290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6" name="Rectangle 86"/>
          <p:cNvSpPr/>
          <p:nvPr/>
        </p:nvSpPr>
        <p:spPr>
          <a:xfrm>
            <a:off x="18392640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7" name="Rectangle 87"/>
          <p:cNvSpPr/>
          <p:nvPr/>
        </p:nvSpPr>
        <p:spPr>
          <a:xfrm>
            <a:off x="18392640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8" name="Rectangle 88"/>
          <p:cNvSpPr/>
          <p:nvPr/>
        </p:nvSpPr>
        <p:spPr>
          <a:xfrm>
            <a:off x="18392640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69" name="Rectangle 89"/>
          <p:cNvSpPr/>
          <p:nvPr/>
        </p:nvSpPr>
        <p:spPr>
          <a:xfrm>
            <a:off x="18392640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0" name="Rectangle 90"/>
          <p:cNvSpPr/>
          <p:nvPr/>
        </p:nvSpPr>
        <p:spPr>
          <a:xfrm>
            <a:off x="18392640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1" name="Rectangle 91"/>
          <p:cNvSpPr/>
          <p:nvPr/>
        </p:nvSpPr>
        <p:spPr>
          <a:xfrm>
            <a:off x="18392640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2" name="Rectangle 92"/>
          <p:cNvSpPr/>
          <p:nvPr/>
        </p:nvSpPr>
        <p:spPr>
          <a:xfrm>
            <a:off x="18392640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3" name="Rectangle 93"/>
          <p:cNvSpPr/>
          <p:nvPr/>
        </p:nvSpPr>
        <p:spPr>
          <a:xfrm>
            <a:off x="18392640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4" name="Rectangle 94"/>
          <p:cNvSpPr/>
          <p:nvPr/>
        </p:nvSpPr>
        <p:spPr>
          <a:xfrm>
            <a:off x="19636799" y="124717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5" name="Rectangle 95"/>
          <p:cNvSpPr/>
          <p:nvPr/>
        </p:nvSpPr>
        <p:spPr>
          <a:xfrm>
            <a:off x="19636799" y="2491462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6" name="Rectangle 96"/>
          <p:cNvSpPr/>
          <p:nvPr/>
        </p:nvSpPr>
        <p:spPr>
          <a:xfrm>
            <a:off x="19636799" y="373575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7" name="Rectangle 97"/>
          <p:cNvSpPr/>
          <p:nvPr/>
        </p:nvSpPr>
        <p:spPr>
          <a:xfrm>
            <a:off x="19636799" y="498004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8" name="Rectangle 98"/>
          <p:cNvSpPr/>
          <p:nvPr/>
        </p:nvSpPr>
        <p:spPr>
          <a:xfrm>
            <a:off x="19636799" y="6224334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79" name="Rectangle 99"/>
          <p:cNvSpPr/>
          <p:nvPr/>
        </p:nvSpPr>
        <p:spPr>
          <a:xfrm>
            <a:off x="19636799" y="746862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80" name="Rectangle 100"/>
          <p:cNvSpPr/>
          <p:nvPr/>
        </p:nvSpPr>
        <p:spPr>
          <a:xfrm>
            <a:off x="19636799" y="871291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81" name="Rectangle 101"/>
          <p:cNvSpPr/>
          <p:nvPr/>
        </p:nvSpPr>
        <p:spPr>
          <a:xfrm>
            <a:off x="19636799" y="9957206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82" name="Rectangle 102"/>
          <p:cNvSpPr/>
          <p:nvPr/>
        </p:nvSpPr>
        <p:spPr>
          <a:xfrm>
            <a:off x="19636799" y="11201497"/>
            <a:ext cx="1244161" cy="1244291"/>
          </a:xfrm>
          <a:prstGeom prst="rect">
            <a:avLst/>
          </a:prstGeom>
          <a:solidFill>
            <a:srgbClr val="E6E6E6"/>
          </a:solidFill>
          <a:ln w="12700">
            <a:solidFill>
              <a:srgbClr val="B3B3B3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83" name="AutoShape 103"/>
          <p:cNvSpPr/>
          <p:nvPr/>
        </p:nvSpPr>
        <p:spPr>
          <a:xfrm>
            <a:off x="15031682" y="6593013"/>
            <a:ext cx="498240" cy="498293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84" name="Rectangle 104"/>
          <p:cNvSpPr/>
          <p:nvPr/>
        </p:nvSpPr>
        <p:spPr>
          <a:xfrm>
            <a:off x="8439360" y="6224334"/>
            <a:ext cx="1244161" cy="1244291"/>
          </a:xfrm>
          <a:prstGeom prst="rect">
            <a:avLst/>
          </a:prstGeom>
          <a:solidFill>
            <a:srgbClr val="00FF00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sp>
        <p:nvSpPr>
          <p:cNvPr id="30685" name="AutoShape 105"/>
          <p:cNvSpPr/>
          <p:nvPr/>
        </p:nvSpPr>
        <p:spPr>
          <a:xfrm>
            <a:off x="8810881" y="6595891"/>
            <a:ext cx="498241" cy="498296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rgbClr val="00FFFF"/>
          </a:solidFill>
          <a:ln w="12700">
            <a:solidFill>
              <a:srgbClr val="000000"/>
            </a:solidFill>
          </a:ln>
        </p:spPr>
        <p:txBody>
          <a:bodyPr tIns="91439" bIns="91439" anchor="ctr"/>
          <a:lstStyle/>
          <a:p>
            <a:pPr algn="r" defTabSz="1828800">
              <a:defRPr sz="3600">
                <a:latin typeface="Arial"/>
                <a:ea typeface="Arial"/>
                <a:cs typeface="Arial"/>
                <a:sym typeface="Arial"/>
              </a:defRPr>
            </a:pPr>
          </a:p>
        </p:txBody>
      </p:sp>
      <p:grpSp>
        <p:nvGrpSpPr>
          <p:cNvPr id="30688" name="Rectangle 106"/>
          <p:cNvGrpSpPr/>
          <p:nvPr/>
        </p:nvGrpSpPr>
        <p:grpSpPr>
          <a:xfrm>
            <a:off x="9683519" y="6224334"/>
            <a:ext cx="1244161" cy="1244291"/>
            <a:chOff x="0" y="0"/>
            <a:chExt cx="1244160" cy="1244290"/>
          </a:xfrm>
        </p:grpSpPr>
        <p:sp>
          <p:nvSpPr>
            <p:cNvPr id="3068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687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691" name="Rectangle 107"/>
          <p:cNvGrpSpPr/>
          <p:nvPr/>
        </p:nvGrpSpPr>
        <p:grpSpPr>
          <a:xfrm>
            <a:off x="10927680" y="6224334"/>
            <a:ext cx="1244161" cy="1244291"/>
            <a:chOff x="0" y="0"/>
            <a:chExt cx="1244160" cy="1244290"/>
          </a:xfrm>
        </p:grpSpPr>
        <p:sp>
          <p:nvSpPr>
            <p:cNvPr id="30689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690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694" name="Rectangle 108"/>
          <p:cNvGrpSpPr/>
          <p:nvPr/>
        </p:nvGrpSpPr>
        <p:grpSpPr>
          <a:xfrm>
            <a:off x="7195199" y="6224334"/>
            <a:ext cx="1244161" cy="1244291"/>
            <a:chOff x="0" y="0"/>
            <a:chExt cx="1244160" cy="1244290"/>
          </a:xfrm>
        </p:grpSpPr>
        <p:sp>
          <p:nvSpPr>
            <p:cNvPr id="3069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693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697" name="Rectangle 109"/>
          <p:cNvGrpSpPr/>
          <p:nvPr/>
        </p:nvGrpSpPr>
        <p:grpSpPr>
          <a:xfrm>
            <a:off x="9683519" y="7468626"/>
            <a:ext cx="1244161" cy="1244291"/>
            <a:chOff x="0" y="0"/>
            <a:chExt cx="1244160" cy="1244290"/>
          </a:xfrm>
        </p:grpSpPr>
        <p:sp>
          <p:nvSpPr>
            <p:cNvPr id="30695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696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700" name="Rectangle 110"/>
          <p:cNvGrpSpPr/>
          <p:nvPr/>
        </p:nvGrpSpPr>
        <p:grpSpPr>
          <a:xfrm>
            <a:off x="9683519" y="4977162"/>
            <a:ext cx="1244161" cy="1244291"/>
            <a:chOff x="0" y="0"/>
            <a:chExt cx="1244160" cy="1244290"/>
          </a:xfrm>
        </p:grpSpPr>
        <p:sp>
          <p:nvSpPr>
            <p:cNvPr id="30698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699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703" name="Rectangle 111"/>
          <p:cNvGrpSpPr/>
          <p:nvPr/>
        </p:nvGrpSpPr>
        <p:grpSpPr>
          <a:xfrm>
            <a:off x="8439360" y="4980044"/>
            <a:ext cx="1244161" cy="1244291"/>
            <a:chOff x="0" y="0"/>
            <a:chExt cx="1244160" cy="1244290"/>
          </a:xfrm>
        </p:grpSpPr>
        <p:sp>
          <p:nvSpPr>
            <p:cNvPr id="3070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02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706" name="Rectangle 112"/>
          <p:cNvGrpSpPr/>
          <p:nvPr/>
        </p:nvGrpSpPr>
        <p:grpSpPr>
          <a:xfrm>
            <a:off x="8439360" y="7465744"/>
            <a:ext cx="1244161" cy="1244291"/>
            <a:chOff x="0" y="0"/>
            <a:chExt cx="1244160" cy="1244290"/>
          </a:xfrm>
        </p:grpSpPr>
        <p:sp>
          <p:nvSpPr>
            <p:cNvPr id="3070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05" name="1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1</a:t>
              </a:r>
            </a:p>
          </p:txBody>
        </p:sp>
      </p:grpSp>
      <p:grpSp>
        <p:nvGrpSpPr>
          <p:cNvPr id="30709" name="Rectangle 113"/>
          <p:cNvGrpSpPr/>
          <p:nvPr/>
        </p:nvGrpSpPr>
        <p:grpSpPr>
          <a:xfrm>
            <a:off x="10927680" y="4980044"/>
            <a:ext cx="1244161" cy="1244291"/>
            <a:chOff x="0" y="0"/>
            <a:chExt cx="1244160" cy="1244290"/>
          </a:xfrm>
        </p:grpSpPr>
        <p:sp>
          <p:nvSpPr>
            <p:cNvPr id="30707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08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712" name="Rectangle 114"/>
          <p:cNvGrpSpPr/>
          <p:nvPr/>
        </p:nvGrpSpPr>
        <p:grpSpPr>
          <a:xfrm>
            <a:off x="10927680" y="7465744"/>
            <a:ext cx="1244161" cy="1244291"/>
            <a:chOff x="0" y="0"/>
            <a:chExt cx="1244160" cy="1244290"/>
          </a:xfrm>
        </p:grpSpPr>
        <p:sp>
          <p:nvSpPr>
            <p:cNvPr id="3071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11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715" name="Rectangle 115"/>
          <p:cNvGrpSpPr/>
          <p:nvPr/>
        </p:nvGrpSpPr>
        <p:grpSpPr>
          <a:xfrm>
            <a:off x="7195199" y="7468626"/>
            <a:ext cx="1244161" cy="1244291"/>
            <a:chOff x="0" y="0"/>
            <a:chExt cx="1244160" cy="1244290"/>
          </a:xfrm>
        </p:grpSpPr>
        <p:sp>
          <p:nvSpPr>
            <p:cNvPr id="30713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14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718" name="Rectangle 116"/>
          <p:cNvGrpSpPr/>
          <p:nvPr/>
        </p:nvGrpSpPr>
        <p:grpSpPr>
          <a:xfrm>
            <a:off x="5951039" y="7335142"/>
            <a:ext cx="1244161" cy="1511259"/>
            <a:chOff x="0" y="0"/>
            <a:chExt cx="1244160" cy="1511257"/>
          </a:xfrm>
        </p:grpSpPr>
        <p:sp>
          <p:nvSpPr>
            <p:cNvPr id="3071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17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721" name="Rectangle 117"/>
          <p:cNvGrpSpPr/>
          <p:nvPr/>
        </p:nvGrpSpPr>
        <p:grpSpPr>
          <a:xfrm>
            <a:off x="7195199" y="8576550"/>
            <a:ext cx="1244161" cy="1511259"/>
            <a:chOff x="0" y="0"/>
            <a:chExt cx="1244160" cy="1511257"/>
          </a:xfrm>
        </p:grpSpPr>
        <p:sp>
          <p:nvSpPr>
            <p:cNvPr id="3071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20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724" name="Rectangle 118"/>
          <p:cNvGrpSpPr/>
          <p:nvPr/>
        </p:nvGrpSpPr>
        <p:grpSpPr>
          <a:xfrm>
            <a:off x="8439360" y="3735754"/>
            <a:ext cx="1244161" cy="1244291"/>
            <a:chOff x="0" y="0"/>
            <a:chExt cx="1244160" cy="1244290"/>
          </a:xfrm>
        </p:grpSpPr>
        <p:sp>
          <p:nvSpPr>
            <p:cNvPr id="3072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2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727" name="Rectangle 119"/>
          <p:cNvGrpSpPr/>
          <p:nvPr/>
        </p:nvGrpSpPr>
        <p:grpSpPr>
          <a:xfrm>
            <a:off x="7195199" y="3599388"/>
            <a:ext cx="1244161" cy="1511259"/>
            <a:chOff x="0" y="0"/>
            <a:chExt cx="1244160" cy="1511257"/>
          </a:xfrm>
        </p:grpSpPr>
        <p:sp>
          <p:nvSpPr>
            <p:cNvPr id="3072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2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730" name="Rectangle 120"/>
          <p:cNvGrpSpPr/>
          <p:nvPr/>
        </p:nvGrpSpPr>
        <p:grpSpPr>
          <a:xfrm>
            <a:off x="8439360" y="2355098"/>
            <a:ext cx="1244161" cy="1511259"/>
            <a:chOff x="0" y="0"/>
            <a:chExt cx="1244160" cy="1511257"/>
          </a:xfrm>
        </p:grpSpPr>
        <p:sp>
          <p:nvSpPr>
            <p:cNvPr id="3072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2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733" name="Rectangle 121"/>
          <p:cNvGrpSpPr/>
          <p:nvPr/>
        </p:nvGrpSpPr>
        <p:grpSpPr>
          <a:xfrm>
            <a:off x="10927680" y="8710034"/>
            <a:ext cx="1244161" cy="1244291"/>
            <a:chOff x="0" y="0"/>
            <a:chExt cx="1244160" cy="1244290"/>
          </a:xfrm>
        </p:grpSpPr>
        <p:sp>
          <p:nvSpPr>
            <p:cNvPr id="3073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32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30736" name="Rectangle 122"/>
          <p:cNvGrpSpPr/>
          <p:nvPr/>
        </p:nvGrpSpPr>
        <p:grpSpPr>
          <a:xfrm>
            <a:off x="12171839" y="8579432"/>
            <a:ext cx="1244161" cy="1511259"/>
            <a:chOff x="0" y="0"/>
            <a:chExt cx="1244160" cy="1511257"/>
          </a:xfrm>
        </p:grpSpPr>
        <p:sp>
          <p:nvSpPr>
            <p:cNvPr id="30734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b="1" sz="4800">
                  <a:solidFill>
                    <a:srgbClr val="FF0000"/>
                  </a:solidFill>
                  <a:latin typeface="Ubuntu Mono"/>
                  <a:ea typeface="Ubuntu Mono"/>
                  <a:cs typeface="Ubuntu Mono"/>
                  <a:sym typeface="Ubuntu Mono"/>
                </a:defRPr>
              </a:pPr>
            </a:p>
          </p:txBody>
        </p:sp>
        <p:sp>
          <p:nvSpPr>
            <p:cNvPr id="30735" name="5 +…"/>
            <p:cNvSpPr txBox="1"/>
            <p:nvPr/>
          </p:nvSpPr>
          <p:spPr>
            <a:xfrm>
              <a:off x="8875" y="-1"/>
              <a:ext cx="1226410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solidFill>
                    <a:srgbClr val="FF0000"/>
                  </a:solidFill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20?</a:t>
              </a:r>
            </a:p>
          </p:txBody>
        </p:sp>
      </p:grpSp>
      <p:grpSp>
        <p:nvGrpSpPr>
          <p:cNvPr id="30739" name="Rectangle 123"/>
          <p:cNvGrpSpPr/>
          <p:nvPr/>
        </p:nvGrpSpPr>
        <p:grpSpPr>
          <a:xfrm>
            <a:off x="10927680" y="9823722"/>
            <a:ext cx="1244161" cy="1511259"/>
            <a:chOff x="0" y="0"/>
            <a:chExt cx="1244160" cy="1511257"/>
          </a:xfrm>
        </p:grpSpPr>
        <p:sp>
          <p:nvSpPr>
            <p:cNvPr id="3073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38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grpSp>
        <p:nvGrpSpPr>
          <p:cNvPr id="30742" name="Rectangle 124"/>
          <p:cNvGrpSpPr/>
          <p:nvPr/>
        </p:nvGrpSpPr>
        <p:grpSpPr>
          <a:xfrm>
            <a:off x="8439360" y="8712916"/>
            <a:ext cx="1244161" cy="1244291"/>
            <a:chOff x="0" y="0"/>
            <a:chExt cx="1244160" cy="1244290"/>
          </a:xfrm>
        </p:grpSpPr>
        <p:sp>
          <p:nvSpPr>
            <p:cNvPr id="3074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41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745" name="Rectangle 125"/>
          <p:cNvGrpSpPr/>
          <p:nvPr/>
        </p:nvGrpSpPr>
        <p:grpSpPr>
          <a:xfrm>
            <a:off x="8439360" y="9820841"/>
            <a:ext cx="1244161" cy="1511259"/>
            <a:chOff x="0" y="0"/>
            <a:chExt cx="1244160" cy="1511257"/>
          </a:xfrm>
        </p:grpSpPr>
        <p:sp>
          <p:nvSpPr>
            <p:cNvPr id="3074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44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748" name="Rectangle 126"/>
          <p:cNvGrpSpPr/>
          <p:nvPr/>
        </p:nvGrpSpPr>
        <p:grpSpPr>
          <a:xfrm>
            <a:off x="9683519" y="8710034"/>
            <a:ext cx="1244161" cy="1244291"/>
            <a:chOff x="0" y="0"/>
            <a:chExt cx="1244160" cy="1244290"/>
          </a:xfrm>
        </p:grpSpPr>
        <p:sp>
          <p:nvSpPr>
            <p:cNvPr id="30746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47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751" name="Rectangle 127"/>
          <p:cNvGrpSpPr/>
          <p:nvPr/>
        </p:nvGrpSpPr>
        <p:grpSpPr>
          <a:xfrm>
            <a:off x="9683519" y="9823722"/>
            <a:ext cx="1244161" cy="1511259"/>
            <a:chOff x="0" y="0"/>
            <a:chExt cx="1244160" cy="1511257"/>
          </a:xfrm>
        </p:grpSpPr>
        <p:sp>
          <p:nvSpPr>
            <p:cNvPr id="30749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50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30754" name="Rectangle 128"/>
          <p:cNvGrpSpPr/>
          <p:nvPr/>
        </p:nvGrpSpPr>
        <p:grpSpPr>
          <a:xfrm>
            <a:off x="5951039" y="6224334"/>
            <a:ext cx="1244161" cy="1244291"/>
            <a:chOff x="0" y="0"/>
            <a:chExt cx="1244160" cy="1244290"/>
          </a:xfrm>
        </p:grpSpPr>
        <p:sp>
          <p:nvSpPr>
            <p:cNvPr id="30752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53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757" name="Rectangle 129"/>
          <p:cNvGrpSpPr/>
          <p:nvPr/>
        </p:nvGrpSpPr>
        <p:grpSpPr>
          <a:xfrm>
            <a:off x="5951039" y="4846559"/>
            <a:ext cx="1244161" cy="1511259"/>
            <a:chOff x="0" y="0"/>
            <a:chExt cx="1244160" cy="1511257"/>
          </a:xfrm>
        </p:grpSpPr>
        <p:sp>
          <p:nvSpPr>
            <p:cNvPr id="30755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56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760" name="Rectangle 130"/>
          <p:cNvGrpSpPr/>
          <p:nvPr/>
        </p:nvGrpSpPr>
        <p:grpSpPr>
          <a:xfrm>
            <a:off x="4706880" y="6087969"/>
            <a:ext cx="1244161" cy="1511259"/>
            <a:chOff x="0" y="0"/>
            <a:chExt cx="1244160" cy="1511257"/>
          </a:xfrm>
        </p:grpSpPr>
        <p:sp>
          <p:nvSpPr>
            <p:cNvPr id="30758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59" name="3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3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8?</a:t>
              </a:r>
            </a:p>
          </p:txBody>
        </p:sp>
      </p:grpSp>
      <p:grpSp>
        <p:nvGrpSpPr>
          <p:cNvPr id="30763" name="Rectangle 131"/>
          <p:cNvGrpSpPr/>
          <p:nvPr/>
        </p:nvGrpSpPr>
        <p:grpSpPr>
          <a:xfrm>
            <a:off x="7195199" y="4980044"/>
            <a:ext cx="1244161" cy="1244291"/>
            <a:chOff x="0" y="0"/>
            <a:chExt cx="1244160" cy="1244290"/>
          </a:xfrm>
        </p:grpSpPr>
        <p:sp>
          <p:nvSpPr>
            <p:cNvPr id="30761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62" name="2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2</a:t>
              </a:r>
            </a:p>
          </p:txBody>
        </p:sp>
      </p:grpSp>
      <p:grpSp>
        <p:nvGrpSpPr>
          <p:cNvPr id="30766" name="Rectangle 132"/>
          <p:cNvGrpSpPr/>
          <p:nvPr/>
        </p:nvGrpSpPr>
        <p:grpSpPr>
          <a:xfrm>
            <a:off x="9683519" y="3732872"/>
            <a:ext cx="1244161" cy="1244291"/>
            <a:chOff x="0" y="0"/>
            <a:chExt cx="1244160" cy="1244290"/>
          </a:xfrm>
        </p:grpSpPr>
        <p:sp>
          <p:nvSpPr>
            <p:cNvPr id="30764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65" name="3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3</a:t>
              </a:r>
            </a:p>
          </p:txBody>
        </p:sp>
      </p:grpSp>
      <p:grpSp>
        <p:nvGrpSpPr>
          <p:cNvPr id="30769" name="Rectangle 133"/>
          <p:cNvGrpSpPr/>
          <p:nvPr/>
        </p:nvGrpSpPr>
        <p:grpSpPr>
          <a:xfrm>
            <a:off x="9683519" y="2357978"/>
            <a:ext cx="1244161" cy="1511259"/>
            <a:chOff x="0" y="0"/>
            <a:chExt cx="1244160" cy="1511257"/>
          </a:xfrm>
        </p:grpSpPr>
        <p:sp>
          <p:nvSpPr>
            <p:cNvPr id="30767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68" name="4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4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7?</a:t>
              </a:r>
            </a:p>
          </p:txBody>
        </p:sp>
      </p:grpSp>
      <p:grpSp>
        <p:nvGrpSpPr>
          <p:cNvPr id="30772" name="Rectangle 134"/>
          <p:cNvGrpSpPr/>
          <p:nvPr/>
        </p:nvGrpSpPr>
        <p:grpSpPr>
          <a:xfrm>
            <a:off x="10927680" y="3732872"/>
            <a:ext cx="1244161" cy="1244291"/>
            <a:chOff x="0" y="0"/>
            <a:chExt cx="1244160" cy="1244290"/>
          </a:xfrm>
        </p:grpSpPr>
        <p:sp>
          <p:nvSpPr>
            <p:cNvPr id="30770" name="Square"/>
            <p:cNvSpPr/>
            <p:nvPr/>
          </p:nvSpPr>
          <p:spPr>
            <a:xfrm>
              <a:off x="-1" y="-1"/>
              <a:ext cx="1244162" cy="1244292"/>
            </a:xfrm>
            <a:prstGeom prst="rect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71" name="4"/>
            <p:cNvSpPr txBox="1"/>
            <p:nvPr/>
          </p:nvSpPr>
          <p:spPr>
            <a:xfrm>
              <a:off x="364574" y="172205"/>
              <a:ext cx="515012" cy="89988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>
              <a:lvl1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lvl1pPr>
            </a:lstStyle>
            <a:p>
              <a:pPr/>
              <a:r>
                <a:t>4</a:t>
              </a:r>
            </a:p>
          </p:txBody>
        </p:sp>
      </p:grpSp>
      <p:grpSp>
        <p:nvGrpSpPr>
          <p:cNvPr id="30775" name="Rectangle 135"/>
          <p:cNvGrpSpPr/>
          <p:nvPr/>
        </p:nvGrpSpPr>
        <p:grpSpPr>
          <a:xfrm>
            <a:off x="12171839" y="3599388"/>
            <a:ext cx="1244161" cy="1511259"/>
            <a:chOff x="0" y="0"/>
            <a:chExt cx="1244160" cy="1511257"/>
          </a:xfrm>
        </p:grpSpPr>
        <p:sp>
          <p:nvSpPr>
            <p:cNvPr id="30773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b="1" sz="4800">
                  <a:solidFill>
                    <a:srgbClr val="FF0000"/>
                  </a:solidFill>
                  <a:latin typeface="Ubuntu Mono"/>
                  <a:ea typeface="Ubuntu Mono"/>
                  <a:cs typeface="Ubuntu Mono"/>
                  <a:sym typeface="Ubuntu Mono"/>
                </a:defRPr>
              </a:pPr>
            </a:p>
          </p:txBody>
        </p:sp>
        <p:sp>
          <p:nvSpPr>
            <p:cNvPr id="30774" name="5 +…"/>
            <p:cNvSpPr txBox="1"/>
            <p:nvPr/>
          </p:nvSpPr>
          <p:spPr>
            <a:xfrm>
              <a:off x="8875" y="-1"/>
              <a:ext cx="1226410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solidFill>
                    <a:srgbClr val="FF0000"/>
                  </a:solidFill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20?</a:t>
              </a:r>
            </a:p>
          </p:txBody>
        </p:sp>
      </p:grpSp>
      <p:grpSp>
        <p:nvGrpSpPr>
          <p:cNvPr id="30778" name="Rectangle 136"/>
          <p:cNvGrpSpPr/>
          <p:nvPr/>
        </p:nvGrpSpPr>
        <p:grpSpPr>
          <a:xfrm>
            <a:off x="10927680" y="2355098"/>
            <a:ext cx="1244161" cy="1511259"/>
            <a:chOff x="0" y="0"/>
            <a:chExt cx="1244160" cy="1511257"/>
          </a:xfrm>
        </p:grpSpPr>
        <p:sp>
          <p:nvSpPr>
            <p:cNvPr id="30776" name="Square"/>
            <p:cNvSpPr/>
            <p:nvPr/>
          </p:nvSpPr>
          <p:spPr>
            <a:xfrm>
              <a:off x="0" y="133483"/>
              <a:ext cx="1244161" cy="1244292"/>
            </a:xfrm>
            <a:prstGeom prst="rect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83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77" name="5 +…"/>
            <p:cNvSpPr txBox="1"/>
            <p:nvPr/>
          </p:nvSpPr>
          <p:spPr>
            <a:xfrm>
              <a:off x="17209" y="-1"/>
              <a:ext cx="1209742" cy="151125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1640" tIns="81640" rIns="81640" bIns="81640" numCol="1" anchor="ctr">
              <a:spAutoFit/>
            </a:bodyPr>
            <a:lstStyle/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5 +</a:t>
              </a:r>
              <a:endParaRPr>
                <a:latin typeface="Arial"/>
                <a:ea typeface="Arial"/>
                <a:cs typeface="Arial"/>
                <a:sym typeface="Arial"/>
              </a:endParaRPr>
            </a:p>
            <a:p>
              <a:pPr defTabSz="1828800">
                <a:lnSpc>
                  <a:spcPct val="83000"/>
                </a:lnSpc>
                <a:defRPr b="1" sz="4800">
                  <a:latin typeface="Ubuntu Mono"/>
                  <a:ea typeface="Ubuntu Mono"/>
                  <a:cs typeface="Ubuntu Mono"/>
                  <a:sym typeface="Ubuntu Mono"/>
                </a:defRPr>
              </a:pPr>
              <a:r>
                <a:t>6?</a:t>
              </a:r>
            </a:p>
          </p:txBody>
        </p:sp>
      </p:grpSp>
      <p:sp>
        <p:nvSpPr>
          <p:cNvPr id="30779" name="Imagine if we overestimate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8500">
                <a:solidFill>
                  <a:srgbClr val="FFFFFF"/>
                </a:solidFill>
              </a:defRPr>
            </a:lvl1pPr>
          </a:lstStyle>
          <a:p>
            <a:pPr/>
            <a:r>
              <a:t>Imagine if we overestimate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81" name="Slide Number"/>
          <p:cNvSpPr txBox="1"/>
          <p:nvPr>
            <p:ph type="sldNum" sz="quarter" idx="2"/>
          </p:nvPr>
        </p:nvSpPr>
        <p:spPr>
          <a:xfrm>
            <a:off x="20437177" y="13074650"/>
            <a:ext cx="594024" cy="368301"/>
          </a:xfrm>
          <a:prstGeom prst="rect">
            <a:avLst/>
          </a:prstGeom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/>
          <a:lstStyle/>
          <a:p>
            <a:pPr/>
            <a:fld id="{86CB4B4D-7CA3-9044-876B-883B54F8677D}" type="slidenum"/>
          </a:p>
        </p:txBody>
      </p:sp>
      <p:grpSp>
        <p:nvGrpSpPr>
          <p:cNvPr id="30784" name="Group"/>
          <p:cNvGrpSpPr/>
          <p:nvPr/>
        </p:nvGrpSpPr>
        <p:grpSpPr>
          <a:xfrm>
            <a:off x="4888520" y="6427211"/>
            <a:ext cx="1842677" cy="1842677"/>
            <a:chOff x="0" y="0"/>
            <a:chExt cx="1842676" cy="1842676"/>
          </a:xfrm>
        </p:grpSpPr>
        <p:sp>
          <p:nvSpPr>
            <p:cNvPr id="30782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83" name="s"/>
            <p:cNvSpPr txBox="1"/>
            <p:nvPr/>
          </p:nvSpPr>
          <p:spPr>
            <a:xfrm>
              <a:off x="672586" y="463036"/>
              <a:ext cx="497501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s</a:t>
              </a:r>
            </a:p>
          </p:txBody>
        </p:sp>
      </p:grpSp>
      <p:grpSp>
        <p:nvGrpSpPr>
          <p:cNvPr id="30787" name="Group"/>
          <p:cNvGrpSpPr/>
          <p:nvPr/>
        </p:nvGrpSpPr>
        <p:grpSpPr>
          <a:xfrm>
            <a:off x="17232920" y="6427211"/>
            <a:ext cx="1842677" cy="1842677"/>
            <a:chOff x="0" y="0"/>
            <a:chExt cx="1842676" cy="1842676"/>
          </a:xfrm>
        </p:grpSpPr>
        <p:sp>
          <p:nvSpPr>
            <p:cNvPr id="30785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808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86" name="t"/>
            <p:cNvSpPr txBox="1"/>
            <p:nvPr/>
          </p:nvSpPr>
          <p:spPr>
            <a:xfrm>
              <a:off x="740303" y="463036"/>
              <a:ext cx="362068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t</a:t>
              </a:r>
            </a:p>
          </p:txBody>
        </p:sp>
      </p:grpSp>
      <p:grpSp>
        <p:nvGrpSpPr>
          <p:cNvPr id="30790" name="Group"/>
          <p:cNvGrpSpPr/>
          <p:nvPr/>
        </p:nvGrpSpPr>
        <p:grpSpPr>
          <a:xfrm>
            <a:off x="10832120" y="6427211"/>
            <a:ext cx="1842677" cy="1842677"/>
            <a:chOff x="0" y="0"/>
            <a:chExt cx="1842676" cy="1842676"/>
          </a:xfrm>
        </p:grpSpPr>
        <p:sp>
          <p:nvSpPr>
            <p:cNvPr id="30788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789" name="u"/>
            <p:cNvSpPr txBox="1"/>
            <p:nvPr/>
          </p:nvSpPr>
          <p:spPr>
            <a:xfrm>
              <a:off x="655471" y="463036"/>
              <a:ext cx="531732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u</a:t>
              </a:r>
            </a:p>
          </p:txBody>
        </p:sp>
      </p:grpSp>
      <p:sp>
        <p:nvSpPr>
          <p:cNvPr id="30800" name="Connection Line"/>
          <p:cNvSpPr/>
          <p:nvPr/>
        </p:nvSpPr>
        <p:spPr>
          <a:xfrm>
            <a:off x="6737560" y="7348549"/>
            <a:ext cx="40882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801" name="Connection Line"/>
          <p:cNvSpPr/>
          <p:nvPr/>
        </p:nvSpPr>
        <p:spPr>
          <a:xfrm>
            <a:off x="12681160" y="7348549"/>
            <a:ext cx="45454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prstDash val="sysDot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793" name="priority(u) = distance(s, u) + heuristic(u, t)"/>
          <p:cNvSpPr txBox="1"/>
          <p:nvPr/>
        </p:nvSpPr>
        <p:spPr>
          <a:xfrm>
            <a:off x="3885653" y="2809120"/>
            <a:ext cx="16011223" cy="10342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marL="647700" indent="-539750" defTabSz="1828800">
              <a:tabLst>
                <a:tab pos="1447800" algn="l"/>
                <a:tab pos="2895600" algn="l"/>
                <a:tab pos="4343400" algn="l"/>
                <a:tab pos="5791200" algn="l"/>
                <a:tab pos="7239000" algn="l"/>
                <a:tab pos="8686800" algn="l"/>
                <a:tab pos="10134600" algn="l"/>
                <a:tab pos="11582400" algn="l"/>
                <a:tab pos="13030200" algn="l"/>
                <a:tab pos="14478000" algn="l"/>
                <a:tab pos="15925800" algn="l"/>
                <a:tab pos="17373600" algn="l"/>
              </a:tabLst>
              <a:defRPr b="1" i="1" sz="600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priority(u) = distance(s, u) + </a:t>
            </a:r>
            <a:r>
              <a:rPr>
                <a:solidFill>
                  <a:srgbClr val="FF0000"/>
                </a:solidFill>
              </a:rPr>
              <a:t>heuristic</a:t>
            </a:r>
            <a:r>
              <a:t>(u, t)   </a:t>
            </a:r>
          </a:p>
        </p:txBody>
      </p:sp>
      <p:sp>
        <p:nvSpPr>
          <p:cNvPr id="30794" name="Underestimate of…"/>
          <p:cNvSpPr txBox="1"/>
          <p:nvPr/>
        </p:nvSpPr>
        <p:spPr>
          <a:xfrm rot="20911631">
            <a:off x="14057316" y="6695335"/>
            <a:ext cx="5176263" cy="1559938"/>
          </a:xfrm>
          <a:prstGeom prst="rect">
            <a:avLst/>
          </a:prstGeom>
          <a:solidFill>
            <a:srgbClr val="E6E0EC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defTabSz="1828800">
              <a:defRPr sz="480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Underestimate of</a:t>
            </a:r>
            <a:r>
              <a:rPr>
                <a:solidFill>
                  <a:srgbClr val="000000"/>
                </a:solidFill>
              </a:rPr>
              <a:t> </a:t>
            </a:r>
          </a:p>
          <a:p>
            <a:pPr defTabSz="1828800">
              <a:defRPr sz="4800">
                <a:latin typeface="Arial"/>
                <a:ea typeface="Arial"/>
                <a:cs typeface="Arial"/>
                <a:sym typeface="Arial"/>
              </a:defRPr>
            </a:pPr>
            <a:r>
              <a:t>Future cost</a:t>
            </a:r>
          </a:p>
        </p:txBody>
      </p:sp>
      <p:sp>
        <p:nvSpPr>
          <p:cNvPr id="30795" name="distance(s,u)"/>
          <p:cNvSpPr txBox="1"/>
          <p:nvPr/>
        </p:nvSpPr>
        <p:spPr>
          <a:xfrm>
            <a:off x="6856407" y="5723342"/>
            <a:ext cx="3955575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distance(s,u)</a:t>
            </a:r>
          </a:p>
        </p:txBody>
      </p:sp>
      <p:sp>
        <p:nvSpPr>
          <p:cNvPr id="30796" name="heuristic(u,t)"/>
          <p:cNvSpPr txBox="1"/>
          <p:nvPr/>
        </p:nvSpPr>
        <p:spPr>
          <a:xfrm>
            <a:off x="13006071" y="5748994"/>
            <a:ext cx="3887114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heuristic(u,t)</a:t>
            </a:r>
          </a:p>
        </p:txBody>
      </p:sp>
      <p:sp>
        <p:nvSpPr>
          <p:cNvPr id="30797" name="More Detail on A*: Choice of Heuristic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7800">
                <a:solidFill>
                  <a:srgbClr val="FFFFFF"/>
                </a:solidFill>
              </a:defRPr>
            </a:lvl1pPr>
          </a:lstStyle>
          <a:p>
            <a:pPr/>
            <a:r>
              <a:t>More Detail on A*: Choice of Heuristic</a:t>
            </a:r>
          </a:p>
        </p:txBody>
      </p:sp>
      <p:sp>
        <p:nvSpPr>
          <p:cNvPr id="30798" name="We want to underestimate the cost of our heuristic, by why?…"/>
          <p:cNvSpPr txBox="1"/>
          <p:nvPr/>
        </p:nvSpPr>
        <p:spPr>
          <a:xfrm>
            <a:off x="636386" y="8838083"/>
            <a:ext cx="23111227" cy="1607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/>
            <a:r>
              <a:t>We want to underestimate the cost of our heuristic, by why?</a:t>
            </a:r>
          </a:p>
          <a:p>
            <a:pPr/>
            <a:r>
              <a:t>Let's look at the bounds of our choices:</a:t>
            </a:r>
          </a:p>
        </p:txBody>
      </p:sp>
      <p:sp>
        <p:nvSpPr>
          <p:cNvPr id="30799" name="heuristic(u,t) = 0…"/>
          <p:cNvSpPr txBox="1"/>
          <p:nvPr/>
        </p:nvSpPr>
        <p:spPr>
          <a:xfrm>
            <a:off x="3926495" y="10528872"/>
            <a:ext cx="8674887" cy="3131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heuristic(u,t) = 0</a:t>
            </a:r>
          </a:p>
          <a:p>
            <a:pPr algn="l"/>
            <a:r>
              <a:t>heuristic(u,t) = underestimate</a:t>
            </a:r>
          </a:p>
          <a:p>
            <a:pPr algn="l"/>
            <a:r>
              <a:t>heuristic(u,t) = perfect distance</a:t>
            </a:r>
          </a:p>
          <a:p>
            <a:pPr algn="l"/>
            <a:r>
              <a:t>heuristic(u,t) = overestimate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05" name="Group"/>
          <p:cNvGrpSpPr/>
          <p:nvPr/>
        </p:nvGrpSpPr>
        <p:grpSpPr>
          <a:xfrm>
            <a:off x="4888520" y="6427211"/>
            <a:ext cx="1842677" cy="1842677"/>
            <a:chOff x="0" y="0"/>
            <a:chExt cx="1842676" cy="1842676"/>
          </a:xfrm>
        </p:grpSpPr>
        <p:sp>
          <p:nvSpPr>
            <p:cNvPr id="30803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04" name="s"/>
            <p:cNvSpPr txBox="1"/>
            <p:nvPr/>
          </p:nvSpPr>
          <p:spPr>
            <a:xfrm>
              <a:off x="672586" y="463036"/>
              <a:ext cx="497501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s</a:t>
              </a:r>
            </a:p>
          </p:txBody>
        </p:sp>
      </p:grpSp>
      <p:grpSp>
        <p:nvGrpSpPr>
          <p:cNvPr id="30808" name="Group"/>
          <p:cNvGrpSpPr/>
          <p:nvPr/>
        </p:nvGrpSpPr>
        <p:grpSpPr>
          <a:xfrm>
            <a:off x="17232920" y="6427211"/>
            <a:ext cx="1842677" cy="1842677"/>
            <a:chOff x="0" y="0"/>
            <a:chExt cx="1842676" cy="1842676"/>
          </a:xfrm>
        </p:grpSpPr>
        <p:sp>
          <p:nvSpPr>
            <p:cNvPr id="30806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808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07" name="t"/>
            <p:cNvSpPr txBox="1"/>
            <p:nvPr/>
          </p:nvSpPr>
          <p:spPr>
            <a:xfrm>
              <a:off x="740303" y="463036"/>
              <a:ext cx="362068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t</a:t>
              </a:r>
            </a:p>
          </p:txBody>
        </p:sp>
      </p:grpSp>
      <p:grpSp>
        <p:nvGrpSpPr>
          <p:cNvPr id="30811" name="Group"/>
          <p:cNvGrpSpPr/>
          <p:nvPr/>
        </p:nvGrpSpPr>
        <p:grpSpPr>
          <a:xfrm>
            <a:off x="10832120" y="6427211"/>
            <a:ext cx="1842677" cy="1842677"/>
            <a:chOff x="0" y="0"/>
            <a:chExt cx="1842676" cy="1842676"/>
          </a:xfrm>
        </p:grpSpPr>
        <p:sp>
          <p:nvSpPr>
            <p:cNvPr id="30809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10" name="u"/>
            <p:cNvSpPr txBox="1"/>
            <p:nvPr/>
          </p:nvSpPr>
          <p:spPr>
            <a:xfrm>
              <a:off x="655471" y="463036"/>
              <a:ext cx="531732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u</a:t>
              </a:r>
            </a:p>
          </p:txBody>
        </p:sp>
      </p:grpSp>
      <p:sp>
        <p:nvSpPr>
          <p:cNvPr id="30822" name="Connection Line"/>
          <p:cNvSpPr/>
          <p:nvPr/>
        </p:nvSpPr>
        <p:spPr>
          <a:xfrm>
            <a:off x="6737560" y="7348549"/>
            <a:ext cx="40882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823" name="Connection Line"/>
          <p:cNvSpPr/>
          <p:nvPr/>
        </p:nvSpPr>
        <p:spPr>
          <a:xfrm>
            <a:off x="12681160" y="7348549"/>
            <a:ext cx="45454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prstDash val="sysDot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814" name="priority(u) = distance(s, u) + heuristic(u, t)"/>
          <p:cNvSpPr txBox="1"/>
          <p:nvPr/>
        </p:nvSpPr>
        <p:spPr>
          <a:xfrm>
            <a:off x="3885653" y="2809120"/>
            <a:ext cx="16011223" cy="10342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marL="647700" indent="-539750" defTabSz="1828800">
              <a:tabLst>
                <a:tab pos="1447800" algn="l"/>
                <a:tab pos="2895600" algn="l"/>
                <a:tab pos="4343400" algn="l"/>
                <a:tab pos="5791200" algn="l"/>
                <a:tab pos="7239000" algn="l"/>
                <a:tab pos="8686800" algn="l"/>
                <a:tab pos="10134600" algn="l"/>
                <a:tab pos="11582400" algn="l"/>
                <a:tab pos="13030200" algn="l"/>
                <a:tab pos="14478000" algn="l"/>
                <a:tab pos="15925800" algn="l"/>
                <a:tab pos="17373600" algn="l"/>
              </a:tabLst>
              <a:defRPr b="1" i="1" sz="600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priority(u) = distance(s, u) + </a:t>
            </a:r>
            <a:r>
              <a:rPr>
                <a:solidFill>
                  <a:srgbClr val="FF0000"/>
                </a:solidFill>
              </a:rPr>
              <a:t>heuristic</a:t>
            </a:r>
            <a:r>
              <a:t>(u, t)   </a:t>
            </a:r>
          </a:p>
        </p:txBody>
      </p:sp>
      <p:sp>
        <p:nvSpPr>
          <p:cNvPr id="30815" name="distance(s,u)"/>
          <p:cNvSpPr txBox="1"/>
          <p:nvPr/>
        </p:nvSpPr>
        <p:spPr>
          <a:xfrm>
            <a:off x="6856407" y="5723342"/>
            <a:ext cx="3955575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distance(s,u)</a:t>
            </a:r>
          </a:p>
        </p:txBody>
      </p:sp>
      <p:sp>
        <p:nvSpPr>
          <p:cNvPr id="30816" name="heuristic(u,t)"/>
          <p:cNvSpPr txBox="1"/>
          <p:nvPr/>
        </p:nvSpPr>
        <p:spPr>
          <a:xfrm>
            <a:off x="13006071" y="5748994"/>
            <a:ext cx="3887114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heuristic(u,t)</a:t>
            </a:r>
          </a:p>
        </p:txBody>
      </p:sp>
      <p:sp>
        <p:nvSpPr>
          <p:cNvPr id="30817" name="More Detail on A*: Choice of Heuristic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7800">
                <a:solidFill>
                  <a:srgbClr val="FFFFFF"/>
                </a:solidFill>
              </a:defRPr>
            </a:lvl1pPr>
          </a:lstStyle>
          <a:p>
            <a:pPr/>
            <a:r>
              <a:t>More Detail on A*: Choice of Heuristic</a:t>
            </a:r>
          </a:p>
        </p:txBody>
      </p:sp>
      <p:sp>
        <p:nvSpPr>
          <p:cNvPr id="30818" name="We want to underestimate the cost of our heuristic, by why?…"/>
          <p:cNvSpPr txBox="1"/>
          <p:nvPr/>
        </p:nvSpPr>
        <p:spPr>
          <a:xfrm>
            <a:off x="636386" y="8838083"/>
            <a:ext cx="23111227" cy="1607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/>
            <a:r>
              <a:t>We want to underestimate the cost of our heuristic, by why?</a:t>
            </a:r>
          </a:p>
          <a:p>
            <a:pPr/>
            <a:r>
              <a:t>Let's look at the bounds of our choices:</a:t>
            </a:r>
          </a:p>
        </p:txBody>
      </p:sp>
      <p:sp>
        <p:nvSpPr>
          <p:cNvPr id="30819" name="heuristic(u,t) = 0…"/>
          <p:cNvSpPr txBox="1"/>
          <p:nvPr/>
        </p:nvSpPr>
        <p:spPr>
          <a:xfrm>
            <a:off x="3926495" y="10528872"/>
            <a:ext cx="8674887" cy="3131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heuristic(u,t) = 0</a:t>
            </a:r>
          </a:p>
          <a:p>
            <a:pPr algn="l"/>
            <a:r>
              <a:t>heuristic(u,t) = underestimate</a:t>
            </a:r>
          </a:p>
          <a:p>
            <a:pPr algn="l"/>
            <a:r>
              <a:t>heuristic(u,t) = perfect distance</a:t>
            </a:r>
          </a:p>
          <a:p>
            <a:pPr algn="l"/>
            <a:r>
              <a:t>heuristic(u,t) = overestimate</a:t>
            </a:r>
          </a:p>
        </p:txBody>
      </p:sp>
      <p:sp>
        <p:nvSpPr>
          <p:cNvPr id="30820" name="Rounded Rectangle"/>
          <p:cNvSpPr/>
          <p:nvPr/>
        </p:nvSpPr>
        <p:spPr>
          <a:xfrm>
            <a:off x="3721074" y="10508597"/>
            <a:ext cx="4941819" cy="910256"/>
          </a:xfrm>
          <a:prstGeom prst="roundRect">
            <a:avLst>
              <a:gd name="adj" fmla="val 20928"/>
            </a:avLst>
          </a:prstGeom>
          <a:solidFill>
            <a:srgbClr val="7F0325">
              <a:alpha val="44533"/>
            </a:srgb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>
                <a:solidFill>
                  <a:srgbClr val="FFFFFF"/>
                </a:solidFill>
              </a:defRPr>
            </a:pPr>
          </a:p>
        </p:txBody>
      </p:sp>
      <p:sp>
        <p:nvSpPr>
          <p:cNvPr id="30821" name="Same as Dijkstra"/>
          <p:cNvSpPr txBox="1"/>
          <p:nvPr/>
        </p:nvSpPr>
        <p:spPr>
          <a:xfrm>
            <a:off x="14728863" y="11665522"/>
            <a:ext cx="5240656" cy="8578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>
            <a:lvl1pPr>
              <a:defRPr b="1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Same as Dijkstra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27" name="Group"/>
          <p:cNvGrpSpPr/>
          <p:nvPr/>
        </p:nvGrpSpPr>
        <p:grpSpPr>
          <a:xfrm>
            <a:off x="4888520" y="6427211"/>
            <a:ext cx="1842677" cy="1842677"/>
            <a:chOff x="0" y="0"/>
            <a:chExt cx="1842676" cy="1842676"/>
          </a:xfrm>
        </p:grpSpPr>
        <p:sp>
          <p:nvSpPr>
            <p:cNvPr id="30825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26" name="s"/>
            <p:cNvSpPr txBox="1"/>
            <p:nvPr/>
          </p:nvSpPr>
          <p:spPr>
            <a:xfrm>
              <a:off x="672586" y="463036"/>
              <a:ext cx="497501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s</a:t>
              </a:r>
            </a:p>
          </p:txBody>
        </p:sp>
      </p:grpSp>
      <p:grpSp>
        <p:nvGrpSpPr>
          <p:cNvPr id="30830" name="Group"/>
          <p:cNvGrpSpPr/>
          <p:nvPr/>
        </p:nvGrpSpPr>
        <p:grpSpPr>
          <a:xfrm>
            <a:off x="17232920" y="6427211"/>
            <a:ext cx="1842677" cy="1842677"/>
            <a:chOff x="0" y="0"/>
            <a:chExt cx="1842676" cy="1842676"/>
          </a:xfrm>
        </p:grpSpPr>
        <p:sp>
          <p:nvSpPr>
            <p:cNvPr id="30828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808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29" name="t"/>
            <p:cNvSpPr txBox="1"/>
            <p:nvPr/>
          </p:nvSpPr>
          <p:spPr>
            <a:xfrm>
              <a:off x="740303" y="463036"/>
              <a:ext cx="362068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t</a:t>
              </a:r>
            </a:p>
          </p:txBody>
        </p:sp>
      </p:grpSp>
      <p:grpSp>
        <p:nvGrpSpPr>
          <p:cNvPr id="30833" name="Group"/>
          <p:cNvGrpSpPr/>
          <p:nvPr/>
        </p:nvGrpSpPr>
        <p:grpSpPr>
          <a:xfrm>
            <a:off x="10832120" y="6427211"/>
            <a:ext cx="1842677" cy="1842677"/>
            <a:chOff x="0" y="0"/>
            <a:chExt cx="1842676" cy="1842676"/>
          </a:xfrm>
        </p:grpSpPr>
        <p:sp>
          <p:nvSpPr>
            <p:cNvPr id="30831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32" name="u"/>
            <p:cNvSpPr txBox="1"/>
            <p:nvPr/>
          </p:nvSpPr>
          <p:spPr>
            <a:xfrm>
              <a:off x="655471" y="463036"/>
              <a:ext cx="531732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u</a:t>
              </a:r>
            </a:p>
          </p:txBody>
        </p:sp>
      </p:grpSp>
      <p:sp>
        <p:nvSpPr>
          <p:cNvPr id="30844" name="Connection Line"/>
          <p:cNvSpPr/>
          <p:nvPr/>
        </p:nvSpPr>
        <p:spPr>
          <a:xfrm>
            <a:off x="6737560" y="7348549"/>
            <a:ext cx="40882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845" name="Connection Line"/>
          <p:cNvSpPr/>
          <p:nvPr/>
        </p:nvSpPr>
        <p:spPr>
          <a:xfrm>
            <a:off x="12681160" y="7348549"/>
            <a:ext cx="45454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prstDash val="sysDot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836" name="priority(u) = distance(s, u) + heuristic(u, t)"/>
          <p:cNvSpPr txBox="1"/>
          <p:nvPr/>
        </p:nvSpPr>
        <p:spPr>
          <a:xfrm>
            <a:off x="3885653" y="2809120"/>
            <a:ext cx="16011223" cy="10342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marL="647700" indent="-539750" defTabSz="1828800">
              <a:tabLst>
                <a:tab pos="1447800" algn="l"/>
                <a:tab pos="2895600" algn="l"/>
                <a:tab pos="4343400" algn="l"/>
                <a:tab pos="5791200" algn="l"/>
                <a:tab pos="7239000" algn="l"/>
                <a:tab pos="8686800" algn="l"/>
                <a:tab pos="10134600" algn="l"/>
                <a:tab pos="11582400" algn="l"/>
                <a:tab pos="13030200" algn="l"/>
                <a:tab pos="14478000" algn="l"/>
                <a:tab pos="15925800" algn="l"/>
                <a:tab pos="17373600" algn="l"/>
              </a:tabLst>
              <a:defRPr b="1" i="1" sz="600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priority(u) = distance(s, u) + </a:t>
            </a:r>
            <a:r>
              <a:rPr>
                <a:solidFill>
                  <a:srgbClr val="FF0000"/>
                </a:solidFill>
              </a:rPr>
              <a:t>heuristic</a:t>
            </a:r>
            <a:r>
              <a:t>(u, t)   </a:t>
            </a:r>
          </a:p>
        </p:txBody>
      </p:sp>
      <p:sp>
        <p:nvSpPr>
          <p:cNvPr id="30837" name="distance(s,u)"/>
          <p:cNvSpPr txBox="1"/>
          <p:nvPr/>
        </p:nvSpPr>
        <p:spPr>
          <a:xfrm>
            <a:off x="6856407" y="5723342"/>
            <a:ext cx="3955575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distance(s,u)</a:t>
            </a:r>
          </a:p>
        </p:txBody>
      </p:sp>
      <p:sp>
        <p:nvSpPr>
          <p:cNvPr id="30838" name="heuristic(u,t)"/>
          <p:cNvSpPr txBox="1"/>
          <p:nvPr/>
        </p:nvSpPr>
        <p:spPr>
          <a:xfrm>
            <a:off x="13006071" y="5748994"/>
            <a:ext cx="3887114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heuristic(u,t)</a:t>
            </a:r>
          </a:p>
        </p:txBody>
      </p:sp>
      <p:sp>
        <p:nvSpPr>
          <p:cNvPr id="30839" name="More Detail on A*: Choice of Heuristic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7800">
                <a:solidFill>
                  <a:srgbClr val="FFFFFF"/>
                </a:solidFill>
              </a:defRPr>
            </a:lvl1pPr>
          </a:lstStyle>
          <a:p>
            <a:pPr/>
            <a:r>
              <a:t>More Detail on A*: Choice of Heuristic</a:t>
            </a:r>
          </a:p>
        </p:txBody>
      </p:sp>
      <p:sp>
        <p:nvSpPr>
          <p:cNvPr id="30840" name="We want to underestimate the cost of our heuristic, by why?…"/>
          <p:cNvSpPr txBox="1"/>
          <p:nvPr/>
        </p:nvSpPr>
        <p:spPr>
          <a:xfrm>
            <a:off x="636386" y="8838083"/>
            <a:ext cx="23111227" cy="1607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/>
            <a:r>
              <a:t>We want to underestimate the cost of our heuristic, by why?</a:t>
            </a:r>
          </a:p>
          <a:p>
            <a:pPr/>
            <a:r>
              <a:t>Let's look at the bounds of our choices:</a:t>
            </a:r>
          </a:p>
        </p:txBody>
      </p:sp>
      <p:sp>
        <p:nvSpPr>
          <p:cNvPr id="30841" name="heuristic(u,t) = 0…"/>
          <p:cNvSpPr txBox="1"/>
          <p:nvPr/>
        </p:nvSpPr>
        <p:spPr>
          <a:xfrm>
            <a:off x="2411599" y="10528872"/>
            <a:ext cx="8674887" cy="3131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heuristic(u,t) = 0</a:t>
            </a:r>
          </a:p>
          <a:p>
            <a:pPr algn="l"/>
            <a:r>
              <a:t>heuristic(u,t) = underestimate</a:t>
            </a:r>
          </a:p>
          <a:p>
            <a:pPr algn="l"/>
            <a:r>
              <a:t>heuristic(u,t) = perfect distance</a:t>
            </a:r>
          </a:p>
          <a:p>
            <a:pPr algn="l"/>
            <a:r>
              <a:t>heuristic(u,t) = overestimate</a:t>
            </a:r>
          </a:p>
        </p:txBody>
      </p:sp>
      <p:sp>
        <p:nvSpPr>
          <p:cNvPr id="30842" name="Rounded Rectangle"/>
          <p:cNvSpPr/>
          <p:nvPr/>
        </p:nvSpPr>
        <p:spPr>
          <a:xfrm>
            <a:off x="2168849" y="11309714"/>
            <a:ext cx="8324565" cy="910256"/>
          </a:xfrm>
          <a:prstGeom prst="roundRect">
            <a:avLst>
              <a:gd name="adj" fmla="val 20928"/>
            </a:avLst>
          </a:prstGeom>
          <a:solidFill>
            <a:srgbClr val="7F0325">
              <a:alpha val="44533"/>
            </a:srgb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>
                <a:solidFill>
                  <a:srgbClr val="FFFFFF"/>
                </a:solidFill>
              </a:defRPr>
            </a:pPr>
          </a:p>
        </p:txBody>
      </p:sp>
      <p:sp>
        <p:nvSpPr>
          <p:cNvPr id="30843" name="Will be the same or faster than Dijkstra, and will find the shortest path (this is the only &quot;admissible&quot; heuristic for A*."/>
          <p:cNvSpPr txBox="1"/>
          <p:nvPr/>
        </p:nvSpPr>
        <p:spPr>
          <a:xfrm>
            <a:off x="12172128" y="10503472"/>
            <a:ext cx="10565895" cy="31819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>
            <a:spAutoFit/>
          </a:bodyPr>
          <a:lstStyle>
            <a:lvl1pPr>
              <a:defRPr b="1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Will be the same or faster than Dijkstra, and will find the shortest path (this is the only "admissible" heuristic for A*.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49" name="Group"/>
          <p:cNvGrpSpPr/>
          <p:nvPr/>
        </p:nvGrpSpPr>
        <p:grpSpPr>
          <a:xfrm>
            <a:off x="4888520" y="6427211"/>
            <a:ext cx="1842677" cy="1842677"/>
            <a:chOff x="0" y="0"/>
            <a:chExt cx="1842676" cy="1842676"/>
          </a:xfrm>
        </p:grpSpPr>
        <p:sp>
          <p:nvSpPr>
            <p:cNvPr id="30847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48" name="s"/>
            <p:cNvSpPr txBox="1"/>
            <p:nvPr/>
          </p:nvSpPr>
          <p:spPr>
            <a:xfrm>
              <a:off x="672586" y="463036"/>
              <a:ext cx="497501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s</a:t>
              </a:r>
            </a:p>
          </p:txBody>
        </p:sp>
      </p:grpSp>
      <p:grpSp>
        <p:nvGrpSpPr>
          <p:cNvPr id="30852" name="Group"/>
          <p:cNvGrpSpPr/>
          <p:nvPr/>
        </p:nvGrpSpPr>
        <p:grpSpPr>
          <a:xfrm>
            <a:off x="17232920" y="6427211"/>
            <a:ext cx="1842677" cy="1842677"/>
            <a:chOff x="0" y="0"/>
            <a:chExt cx="1842676" cy="1842676"/>
          </a:xfrm>
        </p:grpSpPr>
        <p:sp>
          <p:nvSpPr>
            <p:cNvPr id="30850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808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51" name="t"/>
            <p:cNvSpPr txBox="1"/>
            <p:nvPr/>
          </p:nvSpPr>
          <p:spPr>
            <a:xfrm>
              <a:off x="740303" y="463036"/>
              <a:ext cx="362068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t</a:t>
              </a:r>
            </a:p>
          </p:txBody>
        </p:sp>
      </p:grpSp>
      <p:grpSp>
        <p:nvGrpSpPr>
          <p:cNvPr id="30855" name="Group"/>
          <p:cNvGrpSpPr/>
          <p:nvPr/>
        </p:nvGrpSpPr>
        <p:grpSpPr>
          <a:xfrm>
            <a:off x="10832120" y="6427211"/>
            <a:ext cx="1842677" cy="1842677"/>
            <a:chOff x="0" y="0"/>
            <a:chExt cx="1842676" cy="1842676"/>
          </a:xfrm>
        </p:grpSpPr>
        <p:sp>
          <p:nvSpPr>
            <p:cNvPr id="30853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54" name="u"/>
            <p:cNvSpPr txBox="1"/>
            <p:nvPr/>
          </p:nvSpPr>
          <p:spPr>
            <a:xfrm>
              <a:off x="655471" y="463036"/>
              <a:ext cx="531732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u</a:t>
              </a:r>
            </a:p>
          </p:txBody>
        </p:sp>
      </p:grpSp>
      <p:sp>
        <p:nvSpPr>
          <p:cNvPr id="30866" name="Connection Line"/>
          <p:cNvSpPr/>
          <p:nvPr/>
        </p:nvSpPr>
        <p:spPr>
          <a:xfrm>
            <a:off x="6737560" y="7348549"/>
            <a:ext cx="40882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867" name="Connection Line"/>
          <p:cNvSpPr/>
          <p:nvPr/>
        </p:nvSpPr>
        <p:spPr>
          <a:xfrm>
            <a:off x="12681160" y="7348549"/>
            <a:ext cx="45454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prstDash val="sysDot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858" name="priority(u) = distance(s, u) + heuristic(u, t)"/>
          <p:cNvSpPr txBox="1"/>
          <p:nvPr/>
        </p:nvSpPr>
        <p:spPr>
          <a:xfrm>
            <a:off x="3885653" y="2809120"/>
            <a:ext cx="16011223" cy="10342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marL="647700" indent="-539750" defTabSz="1828800">
              <a:tabLst>
                <a:tab pos="1447800" algn="l"/>
                <a:tab pos="2895600" algn="l"/>
                <a:tab pos="4343400" algn="l"/>
                <a:tab pos="5791200" algn="l"/>
                <a:tab pos="7239000" algn="l"/>
                <a:tab pos="8686800" algn="l"/>
                <a:tab pos="10134600" algn="l"/>
                <a:tab pos="11582400" algn="l"/>
                <a:tab pos="13030200" algn="l"/>
                <a:tab pos="14478000" algn="l"/>
                <a:tab pos="15925800" algn="l"/>
                <a:tab pos="17373600" algn="l"/>
              </a:tabLst>
              <a:defRPr b="1" i="1" sz="600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priority(u) = distance(s, u) + </a:t>
            </a:r>
            <a:r>
              <a:rPr>
                <a:solidFill>
                  <a:srgbClr val="FF0000"/>
                </a:solidFill>
              </a:rPr>
              <a:t>heuristic</a:t>
            </a:r>
            <a:r>
              <a:t>(u, t)   </a:t>
            </a:r>
          </a:p>
        </p:txBody>
      </p:sp>
      <p:sp>
        <p:nvSpPr>
          <p:cNvPr id="30859" name="distance(s,u)"/>
          <p:cNvSpPr txBox="1"/>
          <p:nvPr/>
        </p:nvSpPr>
        <p:spPr>
          <a:xfrm>
            <a:off x="6856407" y="5723342"/>
            <a:ext cx="3955575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distance(s,u)</a:t>
            </a:r>
          </a:p>
        </p:txBody>
      </p:sp>
      <p:sp>
        <p:nvSpPr>
          <p:cNvPr id="30860" name="heuristic(u,t)"/>
          <p:cNvSpPr txBox="1"/>
          <p:nvPr/>
        </p:nvSpPr>
        <p:spPr>
          <a:xfrm>
            <a:off x="13006071" y="5748994"/>
            <a:ext cx="3887114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heuristic(u,t)</a:t>
            </a:r>
          </a:p>
        </p:txBody>
      </p:sp>
      <p:sp>
        <p:nvSpPr>
          <p:cNvPr id="30861" name="More Detail on A*: Choice of Heuristic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7800">
                <a:solidFill>
                  <a:srgbClr val="FFFFFF"/>
                </a:solidFill>
              </a:defRPr>
            </a:lvl1pPr>
          </a:lstStyle>
          <a:p>
            <a:pPr/>
            <a:r>
              <a:t>More Detail on A*: Choice of Heuristic</a:t>
            </a:r>
          </a:p>
        </p:txBody>
      </p:sp>
      <p:sp>
        <p:nvSpPr>
          <p:cNvPr id="30862" name="We want to underestimate the cost of our heuristic, by why?…"/>
          <p:cNvSpPr txBox="1"/>
          <p:nvPr/>
        </p:nvSpPr>
        <p:spPr>
          <a:xfrm>
            <a:off x="636386" y="8838083"/>
            <a:ext cx="23111227" cy="1607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/>
            <a:r>
              <a:t>We want to underestimate the cost of our heuristic, by why?</a:t>
            </a:r>
          </a:p>
          <a:p>
            <a:pPr/>
            <a:r>
              <a:t>Let's look at the bounds of our choices:</a:t>
            </a:r>
          </a:p>
        </p:txBody>
      </p:sp>
      <p:sp>
        <p:nvSpPr>
          <p:cNvPr id="30863" name="heuristic(u,t) = 0…"/>
          <p:cNvSpPr txBox="1"/>
          <p:nvPr/>
        </p:nvSpPr>
        <p:spPr>
          <a:xfrm>
            <a:off x="2411599" y="10528872"/>
            <a:ext cx="8674887" cy="3131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heuristic(u,t) = 0</a:t>
            </a:r>
          </a:p>
          <a:p>
            <a:pPr algn="l"/>
            <a:r>
              <a:t>heuristic(u,t) = underestimate</a:t>
            </a:r>
          </a:p>
          <a:p>
            <a:pPr algn="l"/>
            <a:r>
              <a:t>heuristic(u,t) = perfect distance</a:t>
            </a:r>
          </a:p>
          <a:p>
            <a:pPr algn="l"/>
            <a:r>
              <a:t>heuristic(u,t) = overestimate</a:t>
            </a:r>
          </a:p>
        </p:txBody>
      </p:sp>
      <p:sp>
        <p:nvSpPr>
          <p:cNvPr id="30864" name="Rounded Rectangle"/>
          <p:cNvSpPr/>
          <p:nvPr/>
        </p:nvSpPr>
        <p:spPr>
          <a:xfrm>
            <a:off x="2281282" y="12035726"/>
            <a:ext cx="8674887" cy="910256"/>
          </a:xfrm>
          <a:prstGeom prst="roundRect">
            <a:avLst>
              <a:gd name="adj" fmla="val 20928"/>
            </a:avLst>
          </a:prstGeom>
          <a:solidFill>
            <a:srgbClr val="7F0325">
              <a:alpha val="44533"/>
            </a:srgb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>
                <a:solidFill>
                  <a:srgbClr val="FFFFFF"/>
                </a:solidFill>
              </a:defRPr>
            </a:pPr>
          </a:p>
        </p:txBody>
      </p:sp>
      <p:sp>
        <p:nvSpPr>
          <p:cNvPr id="30865" name="Will only follow the best path, and will find the best path fastest (but requires perfect knowledge)"/>
          <p:cNvSpPr txBox="1"/>
          <p:nvPr/>
        </p:nvSpPr>
        <p:spPr>
          <a:xfrm>
            <a:off x="11680155" y="11287214"/>
            <a:ext cx="10561189" cy="24072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>
            <a:spAutoFit/>
          </a:bodyPr>
          <a:lstStyle>
            <a:lvl1pPr>
              <a:defRPr b="1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Will only follow the best path, and will find the best path fastest (but requires perfect knowledge)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71" name="Group"/>
          <p:cNvGrpSpPr/>
          <p:nvPr/>
        </p:nvGrpSpPr>
        <p:grpSpPr>
          <a:xfrm>
            <a:off x="4888520" y="6427211"/>
            <a:ext cx="1842677" cy="1842677"/>
            <a:chOff x="0" y="0"/>
            <a:chExt cx="1842676" cy="1842676"/>
          </a:xfrm>
        </p:grpSpPr>
        <p:sp>
          <p:nvSpPr>
            <p:cNvPr id="30869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00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70" name="s"/>
            <p:cNvSpPr txBox="1"/>
            <p:nvPr/>
          </p:nvSpPr>
          <p:spPr>
            <a:xfrm>
              <a:off x="672586" y="463036"/>
              <a:ext cx="497501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s</a:t>
              </a:r>
            </a:p>
          </p:txBody>
        </p:sp>
      </p:grpSp>
      <p:grpSp>
        <p:nvGrpSpPr>
          <p:cNvPr id="30874" name="Group"/>
          <p:cNvGrpSpPr/>
          <p:nvPr/>
        </p:nvGrpSpPr>
        <p:grpSpPr>
          <a:xfrm>
            <a:off x="17232920" y="6427211"/>
            <a:ext cx="1842677" cy="1842677"/>
            <a:chOff x="0" y="0"/>
            <a:chExt cx="1842676" cy="1842676"/>
          </a:xfrm>
        </p:grpSpPr>
        <p:sp>
          <p:nvSpPr>
            <p:cNvPr id="30872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808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73" name="t"/>
            <p:cNvSpPr txBox="1"/>
            <p:nvPr/>
          </p:nvSpPr>
          <p:spPr>
            <a:xfrm>
              <a:off x="740303" y="463036"/>
              <a:ext cx="362068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t</a:t>
              </a:r>
            </a:p>
          </p:txBody>
        </p:sp>
      </p:grpSp>
      <p:grpSp>
        <p:nvGrpSpPr>
          <p:cNvPr id="30877" name="Group"/>
          <p:cNvGrpSpPr/>
          <p:nvPr/>
        </p:nvGrpSpPr>
        <p:grpSpPr>
          <a:xfrm>
            <a:off x="10832120" y="6427211"/>
            <a:ext cx="1842677" cy="1842677"/>
            <a:chOff x="0" y="0"/>
            <a:chExt cx="1842676" cy="1842676"/>
          </a:xfrm>
        </p:grpSpPr>
        <p:sp>
          <p:nvSpPr>
            <p:cNvPr id="30875" name="Circle"/>
            <p:cNvSpPr/>
            <p:nvPr/>
          </p:nvSpPr>
          <p:spPr>
            <a:xfrm>
              <a:off x="-1" y="-1"/>
              <a:ext cx="1842678" cy="1842678"/>
            </a:xfrm>
            <a:prstGeom prst="ellipse">
              <a:avLst/>
            </a:prstGeom>
            <a:solidFill>
              <a:srgbClr val="FFFF00"/>
            </a:solidFill>
            <a:ln w="12700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91439" tIns="91439" rIns="91439" bIns="91439" numCol="1" anchor="ctr">
              <a:noAutofit/>
            </a:bodyPr>
            <a:lstStyle/>
            <a:p>
              <a:pPr defTabSz="1828800">
                <a:lnSpc>
                  <a:spcPct val="98000"/>
                </a:lnSpc>
                <a:defRPr sz="3600">
                  <a:latin typeface="Arial"/>
                  <a:ea typeface="Arial"/>
                  <a:cs typeface="Arial"/>
                  <a:sym typeface="Arial"/>
                </a:defRPr>
              </a:pPr>
            </a:p>
          </p:txBody>
        </p:sp>
        <p:sp>
          <p:nvSpPr>
            <p:cNvPr id="30876" name="u"/>
            <p:cNvSpPr txBox="1"/>
            <p:nvPr/>
          </p:nvSpPr>
          <p:spPr>
            <a:xfrm>
              <a:off x="655471" y="463036"/>
              <a:ext cx="531732" cy="91660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val="1"/>
              </a:ext>
            </a:extLst>
          </p:spPr>
          <p:txBody>
            <a:bodyPr wrap="none" lIns="89999" tIns="89999" rIns="89999" bIns="89999" numCol="1" anchor="ctr">
              <a:spAutoFit/>
            </a:bodyPr>
            <a:lstStyle>
              <a:lvl1pPr defTabSz="1828800">
                <a:lnSpc>
                  <a:spcPct val="98000"/>
                </a:lnSpc>
                <a:defRPr i="1" sz="4800">
                  <a:latin typeface="DejaVu Serif"/>
                  <a:ea typeface="DejaVu Serif"/>
                  <a:cs typeface="DejaVu Serif"/>
                  <a:sym typeface="DejaVu Serif"/>
                </a:defRPr>
              </a:lvl1pPr>
            </a:lstStyle>
            <a:p>
              <a:pPr/>
              <a:r>
                <a:t>u</a:t>
              </a:r>
            </a:p>
          </p:txBody>
        </p:sp>
      </p:grpSp>
      <p:sp>
        <p:nvSpPr>
          <p:cNvPr id="30888" name="Connection Line"/>
          <p:cNvSpPr/>
          <p:nvPr/>
        </p:nvSpPr>
        <p:spPr>
          <a:xfrm>
            <a:off x="6737560" y="7348549"/>
            <a:ext cx="40882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889" name="Connection Line"/>
          <p:cNvSpPr/>
          <p:nvPr/>
        </p:nvSpPr>
        <p:spPr>
          <a:xfrm>
            <a:off x="12681160" y="7348549"/>
            <a:ext cx="4545411" cy="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0" fill="norm" stroke="1" extrusionOk="0">
                <a:moveTo>
                  <a:pt x="0" y="0"/>
                </a:moveTo>
                <a:cubicBezTo>
                  <a:pt x="7200" y="0"/>
                  <a:pt x="14400" y="0"/>
                  <a:pt x="21600" y="0"/>
                </a:cubicBezTo>
              </a:path>
            </a:pathLst>
          </a:custGeom>
          <a:ln w="63500">
            <a:solidFill>
              <a:srgbClr val="000000"/>
            </a:solidFill>
            <a:prstDash val="sysDot"/>
            <a:tailEnd type="triangle"/>
          </a:ln>
        </p:spPr>
        <p:txBody>
          <a:bodyPr/>
          <a:lstStyle/>
          <a:p>
            <a:pPr/>
          </a:p>
        </p:txBody>
      </p:sp>
      <p:sp>
        <p:nvSpPr>
          <p:cNvPr id="30880" name="priority(u) = distance(s, u) + heuristic(u, t)"/>
          <p:cNvSpPr txBox="1"/>
          <p:nvPr/>
        </p:nvSpPr>
        <p:spPr>
          <a:xfrm>
            <a:off x="3885653" y="2809120"/>
            <a:ext cx="16011223" cy="10342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/>
          <a:p>
            <a:pPr marL="647700" indent="-539750" defTabSz="1828800">
              <a:tabLst>
                <a:tab pos="1447800" algn="l"/>
                <a:tab pos="2895600" algn="l"/>
                <a:tab pos="4343400" algn="l"/>
                <a:tab pos="5791200" algn="l"/>
                <a:tab pos="7239000" algn="l"/>
                <a:tab pos="8686800" algn="l"/>
                <a:tab pos="10134600" algn="l"/>
                <a:tab pos="11582400" algn="l"/>
                <a:tab pos="13030200" algn="l"/>
                <a:tab pos="14478000" algn="l"/>
                <a:tab pos="15925800" algn="l"/>
                <a:tab pos="17373600" algn="l"/>
              </a:tabLst>
              <a:defRPr b="1" i="1" sz="600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defRPr>
            </a:pPr>
            <a:r>
              <a:t>priority(u) = distance(s, u) + </a:t>
            </a:r>
            <a:r>
              <a:rPr>
                <a:solidFill>
                  <a:srgbClr val="FF0000"/>
                </a:solidFill>
              </a:rPr>
              <a:t>heuristic</a:t>
            </a:r>
            <a:r>
              <a:t>(u, t)   </a:t>
            </a:r>
          </a:p>
        </p:txBody>
      </p:sp>
      <p:sp>
        <p:nvSpPr>
          <p:cNvPr id="30881" name="distance(s,u)"/>
          <p:cNvSpPr txBox="1"/>
          <p:nvPr/>
        </p:nvSpPr>
        <p:spPr>
          <a:xfrm>
            <a:off x="6856407" y="5723342"/>
            <a:ext cx="3955575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distance(s,u)</a:t>
            </a:r>
          </a:p>
        </p:txBody>
      </p:sp>
      <p:sp>
        <p:nvSpPr>
          <p:cNvPr id="30882" name="heuristic(u,t)"/>
          <p:cNvSpPr txBox="1"/>
          <p:nvPr/>
        </p:nvSpPr>
        <p:spPr>
          <a:xfrm>
            <a:off x="13006071" y="5748994"/>
            <a:ext cx="3887114" cy="86143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tIns="91439" bIns="91439">
            <a:spAutoFit/>
          </a:bodyPr>
          <a:lstStyle>
            <a:lvl1pPr algn="r" defTabSz="1828800">
              <a:defRPr b="1" i="1" sz="4800">
                <a:latin typeface="Arial"/>
                <a:ea typeface="Arial"/>
                <a:cs typeface="Arial"/>
                <a:sym typeface="Arial"/>
              </a:defRPr>
            </a:lvl1pPr>
          </a:lstStyle>
          <a:p>
            <a:pPr/>
            <a:r>
              <a:t>heuristic(u,t)</a:t>
            </a:r>
          </a:p>
        </p:txBody>
      </p:sp>
      <p:sp>
        <p:nvSpPr>
          <p:cNvPr id="30883" name="More Detail on A*: Choice of Heuristic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7800">
                <a:solidFill>
                  <a:srgbClr val="FFFFFF"/>
                </a:solidFill>
              </a:defRPr>
            </a:lvl1pPr>
          </a:lstStyle>
          <a:p>
            <a:pPr/>
            <a:r>
              <a:t>More Detail on A*: Choice of Heuristic</a:t>
            </a:r>
          </a:p>
        </p:txBody>
      </p:sp>
      <p:sp>
        <p:nvSpPr>
          <p:cNvPr id="30884" name="We want to underestimate the cost of our heuristic, by why?…"/>
          <p:cNvSpPr txBox="1"/>
          <p:nvPr/>
        </p:nvSpPr>
        <p:spPr>
          <a:xfrm>
            <a:off x="636386" y="8838083"/>
            <a:ext cx="23111227" cy="1607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/>
            <a:r>
              <a:t>We want to underestimate the cost of our heuristic, by why?</a:t>
            </a:r>
          </a:p>
          <a:p>
            <a:pPr/>
            <a:r>
              <a:t>Let's look at the bounds of our choices:</a:t>
            </a:r>
          </a:p>
        </p:txBody>
      </p:sp>
      <p:sp>
        <p:nvSpPr>
          <p:cNvPr id="30885" name="heuristic(u,t) = 0…"/>
          <p:cNvSpPr txBox="1"/>
          <p:nvPr/>
        </p:nvSpPr>
        <p:spPr>
          <a:xfrm>
            <a:off x="3926495" y="10528872"/>
            <a:ext cx="8674887" cy="313118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>
            <a:spAutoFit/>
          </a:bodyPr>
          <a:lstStyle/>
          <a:p>
            <a:pPr algn="l"/>
            <a:r>
              <a:t>heuristic(u,t) = 0</a:t>
            </a:r>
          </a:p>
          <a:p>
            <a:pPr algn="l"/>
            <a:r>
              <a:t>heuristic(u,t) = underestimate</a:t>
            </a:r>
          </a:p>
          <a:p>
            <a:pPr algn="l"/>
            <a:r>
              <a:t>heuristic(u,t) = perfect distance</a:t>
            </a:r>
          </a:p>
          <a:p>
            <a:pPr algn="l"/>
            <a:r>
              <a:t>heuristic(u,t) = overestimate</a:t>
            </a:r>
          </a:p>
        </p:txBody>
      </p:sp>
      <p:sp>
        <p:nvSpPr>
          <p:cNvPr id="30886" name="Rounded Rectangle"/>
          <p:cNvSpPr/>
          <p:nvPr/>
        </p:nvSpPr>
        <p:spPr>
          <a:xfrm>
            <a:off x="3746108" y="12803672"/>
            <a:ext cx="8674887" cy="910257"/>
          </a:xfrm>
          <a:prstGeom prst="roundRect">
            <a:avLst>
              <a:gd name="adj" fmla="val 20928"/>
            </a:avLst>
          </a:prstGeom>
          <a:solidFill>
            <a:srgbClr val="7F0325">
              <a:alpha val="44533"/>
            </a:srgb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defRPr>
                <a:solidFill>
                  <a:srgbClr val="FFFFFF"/>
                </a:solidFill>
              </a:defRPr>
            </a:pPr>
          </a:p>
        </p:txBody>
      </p:sp>
      <p:sp>
        <p:nvSpPr>
          <p:cNvPr id="30887" name="Won't necessarily find shortest path (but might run even faster)"/>
          <p:cNvSpPr txBox="1"/>
          <p:nvPr/>
        </p:nvSpPr>
        <p:spPr>
          <a:xfrm>
            <a:off x="13286993" y="11107236"/>
            <a:ext cx="8941744" cy="24072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>
            <a:spAutoFit/>
          </a:bodyPr>
          <a:lstStyle>
            <a:lvl1pPr>
              <a:defRPr b="1"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/>
            <a:r>
              <a:t>Won't necessarily find shortest path (but might run even faster)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91" name="Definition: An admissible heuristic always underestimates the true cost."/>
          <p:cNvSpPr txBox="1"/>
          <p:nvPr/>
        </p:nvSpPr>
        <p:spPr>
          <a:xfrm>
            <a:off x="4054314" y="2250692"/>
            <a:ext cx="16275371" cy="19105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defTabSz="1828800">
              <a:defRPr b="1" sz="6000">
                <a:latin typeface="Arial"/>
                <a:ea typeface="Arial"/>
                <a:cs typeface="Arial"/>
                <a:sym typeface="Arial"/>
              </a:defRPr>
            </a:pPr>
            <a:r>
              <a:t>Definition</a:t>
            </a:r>
            <a:r>
              <a:rPr b="0"/>
              <a:t>: An admissible heuristic always </a:t>
            </a:r>
            <a:r>
              <a:rPr b="0">
                <a:solidFill>
                  <a:srgbClr val="0000FF"/>
                </a:solidFill>
              </a:rPr>
              <a:t>underestimates </a:t>
            </a:r>
            <a:r>
              <a:rPr b="0"/>
              <a:t>the true cost.</a:t>
            </a:r>
          </a:p>
        </p:txBody>
      </p:sp>
      <p:sp>
        <p:nvSpPr>
          <p:cNvPr id="30892" name="Admissible Heuristic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7800">
                <a:solidFill>
                  <a:srgbClr val="FFFFFF"/>
                </a:solidFill>
              </a:defRPr>
            </a:lvl1pPr>
          </a:lstStyle>
          <a:p>
            <a:pPr/>
            <a:r>
              <a:t>Admissible Heuristic</a:t>
            </a:r>
          </a:p>
        </p:txBody>
      </p:sp>
      <p:pic>
        <p:nvPicPr>
          <p:cNvPr id="30893" name="aStarLightning.gif" descr="aStarLightning.gif"/>
          <p:cNvPicPr>
            <a:picLocks noChangeAspect="0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8124753" y="4894249"/>
            <a:ext cx="8134494" cy="6641052"/>
          </a:xfrm>
          <a:prstGeom prst="rect">
            <a:avLst/>
          </a:prstGeom>
          <a:ln w="12700">
            <a:miter lim="400000"/>
          </a:ln>
        </p:spPr>
      </p:pic>
      <p:sp>
        <p:nvSpPr>
          <p:cNvPr id="30894" name="https://media.giphy.com/media/GEPHf81p4svkI/giphy.gif"/>
          <p:cNvSpPr txBox="1"/>
          <p:nvPr/>
        </p:nvSpPr>
        <p:spPr>
          <a:xfrm>
            <a:off x="4296409" y="12383166"/>
            <a:ext cx="15791181" cy="84518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none" lIns="50800" tIns="50800" rIns="50800" bIns="50800" anchor="ctr">
            <a:spAutoFit/>
          </a:bodyPr>
          <a:lstStyle/>
          <a:p>
            <a:pPr/>
            <a:r>
              <a:rPr u="sng">
                <a:hlinkClick r:id="rId3" invalidUrl="" action="" tgtFrame="" tooltip="" history="1" highlightClick="0" endSnd="0"/>
              </a:rPr>
              <a:t>https://media.giphy.com/media/GEPHf81p4svkI/giphy.gif</a:t>
            </a:r>
            <a:r>
              <a:t> 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96" name="Why doesn't Google Maps Pre-Compute Directions?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7800">
                <a:solidFill>
                  <a:srgbClr val="FFFFFF"/>
                </a:solidFill>
              </a:defRPr>
            </a:lvl1pPr>
          </a:lstStyle>
          <a:p>
            <a:pPr/>
            <a:r>
              <a:t>Why doesn't Google Maps Pre-Compute Directions?</a:t>
            </a:r>
          </a:p>
        </p:txBody>
      </p:sp>
      <p:sp>
        <p:nvSpPr>
          <p:cNvPr id="30897" name="How many nodes are in the Google Maps graph?…"/>
          <p:cNvSpPr txBox="1"/>
          <p:nvPr/>
        </p:nvSpPr>
        <p:spPr>
          <a:xfrm>
            <a:off x="3370381" y="3069211"/>
            <a:ext cx="17643238" cy="757757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marL="762000" indent="-762000" algn="l" defTabSz="1828800">
              <a:buSzPct val="75000"/>
              <a:buFont typeface="Helvetica Neue"/>
              <a:buChar char="•"/>
              <a:defRPr sz="6000"/>
            </a:pPr>
            <a:r>
              <a:t>How many nodes are in the Google Maps graph? </a:t>
            </a:r>
          </a:p>
          <a:p>
            <a:pPr lvl="1" marL="1397000" indent="-762000" algn="l" defTabSz="1828800">
              <a:buSzPct val="75000"/>
              <a:buFont typeface="Helvetica Neue"/>
              <a:buChar char="•"/>
              <a:defRPr sz="6000"/>
            </a:pPr>
            <a:r>
              <a:t>About 75 million </a:t>
            </a:r>
          </a:p>
          <a:p>
            <a:pPr marL="762000" indent="-762000" algn="l" defTabSz="1828800">
              <a:buSzPct val="75000"/>
              <a:buFont typeface="Helvetica Neue"/>
              <a:buChar char="•"/>
              <a:defRPr sz="6000"/>
            </a:pPr>
            <a:r>
              <a:t>How many sets of directions would they need to generate?</a:t>
            </a:r>
          </a:p>
          <a:p>
            <a:pPr lvl="1" marL="1397000" indent="-762000" algn="l" defTabSz="1828800">
              <a:buSzPct val="75000"/>
              <a:buFont typeface="Helvetica Neue"/>
              <a:buChar char="•"/>
              <a:defRPr sz="6000"/>
            </a:pPr>
            <a:r>
              <a:t>(roughly) N</a:t>
            </a:r>
            <a:r>
              <a:rPr baseline="31999"/>
              <a:t>2</a:t>
            </a:r>
            <a:r>
              <a:t> </a:t>
            </a:r>
          </a:p>
          <a:p>
            <a:pPr lvl="1" marL="1397000" indent="-762000" algn="l" defTabSz="1828800">
              <a:buSzPct val="75000"/>
              <a:buFont typeface="Helvetica Neue"/>
              <a:buChar char="•"/>
              <a:defRPr sz="6000"/>
            </a:pPr>
            <a:r>
              <a:t>How long would that take?</a:t>
            </a:r>
          </a:p>
          <a:p>
            <a:pPr lvl="2" marL="2032000" indent="-762000" algn="l" defTabSz="1828800">
              <a:buSzPct val="75000"/>
              <a:buFont typeface="Helvetica Neue"/>
              <a:buChar char="•"/>
              <a:defRPr sz="6000"/>
            </a:pPr>
            <a:r>
              <a:t>6 x 10</a:t>
            </a:r>
            <a:r>
              <a:rPr baseline="31999"/>
              <a:t>15</a:t>
            </a:r>
            <a:r>
              <a:t> seconds</a:t>
            </a:r>
          </a:p>
          <a:p>
            <a:pPr lvl="2" marL="2032000" indent="-762000" algn="l" defTabSz="1828800">
              <a:buSzPct val="75000"/>
              <a:buFont typeface="Helvetica Neue"/>
              <a:buChar char="•"/>
              <a:defRPr sz="6000"/>
            </a:pPr>
            <a:r>
              <a:t>Or... 190 million years </a:t>
            </a:r>
          </a:p>
        </p:txBody>
      </p:sp>
    </p:spTree>
  </p:cSld>
  <p:clrMapOvr>
    <a:masterClrMapping/>
  </p:clrMapOvr>
  <p:transition xmlns:p14="http://schemas.microsoft.com/office/powerpoint/2010/main" spd="med" advClick="1"/>
  <p:timing>
    <p:tnLst>
      <p:par>
        <p:cTn id="1" nodeType="tmRoot" restart="never" dur="indefinite" fill="hold">
          <p:childTnLst>
            <p:seq concurrent="1" prevAc="none" nextAc="seek">
              <p:cTn id="2" nodeType="mainSeq" dur="indefinite" fill="hold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3089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Class="entr" nodeType="with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8" fill="hold"/>
                                        <p:tgtEl>
                                          <p:spTgt spid="308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fill="hold"/>
                                        <p:tgtEl>
                                          <p:spTgt spid="308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6" fill="hold"/>
                                        <p:tgtEl>
                                          <p:spTgt spid="308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0" fill="hold"/>
                                        <p:tgtEl>
                                          <p:spTgt spid="308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4" fill="hold"/>
                                        <p:tgtEl>
                                          <p:spTgt spid="308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8" fill="hold"/>
                                        <p:tgtEl>
                                          <p:spTgt spid="3089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32" fill="hold"/>
                                        <p:tgtEl>
                                          <p:spTgt spid="3089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  <p:bldLst>
      <p:bldP build="p" bldLvl="5" animBg="1" rev="0" advAuto="0" spid="30897" grpId="1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99" name="What Heuristics Could Google Maps Use?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7800">
                <a:solidFill>
                  <a:srgbClr val="FFFFFF"/>
                </a:solidFill>
              </a:defRPr>
            </a:lvl1pPr>
          </a:lstStyle>
          <a:p>
            <a:pPr/>
            <a:r>
              <a:t>What Heuristics Could Google Maps Use?</a:t>
            </a:r>
          </a:p>
        </p:txBody>
      </p:sp>
      <p:sp>
        <p:nvSpPr>
          <p:cNvPr id="30900" name="As the crow flies…"/>
          <p:cNvSpPr txBox="1"/>
          <p:nvPr/>
        </p:nvSpPr>
        <p:spPr>
          <a:xfrm>
            <a:off x="3370381" y="3255861"/>
            <a:ext cx="17643238" cy="850467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tIns="91439" bIns="91439">
            <a:spAutoFit/>
          </a:bodyPr>
          <a:lstStyle/>
          <a:p>
            <a:pPr marL="762000" indent="-762000" algn="l" defTabSz="1828800">
              <a:buSzPct val="75000"/>
              <a:buFont typeface="Helvetica Neue"/>
              <a:buChar char="•"/>
              <a:defRPr sz="6000"/>
            </a:pPr>
            <a:r>
              <a:t>As the crow flies</a:t>
            </a:r>
          </a:p>
          <a:p>
            <a:pPr lvl="1" marL="1397000" indent="-762000" algn="l" defTabSz="1828800">
              <a:buSzPct val="75000"/>
              <a:buFont typeface="Helvetica Neue"/>
              <a:buChar char="•"/>
              <a:defRPr sz="6000"/>
            </a:pPr>
            <a:r>
              <a:t>Calculate the straight-line distance from A to B, and divide by the speed on the fastest highway </a:t>
            </a:r>
          </a:p>
          <a:p>
            <a:pPr marL="762000" indent="-762000" algn="l" defTabSz="1828800">
              <a:buSzPct val="75000"/>
              <a:buFont typeface="Helvetica Neue"/>
              <a:buChar char="•"/>
              <a:defRPr sz="6000"/>
            </a:pPr>
            <a:r>
              <a:t>Landmark heuristic </a:t>
            </a:r>
          </a:p>
          <a:p>
            <a:pPr lvl="1" marL="1397000" indent="-762000" algn="l" defTabSz="1828800">
              <a:buSzPct val="75000"/>
              <a:buFont typeface="Helvetica Neue"/>
              <a:buChar char="•"/>
              <a:defRPr sz="6000"/>
            </a:pPr>
            <a:r>
              <a:t>Find the distance from A and B to a landmark, calculate the difference (distance &lt; abs(A - B)) </a:t>
            </a:r>
          </a:p>
          <a:p>
            <a:pPr marL="762000" indent="-762000" algn="l" defTabSz="1828800">
              <a:buSzPct val="75000"/>
              <a:buFont typeface="Helvetica Neue"/>
              <a:buChar char="•"/>
              <a:defRPr sz="6000"/>
            </a:pPr>
            <a:r>
              <a:t>All of these and more?</a:t>
            </a:r>
          </a:p>
          <a:p>
            <a:pPr lvl="1" marL="1397000" indent="-762000" algn="l" defTabSz="1828800">
              <a:buSzPct val="75000"/>
              <a:buFont typeface="Helvetica Neue"/>
              <a:buChar char="•"/>
              <a:defRPr sz="6000"/>
            </a:pPr>
            <a:r>
              <a:t>You can use multiple heuristics and choose the max </a:t>
            </a:r>
          </a:p>
        </p:txBody>
      </p:sp>
    </p:spTree>
  </p:cSld>
  <p:clrMapOvr>
    <a:masterClrMapping/>
  </p:clrMapOvr>
  <p:transition xmlns:p14="http://schemas.microsoft.com/office/powerpoint/2010/main" spd="med" advClick="1"/>
  <p:timing>
    <p:tnLst>
      <p:par>
        <p:cTn id="1" nodeType="tmRoot" restart="never" dur="indefinite" fill="hold">
          <p:childTnLst>
            <p:seq concurrent="1" prevAc="none" nextAc="seek">
              <p:cTn id="2" nodeType="mainSeq" dur="indefinite" fill="hold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3090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Class="entr" nodeType="with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8" fill="hold"/>
                                        <p:tgtEl>
                                          <p:spTgt spid="309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fill="hold"/>
                                        <p:tgtEl>
                                          <p:spTgt spid="309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6" fill="hold"/>
                                        <p:tgtEl>
                                          <p:spTgt spid="309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0" fill="hold"/>
                                        <p:tgtEl>
                                          <p:spTgt spid="309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4" fill="hold"/>
                                        <p:tgtEl>
                                          <p:spTgt spid="3090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Class="entr" nodeType="clickEffect" presetSubtype="0" presetID="1" grpId="1" fill="hold">
                                  <p:stCondLst>
                                    <p:cond delay="0"/>
                                  </p:stCondLst>
                                  <p:iterate type="el" backwards="0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8" fill="hold"/>
                                        <p:tgtEl>
                                          <p:spTgt spid="3090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  <p:bldLst>
      <p:bldP build="p" bldLvl="5" animBg="1" rev="0" advAuto="0" spid="30900" grpId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1" showMasterPhAnim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02" name="Extra Slides"/>
          <p:cNvSpPr/>
          <p:nvPr/>
        </p:nvSpPr>
        <p:spPr>
          <a:xfrm>
            <a:off x="-57114" y="-6901"/>
            <a:ext cx="24498227" cy="1524588"/>
          </a:xfrm>
          <a:prstGeom prst="rect">
            <a:avLst/>
          </a:prstGeom>
          <a:solidFill>
            <a:srgbClr val="7F0325"/>
          </a:solidFill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lIns="50800" tIns="50800" rIns="50800" bIns="50800" anchor="ctr"/>
          <a:lstStyle>
            <a:lvl1pPr>
              <a:defRPr sz="7800">
                <a:solidFill>
                  <a:srgbClr val="FFFFFF"/>
                </a:solidFill>
              </a:defRPr>
            </a:lvl1pPr>
          </a:lstStyle>
          <a:p>
            <a:pPr/>
            <a:r>
              <a:t>Extra Slides</a:t>
            </a:r>
          </a:p>
        </p:txBody>
      </p:sp>
    </p:spTree>
  </p:cSld>
  <p:clrMapOvr>
    <a:masterClrMapping/>
  </p:clrMapOvr>
  <p:transition xmlns:p14="http://schemas.microsoft.com/office/powerpoint/2010/main" spd="med" advClick="1"/>
</p:sld>
</file>

<file path=ppt/theme/theme1.xml><?xml version="1.0" encoding="utf-8"?>
<a:theme xmlns:a="http://schemas.openxmlformats.org/drawingml/2006/main" xmlns:r="http://schemas.openxmlformats.org/officeDocument/2006/relationships" name="ModernPortfolio">
  <a:themeElements>
    <a:clrScheme name="ModernPortfolio">
      <a:dk1>
        <a:srgbClr val="000000"/>
      </a:dk1>
      <a:lt1>
        <a:srgbClr val="FFFFFF"/>
      </a:lt1>
      <a:dk2>
        <a:srgbClr val="5C5C5C"/>
      </a:dk2>
      <a:lt2>
        <a:srgbClr val="CBCBCB"/>
      </a:lt2>
      <a:accent1>
        <a:srgbClr val="557E8A"/>
      </a:accent1>
      <a:accent2>
        <a:srgbClr val="88885A"/>
      </a:accent2>
      <a:accent3>
        <a:srgbClr val="B29E85"/>
      </a:accent3>
      <a:accent4>
        <a:srgbClr val="BB7B52"/>
      </a:accent4>
      <a:accent5>
        <a:srgbClr val="CF7F66"/>
      </a:accent5>
      <a:accent6>
        <a:srgbClr val="62647B"/>
      </a:accent6>
      <a:hlink>
        <a:srgbClr val="0000FF"/>
      </a:hlink>
      <a:folHlink>
        <a:srgbClr val="FF00FF"/>
      </a:folHlink>
    </a:clrScheme>
    <a:fontScheme name="ModernPortfolio">
      <a:majorFont>
        <a:latin typeface="Helvetica Neue Light"/>
        <a:ea typeface="Helvetica Neue Light"/>
        <a:cs typeface="Helvetica Neue Light"/>
      </a:majorFont>
      <a:minorFont>
        <a:latin typeface="Helvetica Neue Light"/>
        <a:ea typeface="Helvetica Neue Light"/>
        <a:cs typeface="Helvetica Neue Light"/>
      </a:minorFont>
    </a:fontScheme>
    <a:fmtScheme name="ModernPortfol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>
            <a:satOff val="12166"/>
            <a:lumOff val="-13042"/>
          </a:schemeClr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50800" tIns="50800" rIns="50800" bIns="50800" numCol="1" spcCol="38100" rtlCol="0" anchor="ctr" upright="0">
        <a:spAutoFit/>
      </a:bodyPr>
      <a:lstStyle>
        <a:defPPr marL="0" marR="0" indent="0" algn="ctr" defTabSz="8255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5000" u="none" kumimoji="0" normalizeH="0">
            <a:ln>
              <a:noFill/>
            </a:ln>
            <a:solidFill>
              <a:srgbClr val="FFFFFF"/>
            </a:solidFill>
            <a:effectLst/>
            <a:uFillTx/>
            <a:latin typeface="+mn-lt"/>
            <a:ea typeface="+mn-ea"/>
            <a:cs typeface="+mn-cs"/>
            <a:sym typeface="Helvetica Neue Light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/>
        <a:fillRef idx="0"/>
        <a:effectRef idx="0"/>
        <a:fontRef idx="none"/>
      </a:style>
    </a:spDef>
    <a:lnDef>
      <a:spPr>
        <a:noFill/>
        <a:ln w="12700" cap="flat">
          <a:solidFill>
            <a:srgbClr val="ABABAB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 upright="0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/>
        <a:fillRef idx="0"/>
        <a:effectRef idx="0"/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50800" tIns="50800" rIns="50800" bIns="50800" numCol="1" spcCol="38100" rtlCol="0" anchor="ctr" upright="0">
        <a:spAutoFit/>
      </a:bodyPr>
      <a:lstStyle>
        <a:defPPr marL="0" marR="0" indent="0" algn="ctr" defTabSz="8255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5000" u="none" kumimoji="0" normalizeH="0">
            <a:ln>
              <a:noFill/>
            </a:ln>
            <a:solidFill>
              <a:srgbClr val="000000"/>
            </a:solidFill>
            <a:effectLst/>
            <a:uFillTx/>
            <a:latin typeface="+mn-lt"/>
            <a:ea typeface="+mn-ea"/>
            <a:cs typeface="+mn-cs"/>
            <a:sym typeface="Helvetica Neue Light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/>
        <a:fillRef idx="0"/>
        <a:effectRef idx="0"/>
        <a:fontRef idx="none"/>
      </a:style>
    </a:txDef>
  </a:objectDefaults>
</a:theme>
</file>

<file path=ppt/theme/theme2.xml><?xml version="1.0" encoding="utf-8"?>
<a:theme xmlns:a="http://schemas.openxmlformats.org/drawingml/2006/main" xmlns:r="http://schemas.openxmlformats.org/officeDocument/2006/relationships" name="ModernPortfolio">
  <a:themeElements>
    <a:clrScheme name="ModernPortfolio">
      <a:dk1>
        <a:srgbClr val="000000"/>
      </a:dk1>
      <a:lt1>
        <a:srgbClr val="FFFFFF"/>
      </a:lt1>
      <a:dk2>
        <a:srgbClr val="5C5C5C"/>
      </a:dk2>
      <a:lt2>
        <a:srgbClr val="CBCBCB"/>
      </a:lt2>
      <a:accent1>
        <a:srgbClr val="557E8A"/>
      </a:accent1>
      <a:accent2>
        <a:srgbClr val="88885A"/>
      </a:accent2>
      <a:accent3>
        <a:srgbClr val="B29E85"/>
      </a:accent3>
      <a:accent4>
        <a:srgbClr val="BB7B52"/>
      </a:accent4>
      <a:accent5>
        <a:srgbClr val="CF7F66"/>
      </a:accent5>
      <a:accent6>
        <a:srgbClr val="62647B"/>
      </a:accent6>
      <a:hlink>
        <a:srgbClr val="0000FF"/>
      </a:hlink>
      <a:folHlink>
        <a:srgbClr val="FF00FF"/>
      </a:folHlink>
    </a:clrScheme>
    <a:fontScheme name="ModernPortfolio">
      <a:majorFont>
        <a:latin typeface="Helvetica Neue Light"/>
        <a:ea typeface="Helvetica Neue Light"/>
        <a:cs typeface="Helvetica Neue Light"/>
      </a:majorFont>
      <a:minorFont>
        <a:latin typeface="Helvetica Neue Light"/>
        <a:ea typeface="Helvetica Neue Light"/>
        <a:cs typeface="Helvetica Neue Light"/>
      </a:minorFont>
    </a:fontScheme>
    <a:fmtScheme name="ModernPortfol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>
            <a:satOff val="12166"/>
            <a:lumOff val="-13042"/>
          </a:schemeClr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50800" tIns="50800" rIns="50800" bIns="50800" numCol="1" spcCol="38100" rtlCol="0" anchor="ctr" upright="0">
        <a:spAutoFit/>
      </a:bodyPr>
      <a:lstStyle>
        <a:defPPr marL="0" marR="0" indent="0" algn="ctr" defTabSz="8255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5000" u="none" kumimoji="0" normalizeH="0">
            <a:ln>
              <a:noFill/>
            </a:ln>
            <a:solidFill>
              <a:srgbClr val="FFFFFF"/>
            </a:solidFill>
            <a:effectLst/>
            <a:uFillTx/>
            <a:latin typeface="+mn-lt"/>
            <a:ea typeface="+mn-ea"/>
            <a:cs typeface="+mn-cs"/>
            <a:sym typeface="Helvetica Neue Light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/>
        <a:fillRef idx="0"/>
        <a:effectRef idx="0"/>
        <a:fontRef idx="none"/>
      </a:style>
    </a:spDef>
    <a:lnDef>
      <a:spPr>
        <a:noFill/>
        <a:ln w="12700" cap="flat">
          <a:solidFill>
            <a:srgbClr val="ABABAB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 upright="0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/>
        <a:fillRef idx="0"/>
        <a:effectRef idx="0"/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50800" tIns="50800" rIns="50800" bIns="50800" numCol="1" spcCol="38100" rtlCol="0" anchor="ctr" upright="0">
        <a:spAutoFit/>
      </a:bodyPr>
      <a:lstStyle>
        <a:defPPr marL="0" marR="0" indent="0" algn="ctr" defTabSz="8255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5000" u="none" kumimoji="0" normalizeH="0">
            <a:ln>
              <a:noFill/>
            </a:ln>
            <a:solidFill>
              <a:srgbClr val="000000"/>
            </a:solidFill>
            <a:effectLst/>
            <a:uFillTx/>
            <a:latin typeface="+mn-lt"/>
            <a:ea typeface="+mn-ea"/>
            <a:cs typeface="+mn-cs"/>
            <a:sym typeface="Helvetica Neue Light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b="0" baseline="0" cap="none" i="0" spc="0" strike="noStrike" sz="1800" u="none" kumimoji="0" normalizeH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/>
        <a:fillRef idx="0"/>
        <a:effectRef idx="0"/>
        <a:fontRef idx="none"/>
      </a:style>
    </a:txDef>
  </a:objectDefaults>
</a:theme>
</file>

<file path=docProps/app.xml><?xml version="1.0" encoding="utf-8"?>
<Properties xmlns="http://schemas.openxmlformats.org/officeDocument/2006/extended-properties" xmlns:vt="http://schemas.openxmlformats.org/officeDocument/2006/docPropsVTypes"/>
</file>

<file path=docProps/core.xml><?xml version="1.0" encoding="utf-8"?>
<cp:coreProperties xmlns:cp="http://schemas.openxmlformats.org/package/2006/metadata/core-properties" xmlns:dc="http://purl.org/dc/elements/1.1/" xmlns:dcterms="http://purl.org/dc/terms/" xmlns:xsi="http://www.w3.org/2001/XMLSchema-instance"/>
</file>