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2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ink/ink5.xml" ContentType="application/inkml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notesSlides/notesSlide3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notesSlides/notesSlide4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notesSlides/notesSlide5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notesSlides/notesSlide6.xml" ContentType="application/vnd.openxmlformats-officedocument.presentationml.notesSlide+xml"/>
  <Override PartName="/ppt/ink/ink13.xml" ContentType="application/inkml+xml"/>
  <Override PartName="/ppt/ink/ink14.xml" ContentType="application/inkml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notesSlides/notesSlide7.xml" ContentType="application/vnd.openxmlformats-officedocument.presentationml.notesSlide+xml"/>
  <Override PartName="/ppt/ink/ink15.xml" ContentType="application/inkml+xml"/>
  <Override PartName="/ppt/ink/ink16.xml" ContentType="application/inkml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notesSlides/notesSlide8.xml" ContentType="application/vnd.openxmlformats-officedocument.presentationml.notesSlide+xml"/>
  <Override PartName="/ppt/ink/ink17.xml" ContentType="application/inkml+xml"/>
  <Override PartName="/ppt/ink/ink18.xml" ContentType="application/inkml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notesSlides/notesSlide9.xml" ContentType="application/vnd.openxmlformats-officedocument.presentationml.notesSlide+xml"/>
  <Override PartName="/ppt/ink/ink19.xml" ContentType="application/inkml+xml"/>
  <Override PartName="/ppt/ink/ink20.xml" ContentType="application/inkml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notesSlides/notesSlide10.xml" ContentType="application/vnd.openxmlformats-officedocument.presentationml.notesSlide+xml"/>
  <Override PartName="/ppt/ink/ink21.xml" ContentType="application/inkml+xml"/>
  <Override PartName="/ppt/ink/ink2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49"/>
  </p:notesMasterIdLst>
  <p:handoutMasterIdLst>
    <p:handoutMasterId r:id="rId50"/>
  </p:handoutMasterIdLst>
  <p:sldIdLst>
    <p:sldId id="304" r:id="rId3"/>
    <p:sldId id="458" r:id="rId4"/>
    <p:sldId id="450" r:id="rId5"/>
    <p:sldId id="439" r:id="rId6"/>
    <p:sldId id="452" r:id="rId7"/>
    <p:sldId id="441" r:id="rId8"/>
    <p:sldId id="454" r:id="rId9"/>
    <p:sldId id="453" r:id="rId10"/>
    <p:sldId id="455" r:id="rId11"/>
    <p:sldId id="459" r:id="rId12"/>
    <p:sldId id="447" r:id="rId13"/>
    <p:sldId id="457" r:id="rId14"/>
    <p:sldId id="366" r:id="rId15"/>
    <p:sldId id="401" r:id="rId16"/>
    <p:sldId id="438" r:id="rId17"/>
    <p:sldId id="402" r:id="rId18"/>
    <p:sldId id="403" r:id="rId19"/>
    <p:sldId id="404" r:id="rId20"/>
    <p:sldId id="405" r:id="rId21"/>
    <p:sldId id="406" r:id="rId22"/>
    <p:sldId id="407" r:id="rId23"/>
    <p:sldId id="408" r:id="rId24"/>
    <p:sldId id="409" r:id="rId25"/>
    <p:sldId id="410" r:id="rId26"/>
    <p:sldId id="417" r:id="rId27"/>
    <p:sldId id="418" r:id="rId28"/>
    <p:sldId id="419" r:id="rId29"/>
    <p:sldId id="420" r:id="rId30"/>
    <p:sldId id="421" r:id="rId31"/>
    <p:sldId id="422" r:id="rId32"/>
    <p:sldId id="423" r:id="rId33"/>
    <p:sldId id="424" r:id="rId34"/>
    <p:sldId id="425" r:id="rId35"/>
    <p:sldId id="426" r:id="rId36"/>
    <p:sldId id="427" r:id="rId37"/>
    <p:sldId id="428" r:id="rId38"/>
    <p:sldId id="429" r:id="rId39"/>
    <p:sldId id="430" r:id="rId40"/>
    <p:sldId id="431" r:id="rId41"/>
    <p:sldId id="432" r:id="rId42"/>
    <p:sldId id="433" r:id="rId43"/>
    <p:sldId id="434" r:id="rId44"/>
    <p:sldId id="435" r:id="rId45"/>
    <p:sldId id="436" r:id="rId46"/>
    <p:sldId id="437" r:id="rId47"/>
    <p:sldId id="451" r:id="rId48"/>
  </p:sldIdLst>
  <p:sldSz cx="9144000" cy="5143500" type="screen16x9"/>
  <p:notesSz cx="6858000" cy="9144000"/>
  <p:custDataLst>
    <p:tags r:id="rId51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E54"/>
    <a:srgbClr val="FFFFFF"/>
    <a:srgbClr val="8D3C1E"/>
    <a:srgbClr val="DBCECC"/>
    <a:srgbClr val="8C1515"/>
    <a:srgbClr val="7F7F7F"/>
    <a:srgbClr val="D9D9D9"/>
    <a:srgbClr val="D0A760"/>
    <a:srgbClr val="D6DDD3"/>
    <a:srgbClr val="EDE8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3" autoAdjust="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63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tags" Target="tags/tag1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10/9/2024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2-02T06:29:24.817"/>
    </inkml:context>
    <inkml:brush xml:id="br0">
      <inkml:brushProperty name="width" value="0.05833" units="cm"/>
      <inkml:brushProperty name="height" value="0.05833" units="cm"/>
      <inkml:brushProperty name="color" value="#8C1515"/>
      <inkml:brushProperty name="fitToCurve" value="1"/>
    </inkml:brush>
  </inkml:definitions>
  <inkml:trace contextRef="#ctx0" brushRef="#br0">-69-23 24 0,'0'-2'12'0,"0"-7"5"0,0 9-11 15,3 6-1-15,-3 2 1 16,0 7-2-16,0 0 0 15,-3 6-2-15,3 12 1 16,0 3-3-16,3-6 0 16,2 2 1-16,2 1 1 15,-1 6-2-15,2-9 0 16,-2 0-1-16,3-9 0 16,-2-3-7-16,-1 0 1 15,2-9-5-15,-4-3 1 16,-4-6-12-16,2-3 1 15</inkml:trace>
  <inkml:trace contextRef="#ctx0" brushRef="#br0" timeOffset="-316.7604">-247 46 25 0,'7'0'12'0,"-7"-3"3"0,0 3-12 16,0 3 0-16,0-3 0 16,0 9 1-16,0 0 0 15,0 0-2-15,0 0 1 16,2 3 0-16,2 0 1 16,-1 12-4-16,6 2 0 15,-3 1 0-15,2 3 1 16,2 0-2-16,-2-3 1 15,2 3-2-15,-2 0 0 16,-2-6-6-16,1-3 1 0,2-3-8 16,-3-6 0-16,-3-6-1 15,5-6 1-15</inkml:trace>
  <inkml:trace contextRef="#ctx0" brushRef="#br0" timeOffset="328.9948">-274 204 26 0,'0'6'13'0,"4"-15"4"15,4 9-13-15,2-6 1 16,2 6 1-16,6-6 0 16,0 3 1-16,6-9-5 0,8 3 0 15,1 3-2-15,-2-2 1 16,1-1-1-16,-2 0 1 15,-2 0-2-15,2 9 0 16,-10-9-6-16,-2 9 1 16,-2-3-6-16,-10 6 1 15,-6-3-14-15,0 6 0 16,-6 3 24-16,-6-3 1 16</inkml:trace>
  <inkml:trace contextRef="#ctx0" brushRef="#br0" timeOffset="599.9039">-240 294 27 0,'-7'6'13'16,"10"-30"4"-16,-3 24-14 0,0 0-1 16,6 3 1-16,6 0 3 15,1-3 1-15,2-6-4 16,3 0 0-16,3 0-1 15,5-3 0-15,2 0-3 16,1-3 1-16,-5 3 0 16,3 0 0-16,-6-3-1 15,-3 3 1-15,-3 6-2 16,1-3 0-16,-7 0-16 16,-3 6 0-16,-6-6-5 15,0 6 1-15</inkml:trace>
  <inkml:trace contextRef="#ctx0" brushRef="#br0" timeOffset="1227.985">473 204 25 0,'0'-3'12'0,"0"3"9"15,0 0-13-15,0 0-3 0,-5 3 0 16,2-3-3-16,0 15 1 15,-4-9-2-15,-1 9 1 16,-2 6-2-16,2-3 1 16,5 6-2-16,-1-3 0 15,4 6 1-15,7-6 0 16,4 0 0-16,4-3 0 16,-2-9 1-16,5-3 0 15,0-6 1-15,0-3 0 16,5-6-2-16,-5 0 0 15,-5-6 1-15,-1-3 0 32,-12-9-8-32,-7 6 1 0,-4-3-2 15,-1 9 0-15,2 3-5 16,-4 3 0-16,2 0-5 16,6 6 1-16</inkml:trace>
  <inkml:trace contextRef="#ctx0" brushRef="#br0" timeOffset="1604.8869">839 25 18 0,'-5'-21'9'0,"-1"36"1"0,6-18-9 16,-4 0 2-1,-4-3 0-15,2 3 2 0,-6-6 0 16,-1 9-1-16,2-3 1 16,-1 3-3-16,-1 3 1 15,-5-3-4-15,3 0 0 16,1 6 0-16,4 6 0 16,2 0 0-16,2 0 1 15,2-3 1-15,-1 12 0 16,5-3 0-16,5 3 1 15,1 3-2-15,6-1 1 16,1 4-1-16,-2-3 0 16,1-3 0-16,1 9 1 15,-2 0-3-15,-1 0 0 0,2-6-7 16,-1 3 0-16,-4-9-5 16,-1 0 1-16,-1-6 3 15,-5-3 0-15</inkml:trace>
  <inkml:trace contextRef="#ctx0" brushRef="#br0" timeOffset="1830.8322">599 324 28 0,'9'-9'14'0,"31"-12"3"0,-22 12-14 15,8 0-1-15,-2-3 0 16,1 3-4-16,1 6 0 16,1 0-3-16,0 0 0 15,-9 0-15-15,0 0 1 16,-5 9 13-16,1 0 0 16</inkml:trace>
  <inkml:trace contextRef="#ctx0" brushRef="#br0" timeOffset="2745.3978">1268 55 35 0,'22'0'17'0,"17"-30"3"0,-24 27-19 15,3-3 3-15,2 0 1 16,2 0-3-16,1 3 1 16,-2-3-3-16,-3 6 0 15,0 0-1-15,-5 0 1 16,2 9-2-16,-3-6 1 0,-3 6-10 16,0 0 1-16,-3-9-7 15,2 12 0-15,-8-12 4 16,0 15 0-16</inkml:trace>
  <inkml:trace contextRef="#ctx0" brushRef="#br0" timeOffset="2957.0065">1308 270 29 0,'6'12'14'0,"20"-30"4"15,-16 15-16-15,4-3 1 16,4-3 0-16,4 3-1 16,1-3 0-16,-2 3-3 0,1 0 1 15,-4 0-11-15,0 3 0 16,0-3-13-16,-4 3 0 16</inkml:trace>
  <inkml:trace contextRef="#ctx0" brushRef="#br0" timeOffset="2461.6253">1329 67 21 0,'-3'-6'10'0,"3"-3"8"0,0 12-10 16,-4 6-2-16,4-3 1 0,0 0-5 15,0 3 0-15,0 6 0 16,0 0 1-16,4 6-3 15,-1 8 0-15,0 1 0 16,5 0 1-16,-2 0-4 16,6 0 0-16,-2 0-8 15,2-6 1-15,-1 0-8 16,-4-12 1-16,-1-3 9 16,-1 0 0-16</inkml:trace>
  <inkml:trace contextRef="#ctx0" brushRef="#br0" timeOffset="3497.3468">1784 174 19 0,'-14'-3'9'0,"4"6"6"16,5-3-9-16,-2 6-3 15,-4 0 0-15,-2 0-1 16,-1-3 1-16,-2 6-3 16,2 3 1-16,1-3-1 15,2 0 0-15,-1 3-1 16,6 3 1-16,-1 3 0 15,2 3 1-15,5 0-1 16,5 0 0-16,2 0 0 16,-1-3 0-16,8-3 1 0,2-6 1 15,-2 0-1-15,1-9 1 16,3-9-1-16,-5 3 1 16,1-9-2-16,-2 3 0 15,-2-6-1-15,-7 0 1 16,2-3 0-16,-1 0 0 15,-4 9 0-15,0 3 1 16,0 0-1-16,0 9 1 16,0 0 0-16,0 12 0 15,2 3-2-15,2 0 0 16,4 3 0-16,-2 3 1 0,1-3-8 16,4-6 0-16,1-3-8 15,-2 0 0-15,1-6 6 16,2-6 0-16</inkml:trace>
  <inkml:trace contextRef="#ctx0" brushRef="#br0" timeOffset="3872.2477">2111 145 19 0,'0'-9'9'0,"3"18"8"16,-3-9-9-16,0-3-4 15,-3 3 0-15,0 0 1 0,-2 0 1 16,-2-6-5-16,1 6 1 16,-6 0-1-16,1 6 0 15,-2 3-3-15,1-4 0 16,1 10 1-16,2-3 1 15,-3 6 1-15,2 3 0 16,-2 3-1-16,6 0 1 16,3 0-2-16,3 3 0 15,3-6 1-15,3 0 1 16,6-3-5-16,-2-9 1 16,4-3-3-16,2-3 1 15,-2-6-15-15,4-3 0 0,-5-9 12 16,10 0 1-16</inkml:trace>
  <inkml:trace contextRef="#ctx0" brushRef="#br0" timeOffset="4292.4036">2250 264 11 0,'0'-9'5'0,"5"24"6"16,-2-15-6-16,3 6 2 15,3-12 0-15,-2 0 0 16,2 6 0-16,2 0-3 16,1-9 1-16,-2 6-2 15,2 0 1-15,-3-3-3 16,2-3 1-16,-4 6-1 0,2-12 0 16,-7 3 0-16,-2 3 1 15,0-3-2-15,-2 3 1 16,-7 0-1-16,0 9 0 15,-3-3-1-15,-3 0 0 16,2 6-1-16,-5 0 1 16,0 12 1-16,0 0 0 15,0 3 0-15,4 3 1 32,14 9-1-32,2-3 0 15,7-6 0-15,0-3 0 0,7-3-2 16,-2-6 0-16,-1 0-5 15,5-9 0-15,0 0-9 16,0-9 1-16,0 9-1 16,0-9 1-16</inkml:trace>
  <inkml:trace contextRef="#ctx0" brushRef="#br0" timeOffset="5012.8245">2565-82 26 0,'-7'-12'13'0,"7"9"3"0,0 3-12 0,0 0-2 15,0 9 0-15,0 3 4 16,0 6 0-16,0 6-3 16,0 14 1-16,0 4-4 15,0-3 1-15,0 18 0 16,7-10 0-16,-2-5-2 15,-1-9 0-15,-2-3 2 16,2-3 1-16,-1-9 0 16,6-6 1-16,0-12-3 15,2-9 0-15,5-3 0 16,-2-6 1-16,-1 0-2 16,2 0 1-16,3-3-1 0,3 6 1 15,-6 6 2-15,-1 3 0 16,-4 6-4-16,2 9 1 15,-6 0 1-15,-1 3 0 16,-10-3 0-16,-5 12 0 16,-4 0-1-16,-4-3 1 15,0 3-4-15,0 0 1 16,-4-6-1-16,2-3 0 16,2-3-4-16,0-6 1 15,2-3 2-15,5 0 1 0,4-3-9 16,5-6 0-16,8-9 1 15,6 3 0-15</inkml:trace>
  <inkml:trace contextRef="#ctx0" brushRef="#br0" timeOffset="5403.5114">2954 180 30 0,'-8'6'15'0,"8"0"0"16,0-3-14-16,0 6-2 16,-4 0 0-16,-2 0 4 15,-2 3 0-15,4 0 0 16,4 3 0-16,0-3-2 16,4 0 1-16,-1 3-2 0,6-6 1 15,0-3-1-15,6 3 1 16,-1 0 2-16,1-18 1 15,-5 6-2-15,1-6 1 16,-1-3 0-16,-2-3 0 16,-4 6-3-16,-4-3 1 15,-4 0-2-15,-7 0 0 16,1-3-2-16,-5 12 1 16,1 0-4-16,-1 3 0 15,5 0-5-15,-1 6 1 16,5-6-2-16,2 9 0 15,4-12-2-15,6 3 0 16,9-6 13-16,3 6 0 0</inkml:trace>
  <inkml:trace contextRef="#ctx0" brushRef="#br0" timeOffset="5731.7612">3207 145 29 0,'15'-9'14'0,"-7"6"9"0,-8 3-15 0,0 3-3 16,-5 6 1-16,-2-1-6 15,5 1 0-15,-10 3 1 16,2 0 0-16,2-3-2 16,2 9 0-16,-3 3 0 15,6 0 1-15,3-6 1 16,3 0 0-16,6 0 0 16,0-3 0-16,6-3 0 0,3-6 0 15,0-3 1-15,3-3 1 16,0-6-3-16,-3-3 1 15,0-6 2-15,-4 6 0 16,-2-3-4-16,-6-6 0 16,-2 6-1-16,-4-3 1 15,-4 6-4-15,-2 3 1 16,-6 3-3-16,3 3 0 16,-6-3-6-16,1 6 1 15,2 6-12-15,2-3 0 16</inkml:trace>
  <inkml:trace contextRef="#ctx0" brushRef="#br0" timeOffset="6138.3486">3530-136 18 0,'-3'0'9'0,"3"3"11"15,0-3-10-15,0 0 0 16,0 6 1-16,0-3-6 16,0 6 1-16,-3-3-3 0,3 3 0 15,-5 3-2-15,5 0 1 16,0 0 0-16,0 18 1 15,0-1-6-15,0 10 1 16,0 0 2-16,0 3 0 16,0 8-1-16,0-11 0 15,0 3-3-15,0-6 1 16,0-3 0-16,0-3 1 16,0-3-3-16,5-9 1 15,-2-6-1-15,0-9 0 16,-3-3-9-16,4-3 0 15,-1-6-4-15,5-9 0 16</inkml:trace>
  <inkml:trace contextRef="#ctx0" brushRef="#br0" timeOffset="6639.7872">3678 115 22 0,'6'-9'11'0,"6"9"5"16,-10 0-10-16,-2 0-2 16,4-6 0-16,-1 0 0 15,2 6 1-15,-5 0-1 16,0 0 0-16,4 9-3 16,-8-9 1-16,4 0 0 15,-5 0 1-15,2 3-3 16,-1 6 0-16,2 0-1 0,-5-3 0 15,-4 0-1-15,-5 0 1 16,2 3-2-16,-4-1 1 16,5-2 1-16,-2 0 1 15,1-3-1-15,2 3 1 16,2 3 1-16,2-3 1 16,5-6 2-16,3 0 0 15,0 0-2-15,0 0 0 16,8 0 0-16,-1 6 1 15,7-3-2-15,-4 3 0 16,2 0 0-16,2 3 0 16,1 0 0-16,-6 6 0 0,7-3-2 15,-2 3 1-15,-4-6 1 16,-2 6 0-16,-2-3-6 16,1-9 0-16,2 6-7 15,-7 0 1-15,-2-9-18 16,7 0 1-16,4 3 22 15,1 3 0-15</inkml:trace>
  <inkml:trace contextRef="#ctx0" brushRef="#br0" timeOffset="7669.6277">4302 162 28 0,'2'3'14'0,"2"-3"6"0,-4 0-14 16,0 6-1-16,0-3 1 15,-4-3-4-15,4 0 0 0,-2 0-1 16,-2 0 1-16,-1 0-1 16,-2-3 0-16,1-3 1 15,-2 3 0-15,-7 0-3 16,2 0 0-16,-1 3-3 15,-2 3 1-15,-2 3 0 16,4 0 1-16,1 6 1 16,-2 0 0-16,4 9 0 15,1-3 0-15,2 9-1 16,5-3 1-16,3-3 1 16,3-3 1-16,5-3 0 15,2 0 1-15,5-9-1 16,-1-3 1-16,4-6-2 0,0-3 1 15,0-3-3-15,-3-6 1 16,-2 0 2-16,-1 0 1 16,-3 0-3-16,0 6 0 15,-3-3 2-15,-3 3 0 16,-3 6 1-16,5-3 0 16,-5 12-2-16,4-3 0 15,-2 12 0-15,2-6 0 16,4 6-1-16,-2 6 0 15,1-6-8-15,2 0 1 16,0-6-4-16,2 3 1 16,1-9-9-16,-2-3 0 15</inkml:trace>
  <inkml:trace contextRef="#ctx0" brushRef="#br0" timeOffset="8106.0035">4664 124 19 0,'3'-18'9'0,"-3"33"11"16,0-15-11-16,0-6-3 15,0 6 1-15,0 0-2 16,-3 0 1-16,-2-9-3 0,-2 3 1 16,1-3-2-16,-2 3 0 15,2-6-3-15,-6 0 1 16,6 3-2-16,-6 3 0 16,6 12 2-16,-10 3 1 15,5 6-2-15,4 3 1 16,1 9 0-16,1 3 1 15,2-1-2-15,3 1 0 16,0 0-3-16,3-6 1 16,6 3-2-16,-3-6 0 15,6-9-2-15,2 0 1 16,-4-9-4-16,4 0 1 16,2-12-4-16,1 6 0 0,1-6 8 15,0 0 0-15</inkml:trace>
  <inkml:trace contextRef="#ctx0" brushRef="#br0" timeOffset="8586.0885">4928 136 21 0,'4'-3'10'0,"14"6"3"0,-18-3-11 16,3 0 0-16,0-3 1 16,2 0 3-16,-5 3 1 15,0-3-2-15,3-3 0 16,-3 0-1-16,0-3 1 15,0 6-3-15,-3-9 0 16,-2 3-2-16,-1 3 0 16,-4 6-1-16,-2 0 1 15,-2 0-1-15,-1 0 0 16,2 9-1-16,-1 12 1 16,-2-12 0-16,2 6 1 0,4 0 1 15,2 11 0-15,2-5-1 16,2 6 1-16,1-3-1 15,3 3 0-15,7-6 0 16,-1-3 0-16,6-3-5 16,2-6 1-16,-1-6-8 15,5-3 1-15,5-3-7 16,-2-6 1-16,0 0 9 16,-3 0 1-16</inkml:trace>
  <inkml:trace contextRef="#ctx0" brushRef="#br0" timeOffset="8961.7865">5118 192 22 0,'-4'9'11'0,"8"-15"5"0,-4 6-11 16,0 0-2-16,0 9 1 16,0-9-1-16,3 9 0 15,2 3-2-15,1-3 1 16,1 6-2-16,4-3 1 15,1 3-1-15,6-6 1 16,-5 0-2-16,5 3 0 16,0-3 5-16,0-9 1 15,0-3-3-15,-1 0 0 16,1-3 0-16,-2-6 0 0,-5-6-3 16,-4 0 1-16,-5 3-3 15,-2-3 1-15,-2-3-2 16,-10 0 1-16,2-3 1 15,-4 10 1-15,-4 2-5 16,0 6 0-16,0 9 1 16,0 0 1-16,0 3-5 15,3 9 1-15,6-7-7 16,-3-2 1-16,6 3 12 16,2 6 1-16</inkml:trace>
  <inkml:trace contextRef="#ctx0" brushRef="#br0" timeOffset="9487.0947">5526 91 19 0,'0'-18'9'0,"-3"21"10"0,3-3-10 15,0 0-4-15,0 9 0 16,0-9-4-16,0 6 1 16,0 6 0-16,0 0 0 15,0 3-2-15,0 6 0 0,0-1 0 16,0 4 1-16,3-3-1 15,2 9 0-15,-2-12-2 16,1 3 1-16,2-6 0 16,6-6 1-16,-1-9 0 15,-2-3 1-15,7-9-3 16,2 3 1-16,-4-12 1 16,-4 9 1-16,2-6-1 15,-3-3 0-15,0-3 2 16,-3 6 1-16,-3 6-2 15,2-2 1-15,-1 11-2 16,-4 3 0-16,0 3 1 16,0 14 1-16,0-8-1 15,0 9 0-15,0-3-5 0,2 3 0 16,2-6-4-16,4 3 0 16,-2-3-5-16,6-9 0 15,-2 3-3-15,2-12 1 16</inkml:trace>
  <inkml:trace contextRef="#ctx0" brushRef="#br0" timeOffset="9923.1694">5906 115 21 0,'9'0'10'15,"-2"30"1"-15,-7-24-11 0,2-1 2 16,-2 10 0-16,0 0 4 16,0 0 0-16,0 0-1 15,0 3 0-15,0 0-3 16,0-6 0-16,0 0-2 16,0-6 0-16,0 3 1 15,0-6 1-15,0-3 0 16,0 0 0-16,4-9 0 15,1-3 0-15,-2 0-1 16,3-6 1-16,1 0-3 16,4-3 0-16,1 0 0 15,1 9 1-15,-2 0 0 16,5 6 0-16,-7 4 0 0,2 2 0 16,1 5 0-16,-2 4 1 15,1 0-3-15,-1 12 0 16,-2-3-3-16,-1 0 1 15,-1 6-6-15,-1-3 0 16,2-3-9-16,-5 0 0 16,2-6 13-16,1 3 0 15</inkml:trace>
  <inkml:trace contextRef="#ctx0" brushRef="#br0" timeOffset="10612.8374">6186 219 28 0,'-13'-6'14'0,"8"18"7"16,5-12-15-16,0 0-1 16,0 0 0-16,8 0 0 15,2 6 0-15,4-6 0 16,4 0 1-16,7 0 1 15,4 3 0-15,5-3-8 16,-2 0 0-16,-1-3-4 16,2-3 1-16,-4 3-1 15,-4 0 0-15,-5 0-1 16,-2-3 1-16,-2 6-8 16,-2-6 1-16,-1 6-13 0,-2-3 0 15,5 6 22-15,-7-6 0 16</inkml:trace>
  <inkml:trace contextRef="#ctx0" brushRef="#br0" timeOffset="10326.6842">6330-34 23 0,'-10'0'11'0,"5"17"8"15,5-17-12-15,0 6-1 16,0-6 1-16,0 0-3 16,0 6 1-16,0 0-3 0,0 0 1 15,0 6-2-15,0 0 0 16,0 3 1-16,0 0 0 16,5 0-3-16,-5 12 1 15,3 0 0-15,-3 2 0 16,3 1-1-16,1 6 1 15,4-6-6-15,-5 0 0 16,0-3-3-16,1 0 1 31,-1-3-11-31,2-12 0 16,-5-6 7-16,3-6 1 16</inkml:trace>
  <inkml:trace contextRef="#ctx0" brushRef="#br0" timeOffset="11094.3648">6768 127 21 0,'6'-3'10'0,"12"9"5"0,-18-6-11 16,0-3 2-16,0 3 1 0,0 0-2 15,-4 0 1-15,2 0 0 16,-2 0 0-16,-1-3-5 16,-2-6 0-16,-2 9-2 15,-2-3 1-15,-5-3-2 16,2 6 0-16,1 6 1 16,-2-3 1-16,3-3-1 15,3 9 1-15,1-3 0 16,1 0 1-16,4-6-1 15,3 15 1-15,0-7 0 16,7-5 0-16,-1 6-2 16,6 3 1-16,2-6 0 15,4 0 1-15,0 3 0 16,0 0 1-16,0 3-1 16,0-3 0-16,-5 0-2 0,-2 3 1 15,-4 3 0-15,2-6 1 16,-7-3-1-16,-2 3 1 15,-2 9-1-15,-7-9 0 16,0 3-2-16,-9-3 1 16,0 3-2-16,0-3 1 15,0-6-5-15,2 0 0 16,7-3-6-16,-2 0 0 16,-1 3-8-16,6-6 0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2-02T06:29:22.053"/>
    </inkml:context>
    <inkml:brush xml:id="br0">
      <inkml:brushProperty name="width" value="0.05833" units="cm"/>
      <inkml:brushProperty name="height" value="0.05833" units="cm"/>
      <inkml:brushProperty name="color" value="#8C1515"/>
      <inkml:brushProperty name="fitToCurve" value="1"/>
    </inkml:brush>
  </inkml:definitions>
  <inkml:trace contextRef="#ctx0" brushRef="#br0">7 1366 31 0,'-7'3'15'0,"7"-12"5"0,0 6-16 0,0 3 1 16,0 0 1-16,0-3-3 15,0-6 0-15,4-3 1 16,-1-3 0-16,4 3 0 16,1-9 0-16,2-6-7 15,4 3 1-15,4-14 2 16,0-4 0-16,4-10 2 16,3 8 1-16,3-4-2 15,12-9 0-15,3 1-1 16,3-4 0-16,2 0-1 15,-1 5 0-15,2-1 1 0,-2-4 0 16,-2 8 0-16,3-1 0 16,-3 4 0-16,-1 7 1 15,0 0-2-15,-8 3 1 16,3 6 0-16,-3 9 1 16,-8 3-3-16,-2 3 1 15,-5 6 1-15,-7 4 0 16,1-1 0-16,-5 3 1 15,-2 3-2-15,-8 3 0 16,3 0 1-16,-3-3 0 16,0 3-1-16,0 0 1 15,0 0 0-15,0 0 0 16,0 0 1-16,0 0 1 16,0-3-5-16,0 0 1 0,-3 0 2 15,3 3 1-15,0-3-2 16,-4 0 0-16,0-3-1 15,4-3 0-15,-3 0 1 16,3 0 0-16,-4-3-1 16,1 3 1-16,-8 0 0 15,4-3 1-15,-1 0 0 16,-2 0 0-16,-1 0-1 16,0 0 1-16,1 0 1 15,-2 4 0-15,-2-1-1 16,0 3 0-16,0 3 1 15,-1 0 1-15,1 3-2 0,4 3 1 16,-2-3-1-16,6 0 0 16,2 3-1-16,4 0 0 15,0 3 3-15,4-3 1 16,2 0-2-16,6-3 1 16,2 0-1-16,7-3 0 15,4 3 0-15,0-3 0 16,1 0 0-16,-2-3 0 15,-2 3-2-15,0-3 0 16,-1 3 3-16,-3 0 0 16,-8 3-1-16,2-3 1 15,-6 6-1-15,2 0 0 16,-4 0 0-16,-4 3 0 0,0 3 0 16,0 3 1-16,-4-1-2 15,0 4 1-15,-3 0-1 16,0 3 0-16,-4 3 1 15,0 12 0-15,1-3-1 16,-1 3 1-16,4-1 0 16,-8-2 0-16,-3 0-2 15,4-3 1-15,10-7-1 16,1-2 1-16,0-2 0 16,-1 2 0-16,-4-6 1 15,16-6 0-15,-8 1-2 16,7-7 1-16,-4 6 1 15,1-1 0-15,0-10-2 0,-1 4 0 16,1-4-1-16,-4 5 0 16,0-7-1-16,0 7 1 15,0 0-2-15,0 0 0 16,0 0-5-16,0 0 0 16,0 0-6-16,0-5 0 15,0 5-12-15,7-6 0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2-02T06:29:24.817"/>
    </inkml:context>
    <inkml:brush xml:id="br0">
      <inkml:brushProperty name="width" value="0.05833" units="cm"/>
      <inkml:brushProperty name="height" value="0.05833" units="cm"/>
      <inkml:brushProperty name="color" value="#8C1515"/>
      <inkml:brushProperty name="fitToCurve" value="1"/>
    </inkml:brush>
  </inkml:definitions>
  <inkml:trace contextRef="#ctx0" brushRef="#br0">-69-23 24 0,'0'-2'12'0,"0"-7"5"0,0 9-11 15,3 6-1-15,-3 2 1 16,0 7-2-16,0 0 0 15,-3 6-2-15,3 12 1 16,0 3-3-16,3-6 0 16,2 2 1-16,2 1 1 15,-1 6-2-15,2-9 0 16,-2 0-1-16,3-9 0 16,-2-3-7-16,-1 0 1 15,2-9-5-15,-4-3 1 16,-4-6-12-16,2-3 1 15</inkml:trace>
  <inkml:trace contextRef="#ctx0" brushRef="#br0" timeOffset="-316.7604">-247 46 25 0,'7'0'12'0,"-7"-3"3"0,0 3-12 16,0 3 0-16,0-3 0 16,0 9 1-16,0 0 0 15,0 0-2-15,0 0 1 16,2 3 0-16,2 0 1 16,-1 12-4-16,6 2 0 15,-3 1 0-15,2 3 1 16,2 0-2-16,-2-3 1 15,2 3-2-15,-2 0 0 16,-2-6-6-16,1-3 1 0,2-3-8 16,-3-6 0-16,-3-6-1 15,5-6 1-15</inkml:trace>
  <inkml:trace contextRef="#ctx0" brushRef="#br0" timeOffset="328.9948">-274 204 26 0,'0'6'13'0,"4"-15"4"15,4 9-13-15,2-6 1 16,2 6 1-16,6-6 0 16,0 3 1-16,6-9-5 0,8 3 0 15,1 3-2-15,-2-2 1 16,1-1-1-16,-2 0 1 15,-2 0-2-15,2 9 0 16,-10-9-6-16,-2 9 1 16,-2-3-6-16,-10 6 1 15,-6-3-14-15,0 6 0 16,-6 3 24-16,-6-3 1 16</inkml:trace>
  <inkml:trace contextRef="#ctx0" brushRef="#br0" timeOffset="599.9039">-240 294 27 0,'-7'6'13'16,"10"-30"4"-16,-3 24-14 0,0 0-1 16,6 3 1-16,6 0 3 15,1-3 1-15,2-6-4 16,3 0 0-16,3 0-1 15,5-3 0-15,2 0-3 16,1-3 1-16,-5 3 0 16,3 0 0-16,-6-3-1 15,-3 3 1-15,-3 6-2 16,1-3 0-16,-7 0-16 16,-3 6 0-16,-6-6-5 15,0 6 1-15</inkml:trace>
  <inkml:trace contextRef="#ctx0" brushRef="#br0" timeOffset="1227.985">473 204 25 0,'0'-3'12'0,"0"3"9"15,0 0-13-15,0 0-3 0,-5 3 0 16,2-3-3-16,0 15 1 15,-4-9-2-15,-1 9 1 16,-2 6-2-16,2-3 1 16,5 6-2-16,-1-3 0 15,4 6 1-15,7-6 0 16,4 0 0-16,4-3 0 16,-2-9 1-16,5-3 0 15,0-6 1-15,0-3 0 16,5-6-2-16,-5 0 0 15,-5-6 1-15,-1-3 0 32,-12-9-8-32,-7 6 1 0,-4-3-2 15,-1 9 0-15,2 3-5 16,-4 3 0-16,2 0-5 16,6 6 1-16</inkml:trace>
  <inkml:trace contextRef="#ctx0" brushRef="#br0" timeOffset="1604.8869">839 25 18 0,'-5'-21'9'0,"-1"36"1"0,6-18-9 16,-4 0 2-1,-4-3 0-15,2 3 2 0,-6-6 0 16,-1 9-1-16,2-3 1 16,-1 3-3-16,-1 3 1 15,-5-3-4-15,3 0 0 16,1 6 0-16,4 6 0 16,2 0 0-16,2 0 1 15,2-3 1-15,-1 12 0 16,5-3 0-16,5 3 1 15,1 3-2-15,6-1 1 16,1 4-1-16,-2-3 0 16,1-3 0-16,1 9 1 15,-2 0-3-15,-1 0 0 0,2-6-7 16,-1 3 0-16,-4-9-5 16,-1 0 1-16,-1-6 3 15,-5-3 0-15</inkml:trace>
  <inkml:trace contextRef="#ctx0" brushRef="#br0" timeOffset="1830.8322">599 324 28 0,'9'-9'14'0,"31"-12"3"0,-22 12-14 15,8 0-1-15,-2-3 0 16,1 3-4-16,1 6 0 16,1 0-3-16,0 0 0 15,-9 0-15-15,0 0 1 16,-5 9 13-16,1 0 0 16</inkml:trace>
  <inkml:trace contextRef="#ctx0" brushRef="#br0" timeOffset="2745.3978">1268 55 35 0,'22'0'17'0,"17"-30"3"0,-24 27-19 15,3-3 3-15,2 0 1 16,2 0-3-16,1 3 1 16,-2-3-3-16,-3 6 0 15,0 0-1-15,-5 0 1 16,2 9-2-16,-3-6 1 0,-3 6-10 16,0 0 1-16,-3-9-7 15,2 12 0-15,-8-12 4 16,0 15 0-16</inkml:trace>
  <inkml:trace contextRef="#ctx0" brushRef="#br0" timeOffset="2957.0065">1308 270 29 0,'6'12'14'0,"20"-30"4"15,-16 15-16-15,4-3 1 16,4-3 0-16,4 3-1 16,1-3 0-16,-2 3-3 0,1 0 1 15,-4 0-11-15,0 3 0 16,0-3-13-16,-4 3 0 16</inkml:trace>
  <inkml:trace contextRef="#ctx0" brushRef="#br0" timeOffset="2461.6253">1329 67 21 0,'-3'-6'10'0,"3"-3"8"0,0 12-10 16,-4 6-2-16,4-3 1 0,0 0-5 15,0 3 0-15,0 6 0 16,0 0 1-16,4 6-3 15,-1 8 0-15,0 1 0 16,5 0 1-16,-2 0-4 16,6 0 0-16,-2 0-8 15,2-6 1-15,-1 0-8 16,-4-12 1-16,-1-3 9 16,-1 0 0-16</inkml:trace>
  <inkml:trace contextRef="#ctx0" brushRef="#br0" timeOffset="3497.3468">1784 174 19 0,'-14'-3'9'0,"4"6"6"16,5-3-9-16,-2 6-3 15,-4 0 0-15,-2 0-1 16,-1-3 1-16,-2 6-3 16,2 3 1-16,1-3-1 15,2 0 0-15,-1 3-1 16,6 3 1-16,-1 3 0 15,2 3 1-15,5 0-1 16,5 0 0-16,2 0 0 16,-1-3 0-16,8-3 1 0,2-6 1 15,-2 0-1-15,1-9 1 16,3-9-1-16,-5 3 1 16,1-9-2-16,-2 3 0 15,-2-6-1-15,-7 0 1 16,2-3 0-16,-1 0 0 15,-4 9 0-15,0 3 1 16,0 0-1-16,0 9 1 16,0 0 0-16,0 12 0 15,2 3-2-15,2 0 0 16,4 3 0-16,-2 3 1 0,1-3-8 16,4-6 0-16,1-3-8 15,-2 0 0-15,1-6 6 16,2-6 0-16</inkml:trace>
  <inkml:trace contextRef="#ctx0" brushRef="#br0" timeOffset="3872.2477">2111 145 19 0,'0'-9'9'0,"3"18"8"16,-3-9-9-16,0-3-4 15,-3 3 0-15,0 0 1 0,-2 0 1 16,-2-6-5-16,1 6 1 16,-6 0-1-16,1 6 0 15,-2 3-3-15,1-4 0 16,1 10 1-16,2-3 1 15,-3 6 1-15,2 3 0 16,-2 3-1-16,6 0 1 16,3 0-2-16,3 3 0 15,3-6 1-15,3 0 1 16,6-3-5-16,-2-9 1 16,4-3-3-16,2-3 1 15,-2-6-15-15,4-3 0 0,-5-9 12 16,10 0 1-16</inkml:trace>
  <inkml:trace contextRef="#ctx0" brushRef="#br0" timeOffset="4292.4036">2250 264 11 0,'0'-9'5'0,"5"24"6"16,-2-15-6-16,3 6 2 15,3-12 0-15,-2 0 0 16,2 6 0-16,2 0-3 16,1-9 1-16,-2 6-2 15,2 0 1-15,-3-3-3 16,2-3 1-16,-4 6-1 0,2-12 0 16,-7 3 0-16,-2 3 1 15,0-3-2-15,-2 3 1 16,-7 0-1-16,0 9 0 15,-3-3-1-15,-3 0 0 16,2 6-1-16,-5 0 1 16,0 12 1-16,0 0 0 15,0 3 0-15,4 3 1 32,14 9-1-32,2-3 0 15,7-6 0-15,0-3 0 0,7-3-2 16,-2-6 0-16,-1 0-5 15,5-9 0-15,0 0-9 16,0-9 1-16,0 9-1 16,0-9 1-16</inkml:trace>
  <inkml:trace contextRef="#ctx0" brushRef="#br0" timeOffset="5012.8245">2565-82 26 0,'-7'-12'13'0,"7"9"3"0,0 3-12 0,0 0-2 15,0 9 0-15,0 3 4 16,0 6 0-16,0 6-3 16,0 14 1-16,0 4-4 15,0-3 1-15,0 18 0 16,7-10 0-16,-2-5-2 15,-1-9 0-15,-2-3 2 16,2-3 1-16,-1-9 0 16,6-6 1-16,0-12-3 15,2-9 0-15,5-3 0 16,-2-6 1-16,-1 0-2 16,2 0 1-16,3-3-1 0,3 6 1 15,-6 6 2-15,-1 3 0 16,-4 6-4-16,2 9 1 15,-6 0 1-15,-1 3 0 16,-10-3 0-16,-5 12 0 16,-4 0-1-16,-4-3 1 15,0 3-4-15,0 0 1 16,-4-6-1-16,2-3 0 16,2-3-4-16,0-6 1 15,2-3 2-15,5 0 1 0,4-3-9 16,5-6 0-16,8-9 1 15,6 3 0-15</inkml:trace>
  <inkml:trace contextRef="#ctx0" brushRef="#br0" timeOffset="5403.5114">2954 180 30 0,'-8'6'15'0,"8"0"0"16,0-3-14-16,0 6-2 16,-4 0 0-16,-2 0 4 15,-2 3 0-15,4 0 0 16,4 3 0-16,0-3-2 16,4 0 1-16,-1 3-2 0,6-6 1 15,0-3-1-15,6 3 1 16,-1 0 2-16,1-18 1 15,-5 6-2-15,1-6 1 16,-1-3 0-16,-2-3 0 16,-4 6-3-16,-4-3 1 15,-4 0-2-15,-7 0 0 16,1-3-2-16,-5 12 1 16,1 0-4-16,-1 3 0 15,5 0-5-15,-1 6 1 16,5-6-2-16,2 9 0 15,4-12-2-15,6 3 0 16,9-6 13-16,3 6 0 0</inkml:trace>
  <inkml:trace contextRef="#ctx0" brushRef="#br0" timeOffset="5731.7612">3207 145 29 0,'15'-9'14'0,"-7"6"9"0,-8 3-15 0,0 3-3 16,-5 6 1-16,-2-1-6 15,5 1 0-15,-10 3 1 16,2 0 0-16,2-3-2 16,2 9 0-16,-3 3 0 15,6 0 1-15,3-6 1 16,3 0 0-16,6 0 0 16,0-3 0-16,6-3 0 0,3-6 0 15,0-3 1-15,3-3 1 16,0-6-3-16,-3-3 1 15,0-6 2-15,-4 6 0 16,-2-3-4-16,-6-6 0 16,-2 6-1-16,-4-3 1 15,-4 6-4-15,-2 3 1 16,-6 3-3-16,3 3 0 16,-6-3-6-16,1 6 1 15,2 6-12-15,2-3 0 16</inkml:trace>
  <inkml:trace contextRef="#ctx0" brushRef="#br0" timeOffset="6138.3486">3530-136 18 0,'-3'0'9'0,"3"3"11"15,0-3-10-15,0 0 0 16,0 6 1-16,0-3-6 16,0 6 1-16,-3-3-3 0,3 3 0 15,-5 3-2-15,5 0 1 16,0 0 0-16,0 18 1 15,0-1-6-15,0 10 1 16,0 0 2-16,0 3 0 16,0 8-1-16,0-11 0 15,0 3-3-15,0-6 1 16,0-3 0-16,0-3 1 16,0-3-3-16,5-9 1 15,-2-6-1-15,0-9 0 16,-3-3-9-16,4-3 0 15,-1-6-4-15,5-9 0 16</inkml:trace>
  <inkml:trace contextRef="#ctx0" brushRef="#br0" timeOffset="6639.7872">3678 115 22 0,'6'-9'11'0,"6"9"5"16,-10 0-10-16,-2 0-2 16,4-6 0-16,-1 0 0 15,2 6 1-15,-5 0-1 16,0 0 0-16,4 9-3 16,-8-9 1-16,4 0 0 15,-5 0 1-15,2 3-3 16,-1 6 0-16,2 0-1 0,-5-3 0 15,-4 0-1-15,-5 0 1 16,2 3-2-16,-4-1 1 16,5-2 1-16,-2 0 1 15,1-3-1-15,2 3 1 16,2 3 1-16,2-3 1 16,5-6 2-16,3 0 0 15,0 0-2-15,0 0 0 16,8 0 0-16,-1 6 1 15,7-3-2-15,-4 3 0 16,2 0 0-16,2 3 0 16,1 0 0-16,-6 6 0 0,7-3-2 15,-2 3 1-15,-4-6 1 16,-2 6 0-16,-2-3-6 16,1-9 0-16,2 6-7 15,-7 0 1-15,-2-9-18 16,7 0 1-16,4 3 22 15,1 3 0-15</inkml:trace>
  <inkml:trace contextRef="#ctx0" brushRef="#br0" timeOffset="7669.6277">4302 162 28 0,'2'3'14'0,"2"-3"6"0,-4 0-14 16,0 6-1-16,0-3 1 15,-4-3-4-15,4 0 0 0,-2 0-1 16,-2 0 1-16,-1 0-1 16,-2-3 0-16,1-3 1 15,-2 3 0-15,-7 0-3 16,2 0 0-16,-1 3-3 15,-2 3 1-15,-2 3 0 16,4 0 1-16,1 6 1 16,-2 0 0-16,4 9 0 15,1-3 0-15,2 9-1 16,5-3 1-16,3-3 1 16,3-3 1-16,5-3 0 15,2 0 1-15,5-9-1 16,-1-3 1-16,4-6-2 0,0-3 1 15,0-3-3-15,-3-6 1 16,-2 0 2-16,-1 0 1 16,-3 0-3-16,0 6 0 15,-3-3 2-15,-3 3 0 16,-3 6 1-16,5-3 0 16,-5 12-2-16,4-3 0 15,-2 12 0-15,2-6 0 16,4 6-1-16,-2 6 0 15,1-6-8-15,2 0 1 16,0-6-4-16,2 3 1 16,1-9-9-16,-2-3 0 15</inkml:trace>
  <inkml:trace contextRef="#ctx0" brushRef="#br0" timeOffset="8106.0035">4664 124 19 0,'3'-18'9'0,"-3"33"11"16,0-15-11-16,0-6-3 15,0 6 1-15,0 0-2 16,-3 0 1-16,-2-9-3 0,-2 3 1 16,1-3-2-16,-2 3 0 15,2-6-3-15,-6 0 1 16,6 3-2-16,-6 3 0 16,6 12 2-16,-10 3 1 15,5 6-2-15,4 3 1 16,1 9 0-16,1 3 1 15,2-1-2-15,3 1 0 16,0 0-3-16,3-6 1 16,6 3-2-16,-3-6 0 15,6-9-2-15,2 0 1 16,-4-9-4-16,4 0 1 16,2-12-4-16,1 6 0 0,1-6 8 15,0 0 0-15</inkml:trace>
  <inkml:trace contextRef="#ctx0" brushRef="#br0" timeOffset="8586.0885">4928 136 21 0,'4'-3'10'0,"14"6"3"0,-18-3-11 16,3 0 0-16,0-3 1 16,2 0 3-16,-5 3 1 15,0-3-2-15,3-3 0 16,-3 0-1-16,0-3 1 15,0 6-3-15,-3-9 0 16,-2 3-2-16,-1 3 0 16,-4 6-1-16,-2 0 1 15,-2 0-1-15,-1 0 0 16,2 9-1-16,-1 12 1 16,-2-12 0-16,2 6 1 0,4 0 1 15,2 11 0-15,2-5-1 16,2 6 1-16,1-3-1 15,3 3 0-15,7-6 0 16,-1-3 0-16,6-3-5 16,2-6 1-16,-1-6-8 15,5-3 1-15,5-3-7 16,-2-6 1-16,0 0 9 16,-3 0 1-16</inkml:trace>
  <inkml:trace contextRef="#ctx0" brushRef="#br0" timeOffset="8961.7865">5118 192 22 0,'-4'9'11'0,"8"-15"5"0,-4 6-11 16,0 0-2-16,0 9 1 16,0-9-1-16,3 9 0 15,2 3-2-15,1-3 1 16,1 6-2-16,4-3 1 15,1 3-1-15,6-6 1 16,-5 0-2-16,5 3 0 16,0-3 5-16,0-9 1 15,0-3-3-15,-1 0 0 16,1-3 0-16,-2-6 0 0,-5-6-3 16,-4 0 1-16,-5 3-3 15,-2-3 1-15,-2-3-2 16,-10 0 1-16,2-3 1 15,-4 10 1-15,-4 2-5 16,0 6 0-16,0 9 1 16,0 0 1-16,0 3-5 15,3 9 1-15,6-7-7 16,-3-2 1-16,6 3 12 16,2 6 1-16</inkml:trace>
  <inkml:trace contextRef="#ctx0" brushRef="#br0" timeOffset="9487.0947">5526 91 19 0,'0'-18'9'0,"-3"21"10"0,3-3-10 15,0 0-4-15,0 9 0 16,0-9-4-16,0 6 1 16,0 6 0-16,0 0 0 15,0 3-2-15,0 6 0 0,0-1 0 16,0 4 1-16,3-3-1 15,2 9 0-15,-2-12-2 16,1 3 1-16,2-6 0 16,6-6 1-16,-1-9 0 15,-2-3 1-15,7-9-3 16,2 3 1-16,-4-12 1 16,-4 9 1-16,2-6-1 15,-3-3 0-15,0-3 2 16,-3 6 1-16,-3 6-2 15,2-2 1-15,-1 11-2 16,-4 3 0-16,0 3 1 16,0 14 1-16,0-8-1 15,0 9 0-15,0-3-5 0,2 3 0 16,2-6-4-16,4 3 0 16,-2-3-5-16,6-9 0 15,-2 3-3-15,2-12 1 16</inkml:trace>
  <inkml:trace contextRef="#ctx0" brushRef="#br0" timeOffset="9923.1694">5906 115 21 0,'9'0'10'15,"-2"30"1"-15,-7-24-11 0,2-1 2 16,-2 10 0-16,0 0 4 16,0 0 0-16,0 0-1 15,0 3 0-15,0 0-3 16,0-6 0-16,0 0-2 16,0-6 0-16,0 3 1 15,0-6 1-15,0-3 0 16,0 0 0-16,4-9 0 15,1-3 0-15,-2 0-1 16,3-6 1-16,1 0-3 16,4-3 0-16,1 0 0 15,1 9 1-15,-2 0 0 16,5 6 0-16,-7 4 0 0,2 2 0 16,1 5 0-16,-2 4 1 15,1 0-3-15,-1 12 0 16,-2-3-3-16,-1 0 1 15,-1 6-6-15,-1-3 0 16,2-3-9-16,-5 0 0 16,2-6 13-16,1 3 0 15</inkml:trace>
  <inkml:trace contextRef="#ctx0" brushRef="#br0" timeOffset="10612.8374">6186 219 28 0,'-13'-6'14'0,"8"18"7"16,5-12-15-16,0 0-1 16,0 0 0-16,8 0 0 15,2 6 0-15,4-6 0 16,4 0 1-16,7 0 1 15,4 3 0-15,5-3-8 16,-2 0 0-16,-1-3-4 16,2-3 1-16,-4 3-1 15,-4 0 0-15,-5 0-1 16,-2-3 1-16,-2 6-8 16,-2-6 1-16,-1 6-13 0,-2-3 0 15,5 6 22-15,-7-6 0 16</inkml:trace>
  <inkml:trace contextRef="#ctx0" brushRef="#br0" timeOffset="10326.6842">6330-34 23 0,'-10'0'11'0,"5"17"8"15,5-17-12-15,0 6-1 16,0-6 1-16,0 0-3 16,0 6 1-16,0 0-3 0,0 0 1 15,0 6-2-15,0 0 0 16,0 3 1-16,0 0 0 16,5 0-3-16,-5 12 1 15,3 0 0-15,-3 2 0 16,3 1-1-16,1 6 1 15,4-6-6-15,-5 0 0 16,0-3-3-16,1 0 1 31,-1-3-11-31,2-12 0 16,-5-6 7-16,3-6 1 16</inkml:trace>
  <inkml:trace contextRef="#ctx0" brushRef="#br0" timeOffset="11094.3648">6768 127 21 0,'6'-3'10'0,"12"9"5"0,-18-6-11 16,0-3 2-16,0 3 1 0,0 0-2 15,-4 0 1-15,2 0 0 16,-2 0 0-16,-1-3-5 16,-2-6 0-16,-2 9-2 15,-2-3 1-15,-5-3-2 16,2 6 0-16,1 6 1 16,-2-3 1-16,3-3-1 15,3 9 1-15,1-3 0 16,1 0 1-16,4-6-1 15,3 15 1-15,0-7 0 16,7-5 0-16,-1 6-2 16,6 3 1-16,2-6 0 15,4 0 1-15,0 3 0 16,0 0 1-16,0 3-1 16,0-3 0-16,-5 0-2 0,-2 3 1 15,-4 3 0-15,2-6 1 16,-7-3-1-16,-2 3 1 15,-2 9-1-15,-7-9 0 16,0 3-2-16,-9-3 1 16,0 3-2-16,0-3 1 15,0-6-5-15,2 0 0 16,7-3-6-16,-2 0 0 16,-1 3-8-16,6-6 0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2-02T06:29:22.053"/>
    </inkml:context>
    <inkml:brush xml:id="br0">
      <inkml:brushProperty name="width" value="0.05833" units="cm"/>
      <inkml:brushProperty name="height" value="0.05833" units="cm"/>
      <inkml:brushProperty name="color" value="#8C1515"/>
      <inkml:brushProperty name="fitToCurve" value="1"/>
    </inkml:brush>
  </inkml:definitions>
  <inkml:trace contextRef="#ctx0" brushRef="#br0">7 1366 31 0,'-7'3'15'0,"7"-12"5"0,0 6-16 0,0 3 1 16,0 0 1-16,0-3-3 15,0-6 0-15,4-3 1 16,-1-3 0-16,4 3 0 16,1-9 0-16,2-6-7 15,4 3 1-15,4-14 2 16,0-4 0-16,4-10 2 16,3 8 1-16,3-4-2 15,12-9 0-15,3 1-1 16,3-4 0-16,2 0-1 15,-2 5 0-15,4-1 1 0,-3-4 0 16,-1 8 0-16,1-1 0 16,-1 4 0-16,-4 7 1 15,3 0-2-15,-9 3 1 16,3 6 0-16,-3 9 1 16,-9 3-3-16,0 3 1 15,-6 6 1-15,-7 4 0 16,1-1 0-16,-5 3 1 15,-2 3-2-15,-8 3 0 16,3 0 1-16,-3-3 0 16,0 3-1-16,0 0 1 15,0 0 0-15,0 0 0 16,0 0 1-16,0 0 1 16,0-3-5-16,0 0 1 0,-3 0 2 15,3 3 1-15,0-3-2 16,-5 0 0-16,2-3-1 15,3-3 0-15,-3 0 1 16,3 0 0-16,-4-3-1 16,1 3 1-16,-8 0 0 15,4-3 1-15,-1 0 0 16,-2 0 0-16,-1 0-1 16,-1 0 1-16,3 0 1 15,-3 4 0-15,-3-1-1 16,2 3 0-16,-1 3 1 15,-1 0 1-15,0 3-2 0,6 3 1 16,-3-3-1-16,6 0 0 16,2 3-1-16,4 0 0 15,0 3 3-15,4-3 1 16,2 0-2-16,6-3 1 16,2 0-1-16,7-3 0 15,4 3 0-15,-1-3 0 16,3 0 0-16,-3-3 0 15,-3 3-2-15,2-3 0 16,-2 3 3-16,-3 0 0 16,-8 3-1-16,2-3 1 15,-6 6-1-15,2 0 0 16,-4 0 0-16,-4 3 0 0,0 3 0 16,0 3 1-16,-4-1-2 15,-1 4 1-15,-1 0-1 16,-1 3 0-16,-4 3 1 15,-1 12 0-15,3-3-1 16,-3 3 1-16,6-1 0 16,-9-2 0-16,-3 0-2 15,3-3 1-15,12-7-1 16,0-2 1-16,0-2 0 16,-1 2 0-16,-4-6 1 15,16-6 0-15,-8 1-2 16,7-7 1-16,-4 6 1 15,0-1 0-15,2-10-2 0,-2 4 0 16,1-4-1-16,-4 5 0 16,0-7-1-16,0 7 1 15,0 0-2-15,0 0 0 16,0 0-5-16,0 0 0 16,0 0-6-16,0-5 0 15,0 5-12-15,6-6 0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7-07-31T21:11:29.77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5517 7059 64 0,'5'0'27'0,"-5"0"-14"0,0 0-18 15,0 0 4-15,0 0 0 16,0 0 2-16,0 0 6 16,0 0 6-16,0 0 8 15,0 0 7-15,0 0-9 16,0 0-3-16,0 0-9 15,0 0-3-15,0-4-2 16,8 0 1-16,0 1-2 16,1-2-1-16,7 1 5 15,-3 4 1-15,0-3 2 16,0 3 0-16,-5 0-2 0,1 0 1 16,-1 0-4-16,0 0-2 15,1 0-3-15,0-4 1 16,3 0 1-16,-7 0 0 15,-5-3 2-15,4-1 1 16,-4 8 5-16,0-7 3 16,0-1-9-16,0 4 0 15,0 1 2-15,-4 3 2 16,4 0-5-16,-5 0-2 16,1-8 2-16,4 8 3 15,-13 0-1-15,9 0-2 16,0-3 2-16,-9 3 0 15,13 0-1-15,-13 0 1 0,5 0-4 16,-1 0 0-16,5 0 3 16,0 0 1-16,8 0-4 15,-8 3 1-15,4 5 0 16,0-8 2-16,0 0-3 16,4 0 0-1,5 3 3-15,-1 5-1 16,-4-8 2-16,5 0-4 15,0 0 0-15,-6 0-1 16,2-4 0-16,3 8 2 16,5-8 2-16,-4 4-1 15,-5-4-1-15,0 1 3 16,1 3 0-16,-5-8-1 16,3 8 1-16,2 0-2 0,-5-3 2 15,0 3-2 1,0 0-1-16,0 0 1 0,0 0-1 15,-5 3 2-15,2-3 1 16,-2 0-4-16,1 0 1 16,4 0 2-16,-4 0 1 15,-1 0-4-15,1-3 1 16,4 3 0-16,-13 0 2 16,5 0-3-16,3 0 0 15,2 0-1-15,3 0 0 16,-13 3 4-1,4 5-1-15,1-8 2 16,3 3-4-16,1 5-2 16,4 0 2-16,9-5 2 15,-5 1 2 1,0 0-1 0,0-1-2-16,1 1-2 15,-1-4 1-15,0 0 1 16,1 0 2-16,-5 0-1 15,3 0-1-15,-3 0 1 16,0 0-1-16,-3-4-7 16,-10 1-18-1,4-8-7-15,1-1-32 16,-1 5-35 0,13-4 27-16</inkml:trace>
  <inkml:trace contextRef="#ctx0" brushRef="#br0" timeOffset="1726.4849">5725 7043 80 0,'-4'0'30'0,"4"0"-16"0,-9 5-8 0,9-5 11 16,-4 0-9-16,-5 0-2 16,9 0-4-16,0 0 1 15,0 0-4-15,-4 0 0 16,4 0 1-16,0-9 2 15,0-2 5-15,0 7 4 16,0-7-2-16,-4 4 0 0,-1-5-3 16,2 5-1-1,-2-1-3-15,1 5-2 0,0-5 1 16,4 4-1-16,-5 4 2 0,1-7-1 16,-4 7 2-16,-1 0-2 15,5 0 2-15,-9 7 2 16,0 5 0-1,-4-1-3 1,4 0 2-16,1 0-3 16,3-3-1-16,1-1 7 15,4-3 3-15,4-4-1 16,0 0 2-16,4 4-2 16,-4-4 0-16,5 0-1 15,-2 4 0-15,2-4-4 0,-1 0-1 16,8 0-1-16,-3 0-2 15,0 0 1 1,-1 0 1-16,5 0-3 0,-1 0 0 16,1 0 1-16,4 0 0 15,-4 0-3-15,4-4 2 16,0 0 1-16,5-7 2 16,-1 3-1-16,0 1-1 15,0-1 3-15,4 1 0 16,-3-1-1-16,-1 5 1 15,-4-5-2-15,0 4 2 16,-5 4 0-16,1-7 3 16,0 7-3-16,-4 0 0 0,-1-4-1 15,5 4-2-15,-9 0-2 16,5 0 1-16,-1-7 3 16,0 3 1-16,-3 4-1 15,-1-8-2-15,0 4 1 16,0-3-1-16,-4 2 4 15,0 2 5-15,0-1-7 16,0 0-1-16,5 1-3 16,-1-5 0-16,0 0 0 15,1 5 0-15,-2-1 2 16,2 0 0-16,-1-3-3 16,0 3 2-16,1 4 1 15,-1 0 0-15,0-4 0 16,-4 4 0-16,4 0 2 15,1 0 1-15,3 0-4 0,-3-4-1 16,7 1 1-16,1-1 2 16,8 0-2-16,-4 1 0 15,-4-1 1-15,-1 0 0 16,-3 4 0-16,-1 0 0 16,-3 0 0-16,-1-8 0 15,0 8 0-15,-4 0 0 16,5 0 0-16,-5 0 0 15,0 0-5-15,3-3-1 16,2 3-8-16,-5 0-4 16,-5 3-19-16,-7 5-9 15,-9-8-30-15</inkml:trace>
  <inkml:trace contextRef="#ctx0" brushRef="#br0" timeOffset="11682.2891">6158 6790 132 0,'0'-7'49'0,"0"3"-26"0,0 4-18 0,4-7 13 16,-4 3-10-16,0 0-2 16,4-7-4-1,0 0-2-15,1 3 1 0,-1 0 1 16,4 1 3-16,-3 0 2 0,-1-5 8 16,0-3-4-1,-4 4 1-15,0-12-7 16,-8 4-1-16,-9 0-2 15,0-3-2-15,0-1 1 16,0-4 1-16,0-3-1 16,4-11 2-16,1 3-4 15,-6 0 0-15,6 4 1 16,-6-7 2-16,2 3-1 16,-1-7-1-16,-1 0 5 15,-3 7 4-15,-8 0-3 16,4 5 2-16,-1-1-7 15,4 3-1-15,6-3 2 16,-1-3 1-16,4-1-1 16,-4 4 1-16,4-11-2 0,-4 3 2 15,5 1-2-15,-1 7 2 16,0-20 0-16,0 6 3 16,1 10-1-16,3-8 0 15,0 9-3-15,6 0-2 16,-2 7-2-16,5-16 1 15,0 4 1-15,0 1 0 16,0-1 0-16,0 1 2 16,0 0-1-16,5-1-1 15,-2 1 1-15,-3-1 1 16,0 4-3-16,0 4 0 16,0 0 1-16,0 4 0 15,0 0 0-15,0 0 0 0,5 4 0 16,-5-9 0-16,0 9 0 15,4-8 0-15,-4 4 2 16,0 0 3-16,0-1-2 16,-4 5 0-16,4-12 1 15,0 8 0-15,4 0-5 16,0 0-1-16,5-4 1 16,4-4 0-16,-5 8-2 15,0 4 2-15,1 3 1 16,0 4 0-16,-1 4 2 15,-4 0 1-15,0 3-1 16,1 1 1-16,-1 0-2 16,4 3-1-16,1 1 1 15,0-1-1-15,-1 1-3 16,-4-1 2-16,0 1 1 0,1 3 0 16,-1-3 2-16,0 7 1 15,-4-8 1-15,0 4 2 16,-4 4-3-16,0-7 0 15,-1 3-3-15,5 4-1 16,0-8 1-16,0 4 2 16,0 4-1-16,0 0-1 15,0 0-2-15,5 0-1 16,-1-7 4-16,0 7 1 16,0-4 0-16,5-4-2 15,0 4 3-15,3-7-4 16,-3 0 0-1,3 0 1-15,1 0 0 16,-5-1 0-16,1 5 0 16,0-1 0-16,-1 1 0 15,1 3 0-15,-5 0-3 16,0 0 2-16,4 1-1 16,-3 3 0-16,-1-9 4 15,-4 9 1-15,0 0-1 16,0 0-2-16,0 0 1 15,4 0-1-15,1 0-3 16,-2 0 2-16,-3 0 1 16,0 0 2-16,5-3-3 0,-5 3 0 15,0-11 1-15,0-1 2 16,4 1-3-16,0 0 0 16,1-12 1-16,-1 4 2 15,0-3-3-15,0-1 0 16,1-7 3-16,-1-11 1 15,0 7-4-15,1 3-1 16,-5-3 3-16,3 1 1 16,-3 3-3-16,0-1 1 15,0 1-2-15,0 3 0 16,0 5 2-16,5-9 0 16,-1 5 0-16,0 0 2 15,-4 3-1-15,0 1-1 0,0-2 5 16,0 2 1-16,0 3-5 15,0 0-2-15,0 1 2 16,0 3 1-16,-4 4 0 16,0-1-2-16,4 0-2 15,0 5 1-15,0 3-1 16,0 4 0-16,0-7 0 16,0 3 0-16,0-4 4 15,0 4 1-15,0 4-4 16,0-7 1-16,0 7 0 15,4-4 0-15,-4 4 0 16,4-11 0-16,-4 3 0 16,5 5 0-16,-5 3 0 15,4 0 0-15,-4 0 0 16,0-8 0-16,0 5 0 16,0 3 0-16,0 11 0 0,0-19 2 15,0 5-3-15,0 3 0 16,0-4 1-16,4-4 0 15,-4 1 0 1,0 3 0-16,0 0 0 16,0 1 0-16,0-2 0 15,0 1 0-15,0 1 0 16,0-1-3-16,0 0 2 16,4 0 1-16,-4 0 2 15,5 1-1-15,-5-1-1 16,0 0 1-16,0 1-1 0,0-1 0 15,0 0 2-15,0 4-3 16,0 0-2-16,0 0-1 16,8 0 3-16,-3 0-2 15,-2 0 1-15,2 0 2 16,-1 0 0-16,22 4 2 16,-10 0-1-1,2-1-1-15,-2 1-2 16,1 0 1-16,1 3 1 15,-2 8 0-15,1 5 0 16,1-1 0-16,3 3-3 16,0 0 2-16,4 1 1 15,1 0 0-15,4 3 0 16,-1-3 2-16,-4 3-1 0,1 4-1 16,-4 1 1-16,-1 3-1 15,-4-4 0-15,-1 4 0 16,-3 0-3-16,4 0 2 15,-4 14-6-15,4 2 0 16,0 2-2-16,8 2 3 16,9-2 6-16,1 1 2 15,-2 0-3-15,1-4 1 16,0-4-2-16,-4 1 0 16,0-5 0-16,-9 8-2 15,4-4 0-15,1 4 0 16,-5-3-2-16,4-1-1 15,1-4-1-15,4 1 0 16,-1-4 2-16,-3-5 2 0,-1 9 2 16,1-4 3-16,-1-5-2 15,1 2 0-15,4-1 1 16,-5-1 0-16,1 5 0 16,-1 8 0-16,-4-9 0 15,0 1 0-15,5 4 0 16,4-9 0-16,-1 5-3 15,1-8 2-15,0 1 3 16,-5-1 1-16,5-8-4 16,-5 1-1-16,1-5 3 15,-5 13 1 1,-4-8 0-16,-4-1-4 16,-1-7 1-16,1 4 3 0,0-8 1 15,0-3-1-15,-1 4-2 16,-3-5-2-16,3 1 1 15,1-1 1-15,0 1 0 16,-5-1 0-16,1 1 0 16,-1-1 0-16,1 1 0 15,0-1 0-15,-1 1 0 16,9 3 0 0,4-7-3-16,-4 3 2 15,0-3 3-15,0 4 3 16,0-8-4-16,0 0-1 15,0 0 0-15,0-8 0 0,4 4 2 16,0 4 1-16,0-11-1 16,1 4 1-16,-1-1-2 15,0-3 2-15,5 0-2 16,4-1-1-16,-5-14 3 16,1-1 2-16,-1 1 2 15,4-4 1-15,1-4-4 16,4-4-1-16,4 0-1 15,5-3-2-15,-1-5 1 16,1 5-1-16,3 7 2 16,1-8 1-16,4 5-1 15,0-5 1-15,-4 1-2 16,0-4 2-16,-5-4-4 16,9-4 0-16,0 0 1 15,0 4 2-15,4-11-3 16,-4 7 0-16,0 4 1 0,-9 7 0 15,1 8 0-15,-1 0 2 16,-8 8-1-16,-4 7 2 16,-9 4 0-16,-4 0 1 15,-4 8-7-15,-5-5-2 16,1 12-3-16,-5-7 0 16,0 3 0-16,-4 4 2 15,0 0-3-15,-4-8 1 16,4 8-23-16,-4-4-9 15</inkml:trace>
  <inkml:trace contextRef="#ctx0" brushRef="#br0" timeOffset="16139.4545">9210 4270 104 0,'8'4'38'0,"-8"0"-20"0,5 0-12 0,-2-1 11 15,2 2-7-15,-5 2-1 16,0-3 4-16,0 3 3 0,-5-7-2 15,-3 4 0-15,0 4-8 16,-5-8 0-16,0-8 4 0,1 4-4 16,3 4-1-16,-4 0-2 15,5 0-3-15,-1 0 1 16,1 0 1-16,-1-7 8 16,1 3 3-16,3 4-2 15,2 0 1-15,-2 0-5 16,1 0 1-16,4 0-7 15,0 0-1-15,0 0 0 16,0 0 0-16,0 0-3 16,0-7 2-16,0 2-1 15,0 2-2-15,4-1-13 16,-4 0-4-16,0 0-18 0,0 0-7 16,-4 1-29-1</inkml:trace>
  <inkml:trace contextRef="#ctx0" brushRef="#br0" timeOffset="66960.4019">8416 9978 56 0,'34'12'22'0,"-30"-5"-12"0,26 1-12 15,-26-5 6-15,0 1-3 16,1 0-1-16,-1 0 12 15,-4 3 6-15,0-3 4 16,0 3 4-16,0-7 1 16,4 4 1-16,0 4 4 15,1-8 5-15,-1 12-5 16,5-8 1-16,-1 3-19 16,0-7-1-16,0 4 0 0,1 3-7 0,0-7-1 15,-1 0-3-15,-4 0-2 16,1 0 1-16,3 0 1 15,0 0-3-15,1 0 0 16,0 0 1-16,-1 0 2 16,5 0-3-16,-1 0 0 15,1 0-1-15,0 0 0 16,0 0 0-16,-1 0-2 16,-3-7 5-16,4 3 3 15,0 4-3-15,-1-7-3 0,1 3 1 16,-1-8 0-1,1 4 1-15,0 4 0 16,0-7 4-16,-1 0 2 0,1 0-2 16,0 0-3-16,0 3 2 15,4-3 0-15,-4-12 1 16,-1 5 0-16,9-13 2 16,9-7 1-16,4-3-6 15,4-9 0-15,5-10-1 16,8 0 0-16,4-4-3 15,0-8 2-15,0 1 3 16,4-9 1-16,14 8-1 16,4-21-2-16,-2 13 1 15,2-7-1-15,-1-7 0 16,1 0 2-16,-5-16-1 0,17 12-1 16,5 3 1-1,-1-2-1-15,1-5 0 0,-1 0 0 16,0-4 0-16,13 4 0 15,4 12 0-15,-3-4 2 16,-5 7-1-16,-5-8-1 16,14-2-2-16,-1 6-1 15,-4 0 2-15,0 13 0 16,1-6 1-16,11 5 2 16,5 0-1-16,0-1 2 15,-4-6-2-15,13 7-1 16,-5-1-2-16,-4 9 1 15,-4-5 5-15,-13 4 5 16,1 5-5-16,-6 2 0 0,1 9 0 16,-5-1 0-16,-3 1-2 15,-5 7 1-15,-4 3-2 16,30-6-1-16,-13 10-2 16,-9 8 1-16,-9 0 1 15,6-7 2-15,-9 10-1 16,-14-3-1-16,-3 4 1 15,0 4 1-15,4-1-3 16,-1 1 0-16,-3 7 1 16,-5-3 0-16,1-8-3 15,0 6 2-15,-6-6 1 16,2 8 0-16,-1-12 0 16,17 4 2-16,0 7-1 15,-4 0-1-15,0 5 1 0,-4 3 1 16,-5 0-3-16,-3 0 0 15,-10 4 1-15,-8-9 2 16,-4 9-1-16,-4 0-1 16,4-1 1-16,-9 1 1 15,-4 4-3-15,-3-1-2 16,-1 0-1-16,4 1 3 16,-5 3 0-16,14 1 1 15,-4-1-3 1,-1 0 2-16,1 0 1 15,-1 4 0-15,1-4 0 16,-1 1 0-16,-8-5 0 0,-4 4 2 16,-1 4 1-16,-3-4 1 15,-5 0 0-15,1 8-2 16,-1-8 1-16,0 4-2 16,-4 4-1-16,4 0-2 15,1-4 1-15,-1 4 1 16,0-4 2-16,-4 0-1 15,5 4-1-15,-5-4 1 16,0 0 1-16,-9 4-1 16,0-1-1-16,1 1 1 15,-1 0 1-15,5 0-3 16,0 0 0-16,-1-1-1 16,5-3 0-16,0 0 2 15,0 0 2-15,-3 8-1 16,3-8-1-16,-5 7-2 0,1 1 1 15,-5-1 1-15,5 1 2 16,-4-1-1-16,-1 1 2 16,0 3-2-16,1 0-1 15,0 1-2-15,-5 0 1 16,-4 6 1-16,-9 12 0 16,-3 0 0-16,4 8 0 15,-5 0 2-15,-4 7 1 16,0 16-4-16,-4 3-1 15,-9 4 1-15,0 14 0 16,-4 5-2-16,-8 12 2 0,8 6 1 16,-17-7 2-16,5 15-1 15,-1 4-1-15,8 0 1 16,-7 4-1-16,3-12-3 16,1 5 2-16,-5-12 1 15,5 7 2-15,-1 4-3 16,1-8 0-16,8-6 3 15,0 14 1-15,4 4-4 16,1-8-1-16,-5 1 1 16,4-8 2-16,9 7-2 15,-5-4 0-15,5 5 1 16,4-1 2-16,4-11-1 16,5-3 2-16,-1 2-4 15,5 9 0-15,4-4 1 16,9 0 0-16,3-11 0 0,10-5 2 15,-1-6-3-15,5-1 0 16,-5-7-1-16,0-8 0 16,0-12 2-16,1-3 2 15,-5-7-1-15,-5-8-1 16,5-8 1-16,0 1 1 16,0-8-1-16,0-4 2 15,5-4-4-15,-1 0-2 16,0 1-1-16,4-5 3 15,-3 8 0-15,-1-3 3 16,0-5 1 0,-4-7-1-16,0 0 1 0,0 0-2 15,-4 11-1-15,4-11 1 16,-9 0-1-16,9 0 0 16,-3-7 2-16,-2 3-6 15,1-7 1-15,-5 3 1 16,1-3 1-16,-1-8 1 15,1-3 2-15,-5-9-1 16,-8-3-1-16,-13-3-2 16,9-13-1-16,3 2-3 15,1-1 1-15,0-1 3 16,-1-2 3-16,-3-1 0 16,4-11 2-16,-17-1-2 15,-1-6-1-15,-7-9 1 16,-5 6-1-16,-8-2 0 15,-5-19 2-15,0 5-1 0,9-12-1 16,4-3-2-16,4 10 1 16,-4-7-1-16,5 1 0 15,-1 3 2-15,-4-4 0 16,0 0 2-16,0 7 1 16,-8-2-4-16,-5-2-1 15,9 1 5-15,5-15 3 16,2-1-3-16,-3-2-2 15,5 2 2-15,4-6 0 16,4-1-1-16,3 8 1 16,6 0-4-16,-1 11 0 0,13-7 1 15,0-1 0-15,0 8-3 16,-4 12 2-16,0-8 1 16,-1 7 2-16,1 0-1 15,-4 5-1-15,4-8 1 16,8 3-1-16,17 16 0 15,8-5 0-15,10 1-3 16,12 0 2-16,4 3 1 16,0 4 0-16,1-3 0 15,3 11 0-15,-8 11 0 16,-5 5 2-16,1 6-1 16,4 8-1-16,0 4-2 15,17-5 1-15,0 2 1 0,-4-1 2 16,0 4-1-1,-5-1-1-15,-4 8-2 16,0 1 1-16,-3-4 1 0,-6 7 2 16,-4 0-3-16,1 3 0 15,-1 2 1-15,-4 2 2 16,-3-6-3-16,-1 6 0 16,-1 8 1-16,-3-7 0 15,0 0 2-15,-4 3 1 16,-1 5-1-16,-4-1 1 15,0 4-4-15,1 0 0 16,-1 0-1-16,0 0 0 16,1 0 2-16,-2 0 2 15,2 0-1-15,-1 0-1 0,-4 0 1 16,4 0 1-16,0 0 3 16,1 0 2-16,-5-4-3 15,4 4-3-15,0 0-3 16,1 0-1-16,-2 0 2 15,2 0 2-15,-1 0-2 16,0 0 0-16,-4 0 1 16,0 0 2-16,0 0-1 15,0 0 2-15,0 0-4 16,0-3 0-16,0-1 1 16,0 4 2-16,-4-4-1 15,4 4-1-15,0 0-2 16,0 0-1-16,0 0 2 0,-4-4 0 15,-1 4 1 1,5 0 0-16,-3 0-3 0,3 0 2 16,0 0 3-16,0 0 1 15,-5 4-4-15,5-4 1 16,0 0-2-16,0 0 0 16,-4 8 4-16,4-8 1 15,0 0-4-15,0 0-1 16,0 0 3-16,0 0 1 15,0 0-3-15,0 0 1 16,0 0-2-16,0 0 0 16,-4-4 2-16,4 4 2 15,0 0-1-15,0 0-1 0,0 0-4 16,0 0 0-16,0 0 0 16,0 0 2-16,0 0 1 15,-5 7 3-15,1 1-1 16,0 3-1-16,-5-11 1 15,1 4-1-15,-5 3 0 16,-3-3 0-16,-10 3 0 16,1 5 2-16,-10-1-3 15,-3 0 0-15,-4 4-1 16,-9 4 0-16,-13 1 2 16,5-6 0-16,0 13-3 15,-1 6 2-15,-8-10 1 16,-4 4 2-16,-4-1-1 15,-26 4-1-15,8 15-2 16,-3 8-1-16,-1 7-1 0,-12 12 0 16,-13-12 0-1,4 20 3-15,0-12-2 0,-4 4 1 16,-9-12 0-16,-4 19 0 16,1-7 2-16,-6 7 0 15,-7-11-3-15,4 12 2 16,4-13 1-16,-4-2 0 15,-22 2 0-15,13 9 0 16,-13 11-5-16,-16-12 1 16,12 0 2-16,0 1 1 15,-8-8 1-15,0-4 0 0,8-4 0 16,5 4 0-16,-14 4 0 16,22-12 0-16,4 2 0 15,-8-2 2-15,-5 1-3 16,1-1-2-16,8 5-3 15,-17-16-1-15,16 0 4 16,14-7 1-16,4-4 2 16,13 0 0-16,0-20 0 15,20 5 0-15,18 1 2 16,22-5 1-16,16 3-4 16,8-10 1-16,17 7-2 15,10-4 0-15,7-3 0 16,9 3 0-16,4-7 0 15,9 3 0-15,4 5 2 16,30-8 2-16,8 11-3 0,13 0-2 16,8 7 2-16,14 1 2 15,33 3-2-15,17 1 0 16,12 3 3-16,31 8 1 16,17-1-4-16,-1-2 1 15,22 6 0-15,-9-7 2 16,21 15-3-16,1 11 0 15,12 5 3-15,13 6 3 16,12 5-2-16,14 11 0 16,8-5-1-16,4 24 1 15,13 11 0-15,-9 11 1 0,18-3-5 16,-22 14 1-16,8 8 0 16,-21-4 2-16,18-2 1 15,-9 13 1-15,17 1 4 16,4-1 3-16,4-3-2 15,1 12 2-15,3 3-6 16,1-12-1-16,-14-7-4 16,-3-3-1-16,-21-16 1 15,-1 4 0-15,-29-11 2 16,-35 3 1-16,-7-3-1 16,-27-16 1-16,-16 5-4 15,-30-23-2-15,-17-12 2 16,0-11 2-16,-21-7 0 15,-17-8 2-15,-13-4-2 16,-12-7 2-16,-9-8-2 0,-13-7 2 16,-4-8-2-16,-9-4-1 15,-4-11 3-15,-8-8 0 16,0-10-1-16,4-8-2 16,4-8 1-16,-4-20 1 15,4-17-1-15,0-16 2 16,0-22 2-16,1-23 4 15,4-15-4-15,7-39-3 16,14-9-1-16,12-24 1 16,22-11-1-16,13-31-1 15,7 5 1-15,35-27 1 16,17 4-1-16,0-16-1 16,13 27-2-16,8-18-1 15,-9 18-3-15,-4-4 1 0,-12 19-6 16,-9 12-1-16,-13 0 7 15,-17 41 4-15,-12 19 2 16,4 26 2-16,-13 4-2 16,-8 23-1-16,-9 22-4 15,-8 16 0-15,-5 18 2 16,-8 16 3-16,-8 10-2 16,-9 5-2-16,-13 11-1 15,-4 7 0-15,-4 0 3 16,-5 0 2-16,-4 5 0 15,-4 18-1-15,0 0 1 16,-9 7-1-16,-7 4-3 16,-6 1 2-16,-3-1 1 0,-9 0 0 15,-8 4 0-15,-26 1 0 16,-1 3 0-16,-3-1 0 16,-12 5 2-16,-14 14 1 15,-25-9 1-15,4 5 0 16,-12 8-5-16,-27 20-1 15,-20 10 1-15,-34 13 0 16,-26 22 1-16,-20 29 0 16,-15 8 0-16,-11 5 0 15,-8 17-3-15,-31 17 0 16,0 2 2-16,-25 24 2 16,-17 15 0-16,-8 37-1 0,-13 26 1 15,-31 39 1-15,18 14-3 16,9 1 0-16,-9 0 1 15,34-12 0-15,13-30 0 16,17-26 0-16,3-16 0 16,10-14 0-16,16-35 0 15,26-26 2-15,29-19 10 16,48-30 4-16,37-26-3 16,39-16-3-16,29-21-5 15,22-20-2-15,20-16-6 16,14-10-2-16,4-7-9 15,8-5 5 1,5-4 4-16,4-7 4 16,0-4 3-16,-1 1-3 15,5-1 0-15,5-3 3 16,3-9 1-16,5-3-6 0,4-7 0 16,4-8-1-16,5-4-1 15,3-7-1-15,5-11 1 16,0 6 3-16,4-6 1 15,9-12 1-15,8-15 0 16,9-8-5-16,8-18 1 16,30 7 0-16,4-4-1 15,1-7 1-15,-1 11 3 16,-9-7-5-16,-8 18 2 16,-12 15 4-16,-5 9 2 0,-17 14 4 15,-8-7 3 1,-17 4 0-16,-5-5 2 0,22-3-24 15,8-12-10-15,38-22-49 16,43-34-18-16,68-56-27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2-02T06:29:24.817"/>
    </inkml:context>
    <inkml:brush xml:id="br0">
      <inkml:brushProperty name="width" value="0.05833" units="cm"/>
      <inkml:brushProperty name="height" value="0.05833" units="cm"/>
      <inkml:brushProperty name="color" value="#8C1515"/>
      <inkml:brushProperty name="fitToCurve" value="1"/>
    </inkml:brush>
  </inkml:definitions>
  <inkml:trace contextRef="#ctx0" brushRef="#br0">-69-23 24 0,'0'-2'12'0,"0"-7"5"0,0 9-11 15,3 6-1-15,-3 2 1 16,0 7-2-16,0 0 0 15,-3 6-2-15,3 12 1 16,0 3-3-16,3-6 0 16,2 2 1-16,2 1 1 15,-1 6-2-15,2-9 0 16,-2 0-1-16,3-9 0 16,-2-3-7-16,-1 0 1 15,2-9-5-15,-4-3 1 16,-4-6-12-16,2-3 1 15</inkml:trace>
  <inkml:trace contextRef="#ctx0" brushRef="#br0" timeOffset="-316.7604">-247 46 25 0,'7'0'12'0,"-7"-3"3"0,0 3-12 16,0 3 0-16,0-3 0 16,0 9 1-16,0 0 0 15,0 0-2-15,0 0 1 16,2 3 0-16,2 0 1 16,-1 12-4-16,6 2 0 15,-3 1 0-15,2 3 1 16,2 0-2-16,-2-3 1 15,2 3-2-15,-2 0 0 16,-2-6-6-16,1-3 1 0,2-3-8 16,-3-6 0-16,-3-6-1 15,5-6 1-15</inkml:trace>
  <inkml:trace contextRef="#ctx0" brushRef="#br0" timeOffset="328.9948">-274 204 26 0,'0'6'13'0,"4"-15"4"15,4 9-13-15,2-6 1 16,2 6 1-16,6-6 0 16,0 3 1-16,6-9-5 0,8 3 0 15,1 3-2-15,-2-2 1 16,1-1-1-16,-2 0 1 15,-2 0-2-15,2 9 0 16,-10-9-6-16,-2 9 1 16,-2-3-6-16,-10 6 1 15,-6-3-14-15,0 6 0 16,-6 3 24-16,-6-3 1 16</inkml:trace>
  <inkml:trace contextRef="#ctx0" brushRef="#br0" timeOffset="599.9039">-240 294 27 0,'-7'6'13'16,"10"-30"4"-16,-3 24-14 0,0 0-1 16,6 3 1-16,6 0 3 15,1-3 1-15,2-6-4 16,3 0 0-16,3 0-1 15,5-3 0-15,2 0-3 16,1-3 1-16,-5 3 0 16,3 0 0-16,-6-3-1 15,-3 3 1-15,-3 6-2 16,1-3 0-16,-7 0-16 16,-3 6 0-16,-6-6-5 15,0 6 1-15</inkml:trace>
  <inkml:trace contextRef="#ctx0" brushRef="#br0" timeOffset="1227.985">473 204 25 0,'0'-3'12'0,"0"3"9"15,0 0-13-15,0 0-3 0,-5 3 0 16,2-3-3-16,0 15 1 15,-4-9-2-15,-1 9 1 16,-2 6-2-16,2-3 1 16,5 6-2-16,-1-3 0 15,4 6 1-15,7-6 0 16,4 0 0-16,4-3 0 16,-2-9 1-16,5-3 0 15,0-6 1-15,0-3 0 16,5-6-2-16,-5 0 0 15,-5-6 1-15,-1-3 0 32,-12-9-8-32,-7 6 1 0,-4-3-2 15,-1 9 0-15,2 3-5 16,-4 3 0-16,2 0-5 16,6 6 1-16</inkml:trace>
  <inkml:trace contextRef="#ctx0" brushRef="#br0" timeOffset="1604.8869">839 25 18 0,'-5'-21'9'0,"-1"36"1"0,6-18-9 16,-4 0 2-1,-4-3 0-15,2 3 2 0,-6-6 0 16,-1 9-1-16,2-3 1 16,-1 3-3-16,-1 3 1 15,-5-3-4-15,3 0 0 16,1 6 0-16,4 6 0 16,2 0 0-16,2 0 1 15,2-3 1-15,-1 12 0 16,5-3 0-16,5 3 1 15,1 3-2-15,6-1 1 16,1 4-1-16,-2-3 0 16,1-3 0-16,1 9 1 15,-2 0-3-15,-1 0 0 0,2-6-7 16,-1 3 0-16,-4-9-5 16,-1 0 1-16,-1-6 3 15,-5-3 0-15</inkml:trace>
  <inkml:trace contextRef="#ctx0" brushRef="#br0" timeOffset="1830.8322">599 324 28 0,'9'-9'14'0,"31"-12"3"0,-22 12-14 15,8 0-1-15,-2-3 0 16,1 3-4-16,1 6 0 16,1 0-3-16,0 0 0 15,-9 0-15-15,0 0 1 16,-5 9 13-16,1 0 0 16</inkml:trace>
  <inkml:trace contextRef="#ctx0" brushRef="#br0" timeOffset="2745.3978">1268 55 35 0,'22'0'17'0,"17"-30"3"0,-24 27-19 15,3-3 3-15,2 0 1 16,2 0-3-16,1 3 1 16,-2-3-3-16,-3 6 0 15,0 0-1-15,-5 0 1 16,2 9-2-16,-3-6 1 0,-3 6-10 16,0 0 1-16,-3-9-7 15,2 12 0-15,-8-12 4 16,0 15 0-16</inkml:trace>
  <inkml:trace contextRef="#ctx0" brushRef="#br0" timeOffset="2957.0065">1308 270 29 0,'6'12'14'0,"20"-30"4"15,-16 15-16-15,4-3 1 16,4-3 0-16,4 3-1 16,1-3 0-16,-2 3-3 0,1 0 1 15,-4 0-11-15,0 3 0 16,0-3-13-16,-4 3 0 16</inkml:trace>
  <inkml:trace contextRef="#ctx0" brushRef="#br0" timeOffset="2461.6253">1329 67 21 0,'-3'-6'10'0,"3"-3"8"0,0 12-10 16,-4 6-2-16,4-3 1 0,0 0-5 15,0 3 0-15,0 6 0 16,0 0 1-16,4 6-3 15,-1 8 0-15,0 1 0 16,5 0 1-16,-2 0-4 16,6 0 0-16,-2 0-8 15,2-6 1-15,-1 0-8 16,-4-12 1-16,-1-3 9 16,-1 0 0-16</inkml:trace>
  <inkml:trace contextRef="#ctx0" brushRef="#br0" timeOffset="3497.3468">1784 174 19 0,'-14'-3'9'0,"4"6"6"16,5-3-9-16,-2 6-3 15,-4 0 0-15,-2 0-1 16,-1-3 1-16,-2 6-3 16,2 3 1-16,1-3-1 15,2 0 0-15,-1 3-1 16,6 3 1-16,-1 3 0 15,2 3 1-15,5 0-1 16,5 0 0-16,2 0 0 16,-1-3 0-16,8-3 1 0,2-6 1 15,-2 0-1-15,1-9 1 16,3-9-1-16,-5 3 1 16,1-9-2-16,-2 3 0 15,-2-6-1-15,-7 0 1 16,2-3 0-16,-1 0 0 15,-4 9 0-15,0 3 1 16,0 0-1-16,0 9 1 16,0 0 0-16,0 12 0 15,2 3-2-15,2 0 0 16,4 3 0-16,-2 3 1 0,1-3-8 16,4-6 0-16,1-3-8 15,-2 0 0-15,1-6 6 16,2-6 0-16</inkml:trace>
  <inkml:trace contextRef="#ctx0" brushRef="#br0" timeOffset="3872.2477">2111 145 19 0,'0'-9'9'0,"3"18"8"16,-3-9-9-16,0-3-4 15,-3 3 0-15,0 0 1 0,-2 0 1 16,-2-6-5-16,1 6 1 16,-6 0-1-16,1 6 0 15,-2 3-3-15,1-4 0 16,1 10 1-16,2-3 1 15,-3 6 1-15,2 3 0 16,-2 3-1-16,6 0 1 16,3 0-2-16,3 3 0 15,3-6 1-15,3 0 1 16,6-3-5-16,-2-9 1 16,4-3-3-16,2-3 1 15,-2-6-15-15,4-3 0 0,-5-9 12 16,10 0 1-16</inkml:trace>
  <inkml:trace contextRef="#ctx0" brushRef="#br0" timeOffset="4292.4036">2250 264 11 0,'0'-9'5'0,"5"24"6"16,-2-15-6-16,3 6 2 15,3-12 0-15,-2 0 0 16,2 6 0-16,2 0-3 16,1-9 1-16,-2 6-2 15,2 0 1-15,-3-3-3 16,2-3 1-16,-4 6-1 0,2-12 0 16,-7 3 0-16,-2 3 1 15,0-3-2-15,-2 3 1 16,-7 0-1-16,0 9 0 15,-3-3-1-15,-3 0 0 16,2 6-1-16,-5 0 1 16,0 12 1-16,0 0 0 15,0 3 0-15,4 3 1 32,14 9-1-32,2-3 0 15,7-6 0-15,0-3 0 0,7-3-2 16,-2-6 0-16,-1 0-5 15,5-9 0-15,0 0-9 16,0-9 1-16,0 9-1 16,0-9 1-16</inkml:trace>
  <inkml:trace contextRef="#ctx0" brushRef="#br0" timeOffset="5012.8245">2565-82 26 0,'-7'-12'13'0,"7"9"3"0,0 3-12 0,0 0-2 15,0 9 0-15,0 3 4 16,0 6 0-16,0 6-3 16,0 14 1-16,0 4-4 15,0-3 1-15,0 18 0 16,7-10 0-16,-2-5-2 15,-1-9 0-15,-2-3 2 16,2-3 1-16,-1-9 0 16,6-6 1-16,0-12-3 15,2-9 0-15,5-3 0 16,-2-6 1-16,-1 0-2 16,2 0 1-16,3-3-1 0,3 6 1 15,-6 6 2-15,-1 3 0 16,-4 6-4-16,2 9 1 15,-6 0 1-15,-1 3 0 16,-10-3 0-16,-5 12 0 16,-4 0-1-16,-4-3 1 15,0 3-4-15,0 0 1 16,-4-6-1-16,2-3 0 16,2-3-4-16,0-6 1 15,2-3 2-15,5 0 1 0,4-3-9 16,5-6 0-16,8-9 1 15,6 3 0-15</inkml:trace>
  <inkml:trace contextRef="#ctx0" brushRef="#br0" timeOffset="5403.5114">2954 180 30 0,'-8'6'15'0,"8"0"0"16,0-3-14-16,0 6-2 16,-4 0 0-16,-2 0 4 15,-2 3 0-15,4 0 0 16,4 3 0-16,0-3-2 16,4 0 1-16,-1 3-2 0,6-6 1 15,0-3-1-15,6 3 1 16,-1 0 2-16,1-18 1 15,-5 6-2-15,1-6 1 16,-1-3 0-16,-2-3 0 16,-4 6-3-16,-4-3 1 15,-4 0-2-15,-7 0 0 16,1-3-2-16,-5 12 1 16,1 0-4-16,-1 3 0 15,5 0-5-15,-1 6 1 16,5-6-2-16,2 9 0 15,4-12-2-15,6 3 0 16,9-6 13-16,3 6 0 0</inkml:trace>
  <inkml:trace contextRef="#ctx0" brushRef="#br0" timeOffset="5731.7612">3207 145 29 0,'15'-9'14'0,"-7"6"9"0,-8 3-15 0,0 3-3 16,-5 6 1-16,-2-1-6 15,5 1 0-15,-10 3 1 16,2 0 0-16,2-3-2 16,2 9 0-16,-3 3 0 15,6 0 1-15,3-6 1 16,3 0 0-16,6 0 0 16,0-3 0-16,6-3 0 0,3-6 0 15,0-3 1-15,3-3 1 16,0-6-3-16,-3-3 1 15,0-6 2-15,-4 6 0 16,-2-3-4-16,-6-6 0 16,-2 6-1-16,-4-3 1 15,-4 6-4-15,-2 3 1 16,-6 3-3-16,3 3 0 16,-6-3-6-16,1 6 1 15,2 6-12-15,2-3 0 16</inkml:trace>
  <inkml:trace contextRef="#ctx0" brushRef="#br0" timeOffset="6138.3486">3530-136 18 0,'-3'0'9'0,"3"3"11"15,0-3-10-15,0 0 0 16,0 6 1-16,0-3-6 16,0 6 1-16,-3-3-3 0,3 3 0 15,-5 3-2-15,5 0 1 16,0 0 0-16,0 18 1 15,0-1-6-15,0 10 1 16,0 0 2-16,0 3 0 16,0 8-1-16,0-11 0 15,0 3-3-15,0-6 1 16,0-3 0-16,0-3 1 16,0-3-3-16,5-9 1 15,-2-6-1-15,0-9 0 16,-3-3-9-16,4-3 0 15,-1-6-4-15,5-9 0 16</inkml:trace>
  <inkml:trace contextRef="#ctx0" brushRef="#br0" timeOffset="6639.7872">3678 115 22 0,'6'-9'11'0,"6"9"5"16,-10 0-10-16,-2 0-2 16,4-6 0-16,-1 0 0 15,2 6 1-15,-5 0-1 16,0 0 0-16,4 9-3 16,-8-9 1-16,4 0 0 15,-5 0 1-15,2 3-3 16,-1 6 0-16,2 0-1 0,-5-3 0 15,-4 0-1-15,-5 0 1 16,2 3-2-16,-4-1 1 16,5-2 1-16,-2 0 1 15,1-3-1-15,2 3 1 16,2 3 1-16,2-3 1 16,5-6 2-16,3 0 0 15,0 0-2-15,0 0 0 16,8 0 0-16,-1 6 1 15,7-3-2-15,-4 3 0 16,2 0 0-16,2 3 0 16,1 0 0-16,-6 6 0 0,7-3-2 15,-2 3 1-15,-4-6 1 16,-2 6 0-16,-2-3-6 16,1-9 0-16,2 6-7 15,-7 0 1-15,-2-9-18 16,7 0 1-16,4 3 22 15,1 3 0-15</inkml:trace>
  <inkml:trace contextRef="#ctx0" brushRef="#br0" timeOffset="7669.6277">4302 162 28 0,'2'3'14'0,"2"-3"6"0,-4 0-14 16,0 6-1-16,0-3 1 15,-4-3-4-15,4 0 0 0,-2 0-1 16,-2 0 1-16,-1 0-1 16,-2-3 0-16,1-3 1 15,-2 3 0-15,-7 0-3 16,2 0 0-16,-1 3-3 15,-2 3 1-15,-2 3 0 16,4 0 1-16,1 6 1 16,-2 0 0-16,4 9 0 15,1-3 0-15,2 9-1 16,5-3 1-16,3-3 1 16,3-3 1-16,5-3 0 15,2 0 1-15,5-9-1 16,-1-3 1-16,4-6-2 0,0-3 1 15,0-3-3-15,-3-6 1 16,-2 0 2-16,-1 0 1 16,-3 0-3-16,0 6 0 15,-3-3 2-15,-3 3 0 16,-3 6 1-16,5-3 0 16,-5 12-2-16,4-3 0 15,-2 12 0-15,2-6 0 16,4 6-1-16,-2 6 0 15,1-6-8-15,2 0 1 16,0-6-4-16,2 3 1 16,1-9-9-16,-2-3 0 15</inkml:trace>
  <inkml:trace contextRef="#ctx0" brushRef="#br0" timeOffset="8106.0035">4664 124 19 0,'3'-18'9'0,"-3"33"11"16,0-15-11-16,0-6-3 15,0 6 1-15,0 0-2 16,-3 0 1-16,-2-9-3 0,-2 3 1 16,1-3-2-16,-2 3 0 15,2-6-3-15,-6 0 1 16,6 3-2-16,-6 3 0 16,6 12 2-16,-10 3 1 15,5 6-2-15,4 3 1 16,1 9 0-16,1 3 1 15,2-1-2-15,3 1 0 16,0 0-3-16,3-6 1 16,6 3-2-16,-3-6 0 15,6-9-2-15,2 0 1 16,-4-9-4-16,4 0 1 16,2-12-4-16,1 6 0 0,1-6 8 15,0 0 0-15</inkml:trace>
  <inkml:trace contextRef="#ctx0" brushRef="#br0" timeOffset="8586.0885">4928 136 21 0,'4'-3'10'0,"14"6"3"0,-18-3-11 16,3 0 0-16,0-3 1 16,2 0 3-16,-5 3 1 15,0-3-2-15,3-3 0 16,-3 0-1-16,0-3 1 15,0 6-3-15,-3-9 0 16,-2 3-2-16,-1 3 0 16,-4 6-1-16,-2 0 1 15,-2 0-1-15,-1 0 0 16,2 9-1-16,-1 12 1 16,-2-12 0-16,2 6 1 0,4 0 1 15,2 11 0-15,2-5-1 16,2 6 1-16,1-3-1 15,3 3 0-15,7-6 0 16,-1-3 0-16,6-3-5 16,2-6 1-16,-1-6-8 15,5-3 1-15,5-3-7 16,-2-6 1-16,0 0 9 16,-3 0 1-16</inkml:trace>
  <inkml:trace contextRef="#ctx0" brushRef="#br0" timeOffset="8961.7865">5118 192 22 0,'-4'9'11'0,"8"-15"5"0,-4 6-11 16,0 0-2-16,0 9 1 16,0-9-1-16,3 9 0 15,2 3-2-15,1-3 1 16,1 6-2-16,4-3 1 15,1 3-1-15,6-6 1 16,-5 0-2-16,5 3 0 16,0-3 5-16,0-9 1 15,0-3-3-15,-1 0 0 16,1-3 0-16,-2-6 0 0,-5-6-3 16,-4 0 1-16,-5 3-3 15,-2-3 1-15,-2-3-2 16,-10 0 1-16,2-3 1 15,-4 10 1-15,-4 2-5 16,0 6 0-16,0 9 1 16,0 0 1-16,0 3-5 15,3 9 1-15,6-7-7 16,-3-2 1-16,6 3 12 16,2 6 1-16</inkml:trace>
  <inkml:trace contextRef="#ctx0" brushRef="#br0" timeOffset="9487.0947">5526 91 19 0,'0'-18'9'0,"-3"21"10"0,3-3-10 15,0 0-4-15,0 9 0 16,0-9-4-16,0 6 1 16,0 6 0-16,0 0 0 15,0 3-2-15,0 6 0 0,0-1 0 16,0 4 1-16,3-3-1 15,2 9 0-15,-2-12-2 16,1 3 1-16,2-6 0 16,6-6 1-16,-1-9 0 15,-2-3 1-15,7-9-3 16,2 3 1-16,-4-12 1 16,-4 9 1-16,2-6-1 15,-3-3 0-15,0-3 2 16,-3 6 1-16,-3 6-2 15,2-2 1-15,-1 11-2 16,-4 3 0-16,0 3 1 16,0 14 1-16,0-8-1 15,0 9 0-15,0-3-5 0,2 3 0 16,2-6-4-16,4 3 0 16,-2-3-5-16,6-9 0 15,-2 3-3-15,2-12 1 16</inkml:trace>
  <inkml:trace contextRef="#ctx0" brushRef="#br0" timeOffset="9923.1694">5906 115 21 0,'9'0'10'15,"-2"30"1"-15,-7-24-11 0,2-1 2 16,-2 10 0-16,0 0 4 16,0 0 0-16,0 0-1 15,0 3 0-15,0 0-3 16,0-6 0-16,0 0-2 16,0-6 0-16,0 3 1 15,0-6 1-15,0-3 0 16,0 0 0-16,4-9 0 15,1-3 0-15,-2 0-1 16,3-6 1-16,1 0-3 16,4-3 0-16,1 0 0 15,1 9 1-15,-2 0 0 16,5 6 0-16,-7 4 0 0,2 2 0 16,1 5 0-16,-2 4 1 15,1 0-3-15,-1 12 0 16,-2-3-3-16,-1 0 1 15,-1 6-6-15,-1-3 0 16,2-3-9-16,-5 0 0 16,2-6 13-16,1 3 0 15</inkml:trace>
  <inkml:trace contextRef="#ctx0" brushRef="#br0" timeOffset="10612.8374">6186 219 28 0,'-13'-6'14'0,"8"18"7"16,5-12-15-16,0 0-1 16,0 0 0-16,8 0 0 15,2 6 0-15,4-6 0 16,4 0 1-16,7 0 1 15,4 3 0-15,5-3-8 16,-2 0 0-16,-1-3-4 16,2-3 1-16,-4 3-1 15,-4 0 0-15,-5 0-1 16,-2-3 1-16,-2 6-8 16,-2-6 1-16,-1 6-13 0,-2-3 0 15,5 6 22-15,-7-6 0 16</inkml:trace>
  <inkml:trace contextRef="#ctx0" brushRef="#br0" timeOffset="10326.6842">6330-34 23 0,'-10'0'11'0,"5"17"8"15,5-17-12-15,0 6-1 16,0-6 1-16,0 0-3 16,0 6 1-16,0 0-3 0,0 0 1 15,0 6-2-15,0 0 0 16,0 3 1-16,0 0 0 16,5 0-3-16,-5 12 1 15,3 0 0-15,-3 2 0 16,3 1-1-16,1 6 1 15,4-6-6-15,-5 0 0 16,0-3-3-16,1 0 1 31,-1-3-11-31,2-12 0 16,-5-6 7-16,3-6 1 16</inkml:trace>
  <inkml:trace contextRef="#ctx0" brushRef="#br0" timeOffset="11094.3648">6768 127 21 0,'6'-3'10'0,"12"9"5"0,-18-6-11 16,0-3 2-16,0 3 1 0,0 0-2 15,-4 0 1-15,2 0 0 16,-2 0 0-16,-1-3-5 16,-2-6 0-16,-2 9-2 15,-2-3 1-15,-5-3-2 16,2 6 0-16,1 6 1 16,-2-3 1-16,3-3-1 15,3 9 1-15,1-3 0 16,1 0 1-16,4-6-1 15,3 15 1-15,0-7 0 16,7-5 0-16,-1 6-2 16,6 3 1-16,2-6 0 15,4 0 1-15,0 3 0 16,0 0 1-16,0 3-1 16,0-3 0-16,-5 0-2 0,-2 3 1 15,-4 3 0-15,2-6 1 16,-7-3-1-16,-2 3 1 15,-2 9-1-15,-7-9 0 16,0 3-2-16,-9-3 1 16,0 3-2-16,0-3 1 15,0-6-5-15,2 0 0 16,7-3-6-16,-2 0 0 16,-1 3-8-16,6-6 0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2-02T06:29:22.053"/>
    </inkml:context>
    <inkml:brush xml:id="br0">
      <inkml:brushProperty name="width" value="0.05833" units="cm"/>
      <inkml:brushProperty name="height" value="0.05833" units="cm"/>
      <inkml:brushProperty name="color" value="#8C1515"/>
      <inkml:brushProperty name="fitToCurve" value="1"/>
    </inkml:brush>
  </inkml:definitions>
  <inkml:trace contextRef="#ctx0" brushRef="#br0">7 1366 31 0,'-7'3'15'0,"7"-12"5"0,0 6-16 0,0 3 1 16,0 0 1-16,0-3-3 15,0-6 0-15,4-3 1 16,-1-3 0-16,4 3 0 16,1-9 0-16,2-6-7 15,4 3 1-15,4-14 2 16,0-4 0-16,4-10 2 16,3 8 1-16,3-4-2 15,12-9 0-15,3 1-1 16,3-4 0-16,2 0-1 15,-2 4 0-15,4 2 1 0,-3-6 0 16,-1 7 0-16,1 1 0 16,-1 2 0-16,-3 8 1 15,1 0-2-15,-8 3 1 16,3 6 0-16,-3 9 1 16,-8 3-3-16,-2 3 1 15,-5 6 1-15,-7 4 0 16,1-1 0-16,-5 3 1 15,-2 3-2-15,-8 3 0 16,3 0 1-16,-3-3 0 16,0 3-1-16,0 0 1 15,0 0 0-15,0 0 0 16,0 0 1-16,0 0 1 16,0-3-5-16,0 0 1 0,-3 0 2 15,3 3 1-15,0-3-2 16,-4 0 0-16,0-3-1 15,4-3 0-15,-3 0 1 16,3 0 0-16,-4-3-1 16,1 3 1-16,-8 0 0 15,4-3 1-15,-1 0 0 16,-2 0 0-16,-1 0-1 16,0 0 1-16,1 0 1 15,-2 4 0-15,-2-1-1 16,0 3 0-16,0 3 1 15,-1 0 1-15,1 3-2 0,4 3 1 16,-2-3-1-16,6 0 0 16,2 3-1-16,4 0 0 15,0 3 3-15,4-3 1 16,2 0-2-16,6-3 1 16,2 0-1-16,7-3 0 15,4 3 0-15,0-3 0 16,1 0 0-16,-2-3 0 15,-2 3-2-15,0-3 0 16,-1 3 3-16,-3 0 0 16,-8 3-1-16,2-3 1 15,-6 6-1-15,2 0 0 16,-4 0 0-16,-4 3 0 0,0 3 0 16,0 3 1-16,-4-1-2 15,0 4 1-15,-3 0-1 16,0 3 0-16,-4 3 1 15,0 12 0-15,1-3-1 16,-1 3 1-16,4-1 0 16,-8-2 0-16,-3 0-2 15,4-3 1-15,10-6-1 16,1-3 1-16,0-3 0 16,-1 3 0-16,-4-6 1 15,16-6 0-15,-8 2-2 16,7-8 1-16,-4 6 1 15,1-2 0-15,0-8-2 0,-1 2 0 16,1-2-1-16,-4 4 0 16,0-8-1-16,0 8 1 15,0 0-2-15,0 0 0 16,0 0-5-16,0 0 0 16,0 0-6-16,0-4 0 15,0 4-12-15,7-6 0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70.58823" units="1/cm"/>
          <inkml:channelProperty channel="T" name="resolution" value="1" units="1/dev"/>
        </inkml:channelProperties>
      </inkml:inkSource>
      <inkml:timestamp xml:id="ts0" timeString="2014-04-25T21:28:08.639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6511 5516 0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8-20T21:48:43.914"/>
    </inkml:context>
    <inkml:brush xml:id="br0">
      <inkml:brushProperty name="width" value="0.05833" units="cm"/>
      <inkml:brushProperty name="height" value="0.05833" units="cm"/>
      <inkml:brushProperty name="color" value="#8C1515"/>
      <inkml:brushProperty name="fitToCurve" value="1"/>
    </inkml:brush>
  </inkml:definitions>
  <inkml:trace contextRef="#ctx0" brushRef="#br0">-69-23 24 0,'0'-2'12'0,"0"-7"5"0,0 9-11 15,3 6-1-15,-3 2 1 16,0 7-2-16,0 0 0 15,-3 6-2-15,3 12 1 16,0 3-3-16,3-6 0 16,2 2 1-16,2 1 1 15,-1 6-2-15,2-9 0 16,-2 0-1-16,3-9 0 16,-2-3-7-16,-1 0 1 15,2-9-5-15,-4-3 1 16,-4-6-12-16,2-3 1 15</inkml:trace>
  <inkml:trace contextRef="#ctx0" brushRef="#br0" timeOffset="1">-247 46 25 0,'7'0'12'0,"-7"-3"3"0,0 3-12 16,0 3 0-16,0-3 0 16,0 9 1-16,0 0 0 15,0 0-2-15,0 0 1 16,2 3 0-16,2 0 1 16,-1 12-4-16,6 2 0 15,-3 1 0-15,2 3 1 16,2 0-2-16,-2-3 1 15,2 3-2-15,-2 0 0 16,-2-6-6-16,1-3 1 0,2-3-8 16,-3-6 0-16,-3-6-1 15,5-6 1-15</inkml:trace>
  <inkml:trace contextRef="#ctx0" brushRef="#br0" timeOffset="2">-274 204 26 0,'0'6'13'0,"4"-15"4"15,4 9-13-15,2-6 1 16,2 6 1-16,6-6 0 16,0 3 1-16,6-9-5 0,8 3 0 15,1 3-2-15,-2-2 1 16,1-1-1-16,-2 0 1 15,-2 0-2-15,2 9 0 16,-10-9-6-16,-2 9 1 16,-2-3-6-16,-10 6 1 15,-6-3-14-15,0 6 0 16,-6 3 24-16,-6-3 1 16</inkml:trace>
  <inkml:trace contextRef="#ctx0" brushRef="#br0" timeOffset="3">-240 294 27 0,'-7'6'13'16,"10"-30"4"-16,-3 24-14 0,0 0-1 16,6 3 1-16,6 0 3 15,1-3 1-15,2-6-4 16,3 0 0-16,3 0-1 15,5-3 0-15,2 0-3 16,1-3 1-16,-5 3 0 16,3 0 0-16,-6-3-1 15,-3 3 1-15,-3 6-2 16,1-3 0-16,-7 0-16 16,-3 6 0-16,-6-6-5 15,0 6 1-15</inkml:trace>
  <inkml:trace contextRef="#ctx0" brushRef="#br0" timeOffset="4">473 204 25 0,'0'-3'12'0,"0"3"9"15,0 0-13-15,0 0-3 0,-5 3 0 16,2-3-3-16,0 15 1 15,-4-9-2-15,-1 9 1 16,-2 6-2-16,2-3 1 16,5 6-2-16,-1-3 0 15,4 6 1-15,7-6 0 16,4 0 0-16,4-3 0 16,-2-9 1-16,5-3 0 15,0-6 1-15,0-3 0 16,5-6-2-16,-5 0 0 15,-5-6 1-15,-1-3 0 32,-12-9-8-32,-7 6 1 0,-4-3-2 15,-1 9 0-15,2 3-5 16,-4 3 0-16,2 0-5 16,6 6 1-16</inkml:trace>
  <inkml:trace contextRef="#ctx0" brushRef="#br0" timeOffset="5">839 25 18 0,'-5'-21'9'0,"-1"36"1"0,6-18-9 16,-4 0 2-1,-4-3 0-15,2 3 2 0,-6-6 0 16,-1 9-1-16,2-3 1 16,-1 3-3-16,-1 3 1 15,-5-3-4-15,3 0 0 16,1 6 0-16,4 6 0 16,2 0 0-16,2 0 1 15,2-3 1-15,-1 12 0 16,5-3 0-16,5 3 1 15,1 3-2-15,6-1 1 16,1 4-1-16,-2-3 0 16,1-3 0-16,1 9 1 15,-2 0-3-15,-1 0 0 0,2-6-7 16,-1 3 0-16,-4-9-5 16,-1 0 1-16,-1-6 3 15,-5-3 0-15</inkml:trace>
  <inkml:trace contextRef="#ctx0" brushRef="#br0" timeOffset="6">599 324 28 0,'9'-9'14'0,"31"-12"3"0,-22 12-14 15,8 0-1-15,-2-3 0 16,1 3-4-16,1 6 0 16,1 0-3-16,0 0 0 15,-9 0-15-15,0 0 1 16,-5 9 13-16,1 0 0 16</inkml:trace>
  <inkml:trace contextRef="#ctx0" brushRef="#br0" timeOffset="7">1268 55 35 0,'22'0'17'0,"17"-30"3"0,-24 27-19 15,3-3 3-15,2 0 1 16,2 0-3-16,1 3 1 16,-2-3-3-16,-3 6 0 15,0 0-1-15,-5 0 1 16,2 9-2-16,-3-6 1 0,-3 6-10 16,0 0 1-16,-3-9-7 15,2 12 0-15,-8-12 4 16,0 15 0-16</inkml:trace>
  <inkml:trace contextRef="#ctx0" brushRef="#br0" timeOffset="8">1308 270 29 0,'6'12'14'0,"20"-30"4"15,-16 15-16-15,4-3 1 16,4-3 0-16,4 3-1 16,1-3 0-16,-2 3-3 0,1 0 1 15,-4 0-11-15,0 3 0 16,0-3-13-16,-4 3 0 16</inkml:trace>
  <inkml:trace contextRef="#ctx0" brushRef="#br0" timeOffset="9">1329 67 21 0,'-3'-6'10'0,"3"-3"8"0,0 12-10 16,-4 6-2-16,4-3 1 0,0 0-5 15,0 3 0-15,0 6 0 16,0 0 1-16,4 6-3 15,-1 8 0-15,0 1 0 16,5 0 1-16,-2 0-4 16,6 0 0-16,-2 0-8 15,2-6 1-15,-1 0-8 16,-4-12 1-16,-1-3 9 16,-1 0 0-16</inkml:trace>
  <inkml:trace contextRef="#ctx0" brushRef="#br0" timeOffset="10">1784 174 19 0,'-14'-3'9'0,"4"6"6"16,5-3-9-16,-2 6-3 15,-4 0 0-15,-2 0-1 16,-1-3 1-16,-2 6-3 16,2 3 1-16,1-3-1 15,2 0 0-15,-1 3-1 16,6 3 1-16,-1 3 0 15,2 3 1-15,5 0-1 16,5 0 0-16,2 0 0 16,-1-3 0-16,8-3 1 0,2-6 1 15,-2 0-1-15,1-9 1 16,3-9-1-16,-5 3 1 16,1-9-2-16,-2 3 0 15,-2-6-1-15,-7 0 1 16,2-3 0-16,-1 0 0 15,-4 9 0-15,0 3 1 16,0 0-1-16,0 9 1 16,0 0 0-16,0 12 0 15,2 3-2-15,2 0 0 16,4 3 0-16,-2 3 1 0,1-3-8 16,4-6 0-16,1-3-8 15,-2 0 0-15,1-6 6 16,2-6 0-16</inkml:trace>
  <inkml:trace contextRef="#ctx0" brushRef="#br0" timeOffset="11">2111 145 19 0,'0'-9'9'0,"3"18"8"16,-3-9-9-16,0-3-4 15,-3 3 0-15,0 0 1 0,-2 0 1 16,-2-6-5-16,1 6 1 16,-6 0-1-16,1 6 0 15,-2 3-3-15,1-4 0 16,1 10 1-16,2-3 1 15,-3 6 1-15,2 3 0 16,-2 3-1-16,6 0 1 16,3 0-2-16,3 3 0 15,3-6 1-15,3 0 1 16,6-3-5-16,-2-9 1 16,4-3-3-16,2-3 1 15,-2-6-15-15,4-3 0 0,-5-9 12 16,10 0 1-16</inkml:trace>
  <inkml:trace contextRef="#ctx0" brushRef="#br0" timeOffset="12">2250 264 11 0,'0'-9'5'0,"5"24"6"16,-2-15-6-16,3 6 2 15,3-12 0-15,-2 0 0 16,2 6 0-16,2 0-3 16,1-9 1-16,-2 6-2 15,2 0 1-15,-3-3-3 16,2-3 1-16,-4 6-1 0,2-12 0 16,-7 3 0-16,-2 3 1 15,0-3-2-15,-2 3 1 16,-7 0-1-16,0 9 0 15,-3-3-1-15,-3 0 0 16,2 6-1-16,-5 0 1 16,0 12 1-16,0 0 0 15,0 3 0-15,4 3 1 32,14 9-1-32,2-3 0 15,7-6 0-15,0-3 0 0,7-3-2 16,-2-6 0-16,-1 0-5 15,5-9 0-15,0 0-9 16,0-9 1-16,0 9-1 16,0-9 1-16</inkml:trace>
  <inkml:trace contextRef="#ctx0" brushRef="#br0" timeOffset="13">2565-82 26 0,'-7'-12'13'0,"7"9"3"0,0 3-12 0,0 0-2 15,0 9 0-15,0 3 4 16,0 6 0-16,0 6-3 16,0 14 1-16,0 4-4 15,0-3 1-15,0 18 0 16,7-10 0-16,-2-5-2 15,-1-9 0-15,-2-3 2 16,2-3 1-16,-1-9 0 16,6-6 1-16,0-12-3 15,2-9 0-15,5-3 0 16,-2-6 1-16,-1 0-2 16,2 0 1-16,3-3-1 0,3 6 1 15,-6 6 2-15,-1 3 0 16,-4 6-4-16,2 9 1 15,-6 0 1-15,-1 3 0 16,-10-3 0-16,-5 12 0 16,-4 0-1-16,-4-3 1 15,0 3-4-15,0 0 1 16,-4-6-1-16,2-3 0 16,2-3-4-16,0-6 1 15,2-3 2-15,5 0 1 0,4-3-9 16,5-6 0-16,8-9 1 15,6 3 0-15</inkml:trace>
  <inkml:trace contextRef="#ctx0" brushRef="#br0" timeOffset="14">2954 180 30 0,'-8'6'15'0,"8"0"0"16,0-3-14-16,0 6-2 16,-4 0 0-16,-2 0 4 15,-2 3 0-15,4 0 0 16,4 3 0-16,0-3-2 16,4 0 1-16,-1 3-2 0,6-6 1 15,0-3-1-15,6 3 1 16,-1 0 2-16,1-18 1 15,-5 6-2-15,1-6 1 16,-1-3 0-16,-2-3 0 16,-4 6-3-16,-4-3 1 15,-4 0-2-15,-7 0 0 16,1-3-2-16,-5 12 1 16,1 0-4-16,-1 3 0 15,5 0-5-15,-1 6 1 16,5-6-2-16,2 9 0 15,4-12-2-15,6 3 0 16,9-6 13-16,3 6 0 0</inkml:trace>
  <inkml:trace contextRef="#ctx0" brushRef="#br0" timeOffset="15">3207 145 29 0,'15'-9'14'0,"-7"6"9"0,-8 3-15 0,0 3-3 16,-5 6 1-16,-2-1-6 15,5 1 0-15,-10 3 1 16,2 0 0-16,2-3-2 16,2 9 0-16,-3 3 0 15,6 0 1-15,3-6 1 16,3 0 0-16,6 0 0 16,0-3 0-16,6-3 0 0,3-6 0 15,0-3 1-15,3-3 1 16,0-6-3-16,-3-3 1 15,0-6 2-15,-4 6 0 16,-2-3-4-16,-6-6 0 16,-2 6-1-16,-4-3 1 15,-4 6-4-15,-2 3 1 16,-6 3-3-16,3 3 0 16,-6-3-6-16,1 6 1 15,2 6-12-15,2-3 0 16</inkml:trace>
  <inkml:trace contextRef="#ctx0" brushRef="#br0" timeOffset="16">3530-136 18 0,'-3'0'9'0,"3"3"11"15,0-3-10-15,0 0 0 16,0 6 1-16,0-3-6 16,0 6 1-16,-3-3-3 0,3 3 0 15,-5 3-2-15,5 0 1 16,0 0 0-16,0 18 1 15,0-1-6-15,0 10 1 16,0 0 2-16,0 3 0 16,0 8-1-16,0-11 0 15,0 3-3-15,0-6 1 16,0-3 0-16,0-3 1 16,0-3-3-16,5-9 1 15,-2-6-1-15,0-9 0 16,-3-3-9-16,4-3 0 15,-1-6-4-15,5-9 0 16</inkml:trace>
  <inkml:trace contextRef="#ctx0" brushRef="#br0" timeOffset="17">3678 115 22 0,'6'-9'11'0,"6"9"5"16,-10 0-10-16,-2 0-2 16,4-6 0-16,-1 0 0 15,2 6 1-15,-5 0-1 16,0 0 0-16,4 9-3 16,-8-9 1-16,4 0 0 15,-5 0 1-15,2 3-3 16,-1 6 0-16,2 0-1 0,-5-3 0 15,-4 0-1-15,-5 0 1 16,2 3-2-16,-4-1 1 16,5-2 1-16,-2 0 1 15,1-3-1-15,2 3 1 16,2 3 1-16,2-3 1 16,5-6 2-16,3 0 0 15,0 0-2-15,0 0 0 16,8 0 0-16,-1 6 1 15,7-3-2-15,-4 3 0 16,2 0 0-16,2 3 0 16,1 0 0-16,-6 6 0 0,7-3-2 15,-2 3 1-15,-4-6 1 16,-2 6 0-16,-2-3-6 16,1-9 0-16,2 6-7 15,-7 0 1-15,-2-9-18 16,7 0 1-16,4 3 22 15,1 3 0-15</inkml:trace>
  <inkml:trace contextRef="#ctx0" brushRef="#br0" timeOffset="18">4302 162 28 0,'2'3'14'0,"2"-3"6"0,-4 0-14 16,0 6-1-16,0-3 1 15,-4-3-4-15,4 0 0 0,-2 0-1 16,-2 0 1-16,-1 0-1 16,-2-3 0-16,1-3 1 15,-2 3 0-15,-7 0-3 16,2 0 0-16,-1 3-3 15,-2 3 1-15,-2 3 0 16,4 0 1-16,1 6 1 16,-2 0 0-16,4 9 0 15,1-3 0-15,2 9-1 16,5-3 1-16,3-3 1 16,3-3 1-16,5-3 0 15,2 0 1-15,5-9-1 16,-1-3 1-16,4-6-2 0,0-3 1 15,0-3-3-15,-3-6 1 16,-2 0 2-16,-1 0 1 16,-3 0-3-16,0 6 0 15,-3-3 2-15,-3 3 0 16,-3 6 1-16,5-3 0 16,-5 12-2-16,4-3 0 15,-2 12 0-15,2-6 0 16,4 6-1-16,-2 6 0 15,1-6-8-15,2 0 1 16,0-6-4-16,2 3 1 16,1-9-9-16,-2-3 0 15</inkml:trace>
  <inkml:trace contextRef="#ctx0" brushRef="#br0" timeOffset="19">4664 124 19 0,'3'-18'9'0,"-3"33"11"16,0-15-11-16,0-6-3 15,0 6 1-15,0 0-2 16,-3 0 1-16,-2-9-3 0,-2 3 1 16,1-3-2-16,-2 3 0 15,2-6-3-15,-6 0 1 16,6 3-2-16,-6 3 0 16,6 12 2-16,-10 3 1 15,5 6-2-15,4 3 1 16,1 9 0-16,1 3 1 15,2-1-2-15,3 1 0 16,0 0-3-16,3-6 1 16,6 3-2-16,-3-6 0 15,6-9-2-15,2 0 1 16,-4-9-4-16,4 0 1 16,2-12-4-16,1 6 0 0,1-6 8 15,0 0 0-15</inkml:trace>
  <inkml:trace contextRef="#ctx0" brushRef="#br0" timeOffset="20">4928 136 21 0,'4'-3'10'0,"14"6"3"0,-18-3-11 16,3 0 0-16,0-3 1 16,2 0 3-16,-5 3 1 15,0-3-2-15,3-3 0 16,-3 0-1-16,0-3 1 15,0 6-3-15,-3-9 0 16,-2 3-2-16,-1 3 0 16,-4 6-1-16,-2 0 1 15,-2 0-1-15,-1 0 0 16,2 9-1-16,-1 12 1 16,-2-12 0-16,2 6 1 0,4 0 1 15,2 11 0-15,2-5-1 16,2 6 1-16,1-3-1 15,3 3 0-15,7-6 0 16,-1-3 0-16,6-3-5 16,2-6 1-16,-1-6-8 15,5-3 1-15,5-3-7 16,-2-6 1-16,0 0 9 16,-3 0 1-16</inkml:trace>
  <inkml:trace contextRef="#ctx0" brushRef="#br0" timeOffset="21">5118 192 22 0,'-4'9'11'0,"8"-15"5"0,-4 6-11 16,0 0-2-16,0 9 1 16,0-9-1-16,3 9 0 15,2 3-2-15,1-3 1 16,1 6-2-16,4-3 1 15,1 3-1-15,6-6 1 16,-5 0-2-16,5 3 0 16,0-3 5-16,0-9 1 15,0-3-3-15,-1 0 0 16,1-3 0-16,-2-6 0 0,-5-6-3 16,-4 0 1-16,-5 3-3 15,-2-3 1-15,-2-3-2 16,-10 0 1-16,2-3 1 15,-4 10 1-15,-4 2-5 16,0 6 0-16,0 9 1 16,0 0 1-16,0 3-5 15,3 9 1-15,6-7-7 16,-3-2 1-16,6 3 12 16,2 6 1-16</inkml:trace>
  <inkml:trace contextRef="#ctx0" brushRef="#br0" timeOffset="22">5526 91 19 0,'0'-18'9'0,"-3"21"10"0,3-3-10 15,0 0-4-15,0 9 0 16,0-9-4-16,0 6 1 16,0 6 0-16,0 0 0 15,0 3-2-15,0 6 0 0,0-1 0 16,0 4 1-16,3-3-1 15,2 9 0-15,-2-12-2 16,1 3 1-16,2-6 0 16,6-6 1-16,-1-9 0 15,-2-3 1-15,7-9-3 16,2 3 1-16,-4-12 1 16,-4 9 1-16,2-6-1 15,-3-3 0-15,0-3 2 16,-3 6 1-16,-3 6-2 15,2-2 1-15,-1 11-2 16,-4 3 0-16,0 3 1 16,0 14 1-16,0-8-1 15,0 9 0-15,0-3-5 0,2 3 0 16,2-6-4-16,4 3 0 16,-2-3-5-16,6-9 0 15,-2 3-3-15,2-12 1 16</inkml:trace>
  <inkml:trace contextRef="#ctx0" brushRef="#br0" timeOffset="23">5906 115 21 0,'9'0'10'15,"-2"30"1"-15,-7-24-11 0,2-1 2 16,-2 10 0-16,0 0 4 16,0 0 0-16,0 0-1 15,0 3 0-15,0 0-3 16,0-6 0-16,0 0-2 16,0-6 0-16,0 3 1 15,0-6 1-15,0-3 0 16,0 0 0-16,4-9 0 15,1-3 0-15,-2 0-1 16,3-6 1-16,1 0-3 16,4-3 0-16,1 0 0 15,1 9 1-15,-2 0 0 16,5 6 0-16,-7 4 0 0,2 2 0 16,1 5 0-16,-2 4 1 15,1 0-3-15,-1 12 0 16,-2-3-3-16,-1 0 1 15,-1 6-6-15,-1-3 0 16,2-3-9-16,-5 0 0 16,2-6 13-16,1 3 0 15</inkml:trace>
  <inkml:trace contextRef="#ctx0" brushRef="#br0" timeOffset="24">6186 219 28 0,'-13'-6'14'0,"8"18"7"16,5-12-15-16,0 0-1 16,0 0 0-16,8 0 0 15,2 6 0-15,4-6 0 16,4 0 1-16,7 0 1 15,4 3 0-15,5-3-8 16,-2 0 0-16,-1-3-4 16,2-3 1-16,-4 3-1 15,-4 0 0-15,-5 0-1 16,-2-3 1-16,-2 6-8 16,-2-6 1-16,-1 6-13 0,-2-3 0 15,5 6 22-15,-7-6 0 16</inkml:trace>
  <inkml:trace contextRef="#ctx0" brushRef="#br0" timeOffset="25">6330-34 23 0,'-10'0'11'0,"5"17"8"15,5-17-12-15,0 6-1 16,0-6 1-16,0 0-3 16,0 6 1-16,0 0-3 0,0 0 1 15,0 6-2-15,0 0 0 16,0 3 1-16,0 0 0 16,5 0-3-16,-5 12 1 15,3 0 0-15,-3 2 0 16,3 1-1-16,1 6 1 15,4-6-6-15,-5 0 0 16,0-3-3-16,1 0 1 31,-1-3-11-31,2-12 0 16,-5-6 7-16,3-6 1 16</inkml:trace>
  <inkml:trace contextRef="#ctx0" brushRef="#br0" timeOffset="26">6768 127 21 0,'6'-3'10'0,"12"9"5"0,-18-6-11 16,0-3 2-16,0 3 1 0,0 0-2 15,-4 0 1-15,2 0 0 16,-2 0 0-16,-1-3-5 16,-2-6 0-16,-2 9-2 15,-2-3 1-15,-5-3-2 16,2 6 0-16,1 6 1 16,-2-3 1-16,3-3-1 15,3 9 1-15,1-3 0 16,1 0 1-16,4-6-1 15,3 15 1-15,0-7 0 16,7-5 0-16,-1 6-2 16,6 3 1-16,2-6 0 15,4 0 1-15,0 3 0 16,0 0 1-16,0 3-1 16,0-3 0-16,-5 0-2 0,-2 3 1 15,-4 3 0-15,2-6 1 16,-7-3-1-16,-2 3 1 15,-2 9-1-15,-7-9 0 16,0 3-2-16,-9-3 1 16,0 3-2-16,0-3 1 15,0-6-5-15,2 0 0 16,7-3-6-16,-2 0 0 16,-1 3-8-16,6-6 0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8-20T21:48:43.941"/>
    </inkml:context>
    <inkml:brush xml:id="br0">
      <inkml:brushProperty name="width" value="0.05833" units="cm"/>
      <inkml:brushProperty name="height" value="0.05833" units="cm"/>
      <inkml:brushProperty name="color" value="#8C1515"/>
      <inkml:brushProperty name="fitToCurve" value="1"/>
    </inkml:brush>
  </inkml:definitions>
  <inkml:trace contextRef="#ctx0" brushRef="#br0">7 1366 31 0,'-7'3'15'0,"7"-12"5"0,0 6-16 0,0 3 1 16,0 0 1-16,0-3-3 15,0-6 0-15,4-3 1 16,-1-3 0-16,4 3 0 16,1-9 0-16,2-6-7 15,4 3 1-15,4-14 2 16,0-4 0-16,4-10 2 16,3 8 1-16,3-4-2 15,12-9 0-15,3 1-1 16,3-4 0-16,2 0-1 15,-2 4 0-15,4 2 1 0,-3-6 0 16,-1 7 0-16,1 1 0 16,-1 2 0-16,-3 8 1 15,1 0-2-15,-8 3 1 16,3 6 0-16,-3 9 1 16,-8 3-3-16,-2 3 1 15,-5 6 1-15,-7 4 0 16,1-1 0-16,-5 3 1 15,-2 3-2-15,-8 3 0 16,3 0 1-16,-3-3 0 16,0 3-1-16,0 0 1 15,0 0 0-15,0 0 0 16,0 0 1-16,0 0 1 16,0-3-5-16,0 0 1 0,-3 0 2 15,3 3 1-15,0-3-2 16,-4 0 0-16,0-3-1 15,4-3 0-15,-3 0 1 16,3 0 0-16,-4-3-1 16,1 3 1-16,-8 0 0 15,4-3 1-15,-1 0 0 16,-2 0 0-16,-1 0-1 16,0 0 1-16,1 0 1 15,-2 4 0-15,-2-1-1 16,0 3 0-16,0 3 1 15,-1 0 1-15,1 3-2 0,4 3 1 16,-2-3-1-16,6 0 0 16,2 3-1-16,4 0 0 15,0 3 3-15,4-3 1 16,2 0-2-16,6-3 1 16,2 0-1-16,7-3 0 15,4 3 0-15,0-3 0 16,1 0 0-16,-2-3 0 15,-2 3-2-15,0-3 0 16,-1 3 3-16,-3 0 0 16,-8 3-1-16,2-3 1 15,-6 6-1-15,2 0 0 16,-4 0 0-16,-4 3 0 0,0 3 0 16,0 3 1-16,-4-1-2 15,0 4 1-15,-3 0-1 16,0 3 0-16,-4 3 1 15,0 12 0-15,1-3-1 16,-1 3 1-16,4-1 0 16,-8-2 0-16,-3 0-2 15,4-3 1-15,10-6-1 16,1-3 1-16,0-3 0 16,-1 3 0-16,-4-6 1 15,16-6 0-15,-8 2-2 16,7-8 1-16,-4 6 1 15,1-2 0-15,0-8-2 0,-1 2 0 16,1-2-1-16,-4 4 0 16,0-8-1-16,0 8 1 15,0 0-2-15,0 0 0 16,0 0-5-16,0 0 0 16,0 0-6-16,0-4 0 15,0 4-12-15,7-6 0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8-20T21:48:49.539"/>
    </inkml:context>
    <inkml:brush xml:id="br0">
      <inkml:brushProperty name="width" value="0.05833" units="cm"/>
      <inkml:brushProperty name="height" value="0.05833" units="cm"/>
      <inkml:brushProperty name="color" value="#8C1515"/>
      <inkml:brushProperty name="fitToCurve" value="1"/>
    </inkml:brush>
  </inkml:definitions>
  <inkml:trace contextRef="#ctx0" brushRef="#br0">-69-23 24 0,'0'-2'12'0,"0"-7"5"0,0 9-11 15,3 6-1-15,-3 2 1 16,0 7-2-16,0 0 0 15,-3 6-2-15,3 12 1 16,0 3-3-16,3-6 0 16,2 2 1-16,2 1 1 15,-1 6-2-15,2-9 0 16,-2 0-1-16,3-9 0 16,-2-3-7-16,-1 0 1 15,2-9-5-15,-4-3 1 16,-4-6-12-16,2-3 1 15</inkml:trace>
  <inkml:trace contextRef="#ctx0" brushRef="#br0" timeOffset="1">-247 46 25 0,'7'0'12'0,"-7"-3"3"0,0 3-12 16,0 3 0-16,0-3 0 16,0 9 1-16,0 0 0 15,0 0-2-15,0 0 1 16,2 3 0-16,2 0 1 16,-1 12-4-16,6 2 0 15,-3 1 0-15,2 3 1 16,2 0-2-16,-2-3 1 15,2 3-2-15,-2 0 0 16,-2-6-6-16,1-3 1 0,2-3-8 16,-3-6 0-16,-3-6-1 15,5-6 1-15</inkml:trace>
  <inkml:trace contextRef="#ctx0" brushRef="#br0" timeOffset="2">-274 204 26 0,'0'6'13'0,"4"-15"4"15,4 9-13-15,2-6 1 16,2 6 1-16,6-6 0 16,0 3 1-16,6-9-5 0,8 3 0 15,1 3-2-15,-2-2 1 16,1-1-1-16,-2 0 1 15,-2 0-2-15,2 9 0 16,-10-9-6-16,-2 9 1 16,-2-3-6-16,-10 6 1 15,-6-3-14-15,0 6 0 16,-6 3 24-16,-6-3 1 16</inkml:trace>
  <inkml:trace contextRef="#ctx0" brushRef="#br0" timeOffset="3">-240 294 27 0,'-7'6'13'16,"10"-30"4"-16,-3 24-14 0,0 0-1 16,6 3 1-16,6 0 3 15,1-3 1-15,2-6-4 16,3 0 0-16,3 0-1 15,5-3 0-15,2 0-3 16,1-3 1-16,-5 3 0 16,3 0 0-16,-6-3-1 15,-3 3 1-15,-3 6-2 16,1-3 0-16,-7 0-16 16,-3 6 0-16,-6-6-5 15,0 6 1-15</inkml:trace>
  <inkml:trace contextRef="#ctx0" brushRef="#br0" timeOffset="4">473 204 25 0,'0'-3'12'0,"0"3"9"15,0 0-13-15,0 0-3 0,-5 3 0 16,2-3-3-16,0 15 1 15,-4-9-2-15,-1 9 1 16,-2 6-2-16,2-3 1 16,5 6-2-16,-1-3 0 15,4 6 1-15,7-6 0 16,4 0 0-16,4-3 0 16,-2-9 1-16,5-3 0 15,0-6 1-15,0-3 0 16,5-6-2-16,-5 0 0 15,-5-6 1-15,-1-3 0 32,-12-9-8-32,-7 6 1 0,-4-3-2 15,-1 9 0-15,2 3-5 16,-4 3 0-16,2 0-5 16,6 6 1-16</inkml:trace>
  <inkml:trace contextRef="#ctx0" brushRef="#br0" timeOffset="5">839 25 18 0,'-5'-21'9'0,"-1"36"1"0,6-18-9 16,-4 0 2-1,-4-3 0-15,2 3 2 0,-6-6 0 16,-1 9-1-16,2-3 1 16,-1 3-3-16,-1 3 1 15,-5-3-4-15,3 0 0 16,1 6 0-16,4 6 0 16,2 0 0-16,2 0 1 15,2-3 1-15,-1 12 0 16,5-3 0-16,5 3 1 15,1 3-2-15,6-1 1 16,1 4-1-16,-2-3 0 16,1-3 0-16,1 9 1 15,-2 0-3-15,-1 0 0 0,2-6-7 16,-1 3 0-16,-4-9-5 16,-1 0 1-16,-1-6 3 15,-5-3 0-15</inkml:trace>
  <inkml:trace contextRef="#ctx0" brushRef="#br0" timeOffset="6">599 324 28 0,'9'-9'14'0,"31"-12"3"0,-22 12-14 15,8 0-1-15,-2-3 0 16,1 3-4-16,1 6 0 16,1 0-3-16,0 0 0 15,-9 0-15-15,0 0 1 16,-5 9 13-16,1 0 0 16</inkml:trace>
  <inkml:trace contextRef="#ctx0" brushRef="#br0" timeOffset="7">1268 55 35 0,'22'0'17'0,"17"-30"3"0,-24 27-19 15,3-3 3-15,2 0 1 16,2 0-3-16,1 3 1 16,-2-3-3-16,-3 6 0 15,0 0-1-15,-5 0 1 16,2 9-2-16,-3-6 1 0,-3 6-10 16,0 0 1-16,-3-9-7 15,2 12 0-15,-8-12 4 16,0 15 0-16</inkml:trace>
  <inkml:trace contextRef="#ctx0" brushRef="#br0" timeOffset="8">1308 270 29 0,'6'12'14'0,"20"-30"4"15,-16 15-16-15,4-3 1 16,4-3 0-16,4 3-1 16,1-3 0-16,-2 3-3 0,1 0 1 15,-4 0-11-15,0 3 0 16,0-3-13-16,-4 3 0 16</inkml:trace>
  <inkml:trace contextRef="#ctx0" brushRef="#br0" timeOffset="9">1329 67 21 0,'-3'-6'10'0,"3"-3"8"0,0 12-10 16,-4 6-2-16,4-3 1 0,0 0-5 15,0 3 0-15,0 6 0 16,0 0 1-16,4 6-3 15,-1 8 0-15,0 1 0 16,5 0 1-16,-2 0-4 16,6 0 0-16,-2 0-8 15,2-6 1-15,-1 0-8 16,-4-12 1-16,-1-3 9 16,-1 0 0-16</inkml:trace>
  <inkml:trace contextRef="#ctx0" brushRef="#br0" timeOffset="10">1784 174 19 0,'-14'-3'9'0,"4"6"6"16,5-3-9-16,-2 6-3 15,-4 0 0-15,-2 0-1 16,-1-3 1-16,-2 6-3 16,2 3 1-16,1-3-1 15,2 0 0-15,-1 3-1 16,6 3 1-16,-1 3 0 15,2 3 1-15,5 0-1 16,5 0 0-16,2 0 0 16,-1-3 0-16,8-3 1 0,2-6 1 15,-2 0-1-15,1-9 1 16,3-9-1-16,-5 3 1 16,1-9-2-16,-2 3 0 15,-2-6-1-15,-7 0 1 16,2-3 0-16,-1 0 0 15,-4 9 0-15,0 3 1 16,0 0-1-16,0 9 1 16,0 0 0-16,0 12 0 15,2 3-2-15,2 0 0 16,4 3 0-16,-2 3 1 0,1-3-8 16,4-6 0-16,1-3-8 15,-2 0 0-15,1-6 6 16,2-6 0-16</inkml:trace>
  <inkml:trace contextRef="#ctx0" brushRef="#br0" timeOffset="11">2111 145 19 0,'0'-9'9'0,"3"18"8"16,-3-9-9-16,0-3-4 15,-3 3 0-15,0 0 1 0,-2 0 1 16,-2-6-5-16,1 6 1 16,-6 0-1-16,1 6 0 15,-2 3-3-15,1-4 0 16,1 10 1-16,2-3 1 15,-3 6 1-15,2 3 0 16,-2 3-1-16,6 0 1 16,3 0-2-16,3 3 0 15,3-6 1-15,3 0 1 16,6-3-5-16,-2-9 1 16,4-3-3-16,2-3 1 15,-2-6-15-15,4-3 0 0,-5-9 12 16,10 0 1-16</inkml:trace>
  <inkml:trace contextRef="#ctx0" brushRef="#br0" timeOffset="12">2250 264 11 0,'0'-9'5'0,"5"24"6"16,-2-15-6-16,3 6 2 15,3-12 0-15,-2 0 0 16,2 6 0-16,2 0-3 16,1-9 1-16,-2 6-2 15,2 0 1-15,-3-3-3 16,2-3 1-16,-4 6-1 0,2-12 0 16,-7 3 0-16,-2 3 1 15,0-3-2-15,-2 3 1 16,-7 0-1-16,0 9 0 15,-3-3-1-15,-3 0 0 16,2 6-1-16,-5 0 1 16,0 12 1-16,0 0 0 15,0 3 0-15,4 3 1 32,14 9-1-32,2-3 0 15,7-6 0-15,0-3 0 0,7-3-2 16,-2-6 0-16,-1 0-5 15,5-9 0-15,0 0-9 16,0-9 1-16,0 9-1 16,0-9 1-16</inkml:trace>
  <inkml:trace contextRef="#ctx0" brushRef="#br0" timeOffset="13">2565-82 26 0,'-7'-12'13'0,"7"9"3"0,0 3-12 0,0 0-2 15,0 9 0-15,0 3 4 16,0 6 0-16,0 6-3 16,0 14 1-16,0 4-4 15,0-3 1-15,0 18 0 16,7-10 0-16,-2-5-2 15,-1-9 0-15,-2-3 2 16,2-3 1-16,-1-9 0 16,6-6 1-16,0-12-3 15,2-9 0-15,5-3 0 16,-2-6 1-16,-1 0-2 16,2 0 1-16,3-3-1 0,3 6 1 15,-6 6 2-15,-1 3 0 16,-4 6-4-16,2 9 1 15,-6 0 1-15,-1 3 0 16,-10-3 0-16,-5 12 0 16,-4 0-1-16,-4-3 1 15,0 3-4-15,0 0 1 16,-4-6-1-16,2-3 0 16,2-3-4-16,0-6 1 15,2-3 2-15,5 0 1 0,4-3-9 16,5-6 0-16,8-9 1 15,6 3 0-15</inkml:trace>
  <inkml:trace contextRef="#ctx0" brushRef="#br0" timeOffset="14">2954 180 30 0,'-8'6'15'0,"8"0"0"16,0-3-14-16,0 6-2 16,-4 0 0-16,-2 0 4 15,-2 3 0-15,4 0 0 16,4 3 0-16,0-3-2 16,4 0 1-16,-1 3-2 0,6-6 1 15,0-3-1-15,6 3 1 16,-1 0 2-16,1-18 1 15,-5 6-2-15,1-6 1 16,-1-3 0-16,-2-3 0 16,-4 6-3-16,-4-3 1 15,-4 0-2-15,-7 0 0 16,1-3-2-16,-5 12 1 16,1 0-4-16,-1 3 0 15,5 0-5-15,-1 6 1 16,5-6-2-16,2 9 0 15,4-12-2-15,6 3 0 16,9-6 13-16,3 6 0 0</inkml:trace>
  <inkml:trace contextRef="#ctx0" brushRef="#br0" timeOffset="15">3207 145 29 0,'15'-9'14'0,"-7"6"9"0,-8 3-15 0,0 3-3 16,-5 6 1-16,-2-1-6 15,5 1 0-15,-10 3 1 16,2 0 0-16,2-3-2 16,2 9 0-16,-3 3 0 15,6 0 1-15,3-6 1 16,3 0 0-16,6 0 0 16,0-3 0-16,6-3 0 0,3-6 0 15,0-3 1-15,3-3 1 16,0-6-3-16,-3-3 1 15,0-6 2-15,-4 6 0 16,-2-3-4-16,-6-6 0 16,-2 6-1-16,-4-3 1 15,-4 6-4-15,-2 3 1 16,-6 3-3-16,3 3 0 16,-6-3-6-16,1 6 1 15,2 6-12-15,2-3 0 16</inkml:trace>
  <inkml:trace contextRef="#ctx0" brushRef="#br0" timeOffset="16">3530-136 18 0,'-3'0'9'0,"3"3"11"15,0-3-10-15,0 0 0 16,0 6 1-16,0-3-6 16,0 6 1-16,-3-3-3 0,3 3 0 15,-5 3-2-15,5 0 1 16,0 0 0-16,0 18 1 15,0-1-6-15,0 10 1 16,0 0 2-16,0 3 0 16,0 8-1-16,0-11 0 15,0 3-3-15,0-6 1 16,0-3 0-16,0-3 1 16,0-3-3-16,5-9 1 15,-2-6-1-15,0-9 0 16,-3-3-9-16,4-3 0 15,-1-6-4-15,5-9 0 16</inkml:trace>
  <inkml:trace contextRef="#ctx0" brushRef="#br0" timeOffset="17">3678 115 22 0,'6'-9'11'0,"6"9"5"16,-10 0-10-16,-2 0-2 16,4-6 0-16,-1 0 0 15,2 6 1-15,-5 0-1 16,0 0 0-16,4 9-3 16,-8-9 1-16,4 0 0 15,-5 0 1-15,2 3-3 16,-1 6 0-16,2 0-1 0,-5-3 0 15,-4 0-1-15,-5 0 1 16,2 3-2-16,-4-1 1 16,5-2 1-16,-2 0 1 15,1-3-1-15,2 3 1 16,2 3 1-16,2-3 1 16,5-6 2-16,3 0 0 15,0 0-2-15,0 0 0 16,8 0 0-16,-1 6 1 15,7-3-2-15,-4 3 0 16,2 0 0-16,2 3 0 16,1 0 0-16,-6 6 0 0,7-3-2 15,-2 3 1-15,-4-6 1 16,-2 6 0-16,-2-3-6 16,1-9 0-16,2 6-7 15,-7 0 1-15,-2-9-18 16,7 0 1-16,4 3 22 15,1 3 0-15</inkml:trace>
  <inkml:trace contextRef="#ctx0" brushRef="#br0" timeOffset="18">4302 162 28 0,'2'3'14'0,"2"-3"6"0,-4 0-14 16,0 6-1-16,0-3 1 15,-4-3-4-15,4 0 0 0,-2 0-1 16,-2 0 1-16,-1 0-1 16,-2-3 0-16,1-3 1 15,-2 3 0-15,-7 0-3 16,2 0 0-16,-1 3-3 15,-2 3 1-15,-2 3 0 16,4 0 1-16,1 6 1 16,-2 0 0-16,4 9 0 15,1-3 0-15,2 9-1 16,5-3 1-16,3-3 1 16,3-3 1-16,5-3 0 15,2 0 1-15,5-9-1 16,-1-3 1-16,4-6-2 0,0-3 1 15,0-3-3-15,-3-6 1 16,-2 0 2-16,-1 0 1 16,-3 0-3-16,0 6 0 15,-3-3 2-15,-3 3 0 16,-3 6 1-16,5-3 0 16,-5 12-2-16,4-3 0 15,-2 12 0-15,2-6 0 16,4 6-1-16,-2 6 0 15,1-6-8-15,2 0 1 16,0-6-4-16,2 3 1 16,1-9-9-16,-2-3 0 15</inkml:trace>
  <inkml:trace contextRef="#ctx0" brushRef="#br0" timeOffset="19">4664 124 19 0,'3'-18'9'0,"-3"33"11"16,0-15-11-16,0-6-3 15,0 6 1-15,0 0-2 16,-3 0 1-16,-2-9-3 0,-2 3 1 16,1-3-2-16,-2 3 0 15,2-6-3-15,-6 0 1 16,6 3-2-16,-6 3 0 16,6 12 2-16,-10 3 1 15,5 6-2-15,4 3 1 16,1 9 0-16,1 3 1 15,2-1-2-15,3 1 0 16,0 0-3-16,3-6 1 16,6 3-2-16,-3-6 0 15,6-9-2-15,2 0 1 16,-4-9-4-16,4 0 1 16,2-12-4-16,1 6 0 0,1-6 8 15,0 0 0-15</inkml:trace>
  <inkml:trace contextRef="#ctx0" brushRef="#br0" timeOffset="20">4928 136 21 0,'4'-3'10'0,"14"6"3"0,-18-3-11 16,3 0 0-16,0-3 1 16,2 0 3-16,-5 3 1 15,0-3-2-15,3-3 0 16,-3 0-1-16,0-3 1 15,0 6-3-15,-3-9 0 16,-2 3-2-16,-1 3 0 16,-4 6-1-16,-2 0 1 15,-2 0-1-15,-1 0 0 16,2 9-1-16,-1 12 1 16,-2-12 0-16,2 6 1 0,4 0 1 15,2 11 0-15,2-5-1 16,2 6 1-16,1-3-1 15,3 3 0-15,7-6 0 16,-1-3 0-16,6-3-5 16,2-6 1-16,-1-6-8 15,5-3 1-15,5-3-7 16,-2-6 1-16,0 0 9 16,-3 0 1-16</inkml:trace>
  <inkml:trace contextRef="#ctx0" brushRef="#br0" timeOffset="21">5118 192 22 0,'-4'9'11'0,"8"-15"5"0,-4 6-11 16,0 0-2-16,0 9 1 16,0-9-1-16,3 9 0 15,2 3-2-15,1-3 1 16,1 6-2-16,4-3 1 15,1 3-1-15,6-6 1 16,-5 0-2-16,5 3 0 16,0-3 5-16,0-9 1 15,0-3-3-15,-1 0 0 16,1-3 0-16,-2-6 0 0,-5-6-3 16,-4 0 1-16,-5 3-3 15,-2-3 1-15,-2-3-2 16,-10 0 1-16,2-3 1 15,-4 10 1-15,-4 2-5 16,0 6 0-16,0 9 1 16,0 0 1-16,0 3-5 15,3 9 1-15,6-7-7 16,-3-2 1-16,6 3 12 16,2 6 1-16</inkml:trace>
  <inkml:trace contextRef="#ctx0" brushRef="#br0" timeOffset="22">5526 91 19 0,'0'-18'9'0,"-3"21"10"0,3-3-10 15,0 0-4-15,0 9 0 16,0-9-4-16,0 6 1 16,0 6 0-16,0 0 0 15,0 3-2-15,0 6 0 0,0-1 0 16,0 4 1-16,3-3-1 15,2 9 0-15,-2-12-2 16,1 3 1-16,2-6 0 16,6-6 1-16,-1-9 0 15,-2-3 1-15,7-9-3 16,2 3 1-16,-4-12 1 16,-4 9 1-16,2-6-1 15,-3-3 0-15,0-3 2 16,-3 6 1-16,-3 6-2 15,2-2 1-15,-1 11-2 16,-4 3 0-16,0 3 1 16,0 14 1-16,0-8-1 15,0 9 0-15,0-3-5 0,2 3 0 16,2-6-4-16,4 3 0 16,-2-3-5-16,6-9 0 15,-2 3-3-15,2-12 1 16</inkml:trace>
  <inkml:trace contextRef="#ctx0" brushRef="#br0" timeOffset="23">5906 115 21 0,'9'0'10'15,"-2"30"1"-15,-7-24-11 0,2-1 2 16,-2 10 0-16,0 0 4 16,0 0 0-16,0 0-1 15,0 3 0-15,0 0-3 16,0-6 0-16,0 0-2 16,0-6 0-16,0 3 1 15,0-6 1-15,0-3 0 16,0 0 0-16,4-9 0 15,1-3 0-15,-2 0-1 16,3-6 1-16,1 0-3 16,4-3 0-16,1 0 0 15,1 9 1-15,-2 0 0 16,5 6 0-16,-7 4 0 0,2 2 0 16,1 5 0-16,-2 4 1 15,1 0-3-15,-1 12 0 16,-2-3-3-16,-1 0 1 15,-1 6-6-15,-1-3 0 16,2-3-9-16,-5 0 0 16,2-6 13-16,1 3 0 15</inkml:trace>
  <inkml:trace contextRef="#ctx0" brushRef="#br0" timeOffset="24">6186 219 28 0,'-13'-6'14'0,"8"18"7"16,5-12-15-16,0 0-1 16,0 0 0-16,8 0 0 15,2 6 0-15,4-6 0 16,4 0 1-16,7 0 1 15,4 3 0-15,5-3-8 16,-2 0 0-16,-1-3-4 16,2-3 1-16,-4 3-1 15,-4 0 0-15,-5 0-1 16,-2-3 1-16,-2 6-8 16,-2-6 1-16,-1 6-13 0,-2-3 0 15,5 6 22-15,-7-6 0 16</inkml:trace>
  <inkml:trace contextRef="#ctx0" brushRef="#br0" timeOffset="25">6330-34 23 0,'-10'0'11'0,"5"17"8"15,5-17-12-15,0 6-1 16,0-6 1-16,0 0-3 16,0 6 1-16,0 0-3 0,0 0 1 15,0 6-2-15,0 0 0 16,0 3 1-16,0 0 0 16,5 0-3-16,-5 12 1 15,3 0 0-15,-3 2 0 16,3 1-1-16,1 6 1 15,4-6-6-15,-5 0 0 16,0-3-3-16,1 0 1 31,-1-3-11-31,2-12 0 16,-5-6 7-16,3-6 1 16</inkml:trace>
  <inkml:trace contextRef="#ctx0" brushRef="#br0" timeOffset="26">6768 127 21 0,'6'-3'10'0,"12"9"5"0,-18-6-11 16,0-3 2-16,0 3 1 0,0 0-2 15,-4 0 1-15,2 0 0 16,-2 0 0-16,-1-3-5 16,-2-6 0-16,-2 9-2 15,-2-3 1-15,-5-3-2 16,2 6 0-16,1 6 1 16,-2-3 1-16,3-3-1 15,3 9 1-15,1-3 0 16,1 0 1-16,4-6-1 15,3 15 1-15,0-7 0 16,7-5 0-16,-1 6-2 16,6 3 1-16,2-6 0 15,4 0 1-15,0 3 0 16,0 0 1-16,0 3-1 16,0-3 0-16,-5 0-2 0,-2 3 1 15,-4 3 0-15,2-6 1 16,-7-3-1-16,-2 3 1 15,-2 9-1-15,-7-9 0 16,0 3-2-16,-9-3 1 16,0 3-2-16,0-3 1 15,0-6-5-15,2 0 0 16,7-3-6-16,-2 0 0 16,-1 3-8-16,6-6 0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8-20T21:48:49.566"/>
    </inkml:context>
    <inkml:brush xml:id="br0">
      <inkml:brushProperty name="width" value="0.05833" units="cm"/>
      <inkml:brushProperty name="height" value="0.05833" units="cm"/>
      <inkml:brushProperty name="color" value="#8C1515"/>
      <inkml:brushProperty name="fitToCurve" value="1"/>
    </inkml:brush>
  </inkml:definitions>
  <inkml:trace contextRef="#ctx0" brushRef="#br0">7 1366 31 0,'-7'3'15'0,"7"-12"5"0,0 6-16 0,0 3 1 16,0 0 1-16,0-3-3 15,0-6 0-15,4-3 1 16,-1-3 0-16,4 3 0 16,1-9 0-16,2-6-7 15,4 3 1-15,4-14 2 16,0-4 0-16,4-10 2 16,3 8 1-16,3-4-2 15,12-9 0-15,3 1-1 16,3-4 0-16,2 0-1 15,-2 4 0-15,4 2 1 0,-3-6 0 16,-1 7 0-16,1 1 0 16,-1 2 0-16,-3 8 1 15,1 0-2-15,-8 3 1 16,3 6 0-16,-3 9 1 16,-8 3-3-16,-2 3 1 15,-5 6 1-15,-7 4 0 16,1-1 0-16,-5 3 1 15,-2 3-2-15,-8 3 0 16,3 0 1-16,-3-3 0 16,0 3-1-16,0 0 1 15,0 0 0-15,0 0 0 16,0 0 1-16,0 0 1 16,0-3-5-16,0 0 1 0,-3 0 2 15,3 3 1-15,0-3-2 16,-4 0 0-16,0-3-1 15,4-3 0-15,-3 0 1 16,3 0 0-16,-4-3-1 16,1 3 1-16,-8 0 0 15,4-3 1-15,-1 0 0 16,-2 0 0-16,-1 0-1 16,0 0 1-16,1 0 1 15,-2 4 0-15,-2-1-1 16,0 3 0-16,0 3 1 15,-1 0 1-15,1 3-2 0,4 3 1 16,-2-3-1-16,6 0 0 16,2 3-1-16,4 0 0 15,0 3 3-15,4-3 1 16,2 0-2-16,6-3 1 16,2 0-1-16,7-3 0 15,4 3 0-15,0-3 0 16,1 0 0-16,-2-3 0 15,-2 3-2-15,0-3 0 16,-1 3 3-16,-3 0 0 16,-8 3-1-16,2-3 1 15,-6 6-1-15,2 0 0 16,-4 0 0-16,-4 3 0 0,0 3 0 16,0 3 1-16,-4-1-2 15,0 4 1-15,-3 0-1 16,0 3 0-16,-4 3 1 15,0 12 0-15,1-3-1 16,-1 3 1-16,4-1 0 16,-8-2 0-16,-3 0-2 15,4-3 1-15,10-6-1 16,1-3 1-16,0-3 0 16,-1 3 0-16,-4-6 1 15,16-6 0-15,-8 2-2 16,7-8 1-16,-4 6 1 15,1-2 0-15,0-8-2 0,-1 2 0 16,1-2-1-16,-4 4 0 16,0-8-1-16,0 8 1 15,0 0-2-15,0 0 0 16,0 0-5-16,0 0 0 16,0 0-6-16,0-4 0 15,0 4-12-15,7-6 0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8-20T21:48:54.833"/>
    </inkml:context>
    <inkml:brush xml:id="br0">
      <inkml:brushProperty name="width" value="0.05833" units="cm"/>
      <inkml:brushProperty name="height" value="0.05833" units="cm"/>
      <inkml:brushProperty name="color" value="#8C1515"/>
      <inkml:brushProperty name="fitToCurve" value="1"/>
    </inkml:brush>
  </inkml:definitions>
  <inkml:trace contextRef="#ctx0" brushRef="#br0">-69-23 24 0,'0'-2'12'0,"0"-7"5"0,0 9-11 15,3 6-1-15,-3 2 1 16,0 7-2-16,0 0 0 15,-3 6-2-15,3 12 1 16,0 3-3-16,3-6 0 16,2 2 1-16,2 1 1 15,-1 6-2-15,2-9 0 16,-2 0-1-16,3-9 0 16,-2-3-7-16,-1 0 1 15,2-9-5-15,-4-3 1 16,-4-6-12-16,2-3 1 15</inkml:trace>
  <inkml:trace contextRef="#ctx0" brushRef="#br0" timeOffset="1">-247 46 25 0,'7'0'12'0,"-7"-3"3"0,0 3-12 16,0 3 0-16,0-3 0 16,0 9 1-16,0 0 0 15,0 0-2-15,0 0 1 16,2 3 0-16,2 0 1 16,-1 12-4-16,6 2 0 15,-3 1 0-15,2 3 1 16,2 0-2-16,-2-3 1 15,2 3-2-15,-2 0 0 16,-2-6-6-16,1-3 1 0,2-3-8 16,-3-6 0-16,-3-6-1 15,5-6 1-15</inkml:trace>
  <inkml:trace contextRef="#ctx0" brushRef="#br0" timeOffset="2">-274 204 26 0,'0'6'13'0,"4"-15"4"15,4 9-13-15,2-6 1 16,2 6 1-16,6-6 0 16,0 3 1-16,6-9-5 0,8 3 0 15,1 3-2-15,-2-2 1 16,1-1-1-16,-2 0 1 15,-2 0-2-15,2 9 0 16,-10-9-6-16,-2 9 1 16,-2-3-6-16,-10 6 1 15,-6-3-14-15,0 6 0 16,-6 3 24-16,-6-3 1 16</inkml:trace>
  <inkml:trace contextRef="#ctx0" brushRef="#br0" timeOffset="3">-240 294 27 0,'-7'6'13'16,"10"-30"4"-16,-3 24-14 0,0 0-1 16,6 3 1-16,6 0 3 15,1-3 1-15,2-6-4 16,3 0 0-16,3 0-1 15,5-3 0-15,2 0-3 16,1-3 1-16,-5 3 0 16,3 0 0-16,-6-3-1 15,-3 3 1-15,-3 6-2 16,1-3 0-16,-7 0-16 16,-3 6 0-16,-6-6-5 15,0 6 1-15</inkml:trace>
  <inkml:trace contextRef="#ctx0" brushRef="#br0" timeOffset="4">473 204 25 0,'0'-3'12'0,"0"3"9"15,0 0-13-15,0 0-3 0,-5 3 0 16,2-3-3-16,0 15 1 15,-4-9-2-15,-1 9 1 16,-2 6-2-16,2-3 1 16,5 6-2-16,-1-3 0 15,4 6 1-15,7-6 0 16,4 0 0-16,4-3 0 16,-2-9 1-16,5-3 0 15,0-6 1-15,0-3 0 16,5-6-2-16,-5 0 0 15,-5-6 1-15,-1-3 0 32,-12-9-8-32,-7 6 1 0,-4-3-2 15,-1 9 0-15,2 3-5 16,-4 3 0-16,2 0-5 16,6 6 1-16</inkml:trace>
  <inkml:trace contextRef="#ctx0" brushRef="#br0" timeOffset="5">839 25 18 0,'-5'-21'9'0,"-1"36"1"0,6-18-9 16,-4 0 2-1,-4-3 0-15,2 3 2 0,-6-6 0 16,-1 9-1-16,2-3 1 16,-1 3-3-16,-1 3 1 15,-5-3-4-15,3 0 0 16,1 6 0-16,4 6 0 16,2 0 0-16,2 0 1 15,2-3 1-15,-1 12 0 16,5-3 0-16,5 3 1 15,1 3-2-15,6-1 1 16,1 4-1-16,-2-3 0 16,1-3 0-16,1 9 1 15,-2 0-3-15,-1 0 0 0,2-6-7 16,-1 3 0-16,-4-9-5 16,-1 0 1-16,-1-6 3 15,-5-3 0-15</inkml:trace>
  <inkml:trace contextRef="#ctx0" brushRef="#br0" timeOffset="6">599 324 28 0,'9'-9'14'0,"31"-12"3"0,-22 12-14 15,8 0-1-15,-2-3 0 16,1 3-4-16,1 6 0 16,1 0-3-16,0 0 0 15,-9 0-15-15,0 0 1 16,-5 9 13-16,1 0 0 16</inkml:trace>
  <inkml:trace contextRef="#ctx0" brushRef="#br0" timeOffset="7">1268 55 35 0,'22'0'17'0,"17"-30"3"0,-24 27-19 15,3-3 3-15,2 0 1 16,2 0-3-16,1 3 1 16,-2-3-3-16,-3 6 0 15,0 0-1-15,-5 0 1 16,2 9-2-16,-3-6 1 0,-3 6-10 16,0 0 1-16,-3-9-7 15,2 12 0-15,-8-12 4 16,0 15 0-16</inkml:trace>
  <inkml:trace contextRef="#ctx0" brushRef="#br0" timeOffset="8">1308 270 29 0,'6'12'14'0,"20"-30"4"15,-16 15-16-15,4-3 1 16,4-3 0-16,4 3-1 16,1-3 0-16,-2 3-3 0,1 0 1 15,-4 0-11-15,0 3 0 16,0-3-13-16,-4 3 0 16</inkml:trace>
  <inkml:trace contextRef="#ctx0" brushRef="#br0" timeOffset="9">1329 67 21 0,'-3'-6'10'0,"3"-3"8"0,0 12-10 16,-4 6-2-16,4-3 1 0,0 0-5 15,0 3 0-15,0 6 0 16,0 0 1-16,4 6-3 15,-1 8 0-15,0 1 0 16,5 0 1-16,-2 0-4 16,6 0 0-16,-2 0-8 15,2-6 1-15,-1 0-8 16,-4-12 1-16,-1-3 9 16,-1 0 0-16</inkml:trace>
  <inkml:trace contextRef="#ctx0" brushRef="#br0" timeOffset="10">1784 174 19 0,'-14'-3'9'0,"4"6"6"16,5-3-9-16,-2 6-3 15,-4 0 0-15,-2 0-1 16,-1-3 1-16,-2 6-3 16,2 3 1-16,1-3-1 15,2 0 0-15,-1 3-1 16,6 3 1-16,-1 3 0 15,2 3 1-15,5 0-1 16,5 0 0-16,2 0 0 16,-1-3 0-16,8-3 1 0,2-6 1 15,-2 0-1-15,1-9 1 16,3-9-1-16,-5 3 1 16,1-9-2-16,-2 3 0 15,-2-6-1-15,-7 0 1 16,2-3 0-16,-1 0 0 15,-4 9 0-15,0 3 1 16,0 0-1-16,0 9 1 16,0 0 0-16,0 12 0 15,2 3-2-15,2 0 0 16,4 3 0-16,-2 3 1 0,1-3-8 16,4-6 0-16,1-3-8 15,-2 0 0-15,1-6 6 16,2-6 0-16</inkml:trace>
  <inkml:trace contextRef="#ctx0" brushRef="#br0" timeOffset="11">2111 145 19 0,'0'-9'9'0,"3"18"8"16,-3-9-9-16,0-3-4 15,-3 3 0-15,0 0 1 0,-2 0 1 16,-2-6-5-16,1 6 1 16,-6 0-1-16,1 6 0 15,-2 3-3-15,1-4 0 16,1 10 1-16,2-3 1 15,-3 6 1-15,2 3 0 16,-2 3-1-16,6 0 1 16,3 0-2-16,3 3 0 15,3-6 1-15,3 0 1 16,6-3-5-16,-2-9 1 16,4-3-3-16,2-3 1 15,-2-6-15-15,4-3 0 0,-5-9 12 16,10 0 1-16</inkml:trace>
  <inkml:trace contextRef="#ctx0" brushRef="#br0" timeOffset="12">2250 264 11 0,'0'-9'5'0,"5"24"6"16,-2-15-6-16,3 6 2 15,3-12 0-15,-2 0 0 16,2 6 0-16,2 0-3 16,1-9 1-16,-2 6-2 15,2 0 1-15,-3-3-3 16,2-3 1-16,-4 6-1 0,2-12 0 16,-7 3 0-16,-2 3 1 15,0-3-2-15,-2 3 1 16,-7 0-1-16,0 9 0 15,-3-3-1-15,-3 0 0 16,2 6-1-16,-5 0 1 16,0 12 1-16,0 0 0 15,0 3 0-15,4 3 1 32,14 9-1-32,2-3 0 15,7-6 0-15,0-3 0 0,7-3-2 16,-2-6 0-16,-1 0-5 15,5-9 0-15,0 0-9 16,0-9 1-16,0 9-1 16,0-9 1-16</inkml:trace>
  <inkml:trace contextRef="#ctx0" brushRef="#br0" timeOffset="13">2565-82 26 0,'-7'-12'13'0,"7"9"3"0,0 3-12 0,0 0-2 15,0 9 0-15,0 3 4 16,0 6 0-16,0 6-3 16,0 14 1-16,0 4-4 15,0-3 1-15,0 18 0 16,7-10 0-16,-2-5-2 15,-1-9 0-15,-2-3 2 16,2-3 1-16,-1-9 0 16,6-6 1-16,0-12-3 15,2-9 0-15,5-3 0 16,-2-6 1-16,-1 0-2 16,2 0 1-16,3-3-1 0,3 6 1 15,-6 6 2-15,-1 3 0 16,-4 6-4-16,2 9 1 15,-6 0 1-15,-1 3 0 16,-10-3 0-16,-5 12 0 16,-4 0-1-16,-4-3 1 15,0 3-4-15,0 0 1 16,-4-6-1-16,2-3 0 16,2-3-4-16,0-6 1 15,2-3 2-15,5 0 1 0,4-3-9 16,5-6 0-16,8-9 1 15,6 3 0-15</inkml:trace>
  <inkml:trace contextRef="#ctx0" brushRef="#br0" timeOffset="14">2954 180 30 0,'-8'6'15'0,"8"0"0"16,0-3-14-16,0 6-2 16,-4 0 0-16,-2 0 4 15,-2 3 0-15,4 0 0 16,4 3 0-16,0-3-2 16,4 0 1-16,-1 3-2 0,6-6 1 15,0-3-1-15,6 3 1 16,-1 0 2-16,1-18 1 15,-5 6-2-15,1-6 1 16,-1-3 0-16,-2-3 0 16,-4 6-3-16,-4-3 1 15,-4 0-2-15,-7 0 0 16,1-3-2-16,-5 12 1 16,1 0-4-16,-1 3 0 15,5 0-5-15,-1 6 1 16,5-6-2-16,2 9 0 15,4-12-2-15,6 3 0 16,9-6 13-16,3 6 0 0</inkml:trace>
  <inkml:trace contextRef="#ctx0" brushRef="#br0" timeOffset="15">3207 145 29 0,'15'-9'14'0,"-7"6"9"0,-8 3-15 0,0 3-3 16,-5 6 1-16,-2-1-6 15,5 1 0-15,-10 3 1 16,2 0 0-16,2-3-2 16,2 9 0-16,-3 3 0 15,6 0 1-15,3-6 1 16,3 0 0-16,6 0 0 16,0-3 0-16,6-3 0 0,3-6 0 15,0-3 1-15,3-3 1 16,0-6-3-16,-3-3 1 15,0-6 2-15,-4 6 0 16,-2-3-4-16,-6-6 0 16,-2 6-1-16,-4-3 1 15,-4 6-4-15,-2 3 1 16,-6 3-3-16,3 3 0 16,-6-3-6-16,1 6 1 15,2 6-12-15,2-3 0 16</inkml:trace>
  <inkml:trace contextRef="#ctx0" brushRef="#br0" timeOffset="16">3530-136 18 0,'-3'0'9'0,"3"3"11"15,0-3-10-15,0 0 0 16,0 6 1-16,0-3-6 16,0 6 1-16,-3-3-3 0,3 3 0 15,-5 3-2-15,5 0 1 16,0 0 0-16,0 18 1 15,0-1-6-15,0 10 1 16,0 0 2-16,0 3 0 16,0 8-1-16,0-11 0 15,0 3-3-15,0-6 1 16,0-3 0-16,0-3 1 16,0-3-3-16,5-9 1 15,-2-6-1-15,0-9 0 16,-3-3-9-16,4-3 0 15,-1-6-4-15,5-9 0 16</inkml:trace>
  <inkml:trace contextRef="#ctx0" brushRef="#br0" timeOffset="17">3678 115 22 0,'6'-9'11'0,"6"9"5"16,-10 0-10-16,-2 0-2 16,4-6 0-16,-1 0 0 15,2 6 1-15,-5 0-1 16,0 0 0-16,4 9-3 16,-8-9 1-16,4 0 0 15,-5 0 1-15,2 3-3 16,-1 6 0-16,2 0-1 0,-5-3 0 15,-4 0-1-15,-5 0 1 16,2 3-2-16,-4-1 1 16,5-2 1-16,-2 0 1 15,1-3-1-15,2 3 1 16,2 3 1-16,2-3 1 16,5-6 2-16,3 0 0 15,0 0-2-15,0 0 0 16,8 0 0-16,-1 6 1 15,7-3-2-15,-4 3 0 16,2 0 0-16,2 3 0 16,1 0 0-16,-6 6 0 0,7-3-2 15,-2 3 1-15,-4-6 1 16,-2 6 0-16,-2-3-6 16,1-9 0-16,2 6-7 15,-7 0 1-15,-2-9-18 16,7 0 1-16,4 3 22 15,1 3 0-15</inkml:trace>
  <inkml:trace contextRef="#ctx0" brushRef="#br0" timeOffset="18">4302 162 28 0,'2'3'14'0,"2"-3"6"0,-4 0-14 16,0 6-1-16,0-3 1 15,-4-3-4-15,4 0 0 0,-2 0-1 16,-2 0 1-16,-1 0-1 16,-2-3 0-16,1-3 1 15,-2 3 0-15,-7 0-3 16,2 0 0-16,-1 3-3 15,-2 3 1-15,-2 3 0 16,4 0 1-16,1 6 1 16,-2 0 0-16,4 9 0 15,1-3 0-15,2 9-1 16,5-3 1-16,3-3 1 16,3-3 1-16,5-3 0 15,2 0 1-15,5-9-1 16,-1-3 1-16,4-6-2 0,0-3 1 15,0-3-3-15,-3-6 1 16,-2 0 2-16,-1 0 1 16,-3 0-3-16,0 6 0 15,-3-3 2-15,-3 3 0 16,-3 6 1-16,5-3 0 16,-5 12-2-16,4-3 0 15,-2 12 0-15,2-6 0 16,4 6-1-16,-2 6 0 15,1-6-8-15,2 0 1 16,0-6-4-16,2 3 1 16,1-9-9-16,-2-3 0 15</inkml:trace>
  <inkml:trace contextRef="#ctx0" brushRef="#br0" timeOffset="19">4664 124 19 0,'3'-18'9'0,"-3"33"11"16,0-15-11-16,0-6-3 15,0 6 1-15,0 0-2 16,-3 0 1-16,-2-9-3 0,-2 3 1 16,1-3-2-16,-2 3 0 15,2-6-3-15,-6 0 1 16,6 3-2-16,-6 3 0 16,6 12 2-16,-10 3 1 15,5 6-2-15,4 3 1 16,1 9 0-16,1 3 1 15,2-1-2-15,3 1 0 16,0 0-3-16,3-6 1 16,6 3-2-16,-3-6 0 15,6-9-2-15,2 0 1 16,-4-9-4-16,4 0 1 16,2-12-4-16,1 6 0 0,1-6 8 15,0 0 0-15</inkml:trace>
  <inkml:trace contextRef="#ctx0" brushRef="#br0" timeOffset="20">4928 136 21 0,'4'-3'10'0,"14"6"3"0,-18-3-11 16,3 0 0-16,0-3 1 16,2 0 3-16,-5 3 1 15,0-3-2-15,3-3 0 16,-3 0-1-16,0-3 1 15,0 6-3-15,-3-9 0 16,-2 3-2-16,-1 3 0 16,-4 6-1-16,-2 0 1 15,-2 0-1-15,-1 0 0 16,2 9-1-16,-1 12 1 16,-2-12 0-16,2 6 1 0,4 0 1 15,2 11 0-15,2-5-1 16,2 6 1-16,1-3-1 15,3 3 0-15,7-6 0 16,-1-3 0-16,6-3-5 16,2-6 1-16,-1-6-8 15,5-3 1-15,5-3-7 16,-2-6 1-16,0 0 9 16,-3 0 1-16</inkml:trace>
  <inkml:trace contextRef="#ctx0" brushRef="#br0" timeOffset="21">5118 192 22 0,'-4'9'11'0,"8"-15"5"0,-4 6-11 16,0 0-2-16,0 9 1 16,0-9-1-16,3 9 0 15,2 3-2-15,1-3 1 16,1 6-2-16,4-3 1 15,1 3-1-15,6-6 1 16,-5 0-2-16,5 3 0 16,0-3 5-16,0-9 1 15,0-3-3-15,-1 0 0 16,1-3 0-16,-2-6 0 0,-5-6-3 16,-4 0 1-16,-5 3-3 15,-2-3 1-15,-2-3-2 16,-10 0 1-16,2-3 1 15,-4 10 1-15,-4 2-5 16,0 6 0-16,0 9 1 16,0 0 1-16,0 3-5 15,3 9 1-15,6-7-7 16,-3-2 1-16,6 3 12 16,2 6 1-16</inkml:trace>
  <inkml:trace contextRef="#ctx0" brushRef="#br0" timeOffset="22">5526 91 19 0,'0'-18'9'0,"-3"21"10"0,3-3-10 15,0 0-4-15,0 9 0 16,0-9-4-16,0 6 1 16,0 6 0-16,0 0 0 15,0 3-2-15,0 6 0 0,0-1 0 16,0 4 1-16,3-3-1 15,2 9 0-15,-2-12-2 16,1 3 1-16,2-6 0 16,6-6 1-16,-1-9 0 15,-2-3 1-15,7-9-3 16,2 3 1-16,-4-12 1 16,-4 9 1-16,2-6-1 15,-3-3 0-15,0-3 2 16,-3 6 1-16,-3 6-2 15,2-2 1-15,-1 11-2 16,-4 3 0-16,0 3 1 16,0 14 1-16,0-8-1 15,0 9 0-15,0-3-5 0,2 3 0 16,2-6-4-16,4 3 0 16,-2-3-5-16,6-9 0 15,-2 3-3-15,2-12 1 16</inkml:trace>
  <inkml:trace contextRef="#ctx0" brushRef="#br0" timeOffset="23">5906 115 21 0,'9'0'10'15,"-2"30"1"-15,-7-24-11 0,2-1 2 16,-2 10 0-16,0 0 4 16,0 0 0-16,0 0-1 15,0 3 0-15,0 0-3 16,0-6 0-16,0 0-2 16,0-6 0-16,0 3 1 15,0-6 1-15,0-3 0 16,0 0 0-16,4-9 0 15,1-3 0-15,-2 0-1 16,3-6 1-16,1 0-3 16,4-3 0-16,1 0 0 15,1 9 1-15,-2 0 0 16,5 6 0-16,-7 4 0 0,2 2 0 16,1 5 0-16,-2 4 1 15,1 0-3-15,-1 12 0 16,-2-3-3-16,-1 0 1 15,-1 6-6-15,-1-3 0 16,2-3-9-16,-5 0 0 16,2-6 13-16,1 3 0 15</inkml:trace>
  <inkml:trace contextRef="#ctx0" brushRef="#br0" timeOffset="24">6186 219 28 0,'-13'-6'14'0,"8"18"7"16,5-12-15-16,0 0-1 16,0 0 0-16,8 0 0 15,2 6 0-15,4-6 0 16,4 0 1-16,7 0 1 15,4 3 0-15,5-3-8 16,-2 0 0-16,-1-3-4 16,2-3 1-16,-4 3-1 15,-4 0 0-15,-5 0-1 16,-2-3 1-16,-2 6-8 16,-2-6 1-16,-1 6-13 0,-2-3 0 15,5 6 22-15,-7-6 0 16</inkml:trace>
  <inkml:trace contextRef="#ctx0" brushRef="#br0" timeOffset="25">6330-34 23 0,'-10'0'11'0,"5"17"8"15,5-17-12-15,0 6-1 16,0-6 1-16,0 0-3 16,0 6 1-16,0 0-3 0,0 0 1 15,0 6-2-15,0 0 0 16,0 3 1-16,0 0 0 16,5 0-3-16,-5 12 1 15,3 0 0-15,-3 2 0 16,3 1-1-16,1 6 1 15,4-6-6-15,-5 0 0 16,0-3-3-16,1 0 1 31,-1-3-11-31,2-12 0 16,-5-6 7-16,3-6 1 16</inkml:trace>
  <inkml:trace contextRef="#ctx0" brushRef="#br0" timeOffset="26">6768 127 21 0,'6'-3'10'0,"12"9"5"0,-18-6-11 16,0-3 2-16,0 3 1 0,0 0-2 15,-4 0 1-15,2 0 0 16,-2 0 0-16,-1-3-5 16,-2-6 0-16,-2 9-2 15,-2-3 1-15,-5-3-2 16,2 6 0-16,1 6 1 16,-2-3 1-16,3-3-1 15,3 9 1-15,1-3 0 16,1 0 1-16,4-6-1 15,3 15 1-15,0-7 0 16,7-5 0-16,-1 6-2 16,6 3 1-16,2-6 0 15,4 0 1-15,0 3 0 16,0 0 1-16,0 3-1 16,0-3 0-16,-5 0-2 0,-2 3 1 15,-4 3 0-15,2-6 1 16,-7-3-1-16,-2 3 1 15,-2 9-1-15,-7-9 0 16,0 3-2-16,-9-3 1 16,0 3-2-16,0-3 1 15,0-6-5-15,2 0 0 16,7-3-6-16,-2 0 0 16,-1 3-8-16,6-6 0 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8-20T21:48:54.860"/>
    </inkml:context>
    <inkml:brush xml:id="br0">
      <inkml:brushProperty name="width" value="0.05833" units="cm"/>
      <inkml:brushProperty name="height" value="0.05833" units="cm"/>
      <inkml:brushProperty name="color" value="#8C1515"/>
      <inkml:brushProperty name="fitToCurve" value="1"/>
    </inkml:brush>
  </inkml:definitions>
  <inkml:trace contextRef="#ctx0" brushRef="#br0">7 1366 31 0,'-7'3'15'0,"7"-12"5"0,0 6-16 0,0 3 1 16,0 0 1-16,0-3-3 15,0-6 0-15,4-3 1 16,-1-3 0-16,4 3 0 16,1-9 0-16,2-6-7 15,4 3 1-15,4-14 2 16,0-4 0-16,4-10 2 16,3 8 1-16,3-4-2 15,12-9 0-15,3 1-1 16,3-4 0-16,2 0-1 15,-2 4 0-15,4 2 1 0,-3-6 0 16,-1 7 0-16,1 1 0 16,-1 2 0-16,-3 8 1 15,1 0-2-15,-8 3 1 16,3 6 0-16,-3 9 1 16,-8 3-3-16,-2 3 1 15,-5 6 1-15,-7 4 0 16,1-1 0-16,-5 3 1 15,-2 3-2-15,-8 3 0 16,3 0 1-16,-3-3 0 16,0 3-1-16,0 0 1 15,0 0 0-15,0 0 0 16,0 0 1-16,0 0 1 16,0-3-5-16,0 0 1 0,-3 0 2 15,3 3 1-15,0-3-2 16,-4 0 0-16,0-3-1 15,4-3 0-15,-3 0 1 16,3 0 0-16,-4-3-1 16,1 3 1-16,-8 0 0 15,4-3 1-15,-1 0 0 16,-2 0 0-16,-1 0-1 16,0 0 1-16,1 0 1 15,-2 4 0-15,-2-1-1 16,0 3 0-16,0 3 1 15,-1 0 1-15,1 3-2 0,4 3 1 16,-2-3-1-16,6 0 0 16,2 3-1-16,4 0 0 15,0 3 3-15,4-3 1 16,2 0-2-16,6-3 1 16,2 0-1-16,7-3 0 15,4 3 0-15,0-3 0 16,1 0 0-16,-2-3 0 15,-2 3-2-15,0-3 0 16,-1 3 3-16,-3 0 0 16,-8 3-1-16,2-3 1 15,-6 6-1-15,2 0 0 16,-4 0 0-16,-4 3 0 0,0 3 0 16,0 3 1-16,-4-1-2 15,0 4 1-15,-3 0-1 16,0 3 0-16,-4 3 1 15,0 12 0-15,1-3-1 16,-1 3 1-16,4-1 0 16,-8-2 0-16,-3 0-2 15,4-3 1-15,10-6-1 16,1-3 1-16,0-3 0 16,-1 3 0-16,-4-6 1 15,16-6 0-15,-8 2-2 16,7-8 1-16,-4 6 1 15,1-2 0-15,0-8-2 0,-1 2 0 16,1-2-1-16,-4 4 0 16,0-8-1-16,0 8 1 15,0 0-2-15,0 0 0 16,0 0-5-16,0 0 0 16,0 0-6-16,0-4 0 15,0 4-12-15,7-6 0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8-20T21:49:01.723"/>
    </inkml:context>
    <inkml:brush xml:id="br0">
      <inkml:brushProperty name="width" value="0.05833" units="cm"/>
      <inkml:brushProperty name="height" value="0.05833" units="cm"/>
      <inkml:brushProperty name="color" value="#8C1515"/>
      <inkml:brushProperty name="fitToCurve" value="1"/>
    </inkml:brush>
  </inkml:definitions>
  <inkml:trace contextRef="#ctx0" brushRef="#br0">-69-23 24 0,'0'-2'12'0,"0"-7"5"0,0 9-11 15,3 6-1-15,-3 2 1 16,0 7-2-16,0 0 0 15,-3 6-2-15,3 12 1 16,0 3-3-16,3-6 0 16,2 2 1-16,2 1 1 15,-1 6-2-15,2-9 0 16,-2 0-1-16,3-9 0 16,-2-3-7-16,-1 0 1 15,2-9-5-15,-4-3 1 16,-4-6-12-16,2-3 1 15</inkml:trace>
  <inkml:trace contextRef="#ctx0" brushRef="#br0" timeOffset="1">-247 46 25 0,'7'0'12'0,"-7"-3"3"0,0 3-12 16,0 3 0-16,0-3 0 16,0 9 1-16,0 0 0 15,0 0-2-15,0 0 1 16,2 3 0-16,2 0 1 16,-1 12-4-16,6 2 0 15,-3 1 0-15,2 3 1 16,2 0-2-16,-2-3 1 15,2 3-2-15,-2 0 0 16,-2-6-6-16,1-3 1 0,2-3-8 16,-3-6 0-16,-3-6-1 15,5-6 1-15</inkml:trace>
  <inkml:trace contextRef="#ctx0" brushRef="#br0" timeOffset="2">-274 204 26 0,'0'6'13'0,"4"-15"4"15,4 9-13-15,2-6 1 16,2 6 1-16,6-6 0 16,0 3 1-16,6-9-5 0,8 3 0 15,1 3-2-15,-2-2 1 16,1-1-1-16,-2 0 1 15,-2 0-2-15,2 9 0 16,-10-9-6-16,-2 9 1 16,-2-3-6-16,-10 6 1 15,-6-3-14-15,0 6 0 16,-6 3 24-16,-6-3 1 16</inkml:trace>
  <inkml:trace contextRef="#ctx0" brushRef="#br0" timeOffset="3">-240 294 27 0,'-7'6'13'16,"10"-30"4"-16,-3 24-14 0,0 0-1 16,6 3 1-16,6 0 3 15,1-3 1-15,2-6-4 16,3 0 0-16,3 0-1 15,5-3 0-15,2 0-3 16,1-3 1-16,-5 3 0 16,3 0 0-16,-6-3-1 15,-3 3 1-15,-3 6-2 16,1-3 0-16,-7 0-16 16,-3 6 0-16,-6-6-5 15,0 6 1-15</inkml:trace>
  <inkml:trace contextRef="#ctx0" brushRef="#br0" timeOffset="4">473 204 25 0,'0'-3'12'0,"0"3"9"15,0 0-13-15,0 0-3 0,-5 3 0 16,2-3-3-16,0 15 1 15,-4-9-2-15,-1 9 1 16,-2 6-2-16,2-3 1 16,5 6-2-16,-1-3 0 15,4 6 1-15,7-6 0 16,4 0 0-16,4-3 0 16,-2-9 1-16,5-3 0 15,0-6 1-15,0-3 0 16,5-6-2-16,-5 0 0 15,-5-6 1-15,-1-3 0 32,-12-9-8-32,-7 6 1 0,-4-3-2 15,-1 9 0-15,2 3-5 16,-4 3 0-16,2 0-5 16,6 6 1-16</inkml:trace>
  <inkml:trace contextRef="#ctx0" brushRef="#br0" timeOffset="5">839 25 18 0,'-5'-21'9'0,"-1"36"1"0,6-18-9 16,-4 0 2-1,-4-3 0-15,2 3 2 0,-6-6 0 16,-1 9-1-16,2-3 1 16,-1 3-3-16,-1 3 1 15,-5-3-4-15,3 0 0 16,1 6 0-16,4 6 0 16,2 0 0-16,2 0 1 15,2-3 1-15,-1 12 0 16,5-3 0-16,5 3 1 15,1 3-2-15,6-1 1 16,1 4-1-16,-2-3 0 16,1-3 0-16,1 9 1 15,-2 0-3-15,-1 0 0 0,2-6-7 16,-1 3 0-16,-4-9-5 16,-1 0 1-16,-1-6 3 15,-5-3 0-15</inkml:trace>
  <inkml:trace contextRef="#ctx0" brushRef="#br0" timeOffset="6">599 324 28 0,'9'-9'14'0,"31"-12"3"0,-22 12-14 15,8 0-1-15,-2-3 0 16,1 3-4-16,1 6 0 16,1 0-3-16,0 0 0 15,-9 0-15-15,0 0 1 16,-5 9 13-16,1 0 0 16</inkml:trace>
  <inkml:trace contextRef="#ctx0" brushRef="#br0" timeOffset="7">1268 55 35 0,'22'0'17'0,"17"-30"3"0,-24 27-19 15,3-3 3-15,2 0 1 16,2 0-3-16,1 3 1 16,-2-3-3-16,-3 6 0 15,0 0-1-15,-5 0 1 16,2 9-2-16,-3-6 1 0,-3 6-10 16,0 0 1-16,-3-9-7 15,2 12 0-15,-8-12 4 16,0 15 0-16</inkml:trace>
  <inkml:trace contextRef="#ctx0" brushRef="#br0" timeOffset="8">1308 270 29 0,'6'12'14'0,"20"-30"4"15,-16 15-16-15,4-3 1 16,4-3 0-16,4 3-1 16,1-3 0-16,-2 3-3 0,1 0 1 15,-4 0-11-15,0 3 0 16,0-3-13-16,-4 3 0 16</inkml:trace>
  <inkml:trace contextRef="#ctx0" brushRef="#br0" timeOffset="9">1329 67 21 0,'-3'-6'10'0,"3"-3"8"0,0 12-10 16,-4 6-2-16,4-3 1 0,0 0-5 15,0 3 0-15,0 6 0 16,0 0 1-16,4 6-3 15,-1 8 0-15,0 1 0 16,5 0 1-16,-2 0-4 16,6 0 0-16,-2 0-8 15,2-6 1-15,-1 0-8 16,-4-12 1-16,-1-3 9 16,-1 0 0-16</inkml:trace>
  <inkml:trace contextRef="#ctx0" brushRef="#br0" timeOffset="10">1784 174 19 0,'-14'-3'9'0,"4"6"6"16,5-3-9-16,-2 6-3 15,-4 0 0-15,-2 0-1 16,-1-3 1-16,-2 6-3 16,2 3 1-16,1-3-1 15,2 0 0-15,-1 3-1 16,6 3 1-16,-1 3 0 15,2 3 1-15,5 0-1 16,5 0 0-16,2 0 0 16,-1-3 0-16,8-3 1 0,2-6 1 15,-2 0-1-15,1-9 1 16,3-9-1-16,-5 3 1 16,1-9-2-16,-2 3 0 15,-2-6-1-15,-7 0 1 16,2-3 0-16,-1 0 0 15,-4 9 0-15,0 3 1 16,0 0-1-16,0 9 1 16,0 0 0-16,0 12 0 15,2 3-2-15,2 0 0 16,4 3 0-16,-2 3 1 0,1-3-8 16,4-6 0-16,1-3-8 15,-2 0 0-15,1-6 6 16,2-6 0-16</inkml:trace>
  <inkml:trace contextRef="#ctx0" brushRef="#br0" timeOffset="11">2111 145 19 0,'0'-9'9'0,"3"18"8"16,-3-9-9-16,0-3-4 15,-3 3 0-15,0 0 1 0,-2 0 1 16,-2-6-5-16,1 6 1 16,-6 0-1-16,1 6 0 15,-2 3-3-15,1-4 0 16,1 10 1-16,2-3 1 15,-3 6 1-15,2 3 0 16,-2 3-1-16,6 0 1 16,3 0-2-16,3 3 0 15,3-6 1-15,3 0 1 16,6-3-5-16,-2-9 1 16,4-3-3-16,2-3 1 15,-2-6-15-15,4-3 0 0,-5-9 12 16,10 0 1-16</inkml:trace>
  <inkml:trace contextRef="#ctx0" brushRef="#br0" timeOffset="12">2250 264 11 0,'0'-9'5'0,"5"24"6"16,-2-15-6-16,3 6 2 15,3-12 0-15,-2 0 0 16,2 6 0-16,2 0-3 16,1-9 1-16,-2 6-2 15,2 0 1-15,-3-3-3 16,2-3 1-16,-4 6-1 0,2-12 0 16,-7 3 0-16,-2 3 1 15,0-3-2-15,-2 3 1 16,-7 0-1-16,0 9 0 15,-3-3-1-15,-3 0 0 16,2 6-1-16,-5 0 1 16,0 12 1-16,0 0 0 15,0 3 0-15,4 3 1 32,14 9-1-32,2-3 0 15,7-6 0-15,0-3 0 0,7-3-2 16,-2-6 0-16,-1 0-5 15,5-9 0-15,0 0-9 16,0-9 1-16,0 9-1 16,0-9 1-16</inkml:trace>
  <inkml:trace contextRef="#ctx0" brushRef="#br0" timeOffset="13">2565-82 26 0,'-7'-12'13'0,"7"9"3"0,0 3-12 0,0 0-2 15,0 9 0-15,0 3 4 16,0 6 0-16,0 6-3 16,0 14 1-16,0 4-4 15,0-3 1-15,0 18 0 16,7-10 0-16,-2-5-2 15,-1-9 0-15,-2-3 2 16,2-3 1-16,-1-9 0 16,6-6 1-16,0-12-3 15,2-9 0-15,5-3 0 16,-2-6 1-16,-1 0-2 16,2 0 1-16,3-3-1 0,3 6 1 15,-6 6 2-15,-1 3 0 16,-4 6-4-16,2 9 1 15,-6 0 1-15,-1 3 0 16,-10-3 0-16,-5 12 0 16,-4 0-1-16,-4-3 1 15,0 3-4-15,0 0 1 16,-4-6-1-16,2-3 0 16,2-3-4-16,0-6 1 15,2-3 2-15,5 0 1 0,4-3-9 16,5-6 0-16,8-9 1 15,6 3 0-15</inkml:trace>
  <inkml:trace contextRef="#ctx0" brushRef="#br0" timeOffset="14">2954 180 30 0,'-8'6'15'0,"8"0"0"16,0-3-14-16,0 6-2 16,-4 0 0-16,-2 0 4 15,-2 3 0-15,4 0 0 16,4 3 0-16,0-3-2 16,4 0 1-16,-1 3-2 0,6-6 1 15,0-3-1-15,6 3 1 16,-1 0 2-16,1-18 1 15,-5 6-2-15,1-6 1 16,-1-3 0-16,-2-3 0 16,-4 6-3-16,-4-3 1 15,-4 0-2-15,-7 0 0 16,1-3-2-16,-5 12 1 16,1 0-4-16,-1 3 0 15,5 0-5-15,-1 6 1 16,5-6-2-16,2 9 0 15,4-12-2-15,6 3 0 16,9-6 13-16,3 6 0 0</inkml:trace>
  <inkml:trace contextRef="#ctx0" brushRef="#br0" timeOffset="15">3207 145 29 0,'15'-9'14'0,"-7"6"9"0,-8 3-15 0,0 3-3 16,-5 6 1-16,-2-1-6 15,5 1 0-15,-10 3 1 16,2 0 0-16,2-3-2 16,2 9 0-16,-3 3 0 15,6 0 1-15,3-6 1 16,3 0 0-16,6 0 0 16,0-3 0-16,6-3 0 0,3-6 0 15,0-3 1-15,3-3 1 16,0-6-3-16,-3-3 1 15,0-6 2-15,-4 6 0 16,-2-3-4-16,-6-6 0 16,-2 6-1-16,-4-3 1 15,-4 6-4-15,-2 3 1 16,-6 3-3-16,3 3 0 16,-6-3-6-16,1 6 1 15,2 6-12-15,2-3 0 16</inkml:trace>
  <inkml:trace contextRef="#ctx0" brushRef="#br0" timeOffset="16">3530-136 18 0,'-3'0'9'0,"3"3"11"15,0-3-10-15,0 0 0 16,0 6 1-16,0-3-6 16,0 6 1-16,-3-3-3 0,3 3 0 15,-5 3-2-15,5 0 1 16,0 0 0-16,0 18 1 15,0-1-6-15,0 10 1 16,0 0 2-16,0 3 0 16,0 8-1-16,0-11 0 15,0 3-3-15,0-6 1 16,0-3 0-16,0-3 1 16,0-3-3-16,5-9 1 15,-2-6-1-15,0-9 0 16,-3-3-9-16,4-3 0 15,-1-6-4-15,5-9 0 16</inkml:trace>
  <inkml:trace contextRef="#ctx0" brushRef="#br0" timeOffset="17">3678 115 22 0,'6'-9'11'0,"6"9"5"16,-10 0-10-16,-2 0-2 16,4-6 0-16,-1 0 0 15,2 6 1-15,-5 0-1 16,0 0 0-16,4 9-3 16,-8-9 1-16,4 0 0 15,-5 0 1-15,2 3-3 16,-1 6 0-16,2 0-1 0,-5-3 0 15,-4 0-1-15,-5 0 1 16,2 3-2-16,-4-1 1 16,5-2 1-16,-2 0 1 15,1-3-1-15,2 3 1 16,2 3 1-16,2-3 1 16,5-6 2-16,3 0 0 15,0 0-2-15,0 0 0 16,8 0 0-16,-1 6 1 15,7-3-2-15,-4 3 0 16,2 0 0-16,2 3 0 16,1 0 0-16,-6 6 0 0,7-3-2 15,-2 3 1-15,-4-6 1 16,-2 6 0-16,-2-3-6 16,1-9 0-16,2 6-7 15,-7 0 1-15,-2-9-18 16,7 0 1-16,4 3 22 15,1 3 0-15</inkml:trace>
  <inkml:trace contextRef="#ctx0" brushRef="#br0" timeOffset="18">4302 162 28 0,'2'3'14'0,"2"-3"6"0,-4 0-14 16,0 6-1-16,0-3 1 15,-4-3-4-15,4 0 0 0,-2 0-1 16,-2 0 1-16,-1 0-1 16,-2-3 0-16,1-3 1 15,-2 3 0-15,-7 0-3 16,2 0 0-16,-1 3-3 15,-2 3 1-15,-2 3 0 16,4 0 1-16,1 6 1 16,-2 0 0-16,4 9 0 15,1-3 0-15,2 9-1 16,5-3 1-16,3-3 1 16,3-3 1-16,5-3 0 15,2 0 1-15,5-9-1 16,-1-3 1-16,4-6-2 0,0-3 1 15,0-3-3-15,-3-6 1 16,-2 0 2-16,-1 0 1 16,-3 0-3-16,0 6 0 15,-3-3 2-15,-3 3 0 16,-3 6 1-16,5-3 0 16,-5 12-2-16,4-3 0 15,-2 12 0-15,2-6 0 16,4 6-1-16,-2 6 0 15,1-6-8-15,2 0 1 16,0-6-4-16,2 3 1 16,1-9-9-16,-2-3 0 15</inkml:trace>
  <inkml:trace contextRef="#ctx0" brushRef="#br0" timeOffset="19">4664 124 19 0,'3'-18'9'0,"-3"33"11"16,0-15-11-16,0-6-3 15,0 6 1-15,0 0-2 16,-3 0 1-16,-2-9-3 0,-2 3 1 16,1-3-2-16,-2 3 0 15,2-6-3-15,-6 0 1 16,6 3-2-16,-6 3 0 16,6 12 2-16,-10 3 1 15,5 6-2-15,4 3 1 16,1 9 0-16,1 3 1 15,2-1-2-15,3 1 0 16,0 0-3-16,3-6 1 16,6 3-2-16,-3-6 0 15,6-9-2-15,2 0 1 16,-4-9-4-16,4 0 1 16,2-12-4-16,1 6 0 0,1-6 8 15,0 0 0-15</inkml:trace>
  <inkml:trace contextRef="#ctx0" brushRef="#br0" timeOffset="20">4928 136 21 0,'4'-3'10'0,"14"6"3"0,-18-3-11 16,3 0 0-16,0-3 1 16,2 0 3-16,-5 3 1 15,0-3-2-15,3-3 0 16,-3 0-1-16,0-3 1 15,0 6-3-15,-3-9 0 16,-2 3-2-16,-1 3 0 16,-4 6-1-16,-2 0 1 15,-2 0-1-15,-1 0 0 16,2 9-1-16,-1 12 1 16,-2-12 0-16,2 6 1 0,4 0 1 15,2 11 0-15,2-5-1 16,2 6 1-16,1-3-1 15,3 3 0-15,7-6 0 16,-1-3 0-16,6-3-5 16,2-6 1-16,-1-6-8 15,5-3 1-15,5-3-7 16,-2-6 1-16,0 0 9 16,-3 0 1-16</inkml:trace>
  <inkml:trace contextRef="#ctx0" brushRef="#br0" timeOffset="21">5118 192 22 0,'-4'9'11'0,"8"-15"5"0,-4 6-11 16,0 0-2-16,0 9 1 16,0-9-1-16,3 9 0 15,2 3-2-15,1-3 1 16,1 6-2-16,4-3 1 15,1 3-1-15,6-6 1 16,-5 0-2-16,5 3 0 16,0-3 5-16,0-9 1 15,0-3-3-15,-1 0 0 16,1-3 0-16,-2-6 0 0,-5-6-3 16,-4 0 1-16,-5 3-3 15,-2-3 1-15,-2-3-2 16,-10 0 1-16,2-3 1 15,-4 10 1-15,-4 2-5 16,0 6 0-16,0 9 1 16,0 0 1-16,0 3-5 15,3 9 1-15,6-7-7 16,-3-2 1-16,6 3 12 16,2 6 1-16</inkml:trace>
  <inkml:trace contextRef="#ctx0" brushRef="#br0" timeOffset="22">5526 91 19 0,'0'-18'9'0,"-3"21"10"0,3-3-10 15,0 0-4-15,0 9 0 16,0-9-4-16,0 6 1 16,0 6 0-16,0 0 0 15,0 3-2-15,0 6 0 0,0-1 0 16,0 4 1-16,3-3-1 15,2 9 0-15,-2-12-2 16,1 3 1-16,2-6 0 16,6-6 1-16,-1-9 0 15,-2-3 1-15,7-9-3 16,2 3 1-16,-4-12 1 16,-4 9 1-16,2-6-1 15,-3-3 0-15,0-3 2 16,-3 6 1-16,-3 6-2 15,2-2 1-15,-1 11-2 16,-4 3 0-16,0 3 1 16,0 14 1-16,0-8-1 15,0 9 0-15,0-3-5 0,2 3 0 16,2-6-4-16,4 3 0 16,-2-3-5-16,6-9 0 15,-2 3-3-15,2-12 1 16</inkml:trace>
  <inkml:trace contextRef="#ctx0" brushRef="#br0" timeOffset="23">5906 115 21 0,'9'0'10'15,"-2"30"1"-15,-7-24-11 0,2-1 2 16,-2 10 0-16,0 0 4 16,0 0 0-16,0 0-1 15,0 3 0-15,0 0-3 16,0-6 0-16,0 0-2 16,0-6 0-16,0 3 1 15,0-6 1-15,0-3 0 16,0 0 0-16,4-9 0 15,1-3 0-15,-2 0-1 16,3-6 1-16,1 0-3 16,4-3 0-16,1 0 0 15,1 9 1-15,-2 0 0 16,5 6 0-16,-7 4 0 0,2 2 0 16,1 5 0-16,-2 4 1 15,1 0-3-15,-1 12 0 16,-2-3-3-16,-1 0 1 15,-1 6-6-15,-1-3 0 16,2-3-9-16,-5 0 0 16,2-6 13-16,1 3 0 15</inkml:trace>
  <inkml:trace contextRef="#ctx0" brushRef="#br0" timeOffset="24">6186 219 28 0,'-13'-6'14'0,"8"18"7"16,5-12-15-16,0 0-1 16,0 0 0-16,8 0 0 15,2 6 0-15,4-6 0 16,4 0 1-16,7 0 1 15,4 3 0-15,5-3-8 16,-2 0 0-16,-1-3-4 16,2-3 1-16,-4 3-1 15,-4 0 0-15,-5 0-1 16,-2-3 1-16,-2 6-8 16,-2-6 1-16,-1 6-13 0,-2-3 0 15,5 6 22-15,-7-6 0 16</inkml:trace>
  <inkml:trace contextRef="#ctx0" brushRef="#br0" timeOffset="25">6330-34 23 0,'-10'0'11'0,"5"17"8"15,5-17-12-15,0 6-1 16,0-6 1-16,0 0-3 16,0 6 1-16,0 0-3 0,0 0 1 15,0 6-2-15,0 0 0 16,0 3 1-16,0 0 0 16,5 0-3-16,-5 12 1 15,3 0 0-15,-3 2 0 16,3 1-1-16,1 6 1 15,4-6-6-15,-5 0 0 16,0-3-3-16,1 0 1 31,-1-3-11-31,2-12 0 16,-5-6 7-16,3-6 1 16</inkml:trace>
  <inkml:trace contextRef="#ctx0" brushRef="#br0" timeOffset="26">6768 127 21 0,'6'-3'10'0,"12"9"5"0,-18-6-11 16,0-3 2-16,0 3 1 0,0 0-2 15,-4 0 1-15,2 0 0 16,-2 0 0-16,-1-3-5 16,-2-6 0-16,-2 9-2 15,-2-3 1-15,-5-3-2 16,2 6 0-16,1 6 1 16,-2-3 1-16,3-3-1 15,3 9 1-15,1-3 0 16,1 0 1-16,4-6-1 15,3 15 1-15,0-7 0 16,7-5 0-16,-1 6-2 16,6 3 1-16,2-6 0 15,4 0 1-15,0 3 0 16,0 0 1-16,0 3-1 16,0-3 0-16,-5 0-2 0,-2 3 1 15,-4 3 0-15,2-6 1 16,-7-3-1-16,-2 3 1 15,-2 9-1-15,-7-9 0 16,0 3-2-16,-9-3 1 16,0 3-2-16,0-3 1 15,0-6-5-15,2 0 0 16,7-3-6-16,-2 0 0 16,-1 3-8-16,6-6 0 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8-20T21:49:01.750"/>
    </inkml:context>
    <inkml:brush xml:id="br0">
      <inkml:brushProperty name="width" value="0.05833" units="cm"/>
      <inkml:brushProperty name="height" value="0.05833" units="cm"/>
      <inkml:brushProperty name="color" value="#8C1515"/>
      <inkml:brushProperty name="fitToCurve" value="1"/>
    </inkml:brush>
  </inkml:definitions>
  <inkml:trace contextRef="#ctx0" brushRef="#br0">7 1366 31 0,'-7'3'15'0,"7"-12"5"0,0 6-16 0,0 3 1 16,0 0 1-16,0-3-3 15,0-6 0-15,4-3 1 16,-1-3 0-16,4 3 0 16,1-9 0-16,2-6-7 15,4 3 1-15,4-14 2 16,0-4 0-16,4-10 2 16,3 8 1-16,3-4-2 15,12-9 0-15,3 1-1 16,3-4 0-16,2 0-1 15,-2 4 0-15,4 2 1 0,-3-6 0 16,-1 7 0-16,1 1 0 16,-1 2 0-16,-3 8 1 15,1 0-2-15,-8 3 1 16,3 6 0-16,-3 9 1 16,-8 3-3-16,-2 3 1 15,-5 6 1-15,-7 4 0 16,1-1 0-16,-5 3 1 15,-2 3-2-15,-8 3 0 16,3 0 1-16,-3-3 0 16,0 3-1-16,0 0 1 15,0 0 0-15,0 0 0 16,0 0 1-16,0 0 1 16,0-3-5-16,0 0 1 0,-3 0 2 15,3 3 1-15,0-3-2 16,-4 0 0-16,0-3-1 15,4-3 0-15,-3 0 1 16,3 0 0-16,-4-3-1 16,1 3 1-16,-8 0 0 15,4-3 1-15,-1 0 0 16,-2 0 0-16,-1 0-1 16,0 0 1-16,1 0 1 15,-2 4 0-15,-2-1-1 16,0 3 0-16,0 3 1 15,-1 0 1-15,1 3-2 0,4 3 1 16,-2-3-1-16,6 0 0 16,2 3-1-16,4 0 0 15,0 3 3-15,4-3 1 16,2 0-2-16,6-3 1 16,2 0-1-16,7-3 0 15,4 3 0-15,0-3 0 16,1 0 0-16,-2-3 0 15,-2 3-2-15,0-3 0 16,-1 3 3-16,-3 0 0 16,-8 3-1-16,2-3 1 15,-6 6-1-15,2 0 0 16,-4 0 0-16,-4 3 0 0,0 3 0 16,0 3 1-16,-4-1-2 15,0 4 1-15,-3 0-1 16,0 3 0-16,-4 3 1 15,0 12 0-15,1-3-1 16,-1 3 1-16,4-1 0 16,-8-2 0-16,-3 0-2 15,4-3 1-15,10-6-1 16,1-3 1-16,0-3 0 16,-1 3 0-16,-4-6 1 15,16-6 0-15,-8 2-2 16,7-8 1-16,-4 6 1 15,1-2 0-15,0-8-2 0,-1 2 0 16,1-2-1-16,-4 4 0 16,0-8-1-16,0 8 1 15,0 0-2-15,0 0 0 16,0 0-5-16,0 0 0 16,0 0-6-16,0-4 0 15,0 4-12-15,7-6 0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8-20T21:49:06.837"/>
    </inkml:context>
    <inkml:brush xml:id="br0">
      <inkml:brushProperty name="width" value="0.05833" units="cm"/>
      <inkml:brushProperty name="height" value="0.05833" units="cm"/>
      <inkml:brushProperty name="color" value="#8C1515"/>
      <inkml:brushProperty name="fitToCurve" value="1"/>
    </inkml:brush>
  </inkml:definitions>
  <inkml:trace contextRef="#ctx0" brushRef="#br0">-69-23 24 0,'0'-2'12'0,"0"-7"5"0,0 9-11 15,3 6-1-15,-3 2 1 16,0 7-2-16,0 0 0 15,-3 6-2-15,3 12 1 16,0 3-3-16,3-6 0 16,2 2 1-16,2 1 1 15,-1 6-2-15,2-9 0 16,-2 0-1-16,3-9 0 16,-2-3-7-16,-1 0 1 15,2-9-5-15,-4-3 1 16,-4-6-12-16,2-3 1 15</inkml:trace>
  <inkml:trace contextRef="#ctx0" brushRef="#br0" timeOffset="1">-247 46 25 0,'7'0'12'0,"-7"-3"3"0,0 3-12 16,0 3 0-16,0-3 0 16,0 9 1-16,0 0 0 15,0 0-2-15,0 0 1 16,2 3 0-16,2 0 1 16,-1 12-4-16,6 2 0 15,-3 1 0-15,2 3 1 16,2 0-2-16,-2-3 1 15,2 3-2-15,-2 0 0 16,-2-6-6-16,1-3 1 0,2-3-8 16,-3-6 0-16,-3-6-1 15,5-6 1-15</inkml:trace>
  <inkml:trace contextRef="#ctx0" brushRef="#br0" timeOffset="2">-274 204 26 0,'0'6'13'0,"4"-15"4"15,4 9-13-15,2-6 1 16,2 6 1-16,6-6 0 16,0 3 1-16,6-9-5 0,8 3 0 15,1 3-2-15,-2-2 1 16,1-1-1-16,-2 0 1 15,-2 0-2-15,2 9 0 16,-10-9-6-16,-2 9 1 16,-2-3-6-16,-10 6 1 15,-6-3-14-15,0 6 0 16,-6 3 24-16,-6-3 1 16</inkml:trace>
  <inkml:trace contextRef="#ctx0" brushRef="#br0" timeOffset="3">-240 294 27 0,'-7'6'13'16,"10"-30"4"-16,-3 24-14 0,0 0-1 16,6 3 1-16,6 0 3 15,1-3 1-15,2-6-4 16,3 0 0-16,3 0-1 15,5-3 0-15,2 0-3 16,1-3 1-16,-5 3 0 16,3 0 0-16,-6-3-1 15,-3 3 1-15,-3 6-2 16,1-3 0-16,-7 0-16 16,-3 6 0-16,-6-6-5 15,0 6 1-15</inkml:trace>
  <inkml:trace contextRef="#ctx0" brushRef="#br0" timeOffset="4">473 204 25 0,'0'-3'12'0,"0"3"9"15,0 0-13-15,0 0-3 0,-5 3 0 16,2-3-3-16,0 15 1 15,-4-9-2-15,-1 9 1 16,-2 6-2-16,2-3 1 16,5 6-2-16,-1-3 0 15,4 6 1-15,7-6 0 16,4 0 0-16,4-3 0 16,-2-9 1-16,5-3 0 15,0-6 1-15,0-3 0 16,5-6-2-16,-5 0 0 15,-5-6 1-15,-1-3 0 32,-12-9-8-32,-7 6 1 0,-4-3-2 15,-1 9 0-15,2 3-5 16,-4 3 0-16,2 0-5 16,6 6 1-16</inkml:trace>
  <inkml:trace contextRef="#ctx0" brushRef="#br0" timeOffset="5">839 25 18 0,'-5'-21'9'0,"-1"36"1"0,6-18-9 16,-4 0 2-1,-4-3 0-15,2 3 2 0,-6-6 0 16,-1 9-1-16,2-3 1 16,-1 3-3-16,-1 3 1 15,-5-3-4-15,3 0 0 16,1 6 0-16,4 6 0 16,2 0 0-16,2 0 1 15,2-3 1-15,-1 12 0 16,5-3 0-16,5 3 1 15,1 3-2-15,6-1 1 16,1 4-1-16,-2-3 0 16,1-3 0-16,1 9 1 15,-2 0-3-15,-1 0 0 0,2-6-7 16,-1 3 0-16,-4-9-5 16,-1 0 1-16,-1-6 3 15,-5-3 0-15</inkml:trace>
  <inkml:trace contextRef="#ctx0" brushRef="#br0" timeOffset="6">599 324 28 0,'9'-9'14'0,"31"-12"3"0,-22 12-14 15,8 0-1-15,-2-3 0 16,1 3-4-16,1 6 0 16,1 0-3-16,0 0 0 15,-9 0-15-15,0 0 1 16,-5 9 13-16,1 0 0 16</inkml:trace>
  <inkml:trace contextRef="#ctx0" brushRef="#br0" timeOffset="7">1268 55 35 0,'22'0'17'0,"17"-30"3"0,-24 27-19 15,3-3 3-15,2 0 1 16,2 0-3-16,1 3 1 16,-2-3-3-16,-3 6 0 15,0 0-1-15,-5 0 1 16,2 9-2-16,-3-6 1 0,-3 6-10 16,0 0 1-16,-3-9-7 15,2 12 0-15,-8-12 4 16,0 15 0-16</inkml:trace>
  <inkml:trace contextRef="#ctx0" brushRef="#br0" timeOffset="8">1308 270 29 0,'6'12'14'0,"20"-30"4"15,-16 15-16-15,4-3 1 16,4-3 0-16,4 3-1 16,1-3 0-16,-2 3-3 0,1 0 1 15,-4 0-11-15,0 3 0 16,0-3-13-16,-4 3 0 16</inkml:trace>
  <inkml:trace contextRef="#ctx0" brushRef="#br0" timeOffset="9">1329 67 21 0,'-3'-6'10'0,"3"-3"8"0,0 12-10 16,-4 6-2-16,4-3 1 0,0 0-5 15,0 3 0-15,0 6 0 16,0 0 1-16,4 6-3 15,-1 8 0-15,0 1 0 16,5 0 1-16,-2 0-4 16,6 0 0-16,-2 0-8 15,2-6 1-15,-1 0-8 16,-4-12 1-16,-1-3 9 16,-1 0 0-16</inkml:trace>
  <inkml:trace contextRef="#ctx0" brushRef="#br0" timeOffset="10">1784 174 19 0,'-14'-3'9'0,"4"6"6"16,5-3-9-16,-2 6-3 15,-4 0 0-15,-2 0-1 16,-1-3 1-16,-2 6-3 16,2 3 1-16,1-3-1 15,2 0 0-15,-1 3-1 16,6 3 1-16,-1 3 0 15,2 3 1-15,5 0-1 16,5 0 0-16,2 0 0 16,-1-3 0-16,8-3 1 0,2-6 1 15,-2 0-1-15,1-9 1 16,3-9-1-16,-5 3 1 16,1-9-2-16,-2 3 0 15,-2-6-1-15,-7 0 1 16,2-3 0-16,-1 0 0 15,-4 9 0-15,0 3 1 16,0 0-1-16,0 9 1 16,0 0 0-16,0 12 0 15,2 3-2-15,2 0 0 16,4 3 0-16,-2 3 1 0,1-3-8 16,4-6 0-16,1-3-8 15,-2 0 0-15,1-6 6 16,2-6 0-16</inkml:trace>
  <inkml:trace contextRef="#ctx0" brushRef="#br0" timeOffset="11">2111 145 19 0,'0'-9'9'0,"3"18"8"16,-3-9-9-16,0-3-4 15,-3 3 0-15,0 0 1 0,-2 0 1 16,-2-6-5-16,1 6 1 16,-6 0-1-16,1 6 0 15,-2 3-3-15,1-4 0 16,1 10 1-16,2-3 1 15,-3 6 1-15,2 3 0 16,-2 3-1-16,6 0 1 16,3 0-2-16,3 3 0 15,3-6 1-15,3 0 1 16,6-3-5-16,-2-9 1 16,4-3-3-16,2-3 1 15,-2-6-15-15,4-3 0 0,-5-9 12 16,10 0 1-16</inkml:trace>
  <inkml:trace contextRef="#ctx0" brushRef="#br0" timeOffset="12">2250 264 11 0,'0'-9'5'0,"5"24"6"16,-2-15-6-16,3 6 2 15,3-12 0-15,-2 0 0 16,2 6 0-16,2 0-3 16,1-9 1-16,-2 6-2 15,2 0 1-15,-3-3-3 16,2-3 1-16,-4 6-1 0,2-12 0 16,-7 3 0-16,-2 3 1 15,0-3-2-15,-2 3 1 16,-7 0-1-16,0 9 0 15,-3-3-1-15,-3 0 0 16,2 6-1-16,-5 0 1 16,0 12 1-16,0 0 0 15,0 3 0-15,4 3 1 32,14 9-1-32,2-3 0 15,7-6 0-15,0-3 0 0,7-3-2 16,-2-6 0-16,-1 0-5 15,5-9 0-15,0 0-9 16,0-9 1-16,0 9-1 16,0-9 1-16</inkml:trace>
  <inkml:trace contextRef="#ctx0" brushRef="#br0" timeOffset="13">2565-82 26 0,'-7'-12'13'0,"7"9"3"0,0 3-12 0,0 0-2 15,0 9 0-15,0 3 4 16,0 6 0-16,0 6-3 16,0 14 1-16,0 4-4 15,0-3 1-15,0 18 0 16,7-10 0-16,-2-5-2 15,-1-9 0-15,-2-3 2 16,2-3 1-16,-1-9 0 16,6-6 1-16,0-12-3 15,2-9 0-15,5-3 0 16,-2-6 1-16,-1 0-2 16,2 0 1-16,3-3-1 0,3 6 1 15,-6 6 2-15,-1 3 0 16,-4 6-4-16,2 9 1 15,-6 0 1-15,-1 3 0 16,-10-3 0-16,-5 12 0 16,-4 0-1-16,-4-3 1 15,0 3-4-15,0 0 1 16,-4-6-1-16,2-3 0 16,2-3-4-16,0-6 1 15,2-3 2-15,5 0 1 0,4-3-9 16,5-6 0-16,8-9 1 15,6 3 0-15</inkml:trace>
  <inkml:trace contextRef="#ctx0" brushRef="#br0" timeOffset="14">2954 180 30 0,'-8'6'15'0,"8"0"0"16,0-3-14-16,0 6-2 16,-4 0 0-16,-2 0 4 15,-2 3 0-15,4 0 0 16,4 3 0-16,0-3-2 16,4 0 1-16,-1 3-2 0,6-6 1 15,0-3-1-15,6 3 1 16,-1 0 2-16,1-18 1 15,-5 6-2-15,1-6 1 16,-1-3 0-16,-2-3 0 16,-4 6-3-16,-4-3 1 15,-4 0-2-15,-7 0 0 16,1-3-2-16,-5 12 1 16,1 0-4-16,-1 3 0 15,5 0-5-15,-1 6 1 16,5-6-2-16,2 9 0 15,4-12-2-15,6 3 0 16,9-6 13-16,3 6 0 0</inkml:trace>
  <inkml:trace contextRef="#ctx0" brushRef="#br0" timeOffset="15">3207 145 29 0,'15'-9'14'0,"-7"6"9"0,-8 3-15 0,0 3-3 16,-5 6 1-16,-2-1-6 15,5 1 0-15,-10 3 1 16,2 0 0-16,2-3-2 16,2 9 0-16,-3 3 0 15,6 0 1-15,3-6 1 16,3 0 0-16,6 0 0 16,0-3 0-16,6-3 0 0,3-6 0 15,0-3 1-15,3-3 1 16,0-6-3-16,-3-3 1 15,0-6 2-15,-4 6 0 16,-2-3-4-16,-6-6 0 16,-2 6-1-16,-4-3 1 15,-4 6-4-15,-2 3 1 16,-6 3-3-16,3 3 0 16,-6-3-6-16,1 6 1 15,2 6-12-15,2-3 0 16</inkml:trace>
  <inkml:trace contextRef="#ctx0" brushRef="#br0" timeOffset="16">3530-136 18 0,'-3'0'9'0,"3"3"11"15,0-3-10-15,0 0 0 16,0 6 1-16,0-3-6 16,0 6 1-16,-3-3-3 0,3 3 0 15,-5 3-2-15,5 0 1 16,0 0 0-16,0 18 1 15,0-1-6-15,0 10 1 16,0 0 2-16,0 3 0 16,0 8-1-16,0-11 0 15,0 3-3-15,0-6 1 16,0-3 0-16,0-3 1 16,0-3-3-16,5-9 1 15,-2-6-1-15,0-9 0 16,-3-3-9-16,4-3 0 15,-1-6-4-15,5-9 0 16</inkml:trace>
  <inkml:trace contextRef="#ctx0" brushRef="#br0" timeOffset="17">3678 115 22 0,'6'-9'11'0,"6"9"5"16,-10 0-10-16,-2 0-2 16,4-6 0-16,-1 0 0 15,2 6 1-15,-5 0-1 16,0 0 0-16,4 9-3 16,-8-9 1-16,4 0 0 15,-5 0 1-15,2 3-3 16,-1 6 0-16,2 0-1 0,-5-3 0 15,-4 0-1-15,-5 0 1 16,2 3-2-16,-4-1 1 16,5-2 1-16,-2 0 1 15,1-3-1-15,2 3 1 16,2 3 1-16,2-3 1 16,5-6 2-16,3 0 0 15,0 0-2-15,0 0 0 16,8 0 0-16,-1 6 1 15,7-3-2-15,-4 3 0 16,2 0 0-16,2 3 0 16,1 0 0-16,-6 6 0 0,7-3-2 15,-2 3 1-15,-4-6 1 16,-2 6 0-16,-2-3-6 16,1-9 0-16,2 6-7 15,-7 0 1-15,-2-9-18 16,7 0 1-16,4 3 22 15,1 3 0-15</inkml:trace>
  <inkml:trace contextRef="#ctx0" brushRef="#br0" timeOffset="18">4302 162 28 0,'2'3'14'0,"2"-3"6"0,-4 0-14 16,0 6-1-16,0-3 1 15,-4-3-4-15,4 0 0 0,-2 0-1 16,-2 0 1-16,-1 0-1 16,-2-3 0-16,1-3 1 15,-2 3 0-15,-7 0-3 16,2 0 0-16,-1 3-3 15,-2 3 1-15,-2 3 0 16,4 0 1-16,1 6 1 16,-2 0 0-16,4 9 0 15,1-3 0-15,2 9-1 16,5-3 1-16,3-3 1 16,3-3 1-16,5-3 0 15,2 0 1-15,5-9-1 16,-1-3 1-16,4-6-2 0,0-3 1 15,0-3-3-15,-3-6 1 16,-2 0 2-16,-1 0 1 16,-3 0-3-16,0 6 0 15,-3-3 2-15,-3 3 0 16,-3 6 1-16,5-3 0 16,-5 12-2-16,4-3 0 15,-2 12 0-15,2-6 0 16,4 6-1-16,-2 6 0 15,1-6-8-15,2 0 1 16,0-6-4-16,2 3 1 16,1-9-9-16,-2-3 0 15</inkml:trace>
  <inkml:trace contextRef="#ctx0" brushRef="#br0" timeOffset="19">4664 124 19 0,'3'-18'9'0,"-3"33"11"16,0-15-11-16,0-6-3 15,0 6 1-15,0 0-2 16,-3 0 1-16,-2-9-3 0,-2 3 1 16,1-3-2-16,-2 3 0 15,2-6-3-15,-6 0 1 16,6 3-2-16,-6 3 0 16,6 12 2-16,-10 3 1 15,5 6-2-15,4 3 1 16,1 9 0-16,1 3 1 15,2-1-2-15,3 1 0 16,0 0-3-16,3-6 1 16,6 3-2-16,-3-6 0 15,6-9-2-15,2 0 1 16,-4-9-4-16,4 0 1 16,2-12-4-16,1 6 0 0,1-6 8 15,0 0 0-15</inkml:trace>
  <inkml:trace contextRef="#ctx0" brushRef="#br0" timeOffset="20">4928 136 21 0,'4'-3'10'0,"14"6"3"0,-18-3-11 16,3 0 0-16,0-3 1 16,2 0 3-16,-5 3 1 15,0-3-2-15,3-3 0 16,-3 0-1-16,0-3 1 15,0 6-3-15,-3-9 0 16,-2 3-2-16,-1 3 0 16,-4 6-1-16,-2 0 1 15,-2 0-1-15,-1 0 0 16,2 9-1-16,-1 12 1 16,-2-12 0-16,2 6 1 0,4 0 1 15,2 11 0-15,2-5-1 16,2 6 1-16,1-3-1 15,3 3 0-15,7-6 0 16,-1-3 0-16,6-3-5 16,2-6 1-16,-1-6-8 15,5-3 1-15,5-3-7 16,-2-6 1-16,0 0 9 16,-3 0 1-16</inkml:trace>
  <inkml:trace contextRef="#ctx0" brushRef="#br0" timeOffset="21">5118 192 22 0,'-4'9'11'0,"8"-15"5"0,-4 6-11 16,0 0-2-16,0 9 1 16,0-9-1-16,3 9 0 15,2 3-2-15,1-3 1 16,1 6-2-16,4-3 1 15,1 3-1-15,6-6 1 16,-5 0-2-16,5 3 0 16,0-3 5-16,0-9 1 15,0-3-3-15,-1 0 0 16,1-3 0-16,-2-6 0 0,-5-6-3 16,-4 0 1-16,-5 3-3 15,-2-3 1-15,-2-3-2 16,-10 0 1-16,2-3 1 15,-4 10 1-15,-4 2-5 16,0 6 0-16,0 9 1 16,0 0 1-16,0 3-5 15,3 9 1-15,6-7-7 16,-3-2 1-16,6 3 12 16,2 6 1-16</inkml:trace>
  <inkml:trace contextRef="#ctx0" brushRef="#br0" timeOffset="22">5526 91 19 0,'0'-18'9'0,"-3"21"10"0,3-3-10 15,0 0-4-15,0 9 0 16,0-9-4-16,0 6 1 16,0 6 0-16,0 0 0 15,0 3-2-15,0 6 0 0,0-1 0 16,0 4 1-16,3-3-1 15,2 9 0-15,-2-12-2 16,1 3 1-16,2-6 0 16,6-6 1-16,-1-9 0 15,-2-3 1-15,7-9-3 16,2 3 1-16,-4-12 1 16,-4 9 1-16,2-6-1 15,-3-3 0-15,0-3 2 16,-3 6 1-16,-3 6-2 15,2-2 1-15,-1 11-2 16,-4 3 0-16,0 3 1 16,0 14 1-16,0-8-1 15,0 9 0-15,0-3-5 0,2 3 0 16,2-6-4-16,4 3 0 16,-2-3-5-16,6-9 0 15,-2 3-3-15,2-12 1 16</inkml:trace>
  <inkml:trace contextRef="#ctx0" brushRef="#br0" timeOffset="23">5906 115 21 0,'9'0'10'15,"-2"30"1"-15,-7-24-11 0,2-1 2 16,-2 10 0-16,0 0 4 16,0 0 0-16,0 0-1 15,0 3 0-15,0 0-3 16,0-6 0-16,0 0-2 16,0-6 0-16,0 3 1 15,0-6 1-15,0-3 0 16,0 0 0-16,4-9 0 15,1-3 0-15,-2 0-1 16,3-6 1-16,1 0-3 16,4-3 0-16,1 0 0 15,1 9 1-15,-2 0 0 16,5 6 0-16,-7 4 0 0,2 2 0 16,1 5 0-16,-2 4 1 15,1 0-3-15,-1 12 0 16,-2-3-3-16,-1 0 1 15,-1 6-6-15,-1-3 0 16,2-3-9-16,-5 0 0 16,2-6 13-16,1 3 0 15</inkml:trace>
  <inkml:trace contextRef="#ctx0" brushRef="#br0" timeOffset="24">6186 219 28 0,'-13'-6'14'0,"8"18"7"16,5-12-15-16,0 0-1 16,0 0 0-16,8 0 0 15,2 6 0-15,4-6 0 16,4 0 1-16,7 0 1 15,4 3 0-15,5-3-8 16,-2 0 0-16,-1-3-4 16,2-3 1-16,-4 3-1 15,-4 0 0-15,-5 0-1 16,-2-3 1-16,-2 6-8 16,-2-6 1-16,-1 6-13 0,-2-3 0 15,5 6 22-15,-7-6 0 16</inkml:trace>
  <inkml:trace contextRef="#ctx0" brushRef="#br0" timeOffset="25">6330-34 23 0,'-10'0'11'0,"5"17"8"15,5-17-12-15,0 6-1 16,0-6 1-16,0 0-3 16,0 6 1-16,0 0-3 0,0 0 1 15,0 6-2-15,0 0 0 16,0 3 1-16,0 0 0 16,5 0-3-16,-5 12 1 15,3 0 0-15,-3 2 0 16,3 1-1-16,1 6 1 15,4-6-6-15,-5 0 0 16,0-3-3-16,1 0 1 31,-1-3-11-31,2-12 0 16,-5-6 7-16,3-6 1 16</inkml:trace>
  <inkml:trace contextRef="#ctx0" brushRef="#br0" timeOffset="26">6768 127 21 0,'6'-3'10'0,"12"9"5"0,-18-6-11 16,0-3 2-16,0 3 1 0,0 0-2 15,-4 0 1-15,2 0 0 16,-2 0 0-16,-1-3-5 16,-2-6 0-16,-2 9-2 15,-2-3 1-15,-5-3-2 16,2 6 0-16,1 6 1 16,-2-3 1-16,3-3-1 15,3 9 1-15,1-3 0 16,1 0 1-16,4-6-1 15,3 15 1-15,0-7 0 16,7-5 0-16,-1 6-2 16,6 3 1-16,2-6 0 15,4 0 1-15,0 3 0 16,0 0 1-16,0 3-1 16,0-3 0-16,-5 0-2 0,-2 3 1 15,-4 3 0-15,2-6 1 16,-7-3-1-16,-2 3 1 15,-2 9-1-15,-7-9 0 16,0 3-2-16,-9-3 1 16,0 3-2-16,0-3 1 15,0-6-5-15,2 0 0 16,7-3-6-16,-2 0 0 16,-1 3-8-16,6-6 0 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8-20T21:49:06.864"/>
    </inkml:context>
    <inkml:brush xml:id="br0">
      <inkml:brushProperty name="width" value="0.05833" units="cm"/>
      <inkml:brushProperty name="height" value="0.05833" units="cm"/>
      <inkml:brushProperty name="color" value="#8C1515"/>
      <inkml:brushProperty name="fitToCurve" value="1"/>
    </inkml:brush>
  </inkml:definitions>
  <inkml:trace contextRef="#ctx0" brushRef="#br0">7 1366 31 0,'-7'3'15'0,"7"-12"5"0,0 6-16 0,0 3 1 16,0 0 1-16,0-3-3 15,0-6 0-15,4-3 1 16,-1-3 0-16,4 3 0 16,1-9 0-16,2-6-7 15,4 3 1-15,4-14 2 16,0-4 0-16,4-10 2 16,3 8 1-16,3-4-2 15,12-9 0-15,3 1-1 16,3-4 0-16,2 0-1 15,-2 4 0-15,4 2 1 0,-3-6 0 16,-1 7 0-16,1 1 0 16,-1 2 0-16,-3 8 1 15,1 0-2-15,-8 3 1 16,3 6 0-16,-3 9 1 16,-8 3-3-16,-2 3 1 15,-5 6 1-15,-7 4 0 16,1-1 0-16,-5 3 1 15,-2 3-2-15,-8 3 0 16,3 0 1-16,-3-3 0 16,0 3-1-16,0 0 1 15,0 0 0-15,0 0 0 16,0 0 1-16,0 0 1 16,0-3-5-16,0 0 1 0,-3 0 2 15,3 3 1-15,0-3-2 16,-4 0 0-16,0-3-1 15,4-3 0-15,-3 0 1 16,3 0 0-16,-4-3-1 16,1 3 1-16,-8 0 0 15,4-3 1-15,-1 0 0 16,-2 0 0-16,-1 0-1 16,0 0 1-16,1 0 1 15,-2 4 0-15,-2-1-1 16,0 3 0-16,0 3 1 15,-1 0 1-15,1 3-2 0,4 3 1 16,-2-3-1-16,6 0 0 16,2 3-1-16,4 0 0 15,0 3 3-15,4-3 1 16,2 0-2-16,6-3 1 16,2 0-1-16,7-3 0 15,4 3 0-15,0-3 0 16,1 0 0-16,-2-3 0 15,-2 3-2-15,0-3 0 16,-1 3 3-16,-3 0 0 16,-8 3-1-16,2-3 1 15,-6 6-1-15,2 0 0 16,-4 0 0-16,-4 3 0 0,0 3 0 16,0 3 1-16,-4-1-2 15,0 4 1-15,-3 0-1 16,0 3 0-16,-4 3 1 15,0 12 0-15,1-3-1 16,-1 3 1-16,4-1 0 16,-8-2 0-16,-3 0-2 15,4-3 1-15,10-6-1 16,1-3 1-16,0-3 0 16,-1 3 0-16,-4-6 1 15,16-6 0-15,-8 2-2 16,7-8 1-16,-4 6 1 15,1-2 0-15,0-8-2 0,-1 2 0 16,1-2-1-16,-4 4 0 16,0-8-1-16,0 8 1 15,0 0-2-15,0 0 0 16,0 0-5-16,0 0 0 16,0 0-6-16,0-4 0 15,0 4-12-15,7-6 0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8-20T21:49:12.488"/>
    </inkml:context>
    <inkml:brush xml:id="br0">
      <inkml:brushProperty name="width" value="0.05833" units="cm"/>
      <inkml:brushProperty name="height" value="0.05833" units="cm"/>
      <inkml:brushProperty name="color" value="#8C1515"/>
      <inkml:brushProperty name="fitToCurve" value="1"/>
    </inkml:brush>
  </inkml:definitions>
  <inkml:trace contextRef="#ctx0" brushRef="#br0">-69-23 24 0,'0'-2'12'0,"0"-7"5"0,0 9-11 15,3 6-1-15,-3 2 1 16,0 7-2-16,0 0 0 15,-3 6-2-15,3 12 1 16,0 3-3-16,3-6 0 16,2 2 1-16,2 1 1 15,-1 6-2-15,2-9 0 16,-2 0-1-16,3-9 0 16,-2-3-7-16,-1 0 1 15,2-9-5-15,-4-3 1 16,-4-6-12-16,2-3 1 15</inkml:trace>
  <inkml:trace contextRef="#ctx0" brushRef="#br0" timeOffset="1">-247 46 25 0,'7'0'12'0,"-7"-3"3"0,0 3-12 16,0 3 0-16,0-3 0 16,0 9 1-16,0 0 0 15,0 0-2-15,0 0 1 16,2 3 0-16,2 0 1 16,-1 12-4-16,6 2 0 15,-3 1 0-15,2 3 1 16,2 0-2-16,-2-3 1 15,2 3-2-15,-2 0 0 16,-2-6-6-16,1-3 1 0,2-3-8 16,-3-6 0-16,-3-6-1 15,5-6 1-15</inkml:trace>
  <inkml:trace contextRef="#ctx0" brushRef="#br0" timeOffset="2">-274 204 26 0,'0'6'13'0,"4"-15"4"15,4 9-13-15,2-6 1 16,2 6 1-16,6-6 0 16,0 3 1-16,6-9-5 0,8 3 0 15,1 3-2-15,-2-2 1 16,1-1-1-16,-2 0 1 15,-2 0-2-15,2 9 0 16,-10-9-6-16,-2 9 1 16,-2-3-6-16,-10 6 1 15,-6-3-14-15,0 6 0 16,-6 3 24-16,-6-3 1 16</inkml:trace>
  <inkml:trace contextRef="#ctx0" brushRef="#br0" timeOffset="3">-240 294 27 0,'-7'6'13'16,"10"-30"4"-16,-3 24-14 0,0 0-1 16,6 3 1-16,6 0 3 15,1-3 1-15,2-6-4 16,3 0 0-16,3 0-1 15,5-3 0-15,2 0-3 16,1-3 1-16,-5 3 0 16,3 0 0-16,-6-3-1 15,-3 3 1-15,-3 6-2 16,1-3 0-16,-7 0-16 16,-3 6 0-16,-6-6-5 15,0 6 1-15</inkml:trace>
  <inkml:trace contextRef="#ctx0" brushRef="#br0" timeOffset="4">473 204 25 0,'0'-3'12'0,"0"3"9"15,0 0-13-15,0 0-3 0,-5 3 0 16,2-3-3-16,0 15 1 15,-4-9-2-15,-1 9 1 16,-2 6-2-16,2-3 1 16,5 6-2-16,-1-3 0 15,4 6 1-15,7-6 0 16,4 0 0-16,4-3 0 16,-2-9 1-16,5-3 0 15,0-6 1-15,0-3 0 16,5-6-2-16,-5 0 0 15,-5-6 1-15,-1-3 0 32,-12-9-8-32,-7 6 1 0,-4-3-2 15,-1 9 0-15,2 3-5 16,-4 3 0-16,2 0-5 16,6 6 1-16</inkml:trace>
  <inkml:trace contextRef="#ctx0" brushRef="#br0" timeOffset="5">839 25 18 0,'-5'-21'9'0,"-1"36"1"0,6-18-9 16,-4 0 2-1,-4-3 0-15,2 3 2 0,-6-6 0 16,-1 9-1-16,2-3 1 16,-1 3-3-16,-1 3 1 15,-5-3-4-15,3 0 0 16,1 6 0-16,4 6 0 16,2 0 0-16,2 0 1 15,2-3 1-15,-1 12 0 16,5-3 0-16,5 3 1 15,1 3-2-15,6-1 1 16,1 4-1-16,-2-3 0 16,1-3 0-16,1 9 1 15,-2 0-3-15,-1 0 0 0,2-6-7 16,-1 3 0-16,-4-9-5 16,-1 0 1-16,-1-6 3 15,-5-3 0-15</inkml:trace>
  <inkml:trace contextRef="#ctx0" brushRef="#br0" timeOffset="6">599 324 28 0,'9'-9'14'0,"31"-12"3"0,-22 12-14 15,8 0-1-15,-2-3 0 16,1 3-4-16,1 6 0 16,1 0-3-16,0 0 0 15,-9 0-15-15,0 0 1 16,-5 9 13-16,1 0 0 16</inkml:trace>
  <inkml:trace contextRef="#ctx0" brushRef="#br0" timeOffset="7">1268 55 35 0,'22'0'17'0,"17"-30"3"0,-24 27-19 15,3-3 3-15,2 0 1 16,2 0-3-16,1 3 1 16,-2-3-3-16,-3 6 0 15,0 0-1-15,-5 0 1 16,2 9-2-16,-3-6 1 0,-3 6-10 16,0 0 1-16,-3-9-7 15,2 12 0-15,-8-12 4 16,0 15 0-16</inkml:trace>
  <inkml:trace contextRef="#ctx0" brushRef="#br0" timeOffset="8">1308 270 29 0,'6'12'14'0,"20"-30"4"15,-16 15-16-15,4-3 1 16,4-3 0-16,4 3-1 16,1-3 0-16,-2 3-3 0,1 0 1 15,-4 0-11-15,0 3 0 16,0-3-13-16,-4 3 0 16</inkml:trace>
  <inkml:trace contextRef="#ctx0" brushRef="#br0" timeOffset="9">1329 67 21 0,'-3'-6'10'0,"3"-3"8"0,0 12-10 16,-4 6-2-16,4-3 1 0,0 0-5 15,0 3 0-15,0 6 0 16,0 0 1-16,4 6-3 15,-1 8 0-15,0 1 0 16,5 0 1-16,-2 0-4 16,6 0 0-16,-2 0-8 15,2-6 1-15,-1 0-8 16,-4-12 1-16,-1-3 9 16,-1 0 0-16</inkml:trace>
  <inkml:trace contextRef="#ctx0" brushRef="#br0" timeOffset="10">1784 174 19 0,'-14'-3'9'0,"4"6"6"16,5-3-9-16,-2 6-3 15,-4 0 0-15,-2 0-1 16,-1-3 1-16,-2 6-3 16,2 3 1-16,1-3-1 15,2 0 0-15,-1 3-1 16,6 3 1-16,-1 3 0 15,2 3 1-15,5 0-1 16,5 0 0-16,2 0 0 16,-1-3 0-16,8-3 1 0,2-6 1 15,-2 0-1-15,1-9 1 16,3-9-1-16,-5 3 1 16,1-9-2-16,-2 3 0 15,-2-6-1-15,-7 0 1 16,2-3 0-16,-1 0 0 15,-4 9 0-15,0 3 1 16,0 0-1-16,0 9 1 16,0 0 0-16,0 12 0 15,2 3-2-15,2 0 0 16,4 3 0-16,-2 3 1 0,1-3-8 16,4-6 0-16,1-3-8 15,-2 0 0-15,1-6 6 16,2-6 0-16</inkml:trace>
  <inkml:trace contextRef="#ctx0" brushRef="#br0" timeOffset="11">2111 145 19 0,'0'-9'9'0,"3"18"8"16,-3-9-9-16,0-3-4 15,-3 3 0-15,0 0 1 0,-2 0 1 16,-2-6-5-16,1 6 1 16,-6 0-1-16,1 6 0 15,-2 3-3-15,1-4 0 16,1 10 1-16,2-3 1 15,-3 6 1-15,2 3 0 16,-2 3-1-16,6 0 1 16,3 0-2-16,3 3 0 15,3-6 1-15,3 0 1 16,6-3-5-16,-2-9 1 16,4-3-3-16,2-3 1 15,-2-6-15-15,4-3 0 0,-5-9 12 16,10 0 1-16</inkml:trace>
  <inkml:trace contextRef="#ctx0" brushRef="#br0" timeOffset="12">2250 264 11 0,'0'-9'5'0,"5"24"6"16,-2-15-6-16,3 6 2 15,3-12 0-15,-2 0 0 16,2 6 0-16,2 0-3 16,1-9 1-16,-2 6-2 15,2 0 1-15,-3-3-3 16,2-3 1-16,-4 6-1 0,2-12 0 16,-7 3 0-16,-2 3 1 15,0-3-2-15,-2 3 1 16,-7 0-1-16,0 9 0 15,-3-3-1-15,-3 0 0 16,2 6-1-16,-5 0 1 16,0 12 1-16,0 0 0 15,0 3 0-15,4 3 1 32,14 9-1-32,2-3 0 15,7-6 0-15,0-3 0 0,7-3-2 16,-2-6 0-16,-1 0-5 15,5-9 0-15,0 0-9 16,0-9 1-16,0 9-1 16,0-9 1-16</inkml:trace>
  <inkml:trace contextRef="#ctx0" brushRef="#br0" timeOffset="13">2565-82 26 0,'-7'-12'13'0,"7"9"3"0,0 3-12 0,0 0-2 15,0 9 0-15,0 3 4 16,0 6 0-16,0 6-3 16,0 14 1-16,0 4-4 15,0-3 1-15,0 18 0 16,7-10 0-16,-2-5-2 15,-1-9 0-15,-2-3 2 16,2-3 1-16,-1-9 0 16,6-6 1-16,0-12-3 15,2-9 0-15,5-3 0 16,-2-6 1-16,-1 0-2 16,2 0 1-16,3-3-1 0,3 6 1 15,-6 6 2-15,-1 3 0 16,-4 6-4-16,2 9 1 15,-6 0 1-15,-1 3 0 16,-10-3 0-16,-5 12 0 16,-4 0-1-16,-4-3 1 15,0 3-4-15,0 0 1 16,-4-6-1-16,2-3 0 16,2-3-4-16,0-6 1 15,2-3 2-15,5 0 1 0,4-3-9 16,5-6 0-16,8-9 1 15,6 3 0-15</inkml:trace>
  <inkml:trace contextRef="#ctx0" brushRef="#br0" timeOffset="14">2954 180 30 0,'-8'6'15'0,"8"0"0"16,0-3-14-16,0 6-2 16,-4 0 0-16,-2 0 4 15,-2 3 0-15,4 0 0 16,4 3 0-16,0-3-2 16,4 0 1-16,-1 3-2 0,6-6 1 15,0-3-1-15,6 3 1 16,-1 0 2-16,1-18 1 15,-5 6-2-15,1-6 1 16,-1-3 0-16,-2-3 0 16,-4 6-3-16,-4-3 1 15,-4 0-2-15,-7 0 0 16,1-3-2-16,-5 12 1 16,1 0-4-16,-1 3 0 15,5 0-5-15,-1 6 1 16,5-6-2-16,2 9 0 15,4-12-2-15,6 3 0 16,9-6 13-16,3 6 0 0</inkml:trace>
  <inkml:trace contextRef="#ctx0" brushRef="#br0" timeOffset="15">3207 145 29 0,'15'-9'14'0,"-7"6"9"0,-8 3-15 0,0 3-3 16,-5 6 1-16,-2-1-6 15,5 1 0-15,-10 3 1 16,2 0 0-16,2-3-2 16,2 9 0-16,-3 3 0 15,6 0 1-15,3-6 1 16,3 0 0-16,6 0 0 16,0-3 0-16,6-3 0 0,3-6 0 15,0-3 1-15,3-3 1 16,0-6-3-16,-3-3 1 15,0-6 2-15,-4 6 0 16,-2-3-4-16,-6-6 0 16,-2 6-1-16,-4-3 1 15,-4 6-4-15,-2 3 1 16,-6 3-3-16,3 3 0 16,-6-3-6-16,1 6 1 15,2 6-12-15,2-3 0 16</inkml:trace>
  <inkml:trace contextRef="#ctx0" brushRef="#br0" timeOffset="16">3530-136 18 0,'-3'0'9'0,"3"3"11"15,0-3-10-15,0 0 0 16,0 6 1-16,0-3-6 16,0 6 1-16,-3-3-3 0,3 3 0 15,-5 3-2-15,5 0 1 16,0 0 0-16,0 18 1 15,0-1-6-15,0 10 1 16,0 0 2-16,0 3 0 16,0 8-1-16,0-11 0 15,0 3-3-15,0-6 1 16,0-3 0-16,0-3 1 16,0-3-3-16,5-9 1 15,-2-6-1-15,0-9 0 16,-3-3-9-16,4-3 0 15,-1-6-4-15,5-9 0 16</inkml:trace>
  <inkml:trace contextRef="#ctx0" brushRef="#br0" timeOffset="17">3678 115 22 0,'6'-9'11'0,"6"9"5"16,-10 0-10-16,-2 0-2 16,4-6 0-16,-1 0 0 15,2 6 1-15,-5 0-1 16,0 0 0-16,4 9-3 16,-8-9 1-16,4 0 0 15,-5 0 1-15,2 3-3 16,-1 6 0-16,2 0-1 0,-5-3 0 15,-4 0-1-15,-5 0 1 16,2 3-2-16,-4-1 1 16,5-2 1-16,-2 0 1 15,1-3-1-15,2 3 1 16,2 3 1-16,2-3 1 16,5-6 2-16,3 0 0 15,0 0-2-15,0 0 0 16,8 0 0-16,-1 6 1 15,7-3-2-15,-4 3 0 16,2 0 0-16,2 3 0 16,1 0 0-16,-6 6 0 0,7-3-2 15,-2 3 1-15,-4-6 1 16,-2 6 0-16,-2-3-6 16,1-9 0-16,2 6-7 15,-7 0 1-15,-2-9-18 16,7 0 1-16,4 3 22 15,1 3 0-15</inkml:trace>
  <inkml:trace contextRef="#ctx0" brushRef="#br0" timeOffset="18">4302 162 28 0,'2'3'14'0,"2"-3"6"0,-4 0-14 16,0 6-1-16,0-3 1 15,-4-3-4-15,4 0 0 0,-2 0-1 16,-2 0 1-16,-1 0-1 16,-2-3 0-16,1-3 1 15,-2 3 0-15,-7 0-3 16,2 0 0-16,-1 3-3 15,-2 3 1-15,-2 3 0 16,4 0 1-16,1 6 1 16,-2 0 0-16,4 9 0 15,1-3 0-15,2 9-1 16,5-3 1-16,3-3 1 16,3-3 1-16,5-3 0 15,2 0 1-15,5-9-1 16,-1-3 1-16,4-6-2 0,0-3 1 15,0-3-3-15,-3-6 1 16,-2 0 2-16,-1 0 1 16,-3 0-3-16,0 6 0 15,-3-3 2-15,-3 3 0 16,-3 6 1-16,5-3 0 16,-5 12-2-16,4-3 0 15,-2 12 0-15,2-6 0 16,4 6-1-16,-2 6 0 15,1-6-8-15,2 0 1 16,0-6-4-16,2 3 1 16,1-9-9-16,-2-3 0 15</inkml:trace>
  <inkml:trace contextRef="#ctx0" brushRef="#br0" timeOffset="19">4664 124 19 0,'3'-18'9'0,"-3"33"11"16,0-15-11-16,0-6-3 15,0 6 1-15,0 0-2 16,-3 0 1-16,-2-9-3 0,-2 3 1 16,1-3-2-16,-2 3 0 15,2-6-3-15,-6 0 1 16,6 3-2-16,-6 3 0 16,6 12 2-16,-10 3 1 15,5 6-2-15,4 3 1 16,1 9 0-16,1 3 1 15,2-1-2-15,3 1 0 16,0 0-3-16,3-6 1 16,6 3-2-16,-3-6 0 15,6-9-2-15,2 0 1 16,-4-9-4-16,4 0 1 16,2-12-4-16,1 6 0 0,1-6 8 15,0 0 0-15</inkml:trace>
  <inkml:trace contextRef="#ctx0" brushRef="#br0" timeOffset="20">4928 136 21 0,'4'-3'10'0,"14"6"3"0,-18-3-11 16,3 0 0-16,0-3 1 16,2 0 3-16,-5 3 1 15,0-3-2-15,3-3 0 16,-3 0-1-16,0-3 1 15,0 6-3-15,-3-9 0 16,-2 3-2-16,-1 3 0 16,-4 6-1-16,-2 0 1 15,-2 0-1-15,-1 0 0 16,2 9-1-16,-1 12 1 16,-2-12 0-16,2 6 1 0,4 0 1 15,2 11 0-15,2-5-1 16,2 6 1-16,1-3-1 15,3 3 0-15,7-6 0 16,-1-3 0-16,6-3-5 16,2-6 1-16,-1-6-8 15,5-3 1-15,5-3-7 16,-2-6 1-16,0 0 9 16,-3 0 1-16</inkml:trace>
  <inkml:trace contextRef="#ctx0" brushRef="#br0" timeOffset="21">5118 192 22 0,'-4'9'11'0,"8"-15"5"0,-4 6-11 16,0 0-2-16,0 9 1 16,0-9-1-16,3 9 0 15,2 3-2-15,1-3 1 16,1 6-2-16,4-3 1 15,1 3-1-15,6-6 1 16,-5 0-2-16,5 3 0 16,0-3 5-16,0-9 1 15,0-3-3-15,-1 0 0 16,1-3 0-16,-2-6 0 0,-5-6-3 16,-4 0 1-16,-5 3-3 15,-2-3 1-15,-2-3-2 16,-10 0 1-16,2-3 1 15,-4 10 1-15,-4 2-5 16,0 6 0-16,0 9 1 16,0 0 1-16,0 3-5 15,3 9 1-15,6-7-7 16,-3-2 1-16,6 3 12 16,2 6 1-16</inkml:trace>
  <inkml:trace contextRef="#ctx0" brushRef="#br0" timeOffset="22">5526 91 19 0,'0'-18'9'0,"-3"21"10"0,3-3-10 15,0 0-4-15,0 9 0 16,0-9-4-16,0 6 1 16,0 6 0-16,0 0 0 15,0 3-2-15,0 6 0 0,0-1 0 16,0 4 1-16,3-3-1 15,2 9 0-15,-2-12-2 16,1 3 1-16,2-6 0 16,6-6 1-16,-1-9 0 15,-2-3 1-15,7-9-3 16,2 3 1-16,-4-12 1 16,-4 9 1-16,2-6-1 15,-3-3 0-15,0-3 2 16,-3 6 1-16,-3 6-2 15,2-2 1-15,-1 11-2 16,-4 3 0-16,0 3 1 16,0 14 1-16,0-8-1 15,0 9 0-15,0-3-5 0,2 3 0 16,2-6-4-16,4 3 0 16,-2-3-5-16,6-9 0 15,-2 3-3-15,2-12 1 16</inkml:trace>
  <inkml:trace contextRef="#ctx0" brushRef="#br0" timeOffset="23">5906 115 21 0,'9'0'10'15,"-2"30"1"-15,-7-24-11 0,2-1 2 16,-2 10 0-16,0 0 4 16,0 0 0-16,0 0-1 15,0 3 0-15,0 0-3 16,0-6 0-16,0 0-2 16,0-6 0-16,0 3 1 15,0-6 1-15,0-3 0 16,0 0 0-16,4-9 0 15,1-3 0-15,-2 0-1 16,3-6 1-16,1 0-3 16,4-3 0-16,1 0 0 15,1 9 1-15,-2 0 0 16,5 6 0-16,-7 4 0 0,2 2 0 16,1 5 0-16,-2 4 1 15,1 0-3-15,-1 12 0 16,-2-3-3-16,-1 0 1 15,-1 6-6-15,-1-3 0 16,2-3-9-16,-5 0 0 16,2-6 13-16,1 3 0 15</inkml:trace>
  <inkml:trace contextRef="#ctx0" brushRef="#br0" timeOffset="24">6186 219 28 0,'-13'-6'14'0,"8"18"7"16,5-12-15-16,0 0-1 16,0 0 0-16,8 0 0 15,2 6 0-15,4-6 0 16,4 0 1-16,7 0 1 15,4 3 0-15,5-3-8 16,-2 0 0-16,-1-3-4 16,2-3 1-16,-4 3-1 15,-4 0 0-15,-5 0-1 16,-2-3 1-16,-2 6-8 16,-2-6 1-16,-1 6-13 0,-2-3 0 15,5 6 22-15,-7-6 0 16</inkml:trace>
  <inkml:trace contextRef="#ctx0" brushRef="#br0" timeOffset="25">6330-34 23 0,'-10'0'11'0,"5"17"8"15,5-17-12-15,0 6-1 16,0-6 1-16,0 0-3 16,0 6 1-16,0 0-3 0,0 0 1 15,0 6-2-15,0 0 0 16,0 3 1-16,0 0 0 16,5 0-3-16,-5 12 1 15,3 0 0-15,-3 2 0 16,3 1-1-16,1 6 1 15,4-6-6-15,-5 0 0 16,0-3-3-16,1 0 1 31,-1-3-11-31,2-12 0 16,-5-6 7-16,3-6 1 16</inkml:trace>
  <inkml:trace contextRef="#ctx0" brushRef="#br0" timeOffset="26">6768 127 21 0,'6'-3'10'0,"12"9"5"0,-18-6-11 16,0-3 2-16,0 3 1 0,0 0-2 15,-4 0 1-15,2 0 0 16,-2 0 0-16,-1-3-5 16,-2-6 0-16,-2 9-2 15,-2-3 1-15,-5-3-2 16,2 6 0-16,1 6 1 16,-2-3 1-16,3-3-1 15,3 9 1-15,1-3 0 16,1 0 1-16,4-6-1 15,3 15 1-15,0-7 0 16,7-5 0-16,-1 6-2 16,6 3 1-16,2-6 0 15,4 0 1-15,0 3 0 16,0 0 1-16,0 3-1 16,0-3 0-16,-5 0-2 0,-2 3 1 15,-4 3 0-15,2-6 1 16,-7-3-1-16,-2 3 1 15,-2 9-1-15,-7-9 0 16,0 3-2-16,-9-3 1 16,0 3-2-16,0-3 1 15,0-6-5-15,2 0 0 16,7-3-6-16,-2 0 0 16,-1 3-8-16,6-6 0 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8-20T21:49:12.515"/>
    </inkml:context>
    <inkml:brush xml:id="br0">
      <inkml:brushProperty name="width" value="0.05833" units="cm"/>
      <inkml:brushProperty name="height" value="0.05833" units="cm"/>
      <inkml:brushProperty name="color" value="#8C1515"/>
      <inkml:brushProperty name="fitToCurve" value="1"/>
    </inkml:brush>
  </inkml:definitions>
  <inkml:trace contextRef="#ctx0" brushRef="#br0">7 1366 31 0,'-7'3'15'0,"7"-12"5"0,0 6-16 0,0 3 1 16,0 0 1-16,0-3-3 15,0-6 0-15,4-3 1 16,-1-3 0-16,4 3 0 16,1-9 0-16,2-6-7 15,4 3 1-15,4-14 2 16,0-4 0-16,4-10 2 16,3 8 1-16,3-4-2 15,12-9 0-15,3 1-1 16,3-4 0-16,2 0-1 15,-2 4 0-15,4 2 1 0,-3-6 0 16,-1 7 0-16,1 1 0 16,-1 2 0-16,-3 8 1 15,1 0-2-15,-8 3 1 16,3 6 0-16,-3 9 1 16,-8 3-3-16,-2 3 1 15,-5 6 1-15,-7 4 0 16,1-1 0-16,-5 3 1 15,-2 3-2-15,-8 3 0 16,3 0 1-16,-3-3 0 16,0 3-1-16,0 0 1 15,0 0 0-15,0 0 0 16,0 0 1-16,0 0 1 16,0-3-5-16,0 0 1 0,-3 0 2 15,3 3 1-15,0-3-2 16,-4 0 0-16,0-3-1 15,4-3 0-15,-3 0 1 16,3 0 0-16,-4-3-1 16,1 3 1-16,-8 0 0 15,4-3 1-15,-1 0 0 16,-2 0 0-16,-1 0-1 16,0 0 1-16,1 0 1 15,-2 4 0-15,-2-1-1 16,0 3 0-16,0 3 1 15,-1 0 1-15,1 3-2 0,4 3 1 16,-2-3-1-16,6 0 0 16,2 3-1-16,4 0 0 15,0 3 3-15,4-3 1 16,2 0-2-16,6-3 1 16,2 0-1-16,7-3 0 15,4 3 0-15,0-3 0 16,1 0 0-16,-2-3 0 15,-2 3-2-15,0-3 0 16,-1 3 3-16,-3 0 0 16,-8 3-1-16,2-3 1 15,-6 6-1-15,2 0 0 16,-4 0 0-16,-4 3 0 0,0 3 0 16,0 3 1-16,-4-1-2 15,0 4 1-15,-3 0-1 16,0 3 0-16,-4 3 1 15,0 12 0-15,1-3-1 16,-1 3 1-16,4-1 0 16,-8-2 0-16,-3 0-2 15,4-3 1-15,10-6-1 16,1-3 1-16,0-3 0 16,-1 3 0-16,-4-6 1 15,16-6 0-15,-8 2-2 16,7-8 1-16,-4 6 1 15,1-2 0-15,0-8-2 0,-1 2 0 16,1-2-1-16,-4 4 0 16,0-8-1-16,0 8 1 15,0 0-2-15,0 0 0 16,0 0-5-16,0 0 0 16,0 0-6-16,0-4 0 15,0 4-12-15,7-6 0 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8-20T21:49:18.437"/>
    </inkml:context>
    <inkml:brush xml:id="br0">
      <inkml:brushProperty name="width" value="0.05833" units="cm"/>
      <inkml:brushProperty name="height" value="0.05833" units="cm"/>
      <inkml:brushProperty name="color" value="#8C1515"/>
      <inkml:brushProperty name="fitToCurve" value="1"/>
    </inkml:brush>
  </inkml:definitions>
  <inkml:trace contextRef="#ctx0" brushRef="#br0">-69-23 24 0,'0'-2'12'0,"0"-7"5"0,0 9-11 15,3 6-1-15,-3 2 1 16,0 7-2-16,0 0 0 15,-3 6-2-15,3 12 1 16,0 3-3-16,3-6 0 16,2 2 1-16,2 1 1 15,-1 6-2-15,2-9 0 16,-2 0-1-16,3-9 0 16,-2-3-7-16,-1 0 1 15,2-9-5-15,-4-3 1 16,-4-6-12-16,2-3 1 15</inkml:trace>
  <inkml:trace contextRef="#ctx0" brushRef="#br0" timeOffset="1">-247 46 25 0,'7'0'12'0,"-7"-3"3"0,0 3-12 16,0 3 0-16,0-3 0 16,0 9 1-16,0 0 0 15,0 0-2-15,0 0 1 16,2 3 0-16,2 0 1 16,-1 12-4-16,6 2 0 15,-3 1 0-15,2 3 1 16,2 0-2-16,-2-3 1 15,2 3-2-15,-2 0 0 16,-2-6-6-16,1-3 1 0,2-3-8 16,-3-6 0-16,-3-6-1 15,5-6 1-15</inkml:trace>
  <inkml:trace contextRef="#ctx0" brushRef="#br0" timeOffset="2">-274 204 26 0,'0'6'13'0,"4"-15"4"15,4 9-13-15,2-6 1 16,2 6 1-16,6-6 0 16,0 3 1-16,6-9-5 0,8 3 0 15,1 3-2-15,-2-2 1 16,1-1-1-16,-2 0 1 15,-2 0-2-15,2 9 0 16,-10-9-6-16,-2 9 1 16,-2-3-6-16,-10 6 1 15,-6-3-14-15,0 6 0 16,-6 3 24-16,-6-3 1 16</inkml:trace>
  <inkml:trace contextRef="#ctx0" brushRef="#br0" timeOffset="3">-240 294 27 0,'-7'6'13'16,"10"-30"4"-16,-3 24-14 0,0 0-1 16,6 3 1-16,6 0 3 15,1-3 1-15,2-6-4 16,3 0 0-16,3 0-1 15,5-3 0-15,2 0-3 16,1-3 1-16,-5 3 0 16,3 0 0-16,-6-3-1 15,-3 3 1-15,-3 6-2 16,1-3 0-16,-7 0-16 16,-3 6 0-16,-6-6-5 15,0 6 1-15</inkml:trace>
  <inkml:trace contextRef="#ctx0" brushRef="#br0" timeOffset="4">473 204 25 0,'0'-3'12'0,"0"3"9"15,0 0-13-15,0 0-3 0,-5 3 0 16,2-3-3-16,0 15 1 15,-4-9-2-15,-1 9 1 16,-2 6-2-16,2-3 1 16,5 6-2-16,-1-3 0 15,4 6 1-15,7-6 0 16,4 0 0-16,4-3 0 16,-2-9 1-16,5-3 0 15,0-6 1-15,0-3 0 16,5-6-2-16,-5 0 0 15,-5-6 1-15,-1-3 0 32,-12-9-8-32,-7 6 1 0,-4-3-2 15,-1 9 0-15,2 3-5 16,-4 3 0-16,2 0-5 16,6 6 1-16</inkml:trace>
  <inkml:trace contextRef="#ctx0" brushRef="#br0" timeOffset="5">839 25 18 0,'-5'-21'9'0,"-1"36"1"0,6-18-9 16,-4 0 2-1,-4-3 0-15,2 3 2 0,-6-6 0 16,-1 9-1-16,2-3 1 16,-1 3-3-16,-1 3 1 15,-5-3-4-15,3 0 0 16,1 6 0-16,4 6 0 16,2 0 0-16,2 0 1 15,2-3 1-15,-1 12 0 16,5-3 0-16,5 3 1 15,1 3-2-15,6-1 1 16,1 4-1-16,-2-3 0 16,1-3 0-16,1 9 1 15,-2 0-3-15,-1 0 0 0,2-6-7 16,-1 3 0-16,-4-9-5 16,-1 0 1-16,-1-6 3 15,-5-3 0-15</inkml:trace>
  <inkml:trace contextRef="#ctx0" brushRef="#br0" timeOffset="6">599 324 28 0,'9'-9'14'0,"31"-12"3"0,-22 12-14 15,8 0-1-15,-2-3 0 16,1 3-4-16,1 6 0 16,1 0-3-16,0 0 0 15,-9 0-15-15,0 0 1 16,-5 9 13-16,1 0 0 16</inkml:trace>
  <inkml:trace contextRef="#ctx0" brushRef="#br0" timeOffset="7">1268 55 35 0,'22'0'17'0,"17"-30"3"0,-24 27-19 15,3-3 3-15,2 0 1 16,2 0-3-16,1 3 1 16,-2-3-3-16,-3 6 0 15,0 0-1-15,-5 0 1 16,2 9-2-16,-3-6 1 0,-3 6-10 16,0 0 1-16,-3-9-7 15,2 12 0-15,-8-12 4 16,0 15 0-16</inkml:trace>
  <inkml:trace contextRef="#ctx0" brushRef="#br0" timeOffset="8">1308 270 29 0,'6'12'14'0,"20"-30"4"15,-16 15-16-15,4-3 1 16,4-3 0-16,4 3-1 16,1-3 0-16,-2 3-3 0,1 0 1 15,-4 0-11-15,0 3 0 16,0-3-13-16,-4 3 0 16</inkml:trace>
  <inkml:trace contextRef="#ctx0" brushRef="#br0" timeOffset="9">1329 67 21 0,'-3'-6'10'0,"3"-3"8"0,0 12-10 16,-4 6-2-16,4-3 1 0,0 0-5 15,0 3 0-15,0 6 0 16,0 0 1-16,4 6-3 15,-1 8 0-15,0 1 0 16,5 0 1-16,-2 0-4 16,6 0 0-16,-2 0-8 15,2-6 1-15,-1 0-8 16,-4-12 1-16,-1-3 9 16,-1 0 0-16</inkml:trace>
  <inkml:trace contextRef="#ctx0" brushRef="#br0" timeOffset="10">1784 174 19 0,'-14'-3'9'0,"4"6"6"16,5-3-9-16,-2 6-3 15,-4 0 0-15,-2 0-1 16,-1-3 1-16,-2 6-3 16,2 3 1-16,1-3-1 15,2 0 0-15,-1 3-1 16,6 3 1-16,-1 3 0 15,2 3 1-15,5 0-1 16,5 0 0-16,2 0 0 16,-1-3 0-16,8-3 1 0,2-6 1 15,-2 0-1-15,1-9 1 16,3-9-1-16,-5 3 1 16,1-9-2-16,-2 3 0 15,-2-6-1-15,-7 0 1 16,2-3 0-16,-1 0 0 15,-4 9 0-15,0 3 1 16,0 0-1-16,0 9 1 16,0 0 0-16,0 12 0 15,2 3-2-15,2 0 0 16,4 3 0-16,-2 3 1 0,1-3-8 16,4-6 0-16,1-3-8 15,-2 0 0-15,1-6 6 16,2-6 0-16</inkml:trace>
  <inkml:trace contextRef="#ctx0" brushRef="#br0" timeOffset="11">2111 145 19 0,'0'-9'9'0,"3"18"8"16,-3-9-9-16,0-3-4 15,-3 3 0-15,0 0 1 0,-2 0 1 16,-2-6-5-16,1 6 1 16,-6 0-1-16,1 6 0 15,-2 3-3-15,1-4 0 16,1 10 1-16,2-3 1 15,-3 6 1-15,2 3 0 16,-2 3-1-16,6 0 1 16,3 0-2-16,3 3 0 15,3-6 1-15,3 0 1 16,6-3-5-16,-2-9 1 16,4-3-3-16,2-3 1 15,-2-6-15-15,4-3 0 0,-5-9 12 16,10 0 1-16</inkml:trace>
  <inkml:trace contextRef="#ctx0" brushRef="#br0" timeOffset="12">2250 264 11 0,'0'-9'5'0,"5"24"6"16,-2-15-6-16,3 6 2 15,3-12 0-15,-2 0 0 16,2 6 0-16,2 0-3 16,1-9 1-16,-2 6-2 15,2 0 1-15,-3-3-3 16,2-3 1-16,-4 6-1 0,2-12 0 16,-7 3 0-16,-2 3 1 15,0-3-2-15,-2 3 1 16,-7 0-1-16,0 9 0 15,-3-3-1-15,-3 0 0 16,2 6-1-16,-5 0 1 16,0 12 1-16,0 0 0 15,0 3 0-15,4 3 1 32,14 9-1-32,2-3 0 15,7-6 0-15,0-3 0 0,7-3-2 16,-2-6 0-16,-1 0-5 15,5-9 0-15,0 0-9 16,0-9 1-16,0 9-1 16,0-9 1-16</inkml:trace>
  <inkml:trace contextRef="#ctx0" brushRef="#br0" timeOffset="13">2565-82 26 0,'-7'-12'13'0,"7"9"3"0,0 3-12 0,0 0-2 15,0 9 0-15,0 3 4 16,0 6 0-16,0 6-3 16,0 14 1-16,0 4-4 15,0-3 1-15,0 18 0 16,7-10 0-16,-2-5-2 15,-1-9 0-15,-2-3 2 16,2-3 1-16,-1-9 0 16,6-6 1-16,0-12-3 15,2-9 0-15,5-3 0 16,-2-6 1-16,-1 0-2 16,2 0 1-16,3-3-1 0,3 6 1 15,-6 6 2-15,-1 3 0 16,-4 6-4-16,2 9 1 15,-6 0 1-15,-1 3 0 16,-10-3 0-16,-5 12 0 16,-4 0-1-16,-4-3 1 15,0 3-4-15,0 0 1 16,-4-6-1-16,2-3 0 16,2-3-4-16,0-6 1 15,2-3 2-15,5 0 1 0,4-3-9 16,5-6 0-16,8-9 1 15,6 3 0-15</inkml:trace>
  <inkml:trace contextRef="#ctx0" brushRef="#br0" timeOffset="14">2954 180 30 0,'-8'6'15'0,"8"0"0"16,0-3-14-16,0 6-2 16,-4 0 0-16,-2 0 4 15,-2 3 0-15,4 0 0 16,4 3 0-16,0-3-2 16,4 0 1-16,-1 3-2 0,6-6 1 15,0-3-1-15,6 3 1 16,-1 0 2-16,1-18 1 15,-5 6-2-15,1-6 1 16,-1-3 0-16,-2-3 0 16,-4 6-3-16,-4-3 1 15,-4 0-2-15,-7 0 0 16,1-3-2-16,-5 12 1 16,1 0-4-16,-1 3 0 15,5 0-5-15,-1 6 1 16,5-6-2-16,2 9 0 15,4-12-2-15,6 3 0 16,9-6 13-16,3 6 0 0</inkml:trace>
  <inkml:trace contextRef="#ctx0" brushRef="#br0" timeOffset="15">3207 145 29 0,'15'-9'14'0,"-7"6"9"0,-8 3-15 0,0 3-3 16,-5 6 1-16,-2-1-6 15,5 1 0-15,-10 3 1 16,2 0 0-16,2-3-2 16,2 9 0-16,-3 3 0 15,6 0 1-15,3-6 1 16,3 0 0-16,6 0 0 16,0-3 0-16,6-3 0 0,3-6 0 15,0-3 1-15,3-3 1 16,0-6-3-16,-3-3 1 15,0-6 2-15,-4 6 0 16,-2-3-4-16,-6-6 0 16,-2 6-1-16,-4-3 1 15,-4 6-4-15,-2 3 1 16,-6 3-3-16,3 3 0 16,-6-3-6-16,1 6 1 15,2 6-12-15,2-3 0 16</inkml:trace>
  <inkml:trace contextRef="#ctx0" brushRef="#br0" timeOffset="16">3530-136 18 0,'-3'0'9'0,"3"3"11"15,0-3-10-15,0 0 0 16,0 6 1-16,0-3-6 16,0 6 1-16,-3-3-3 0,3 3 0 15,-5 3-2-15,5 0 1 16,0 0 0-16,0 18 1 15,0-1-6-15,0 10 1 16,0 0 2-16,0 3 0 16,0 8-1-16,0-11 0 15,0 3-3-15,0-6 1 16,0-3 0-16,0-3 1 16,0-3-3-16,5-9 1 15,-2-6-1-15,0-9 0 16,-3-3-9-16,4-3 0 15,-1-6-4-15,5-9 0 16</inkml:trace>
  <inkml:trace contextRef="#ctx0" brushRef="#br0" timeOffset="17">3678 115 22 0,'6'-9'11'0,"6"9"5"16,-10 0-10-16,-2 0-2 16,4-6 0-16,-1 0 0 15,2 6 1-15,-5 0-1 16,0 0 0-16,4 9-3 16,-8-9 1-16,4 0 0 15,-5 0 1-15,2 3-3 16,-1 6 0-16,2 0-1 0,-5-3 0 15,-4 0-1-15,-5 0 1 16,2 3-2-16,-4-1 1 16,5-2 1-16,-2 0 1 15,1-3-1-15,2 3 1 16,2 3 1-16,2-3 1 16,5-6 2-16,3 0 0 15,0 0-2-15,0 0 0 16,8 0 0-16,-1 6 1 15,7-3-2-15,-4 3 0 16,2 0 0-16,2 3 0 16,1 0 0-16,-6 6 0 0,7-3-2 15,-2 3 1-15,-4-6 1 16,-2 6 0-16,-2-3-6 16,1-9 0-16,2 6-7 15,-7 0 1-15,-2-9-18 16,7 0 1-16,4 3 22 15,1 3 0-15</inkml:trace>
  <inkml:trace contextRef="#ctx0" brushRef="#br0" timeOffset="18">4302 162 28 0,'2'3'14'0,"2"-3"6"0,-4 0-14 16,0 6-1-16,0-3 1 15,-4-3-4-15,4 0 0 0,-2 0-1 16,-2 0 1-16,-1 0-1 16,-2-3 0-16,1-3 1 15,-2 3 0-15,-7 0-3 16,2 0 0-16,-1 3-3 15,-2 3 1-15,-2 3 0 16,4 0 1-16,1 6 1 16,-2 0 0-16,4 9 0 15,1-3 0-15,2 9-1 16,5-3 1-16,3-3 1 16,3-3 1-16,5-3 0 15,2 0 1-15,5-9-1 16,-1-3 1-16,4-6-2 0,0-3 1 15,0-3-3-15,-3-6 1 16,-2 0 2-16,-1 0 1 16,-3 0-3-16,0 6 0 15,-3-3 2-15,-3 3 0 16,-3 6 1-16,5-3 0 16,-5 12-2-16,4-3 0 15,-2 12 0-15,2-6 0 16,4 6-1-16,-2 6 0 15,1-6-8-15,2 0 1 16,0-6-4-16,2 3 1 16,1-9-9-16,-2-3 0 15</inkml:trace>
  <inkml:trace contextRef="#ctx0" brushRef="#br0" timeOffset="19">4664 124 19 0,'3'-18'9'0,"-3"33"11"16,0-15-11-16,0-6-3 15,0 6 1-15,0 0-2 16,-3 0 1-16,-2-9-3 0,-2 3 1 16,1-3-2-16,-2 3 0 15,2-6-3-15,-6 0 1 16,6 3-2-16,-6 3 0 16,6 12 2-16,-10 3 1 15,5 6-2-15,4 3 1 16,1 9 0-16,1 3 1 15,2-1-2-15,3 1 0 16,0 0-3-16,3-6 1 16,6 3-2-16,-3-6 0 15,6-9-2-15,2 0 1 16,-4-9-4-16,4 0 1 16,2-12-4-16,1 6 0 0,1-6 8 15,0 0 0-15</inkml:trace>
  <inkml:trace contextRef="#ctx0" brushRef="#br0" timeOffset="20">4928 136 21 0,'4'-3'10'0,"14"6"3"0,-18-3-11 16,3 0 0-16,0-3 1 16,2 0 3-16,-5 3 1 15,0-3-2-15,3-3 0 16,-3 0-1-16,0-3 1 15,0 6-3-15,-3-9 0 16,-2 3-2-16,-1 3 0 16,-4 6-1-16,-2 0 1 15,-2 0-1-15,-1 0 0 16,2 9-1-16,-1 12 1 16,-2-12 0-16,2 6 1 0,4 0 1 15,2 11 0-15,2-5-1 16,2 6 1-16,1-3-1 15,3 3 0-15,7-6 0 16,-1-3 0-16,6-3-5 16,2-6 1-16,-1-6-8 15,5-3 1-15,5-3-7 16,-2-6 1-16,0 0 9 16,-3 0 1-16</inkml:trace>
  <inkml:trace contextRef="#ctx0" brushRef="#br0" timeOffset="21">5118 192 22 0,'-4'9'11'0,"8"-15"5"0,-4 6-11 16,0 0-2-16,0 9 1 16,0-9-1-16,3 9 0 15,2 3-2-15,1-3 1 16,1 6-2-16,4-3 1 15,1 3-1-15,6-6 1 16,-5 0-2-16,5 3 0 16,0-3 5-16,0-9 1 15,0-3-3-15,-1 0 0 16,1-3 0-16,-2-6 0 0,-5-6-3 16,-4 0 1-16,-5 3-3 15,-2-3 1-15,-2-3-2 16,-10 0 1-16,2-3 1 15,-4 10 1-15,-4 2-5 16,0 6 0-16,0 9 1 16,0 0 1-16,0 3-5 15,3 9 1-15,6-7-7 16,-3-2 1-16,6 3 12 16,2 6 1-16</inkml:trace>
  <inkml:trace contextRef="#ctx0" brushRef="#br0" timeOffset="22">5526 91 19 0,'0'-18'9'0,"-3"21"10"0,3-3-10 15,0 0-4-15,0 9 0 16,0-9-4-16,0 6 1 16,0 6 0-16,0 0 0 15,0 3-2-15,0 6 0 0,0-1 0 16,0 4 1-16,3-3-1 15,2 9 0-15,-2-12-2 16,1 3 1-16,2-6 0 16,6-6 1-16,-1-9 0 15,-2-3 1-15,7-9-3 16,2 3 1-16,-4-12 1 16,-4 9 1-16,2-6-1 15,-3-3 0-15,0-3 2 16,-3 6 1-16,-3 6-2 15,2-2 1-15,-1 11-2 16,-4 3 0-16,0 3 1 16,0 14 1-16,0-8-1 15,0 9 0-15,0-3-5 0,2 3 0 16,2-6-4-16,4 3 0 16,-2-3-5-16,6-9 0 15,-2 3-3-15,2-12 1 16</inkml:trace>
  <inkml:trace contextRef="#ctx0" brushRef="#br0" timeOffset="23">5906 115 21 0,'9'0'10'15,"-2"30"1"-15,-7-24-11 0,2-1 2 16,-2 10 0-16,0 0 4 16,0 0 0-16,0 0-1 15,0 3 0-15,0 0-3 16,0-6 0-16,0 0-2 16,0-6 0-16,0 3 1 15,0-6 1-15,0-3 0 16,0 0 0-16,4-9 0 15,1-3 0-15,-2 0-1 16,3-6 1-16,1 0-3 16,4-3 0-16,1 0 0 15,1 9 1-15,-2 0 0 16,5 6 0-16,-7 4 0 0,2 2 0 16,1 5 0-16,-2 4 1 15,1 0-3-15,-1 12 0 16,-2-3-3-16,-1 0 1 15,-1 6-6-15,-1-3 0 16,2-3-9-16,-5 0 0 16,2-6 13-16,1 3 0 15</inkml:trace>
  <inkml:trace contextRef="#ctx0" brushRef="#br0" timeOffset="24">6186 219 28 0,'-13'-6'14'0,"8"18"7"16,5-12-15-16,0 0-1 16,0 0 0-16,8 0 0 15,2 6 0-15,4-6 0 16,4 0 1-16,7 0 1 15,4 3 0-15,5-3-8 16,-2 0 0-16,-1-3-4 16,2-3 1-16,-4 3-1 15,-4 0 0-15,-5 0-1 16,-2-3 1-16,-2 6-8 16,-2-6 1-16,-1 6-13 0,-2-3 0 15,5 6 22-15,-7-6 0 16</inkml:trace>
  <inkml:trace contextRef="#ctx0" brushRef="#br0" timeOffset="25">6330-34 23 0,'-10'0'11'0,"5"17"8"15,5-17-12-15,0 6-1 16,0-6 1-16,0 0-3 16,0 6 1-16,0 0-3 0,0 0 1 15,0 6-2-15,0 0 0 16,0 3 1-16,0 0 0 16,5 0-3-16,-5 12 1 15,3 0 0-15,-3 2 0 16,3 1-1-16,1 6 1 15,4-6-6-15,-5 0 0 16,0-3-3-16,1 0 1 31,-1-3-11-31,2-12 0 16,-5-6 7-16,3-6 1 16</inkml:trace>
  <inkml:trace contextRef="#ctx0" brushRef="#br0" timeOffset="26">6768 127 21 0,'6'-3'10'0,"12"9"5"0,-18-6-11 16,0-3 2-16,0 3 1 0,0 0-2 15,-4 0 1-15,2 0 0 16,-2 0 0-16,-1-3-5 16,-2-6 0-16,-2 9-2 15,-2-3 1-15,-5-3-2 16,2 6 0-16,1 6 1 16,-2-3 1-16,3-3-1 15,3 9 1-15,1-3 0 16,1 0 1-16,4-6-1 15,3 15 1-15,0-7 0 16,7-5 0-16,-1 6-2 16,6 3 1-16,2-6 0 15,4 0 1-15,0 3 0 16,0 0 1-16,0 3-1 16,0-3 0-16,-5 0-2 0,-2 3 1 15,-4 3 0-15,2-6 1 16,-7-3-1-16,-2 3 1 15,-2 9-1-15,-7-9 0 16,0 3-2-16,-9-3 1 16,0 3-2-16,0-3 1 15,0-6-5-15,2 0 0 16,7-3-6-16,-2 0 0 16,-1 3-8-16,6-6 0 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8-20T21:49:18.464"/>
    </inkml:context>
    <inkml:brush xml:id="br0">
      <inkml:brushProperty name="width" value="0.05833" units="cm"/>
      <inkml:brushProperty name="height" value="0.05833" units="cm"/>
      <inkml:brushProperty name="color" value="#8C1515"/>
      <inkml:brushProperty name="fitToCurve" value="1"/>
    </inkml:brush>
  </inkml:definitions>
  <inkml:trace contextRef="#ctx0" brushRef="#br0">7 1366 31 0,'-7'3'15'0,"7"-12"5"0,0 6-16 0,0 3 1 16,0 0 1-16,0-3-3 15,0-6 0-15,4-3 1 16,-1-3 0-16,4 3 0 16,1-9 0-16,2-6-7 15,4 3 1-15,4-14 2 16,0-4 0-16,4-10 2 16,3 8 1-16,3-4-2 15,12-9 0-15,3 1-1 16,3-4 0-16,2 0-1 15,-2 4 0-15,4 2 1 0,-3-6 0 16,-1 7 0-16,1 1 0 16,-1 2 0-16,-3 8 1 15,1 0-2-15,-8 3 1 16,3 6 0-16,-3 9 1 16,-8 3-3-16,-2 3 1 15,-5 6 1-15,-7 4 0 16,1-1 0-16,-5 3 1 15,-2 3-2-15,-8 3 0 16,3 0 1-16,-3-3 0 16,0 3-1-16,0 0 1 15,0 0 0-15,0 0 0 16,0 0 1-16,0 0 1 16,0-3-5-16,0 0 1 0,-3 0 2 15,3 3 1-15,0-3-2 16,-4 0 0-16,0-3-1 15,4-3 0-15,-3 0 1 16,3 0 0-16,-4-3-1 16,1 3 1-16,-8 0 0 15,4-3 1-15,-1 0 0 16,-2 0 0-16,-1 0-1 16,0 0 1-16,1 0 1 15,-2 4 0-15,-2-1-1 16,0 3 0-16,0 3 1 15,-1 0 1-15,1 3-2 0,4 3 1 16,-2-3-1-16,6 0 0 16,2 3-1-16,4 0 0 15,0 3 3-15,4-3 1 16,2 0-2-16,6-3 1 16,2 0-1-16,7-3 0 15,4 3 0-15,0-3 0 16,1 0 0-16,-2-3 0 15,-2 3-2-15,0-3 0 16,-1 3 3-16,-3 0 0 16,-8 3-1-16,2-3 1 15,-6 6-1-15,2 0 0 16,-4 0 0-16,-4 3 0 0,0 3 0 16,0 3 1-16,-4-1-2 15,0 4 1-15,-3 0-1 16,0 3 0-16,-4 3 1 15,0 12 0-15,1-3-1 16,-1 3 1-16,4-1 0 16,-8-2 0-16,-3 0-2 15,4-3 1-15,10-6-1 16,1-3 1-16,0-3 0 16,-1 3 0-16,-4-6 1 15,16-6 0-15,-8 2-2 16,7-8 1-16,-4 6 1 15,1-2 0-15,0-8-2 0,-1 2 0 16,1-2-1-16,-4 4 0 16,0-8-1-16,0 8 1 15,0 0-2-15,0 0 0 16,0 0-5-16,0 0 0 16,0 0-6-16,0-4 0 15,0 4-12-15,7-6 0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10/9/2024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9pPr>
          </a:lstStyle>
          <a:p>
            <a:fld id="{668B504B-7646-4BA6-84CA-B9F36F664356}" type="slidenum">
              <a:rPr lang="en-US" sz="1200" smtClean="0">
                <a:solidFill>
                  <a:srgbClr val="000000"/>
                </a:solidFill>
              </a:rPr>
              <a:pPr/>
              <a:t>27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19675" cy="4106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865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9pPr>
          </a:lstStyle>
          <a:p>
            <a:fld id="{668B504B-7646-4BA6-84CA-B9F36F664356}" type="slidenum">
              <a:rPr lang="en-US" sz="1200" smtClean="0">
                <a:solidFill>
                  <a:srgbClr val="000000"/>
                </a:solidFill>
              </a:rPr>
              <a:pPr/>
              <a:t>28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19675" cy="4106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496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9pPr>
          </a:lstStyle>
          <a:p>
            <a:fld id="{668B504B-7646-4BA6-84CA-B9F36F664356}" type="slidenum">
              <a:rPr lang="en-US" sz="1200" smtClean="0">
                <a:solidFill>
                  <a:srgbClr val="000000"/>
                </a:solidFill>
              </a:rPr>
              <a:pPr/>
              <a:t>38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19675" cy="4106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150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9pPr>
          </a:lstStyle>
          <a:p>
            <a:fld id="{668B504B-7646-4BA6-84CA-B9F36F664356}" type="slidenum">
              <a:rPr lang="en-US" sz="1200" smtClean="0">
                <a:solidFill>
                  <a:srgbClr val="000000"/>
                </a:solidFill>
              </a:rPr>
              <a:pPr/>
              <a:t>39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19675" cy="4106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7571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9pPr>
          </a:lstStyle>
          <a:p>
            <a:fld id="{668B504B-7646-4BA6-84CA-B9F36F664356}" type="slidenum">
              <a:rPr lang="en-US" sz="1200" smtClean="0">
                <a:solidFill>
                  <a:srgbClr val="000000"/>
                </a:solidFill>
              </a:rPr>
              <a:pPr/>
              <a:t>40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19675" cy="4106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411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9pPr>
          </a:lstStyle>
          <a:p>
            <a:fld id="{668B504B-7646-4BA6-84CA-B9F36F664356}" type="slidenum">
              <a:rPr lang="en-US" sz="1200" smtClean="0">
                <a:solidFill>
                  <a:srgbClr val="000000"/>
                </a:solidFill>
              </a:rPr>
              <a:pPr/>
              <a:t>41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19675" cy="4106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7831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9pPr>
          </a:lstStyle>
          <a:p>
            <a:fld id="{668B504B-7646-4BA6-84CA-B9F36F664356}" type="slidenum">
              <a:rPr lang="en-US" sz="1200" smtClean="0">
                <a:solidFill>
                  <a:srgbClr val="000000"/>
                </a:solidFill>
              </a:rPr>
              <a:pPr/>
              <a:t>42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19675" cy="4106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666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9pPr>
          </a:lstStyle>
          <a:p>
            <a:fld id="{668B504B-7646-4BA6-84CA-B9F36F664356}" type="slidenum">
              <a:rPr lang="en-US" sz="1200" smtClean="0">
                <a:solidFill>
                  <a:srgbClr val="000000"/>
                </a:solidFill>
              </a:rPr>
              <a:pPr/>
              <a:t>43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19675" cy="4106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458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9pPr>
          </a:lstStyle>
          <a:p>
            <a:fld id="{668B504B-7646-4BA6-84CA-B9F36F664356}" type="slidenum">
              <a:rPr lang="en-US" sz="1200" smtClean="0">
                <a:solidFill>
                  <a:srgbClr val="000000"/>
                </a:solidFill>
              </a:rPr>
              <a:pPr/>
              <a:t>44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19675" cy="4106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1972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9pPr>
          </a:lstStyle>
          <a:p>
            <a:fld id="{668B504B-7646-4BA6-84CA-B9F36F664356}" type="slidenum">
              <a:rPr lang="en-US" sz="1200" smtClean="0">
                <a:solidFill>
                  <a:srgbClr val="000000"/>
                </a:solidFill>
              </a:rPr>
              <a:pPr/>
              <a:t>45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19675" cy="4106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755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112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226219"/>
            <a:ext cx="7732713" cy="73580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2" y="1200150"/>
            <a:ext cx="8283575" cy="3420666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04-</a:t>
            </a:r>
            <a:fld id="{0F9304B4-7360-4298-9ACC-01396B20E7A5}" type="slidenum">
              <a:rPr lang="en-US"/>
              <a:pPr>
                <a:defRPr/>
              </a:pPr>
              <a:t>‹#›</a:t>
            </a:fld>
            <a:r>
              <a:rPr lang="en-US"/>
              <a:t>/33</a:t>
            </a:r>
          </a:p>
        </p:txBody>
      </p:sp>
    </p:spTree>
    <p:extLst>
      <p:ext uri="{BB962C8B-B14F-4D97-AF65-F5344CB8AC3E}">
        <p14:creationId xmlns:p14="http://schemas.microsoft.com/office/powerpoint/2010/main" val="529346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5E63A-27DF-4EDB-A785-1641E2EDE2CE}" type="datetimeFigureOut">
              <a:rPr lang="en-US" smtClean="0"/>
              <a:t>10/9/2024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1B24-3315-49A3-9ABC-2685E431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279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737007"/>
            <a:ext cx="3057148" cy="479822"/>
          </a:xfrm>
        </p:spPr>
        <p:txBody>
          <a:bodyPr anchor="b"/>
          <a:lstStyle>
            <a:lvl1pPr marL="0" indent="0">
              <a:buNone/>
              <a:defRPr sz="1350" b="1">
                <a:solidFill>
                  <a:schemeClr val="accent1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231021"/>
            <a:ext cx="3419856" cy="212684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9" y="1737007"/>
            <a:ext cx="3055717" cy="479822"/>
          </a:xfrm>
        </p:spPr>
        <p:txBody>
          <a:bodyPr anchor="b"/>
          <a:lstStyle>
            <a:lvl1pPr marL="0" indent="0">
              <a:buNone/>
              <a:defRPr sz="1350" b="1">
                <a:solidFill>
                  <a:schemeClr val="accent1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31021"/>
            <a:ext cx="3419856" cy="212684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688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9" r:id="rId9"/>
    <p:sldLayoutId id="2147483952" r:id="rId10"/>
    <p:sldLayoutId id="2147483953" r:id="rId11"/>
    <p:sldLayoutId id="2147483954" r:id="rId12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4.png"/><Relationship Id="rId4" Type="http://schemas.openxmlformats.org/officeDocument/2006/relationships/hyperlink" Target="https://edstem.org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1.xml"/><Relationship Id="rId1" Type="http://schemas.openxmlformats.org/officeDocument/2006/relationships/tags" Target="../tags/tag4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23.png"/><Relationship Id="rId5" Type="http://schemas.openxmlformats.org/officeDocument/2006/relationships/tags" Target="../tags/tag43.xml"/><Relationship Id="rId4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17" Type="http://schemas.openxmlformats.org/officeDocument/2006/relationships/image" Target="../media/image25.emf"/><Relationship Id="rId2" Type="http://schemas.openxmlformats.org/officeDocument/2006/relationships/tags" Target="../tags/tag46.xml"/><Relationship Id="rId16" Type="http://schemas.openxmlformats.org/officeDocument/2006/relationships/customXml" Target="../ink/ink2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customXml" Target="../ink/ink1.xml"/><Relationship Id="rId5" Type="http://schemas.openxmlformats.org/officeDocument/2006/relationships/tags" Target="../tags/tag49.xml"/><Relationship Id="rId15" Type="http://schemas.openxmlformats.org/officeDocument/2006/relationships/image" Target="../media/image24.emf"/><Relationship Id="rId10" Type="http://schemas.openxmlformats.org/officeDocument/2006/relationships/notesSlide" Target="../notesSlides/notesSlide1.xml"/><Relationship Id="rId4" Type="http://schemas.openxmlformats.org/officeDocument/2006/relationships/tags" Target="../tags/tag48.xml"/><Relationship Id="rId9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55.xml"/><Relationship Id="rId7" Type="http://schemas.openxmlformats.org/officeDocument/2006/relationships/slideLayout" Target="../slideLayouts/slideLayout10.xml"/><Relationship Id="rId2" Type="http://schemas.openxmlformats.org/officeDocument/2006/relationships/tags" Target="../tags/tag54.xml"/><Relationship Id="rId16" Type="http://schemas.openxmlformats.org/officeDocument/2006/relationships/image" Target="../media/image26.emf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15" Type="http://schemas.openxmlformats.org/officeDocument/2006/relationships/customXml" Target="../ink/ink4.xml"/><Relationship Id="rId4" Type="http://schemas.openxmlformats.org/officeDocument/2006/relationships/tags" Target="../tags/tag56.xml"/><Relationship Id="rId9" Type="http://schemas.openxmlformats.org/officeDocument/2006/relationships/customXml" Target="../ink/ink3.xml"/><Relationship Id="rId14" Type="http://schemas.openxmlformats.org/officeDocument/2006/relationships/image" Target="../media/image24.emf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tags" Target="../tags/tag71.xml"/><Relationship Id="rId18" Type="http://schemas.openxmlformats.org/officeDocument/2006/relationships/tags" Target="../tags/tag76.xml"/><Relationship Id="rId26" Type="http://schemas.openxmlformats.org/officeDocument/2006/relationships/tags" Target="../tags/tag84.xml"/><Relationship Id="rId39" Type="http://schemas.openxmlformats.org/officeDocument/2006/relationships/tags" Target="../tags/tag97.xml"/><Relationship Id="rId3" Type="http://schemas.openxmlformats.org/officeDocument/2006/relationships/tags" Target="../tags/tag61.xml"/><Relationship Id="rId21" Type="http://schemas.openxmlformats.org/officeDocument/2006/relationships/tags" Target="../tags/tag79.xml"/><Relationship Id="rId34" Type="http://schemas.openxmlformats.org/officeDocument/2006/relationships/tags" Target="../tags/tag92.xml"/><Relationship Id="rId42" Type="http://schemas.openxmlformats.org/officeDocument/2006/relationships/tags" Target="../tags/tag100.xml"/><Relationship Id="rId47" Type="http://schemas.openxmlformats.org/officeDocument/2006/relationships/tags" Target="../tags/tag105.xml"/><Relationship Id="rId50" Type="http://schemas.openxmlformats.org/officeDocument/2006/relationships/tags" Target="../tags/tag108.xml"/><Relationship Id="rId7" Type="http://schemas.openxmlformats.org/officeDocument/2006/relationships/tags" Target="../tags/tag65.xml"/><Relationship Id="rId12" Type="http://schemas.openxmlformats.org/officeDocument/2006/relationships/tags" Target="../tags/tag70.xml"/><Relationship Id="rId17" Type="http://schemas.openxmlformats.org/officeDocument/2006/relationships/tags" Target="../tags/tag75.xml"/><Relationship Id="rId25" Type="http://schemas.openxmlformats.org/officeDocument/2006/relationships/tags" Target="../tags/tag83.xml"/><Relationship Id="rId33" Type="http://schemas.openxmlformats.org/officeDocument/2006/relationships/tags" Target="../tags/tag91.xml"/><Relationship Id="rId38" Type="http://schemas.openxmlformats.org/officeDocument/2006/relationships/tags" Target="../tags/tag96.xml"/><Relationship Id="rId46" Type="http://schemas.openxmlformats.org/officeDocument/2006/relationships/tags" Target="../tags/tag104.xml"/><Relationship Id="rId2" Type="http://schemas.openxmlformats.org/officeDocument/2006/relationships/tags" Target="../tags/tag60.xml"/><Relationship Id="rId16" Type="http://schemas.openxmlformats.org/officeDocument/2006/relationships/tags" Target="../tags/tag74.xml"/><Relationship Id="rId20" Type="http://schemas.openxmlformats.org/officeDocument/2006/relationships/tags" Target="../tags/tag78.xml"/><Relationship Id="rId29" Type="http://schemas.openxmlformats.org/officeDocument/2006/relationships/tags" Target="../tags/tag87.xml"/><Relationship Id="rId41" Type="http://schemas.openxmlformats.org/officeDocument/2006/relationships/tags" Target="../tags/tag99.xml"/><Relationship Id="rId54" Type="http://schemas.openxmlformats.org/officeDocument/2006/relationships/image" Target="../media/image8.png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11" Type="http://schemas.openxmlformats.org/officeDocument/2006/relationships/tags" Target="../tags/tag69.xml"/><Relationship Id="rId24" Type="http://schemas.openxmlformats.org/officeDocument/2006/relationships/tags" Target="../tags/tag82.xml"/><Relationship Id="rId32" Type="http://schemas.openxmlformats.org/officeDocument/2006/relationships/tags" Target="../tags/tag90.xml"/><Relationship Id="rId37" Type="http://schemas.openxmlformats.org/officeDocument/2006/relationships/tags" Target="../tags/tag95.xml"/><Relationship Id="rId40" Type="http://schemas.openxmlformats.org/officeDocument/2006/relationships/tags" Target="../tags/tag98.xml"/><Relationship Id="rId45" Type="http://schemas.openxmlformats.org/officeDocument/2006/relationships/tags" Target="../tags/tag103.xml"/><Relationship Id="rId53" Type="http://schemas.openxmlformats.org/officeDocument/2006/relationships/slideLayout" Target="../slideLayouts/slideLayout11.xml"/><Relationship Id="rId5" Type="http://schemas.openxmlformats.org/officeDocument/2006/relationships/tags" Target="../tags/tag63.xml"/><Relationship Id="rId15" Type="http://schemas.openxmlformats.org/officeDocument/2006/relationships/tags" Target="../tags/tag73.xml"/><Relationship Id="rId23" Type="http://schemas.openxmlformats.org/officeDocument/2006/relationships/tags" Target="../tags/tag81.xml"/><Relationship Id="rId28" Type="http://schemas.openxmlformats.org/officeDocument/2006/relationships/tags" Target="../tags/tag86.xml"/><Relationship Id="rId36" Type="http://schemas.openxmlformats.org/officeDocument/2006/relationships/tags" Target="../tags/tag94.xml"/><Relationship Id="rId49" Type="http://schemas.openxmlformats.org/officeDocument/2006/relationships/tags" Target="../tags/tag107.xml"/><Relationship Id="rId10" Type="http://schemas.openxmlformats.org/officeDocument/2006/relationships/tags" Target="../tags/tag68.xml"/><Relationship Id="rId19" Type="http://schemas.openxmlformats.org/officeDocument/2006/relationships/tags" Target="../tags/tag77.xml"/><Relationship Id="rId31" Type="http://schemas.openxmlformats.org/officeDocument/2006/relationships/tags" Target="../tags/tag89.xml"/><Relationship Id="rId44" Type="http://schemas.openxmlformats.org/officeDocument/2006/relationships/tags" Target="../tags/tag102.xml"/><Relationship Id="rId52" Type="http://schemas.openxmlformats.org/officeDocument/2006/relationships/tags" Target="../tags/tag110.xml"/><Relationship Id="rId4" Type="http://schemas.openxmlformats.org/officeDocument/2006/relationships/tags" Target="../tags/tag62.xml"/><Relationship Id="rId9" Type="http://schemas.openxmlformats.org/officeDocument/2006/relationships/tags" Target="../tags/tag67.xml"/><Relationship Id="rId14" Type="http://schemas.openxmlformats.org/officeDocument/2006/relationships/tags" Target="../tags/tag72.xml"/><Relationship Id="rId22" Type="http://schemas.openxmlformats.org/officeDocument/2006/relationships/tags" Target="../tags/tag80.xml"/><Relationship Id="rId27" Type="http://schemas.openxmlformats.org/officeDocument/2006/relationships/tags" Target="../tags/tag85.xml"/><Relationship Id="rId30" Type="http://schemas.openxmlformats.org/officeDocument/2006/relationships/tags" Target="../tags/tag88.xml"/><Relationship Id="rId35" Type="http://schemas.openxmlformats.org/officeDocument/2006/relationships/tags" Target="../tags/tag93.xml"/><Relationship Id="rId43" Type="http://schemas.openxmlformats.org/officeDocument/2006/relationships/tags" Target="../tags/tag101.xml"/><Relationship Id="rId48" Type="http://schemas.openxmlformats.org/officeDocument/2006/relationships/tags" Target="../tags/tag106.xml"/><Relationship Id="rId8" Type="http://schemas.openxmlformats.org/officeDocument/2006/relationships/tags" Target="../tags/tag66.xml"/><Relationship Id="rId51" Type="http://schemas.openxmlformats.org/officeDocument/2006/relationships/tags" Target="../tags/tag109.xml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tags" Target="../tags/tag123.xml"/><Relationship Id="rId18" Type="http://schemas.openxmlformats.org/officeDocument/2006/relationships/tags" Target="../tags/tag128.xml"/><Relationship Id="rId26" Type="http://schemas.openxmlformats.org/officeDocument/2006/relationships/tags" Target="../tags/tag136.xml"/><Relationship Id="rId39" Type="http://schemas.openxmlformats.org/officeDocument/2006/relationships/tags" Target="../tags/tag149.xml"/><Relationship Id="rId21" Type="http://schemas.openxmlformats.org/officeDocument/2006/relationships/tags" Target="../tags/tag131.xml"/><Relationship Id="rId34" Type="http://schemas.openxmlformats.org/officeDocument/2006/relationships/tags" Target="../tags/tag144.xml"/><Relationship Id="rId42" Type="http://schemas.openxmlformats.org/officeDocument/2006/relationships/tags" Target="../tags/tag152.xml"/><Relationship Id="rId47" Type="http://schemas.openxmlformats.org/officeDocument/2006/relationships/tags" Target="../tags/tag157.xml"/><Relationship Id="rId50" Type="http://schemas.openxmlformats.org/officeDocument/2006/relationships/tags" Target="../tags/tag160.xml"/><Relationship Id="rId55" Type="http://schemas.openxmlformats.org/officeDocument/2006/relationships/customXml" Target="../ink/ink5.xml"/><Relationship Id="rId7" Type="http://schemas.openxmlformats.org/officeDocument/2006/relationships/tags" Target="../tags/tag117.xml"/><Relationship Id="rId12" Type="http://schemas.openxmlformats.org/officeDocument/2006/relationships/tags" Target="../tags/tag122.xml"/><Relationship Id="rId17" Type="http://schemas.openxmlformats.org/officeDocument/2006/relationships/tags" Target="../tags/tag127.xml"/><Relationship Id="rId25" Type="http://schemas.openxmlformats.org/officeDocument/2006/relationships/tags" Target="../tags/tag135.xml"/><Relationship Id="rId33" Type="http://schemas.openxmlformats.org/officeDocument/2006/relationships/tags" Target="../tags/tag143.xml"/><Relationship Id="rId38" Type="http://schemas.openxmlformats.org/officeDocument/2006/relationships/tags" Target="../tags/tag148.xml"/><Relationship Id="rId46" Type="http://schemas.openxmlformats.org/officeDocument/2006/relationships/tags" Target="../tags/tag156.xml"/><Relationship Id="rId2" Type="http://schemas.openxmlformats.org/officeDocument/2006/relationships/tags" Target="../tags/tag112.xml"/><Relationship Id="rId16" Type="http://schemas.openxmlformats.org/officeDocument/2006/relationships/tags" Target="../tags/tag126.xml"/><Relationship Id="rId20" Type="http://schemas.openxmlformats.org/officeDocument/2006/relationships/tags" Target="../tags/tag130.xml"/><Relationship Id="rId29" Type="http://schemas.openxmlformats.org/officeDocument/2006/relationships/tags" Target="../tags/tag139.xml"/><Relationship Id="rId41" Type="http://schemas.openxmlformats.org/officeDocument/2006/relationships/tags" Target="../tags/tag151.xml"/><Relationship Id="rId54" Type="http://schemas.openxmlformats.org/officeDocument/2006/relationships/image" Target="../media/image8.png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11" Type="http://schemas.openxmlformats.org/officeDocument/2006/relationships/tags" Target="../tags/tag121.xml"/><Relationship Id="rId24" Type="http://schemas.openxmlformats.org/officeDocument/2006/relationships/tags" Target="../tags/tag134.xml"/><Relationship Id="rId32" Type="http://schemas.openxmlformats.org/officeDocument/2006/relationships/tags" Target="../tags/tag142.xml"/><Relationship Id="rId37" Type="http://schemas.openxmlformats.org/officeDocument/2006/relationships/tags" Target="../tags/tag147.xml"/><Relationship Id="rId40" Type="http://schemas.openxmlformats.org/officeDocument/2006/relationships/tags" Target="../tags/tag150.xml"/><Relationship Id="rId45" Type="http://schemas.openxmlformats.org/officeDocument/2006/relationships/tags" Target="../tags/tag155.xml"/><Relationship Id="rId53" Type="http://schemas.openxmlformats.org/officeDocument/2006/relationships/slideLayout" Target="../slideLayouts/slideLayout11.xml"/><Relationship Id="rId5" Type="http://schemas.openxmlformats.org/officeDocument/2006/relationships/tags" Target="../tags/tag115.xml"/><Relationship Id="rId15" Type="http://schemas.openxmlformats.org/officeDocument/2006/relationships/tags" Target="../tags/tag125.xml"/><Relationship Id="rId23" Type="http://schemas.openxmlformats.org/officeDocument/2006/relationships/tags" Target="../tags/tag133.xml"/><Relationship Id="rId28" Type="http://schemas.openxmlformats.org/officeDocument/2006/relationships/tags" Target="../tags/tag138.xml"/><Relationship Id="rId36" Type="http://schemas.openxmlformats.org/officeDocument/2006/relationships/tags" Target="../tags/tag146.xml"/><Relationship Id="rId49" Type="http://schemas.openxmlformats.org/officeDocument/2006/relationships/tags" Target="../tags/tag159.xml"/><Relationship Id="rId10" Type="http://schemas.openxmlformats.org/officeDocument/2006/relationships/tags" Target="../tags/tag120.xml"/><Relationship Id="rId19" Type="http://schemas.openxmlformats.org/officeDocument/2006/relationships/tags" Target="../tags/tag129.xml"/><Relationship Id="rId31" Type="http://schemas.openxmlformats.org/officeDocument/2006/relationships/tags" Target="../tags/tag141.xml"/><Relationship Id="rId44" Type="http://schemas.openxmlformats.org/officeDocument/2006/relationships/tags" Target="../tags/tag154.xml"/><Relationship Id="rId52" Type="http://schemas.openxmlformats.org/officeDocument/2006/relationships/tags" Target="../tags/tag162.xml"/><Relationship Id="rId4" Type="http://schemas.openxmlformats.org/officeDocument/2006/relationships/tags" Target="../tags/tag114.xml"/><Relationship Id="rId9" Type="http://schemas.openxmlformats.org/officeDocument/2006/relationships/tags" Target="../tags/tag119.xml"/><Relationship Id="rId14" Type="http://schemas.openxmlformats.org/officeDocument/2006/relationships/tags" Target="../tags/tag124.xml"/><Relationship Id="rId22" Type="http://schemas.openxmlformats.org/officeDocument/2006/relationships/tags" Target="../tags/tag132.xml"/><Relationship Id="rId27" Type="http://schemas.openxmlformats.org/officeDocument/2006/relationships/tags" Target="../tags/tag137.xml"/><Relationship Id="rId30" Type="http://schemas.openxmlformats.org/officeDocument/2006/relationships/tags" Target="../tags/tag140.xml"/><Relationship Id="rId35" Type="http://schemas.openxmlformats.org/officeDocument/2006/relationships/tags" Target="../tags/tag145.xml"/><Relationship Id="rId43" Type="http://schemas.openxmlformats.org/officeDocument/2006/relationships/tags" Target="../tags/tag153.xml"/><Relationship Id="rId48" Type="http://schemas.openxmlformats.org/officeDocument/2006/relationships/tags" Target="../tags/tag158.xml"/><Relationship Id="rId56" Type="http://schemas.openxmlformats.org/officeDocument/2006/relationships/image" Target="../media/image14.emf"/><Relationship Id="rId8" Type="http://schemas.openxmlformats.org/officeDocument/2006/relationships/tags" Target="../tags/tag118.xml"/><Relationship Id="rId51" Type="http://schemas.openxmlformats.org/officeDocument/2006/relationships/tags" Target="../tags/tag161.xml"/><Relationship Id="rId3" Type="http://schemas.openxmlformats.org/officeDocument/2006/relationships/tags" Target="../tags/tag113.xml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tags" Target="../tags/tag175.xml"/><Relationship Id="rId18" Type="http://schemas.openxmlformats.org/officeDocument/2006/relationships/tags" Target="../tags/tag180.xml"/><Relationship Id="rId26" Type="http://schemas.openxmlformats.org/officeDocument/2006/relationships/tags" Target="../tags/tag188.xml"/><Relationship Id="rId39" Type="http://schemas.openxmlformats.org/officeDocument/2006/relationships/tags" Target="../tags/tag201.xml"/><Relationship Id="rId3" Type="http://schemas.openxmlformats.org/officeDocument/2006/relationships/tags" Target="../tags/tag165.xml"/><Relationship Id="rId21" Type="http://schemas.openxmlformats.org/officeDocument/2006/relationships/tags" Target="../tags/tag183.xml"/><Relationship Id="rId34" Type="http://schemas.openxmlformats.org/officeDocument/2006/relationships/tags" Target="../tags/tag196.xml"/><Relationship Id="rId42" Type="http://schemas.openxmlformats.org/officeDocument/2006/relationships/tags" Target="../tags/tag204.xml"/><Relationship Id="rId47" Type="http://schemas.openxmlformats.org/officeDocument/2006/relationships/tags" Target="../tags/tag209.xml"/><Relationship Id="rId50" Type="http://schemas.openxmlformats.org/officeDocument/2006/relationships/tags" Target="../tags/tag212.xml"/><Relationship Id="rId7" Type="http://schemas.openxmlformats.org/officeDocument/2006/relationships/tags" Target="../tags/tag169.xml"/><Relationship Id="rId12" Type="http://schemas.openxmlformats.org/officeDocument/2006/relationships/tags" Target="../tags/tag174.xml"/><Relationship Id="rId17" Type="http://schemas.openxmlformats.org/officeDocument/2006/relationships/tags" Target="../tags/tag179.xml"/><Relationship Id="rId25" Type="http://schemas.openxmlformats.org/officeDocument/2006/relationships/tags" Target="../tags/tag187.xml"/><Relationship Id="rId33" Type="http://schemas.openxmlformats.org/officeDocument/2006/relationships/tags" Target="../tags/tag195.xml"/><Relationship Id="rId38" Type="http://schemas.openxmlformats.org/officeDocument/2006/relationships/tags" Target="../tags/tag200.xml"/><Relationship Id="rId46" Type="http://schemas.openxmlformats.org/officeDocument/2006/relationships/tags" Target="../tags/tag208.xml"/><Relationship Id="rId2" Type="http://schemas.openxmlformats.org/officeDocument/2006/relationships/tags" Target="../tags/tag164.xml"/><Relationship Id="rId16" Type="http://schemas.openxmlformats.org/officeDocument/2006/relationships/tags" Target="../tags/tag178.xml"/><Relationship Id="rId20" Type="http://schemas.openxmlformats.org/officeDocument/2006/relationships/tags" Target="../tags/tag182.xml"/><Relationship Id="rId29" Type="http://schemas.openxmlformats.org/officeDocument/2006/relationships/tags" Target="../tags/tag191.xml"/><Relationship Id="rId41" Type="http://schemas.openxmlformats.org/officeDocument/2006/relationships/tags" Target="../tags/tag203.xml"/><Relationship Id="rId54" Type="http://schemas.openxmlformats.org/officeDocument/2006/relationships/image" Target="../media/image8.png"/><Relationship Id="rId1" Type="http://schemas.openxmlformats.org/officeDocument/2006/relationships/tags" Target="../tags/tag163.xml"/><Relationship Id="rId6" Type="http://schemas.openxmlformats.org/officeDocument/2006/relationships/tags" Target="../tags/tag168.xml"/><Relationship Id="rId11" Type="http://schemas.openxmlformats.org/officeDocument/2006/relationships/tags" Target="../tags/tag173.xml"/><Relationship Id="rId24" Type="http://schemas.openxmlformats.org/officeDocument/2006/relationships/tags" Target="../tags/tag186.xml"/><Relationship Id="rId32" Type="http://schemas.openxmlformats.org/officeDocument/2006/relationships/tags" Target="../tags/tag194.xml"/><Relationship Id="rId37" Type="http://schemas.openxmlformats.org/officeDocument/2006/relationships/tags" Target="../tags/tag199.xml"/><Relationship Id="rId40" Type="http://schemas.openxmlformats.org/officeDocument/2006/relationships/tags" Target="../tags/tag202.xml"/><Relationship Id="rId45" Type="http://schemas.openxmlformats.org/officeDocument/2006/relationships/tags" Target="../tags/tag207.xml"/><Relationship Id="rId53" Type="http://schemas.openxmlformats.org/officeDocument/2006/relationships/slideLayout" Target="../slideLayouts/slideLayout11.xml"/><Relationship Id="rId5" Type="http://schemas.openxmlformats.org/officeDocument/2006/relationships/tags" Target="../tags/tag167.xml"/><Relationship Id="rId15" Type="http://schemas.openxmlformats.org/officeDocument/2006/relationships/tags" Target="../tags/tag177.xml"/><Relationship Id="rId23" Type="http://schemas.openxmlformats.org/officeDocument/2006/relationships/tags" Target="../tags/tag185.xml"/><Relationship Id="rId28" Type="http://schemas.openxmlformats.org/officeDocument/2006/relationships/tags" Target="../tags/tag190.xml"/><Relationship Id="rId36" Type="http://schemas.openxmlformats.org/officeDocument/2006/relationships/tags" Target="../tags/tag198.xml"/><Relationship Id="rId49" Type="http://schemas.openxmlformats.org/officeDocument/2006/relationships/tags" Target="../tags/tag211.xml"/><Relationship Id="rId10" Type="http://schemas.openxmlformats.org/officeDocument/2006/relationships/tags" Target="../tags/tag172.xml"/><Relationship Id="rId19" Type="http://schemas.openxmlformats.org/officeDocument/2006/relationships/tags" Target="../tags/tag181.xml"/><Relationship Id="rId31" Type="http://schemas.openxmlformats.org/officeDocument/2006/relationships/tags" Target="../tags/tag193.xml"/><Relationship Id="rId44" Type="http://schemas.openxmlformats.org/officeDocument/2006/relationships/tags" Target="../tags/tag206.xml"/><Relationship Id="rId52" Type="http://schemas.openxmlformats.org/officeDocument/2006/relationships/tags" Target="../tags/tag214.xml"/><Relationship Id="rId4" Type="http://schemas.openxmlformats.org/officeDocument/2006/relationships/tags" Target="../tags/tag166.xml"/><Relationship Id="rId9" Type="http://schemas.openxmlformats.org/officeDocument/2006/relationships/tags" Target="../tags/tag171.xml"/><Relationship Id="rId14" Type="http://schemas.openxmlformats.org/officeDocument/2006/relationships/tags" Target="../tags/tag176.xml"/><Relationship Id="rId22" Type="http://schemas.openxmlformats.org/officeDocument/2006/relationships/tags" Target="../tags/tag184.xml"/><Relationship Id="rId27" Type="http://schemas.openxmlformats.org/officeDocument/2006/relationships/tags" Target="../tags/tag189.xml"/><Relationship Id="rId30" Type="http://schemas.openxmlformats.org/officeDocument/2006/relationships/tags" Target="../tags/tag192.xml"/><Relationship Id="rId35" Type="http://schemas.openxmlformats.org/officeDocument/2006/relationships/tags" Target="../tags/tag197.xml"/><Relationship Id="rId43" Type="http://schemas.openxmlformats.org/officeDocument/2006/relationships/tags" Target="../tags/tag205.xml"/><Relationship Id="rId48" Type="http://schemas.openxmlformats.org/officeDocument/2006/relationships/tags" Target="../tags/tag210.xml"/><Relationship Id="rId8" Type="http://schemas.openxmlformats.org/officeDocument/2006/relationships/tags" Target="../tags/tag170.xml"/><Relationship Id="rId51" Type="http://schemas.openxmlformats.org/officeDocument/2006/relationships/tags" Target="../tags/tag213.xml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tags" Target="../tags/tag227.xml"/><Relationship Id="rId18" Type="http://schemas.openxmlformats.org/officeDocument/2006/relationships/tags" Target="../tags/tag232.xml"/><Relationship Id="rId26" Type="http://schemas.openxmlformats.org/officeDocument/2006/relationships/tags" Target="../tags/tag240.xml"/><Relationship Id="rId39" Type="http://schemas.openxmlformats.org/officeDocument/2006/relationships/tags" Target="../tags/tag253.xml"/><Relationship Id="rId3" Type="http://schemas.openxmlformats.org/officeDocument/2006/relationships/tags" Target="../tags/tag217.xml"/><Relationship Id="rId21" Type="http://schemas.openxmlformats.org/officeDocument/2006/relationships/tags" Target="../tags/tag235.xml"/><Relationship Id="rId34" Type="http://schemas.openxmlformats.org/officeDocument/2006/relationships/tags" Target="../tags/tag248.xml"/><Relationship Id="rId42" Type="http://schemas.openxmlformats.org/officeDocument/2006/relationships/tags" Target="../tags/tag256.xml"/><Relationship Id="rId47" Type="http://schemas.openxmlformats.org/officeDocument/2006/relationships/tags" Target="../tags/tag261.xml"/><Relationship Id="rId50" Type="http://schemas.openxmlformats.org/officeDocument/2006/relationships/tags" Target="../tags/tag264.xml"/><Relationship Id="rId7" Type="http://schemas.openxmlformats.org/officeDocument/2006/relationships/tags" Target="../tags/tag221.xml"/><Relationship Id="rId12" Type="http://schemas.openxmlformats.org/officeDocument/2006/relationships/tags" Target="../tags/tag226.xml"/><Relationship Id="rId17" Type="http://schemas.openxmlformats.org/officeDocument/2006/relationships/tags" Target="../tags/tag231.xml"/><Relationship Id="rId25" Type="http://schemas.openxmlformats.org/officeDocument/2006/relationships/tags" Target="../tags/tag239.xml"/><Relationship Id="rId33" Type="http://schemas.openxmlformats.org/officeDocument/2006/relationships/tags" Target="../tags/tag247.xml"/><Relationship Id="rId38" Type="http://schemas.openxmlformats.org/officeDocument/2006/relationships/tags" Target="../tags/tag252.xml"/><Relationship Id="rId46" Type="http://schemas.openxmlformats.org/officeDocument/2006/relationships/tags" Target="../tags/tag260.xml"/><Relationship Id="rId2" Type="http://schemas.openxmlformats.org/officeDocument/2006/relationships/tags" Target="../tags/tag216.xml"/><Relationship Id="rId16" Type="http://schemas.openxmlformats.org/officeDocument/2006/relationships/tags" Target="../tags/tag230.xml"/><Relationship Id="rId20" Type="http://schemas.openxmlformats.org/officeDocument/2006/relationships/tags" Target="../tags/tag234.xml"/><Relationship Id="rId29" Type="http://schemas.openxmlformats.org/officeDocument/2006/relationships/tags" Target="../tags/tag243.xml"/><Relationship Id="rId41" Type="http://schemas.openxmlformats.org/officeDocument/2006/relationships/tags" Target="../tags/tag255.xml"/><Relationship Id="rId54" Type="http://schemas.openxmlformats.org/officeDocument/2006/relationships/image" Target="../media/image8.png"/><Relationship Id="rId1" Type="http://schemas.openxmlformats.org/officeDocument/2006/relationships/tags" Target="../tags/tag215.xml"/><Relationship Id="rId6" Type="http://schemas.openxmlformats.org/officeDocument/2006/relationships/tags" Target="../tags/tag220.xml"/><Relationship Id="rId11" Type="http://schemas.openxmlformats.org/officeDocument/2006/relationships/tags" Target="../tags/tag225.xml"/><Relationship Id="rId24" Type="http://schemas.openxmlformats.org/officeDocument/2006/relationships/tags" Target="../tags/tag238.xml"/><Relationship Id="rId32" Type="http://schemas.openxmlformats.org/officeDocument/2006/relationships/tags" Target="../tags/tag246.xml"/><Relationship Id="rId37" Type="http://schemas.openxmlformats.org/officeDocument/2006/relationships/tags" Target="../tags/tag251.xml"/><Relationship Id="rId40" Type="http://schemas.openxmlformats.org/officeDocument/2006/relationships/tags" Target="../tags/tag254.xml"/><Relationship Id="rId45" Type="http://schemas.openxmlformats.org/officeDocument/2006/relationships/tags" Target="../tags/tag259.xml"/><Relationship Id="rId53" Type="http://schemas.openxmlformats.org/officeDocument/2006/relationships/slideLayout" Target="../slideLayouts/slideLayout11.xml"/><Relationship Id="rId5" Type="http://schemas.openxmlformats.org/officeDocument/2006/relationships/tags" Target="../tags/tag219.xml"/><Relationship Id="rId15" Type="http://schemas.openxmlformats.org/officeDocument/2006/relationships/tags" Target="../tags/tag229.xml"/><Relationship Id="rId23" Type="http://schemas.openxmlformats.org/officeDocument/2006/relationships/tags" Target="../tags/tag237.xml"/><Relationship Id="rId28" Type="http://schemas.openxmlformats.org/officeDocument/2006/relationships/tags" Target="../tags/tag242.xml"/><Relationship Id="rId36" Type="http://schemas.openxmlformats.org/officeDocument/2006/relationships/tags" Target="../tags/tag250.xml"/><Relationship Id="rId49" Type="http://schemas.openxmlformats.org/officeDocument/2006/relationships/tags" Target="../tags/tag263.xml"/><Relationship Id="rId10" Type="http://schemas.openxmlformats.org/officeDocument/2006/relationships/tags" Target="../tags/tag224.xml"/><Relationship Id="rId19" Type="http://schemas.openxmlformats.org/officeDocument/2006/relationships/tags" Target="../tags/tag233.xml"/><Relationship Id="rId31" Type="http://schemas.openxmlformats.org/officeDocument/2006/relationships/tags" Target="../tags/tag245.xml"/><Relationship Id="rId44" Type="http://schemas.openxmlformats.org/officeDocument/2006/relationships/tags" Target="../tags/tag258.xml"/><Relationship Id="rId52" Type="http://schemas.openxmlformats.org/officeDocument/2006/relationships/tags" Target="../tags/tag266.xml"/><Relationship Id="rId4" Type="http://schemas.openxmlformats.org/officeDocument/2006/relationships/tags" Target="../tags/tag218.xml"/><Relationship Id="rId9" Type="http://schemas.openxmlformats.org/officeDocument/2006/relationships/tags" Target="../tags/tag223.xml"/><Relationship Id="rId14" Type="http://schemas.openxmlformats.org/officeDocument/2006/relationships/tags" Target="../tags/tag228.xml"/><Relationship Id="rId22" Type="http://schemas.openxmlformats.org/officeDocument/2006/relationships/tags" Target="../tags/tag236.xml"/><Relationship Id="rId27" Type="http://schemas.openxmlformats.org/officeDocument/2006/relationships/tags" Target="../tags/tag241.xml"/><Relationship Id="rId30" Type="http://schemas.openxmlformats.org/officeDocument/2006/relationships/tags" Target="../tags/tag244.xml"/><Relationship Id="rId35" Type="http://schemas.openxmlformats.org/officeDocument/2006/relationships/tags" Target="../tags/tag249.xml"/><Relationship Id="rId43" Type="http://schemas.openxmlformats.org/officeDocument/2006/relationships/tags" Target="../tags/tag257.xml"/><Relationship Id="rId48" Type="http://schemas.openxmlformats.org/officeDocument/2006/relationships/tags" Target="../tags/tag262.xml"/><Relationship Id="rId8" Type="http://schemas.openxmlformats.org/officeDocument/2006/relationships/tags" Target="../tags/tag222.xml"/><Relationship Id="rId51" Type="http://schemas.openxmlformats.org/officeDocument/2006/relationships/tags" Target="../tags/tag265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commons.wikimedia.org/wiki/User:Madden" TargetMode="External"/><Relationship Id="rId3" Type="http://schemas.openxmlformats.org/officeDocument/2006/relationships/tags" Target="../tags/tag269.xml"/><Relationship Id="rId7" Type="http://schemas.openxmlformats.org/officeDocument/2006/relationships/hyperlink" Target="http://en.wikipedia.org/wiki/en:public_domain" TargetMode="External"/><Relationship Id="rId2" Type="http://schemas.openxmlformats.org/officeDocument/2006/relationships/tags" Target="../tags/tag268.xml"/><Relationship Id="rId1" Type="http://schemas.openxmlformats.org/officeDocument/2006/relationships/tags" Target="../tags/tag267.xml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70.xml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tags" Target="../tags/tag283.xml"/><Relationship Id="rId18" Type="http://schemas.openxmlformats.org/officeDocument/2006/relationships/tags" Target="../tags/tag288.xml"/><Relationship Id="rId26" Type="http://schemas.openxmlformats.org/officeDocument/2006/relationships/tags" Target="../tags/tag296.xml"/><Relationship Id="rId39" Type="http://schemas.openxmlformats.org/officeDocument/2006/relationships/tags" Target="../tags/tag309.xml"/><Relationship Id="rId21" Type="http://schemas.openxmlformats.org/officeDocument/2006/relationships/tags" Target="../tags/tag291.xml"/><Relationship Id="rId34" Type="http://schemas.openxmlformats.org/officeDocument/2006/relationships/tags" Target="../tags/tag304.xml"/><Relationship Id="rId42" Type="http://schemas.openxmlformats.org/officeDocument/2006/relationships/tags" Target="../tags/tag312.xml"/><Relationship Id="rId47" Type="http://schemas.openxmlformats.org/officeDocument/2006/relationships/tags" Target="../tags/tag317.xml"/><Relationship Id="rId50" Type="http://schemas.openxmlformats.org/officeDocument/2006/relationships/tags" Target="../tags/tag320.xml"/><Relationship Id="rId55" Type="http://schemas.openxmlformats.org/officeDocument/2006/relationships/tags" Target="../tags/tag325.xml"/><Relationship Id="rId7" Type="http://schemas.openxmlformats.org/officeDocument/2006/relationships/tags" Target="../tags/tag277.xml"/><Relationship Id="rId12" Type="http://schemas.openxmlformats.org/officeDocument/2006/relationships/tags" Target="../tags/tag282.xml"/><Relationship Id="rId17" Type="http://schemas.openxmlformats.org/officeDocument/2006/relationships/tags" Target="../tags/tag287.xml"/><Relationship Id="rId25" Type="http://schemas.openxmlformats.org/officeDocument/2006/relationships/tags" Target="../tags/tag295.xml"/><Relationship Id="rId33" Type="http://schemas.openxmlformats.org/officeDocument/2006/relationships/tags" Target="../tags/tag303.xml"/><Relationship Id="rId38" Type="http://schemas.openxmlformats.org/officeDocument/2006/relationships/tags" Target="../tags/tag308.xml"/><Relationship Id="rId46" Type="http://schemas.openxmlformats.org/officeDocument/2006/relationships/tags" Target="../tags/tag316.xml"/><Relationship Id="rId59" Type="http://schemas.openxmlformats.org/officeDocument/2006/relationships/image" Target="../media/image11.png"/><Relationship Id="rId2" Type="http://schemas.openxmlformats.org/officeDocument/2006/relationships/tags" Target="../tags/tag272.xml"/><Relationship Id="rId16" Type="http://schemas.openxmlformats.org/officeDocument/2006/relationships/tags" Target="../tags/tag286.xml"/><Relationship Id="rId20" Type="http://schemas.openxmlformats.org/officeDocument/2006/relationships/tags" Target="../tags/tag290.xml"/><Relationship Id="rId29" Type="http://schemas.openxmlformats.org/officeDocument/2006/relationships/tags" Target="../tags/tag299.xml"/><Relationship Id="rId41" Type="http://schemas.openxmlformats.org/officeDocument/2006/relationships/tags" Target="../tags/tag311.xml"/><Relationship Id="rId54" Type="http://schemas.openxmlformats.org/officeDocument/2006/relationships/tags" Target="../tags/tag324.xml"/><Relationship Id="rId1" Type="http://schemas.openxmlformats.org/officeDocument/2006/relationships/tags" Target="../tags/tag271.xml"/><Relationship Id="rId6" Type="http://schemas.openxmlformats.org/officeDocument/2006/relationships/tags" Target="../tags/tag276.xml"/><Relationship Id="rId11" Type="http://schemas.openxmlformats.org/officeDocument/2006/relationships/tags" Target="../tags/tag281.xml"/><Relationship Id="rId24" Type="http://schemas.openxmlformats.org/officeDocument/2006/relationships/tags" Target="../tags/tag294.xml"/><Relationship Id="rId32" Type="http://schemas.openxmlformats.org/officeDocument/2006/relationships/tags" Target="../tags/tag302.xml"/><Relationship Id="rId37" Type="http://schemas.openxmlformats.org/officeDocument/2006/relationships/tags" Target="../tags/tag307.xml"/><Relationship Id="rId40" Type="http://schemas.openxmlformats.org/officeDocument/2006/relationships/tags" Target="../tags/tag310.xml"/><Relationship Id="rId45" Type="http://schemas.openxmlformats.org/officeDocument/2006/relationships/tags" Target="../tags/tag315.xml"/><Relationship Id="rId53" Type="http://schemas.openxmlformats.org/officeDocument/2006/relationships/tags" Target="../tags/tag323.xml"/><Relationship Id="rId58" Type="http://schemas.openxmlformats.org/officeDocument/2006/relationships/image" Target="../media/image8.png"/><Relationship Id="rId5" Type="http://schemas.openxmlformats.org/officeDocument/2006/relationships/tags" Target="../tags/tag275.xml"/><Relationship Id="rId15" Type="http://schemas.openxmlformats.org/officeDocument/2006/relationships/tags" Target="../tags/tag285.xml"/><Relationship Id="rId23" Type="http://schemas.openxmlformats.org/officeDocument/2006/relationships/tags" Target="../tags/tag293.xml"/><Relationship Id="rId28" Type="http://schemas.openxmlformats.org/officeDocument/2006/relationships/tags" Target="../tags/tag298.xml"/><Relationship Id="rId36" Type="http://schemas.openxmlformats.org/officeDocument/2006/relationships/tags" Target="../tags/tag306.xml"/><Relationship Id="rId49" Type="http://schemas.openxmlformats.org/officeDocument/2006/relationships/tags" Target="../tags/tag319.xml"/><Relationship Id="rId57" Type="http://schemas.openxmlformats.org/officeDocument/2006/relationships/slideLayout" Target="../slideLayouts/slideLayout11.xml"/><Relationship Id="rId10" Type="http://schemas.openxmlformats.org/officeDocument/2006/relationships/tags" Target="../tags/tag280.xml"/><Relationship Id="rId19" Type="http://schemas.openxmlformats.org/officeDocument/2006/relationships/tags" Target="../tags/tag289.xml"/><Relationship Id="rId31" Type="http://schemas.openxmlformats.org/officeDocument/2006/relationships/tags" Target="../tags/tag301.xml"/><Relationship Id="rId44" Type="http://schemas.openxmlformats.org/officeDocument/2006/relationships/tags" Target="../tags/tag314.xml"/><Relationship Id="rId52" Type="http://schemas.openxmlformats.org/officeDocument/2006/relationships/tags" Target="../tags/tag322.xml"/><Relationship Id="rId60" Type="http://schemas.openxmlformats.org/officeDocument/2006/relationships/image" Target="../media/image4.png"/><Relationship Id="rId4" Type="http://schemas.openxmlformats.org/officeDocument/2006/relationships/tags" Target="../tags/tag274.xml"/><Relationship Id="rId9" Type="http://schemas.openxmlformats.org/officeDocument/2006/relationships/tags" Target="../tags/tag279.xml"/><Relationship Id="rId14" Type="http://schemas.openxmlformats.org/officeDocument/2006/relationships/tags" Target="../tags/tag284.xml"/><Relationship Id="rId22" Type="http://schemas.openxmlformats.org/officeDocument/2006/relationships/tags" Target="../tags/tag292.xml"/><Relationship Id="rId27" Type="http://schemas.openxmlformats.org/officeDocument/2006/relationships/tags" Target="../tags/tag297.xml"/><Relationship Id="rId30" Type="http://schemas.openxmlformats.org/officeDocument/2006/relationships/tags" Target="../tags/tag300.xml"/><Relationship Id="rId35" Type="http://schemas.openxmlformats.org/officeDocument/2006/relationships/tags" Target="../tags/tag305.xml"/><Relationship Id="rId43" Type="http://schemas.openxmlformats.org/officeDocument/2006/relationships/tags" Target="../tags/tag313.xml"/><Relationship Id="rId48" Type="http://schemas.openxmlformats.org/officeDocument/2006/relationships/tags" Target="../tags/tag318.xml"/><Relationship Id="rId56" Type="http://schemas.openxmlformats.org/officeDocument/2006/relationships/tags" Target="../tags/tag326.xml"/><Relationship Id="rId8" Type="http://schemas.openxmlformats.org/officeDocument/2006/relationships/tags" Target="../tags/tag278.xml"/><Relationship Id="rId51" Type="http://schemas.openxmlformats.org/officeDocument/2006/relationships/tags" Target="../tags/tag321.xml"/><Relationship Id="rId3" Type="http://schemas.openxmlformats.org/officeDocument/2006/relationships/tags" Target="../tags/tag273.xml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tags" Target="../tags/tag339.xml"/><Relationship Id="rId18" Type="http://schemas.openxmlformats.org/officeDocument/2006/relationships/tags" Target="../tags/tag344.xml"/><Relationship Id="rId26" Type="http://schemas.openxmlformats.org/officeDocument/2006/relationships/tags" Target="../tags/tag352.xml"/><Relationship Id="rId39" Type="http://schemas.openxmlformats.org/officeDocument/2006/relationships/tags" Target="../tags/tag365.xml"/><Relationship Id="rId21" Type="http://schemas.openxmlformats.org/officeDocument/2006/relationships/tags" Target="../tags/tag347.xml"/><Relationship Id="rId34" Type="http://schemas.openxmlformats.org/officeDocument/2006/relationships/tags" Target="../tags/tag360.xml"/><Relationship Id="rId42" Type="http://schemas.openxmlformats.org/officeDocument/2006/relationships/tags" Target="../tags/tag368.xml"/><Relationship Id="rId47" Type="http://schemas.openxmlformats.org/officeDocument/2006/relationships/tags" Target="../tags/tag373.xml"/><Relationship Id="rId50" Type="http://schemas.openxmlformats.org/officeDocument/2006/relationships/tags" Target="../tags/tag376.xml"/><Relationship Id="rId55" Type="http://schemas.openxmlformats.org/officeDocument/2006/relationships/tags" Target="../tags/tag381.xml"/><Relationship Id="rId7" Type="http://schemas.openxmlformats.org/officeDocument/2006/relationships/tags" Target="../tags/tag333.xml"/><Relationship Id="rId12" Type="http://schemas.openxmlformats.org/officeDocument/2006/relationships/tags" Target="../tags/tag338.xml"/><Relationship Id="rId17" Type="http://schemas.openxmlformats.org/officeDocument/2006/relationships/tags" Target="../tags/tag343.xml"/><Relationship Id="rId25" Type="http://schemas.openxmlformats.org/officeDocument/2006/relationships/tags" Target="../tags/tag351.xml"/><Relationship Id="rId33" Type="http://schemas.openxmlformats.org/officeDocument/2006/relationships/tags" Target="../tags/tag359.xml"/><Relationship Id="rId38" Type="http://schemas.openxmlformats.org/officeDocument/2006/relationships/tags" Target="../tags/tag364.xml"/><Relationship Id="rId46" Type="http://schemas.openxmlformats.org/officeDocument/2006/relationships/tags" Target="../tags/tag372.xml"/><Relationship Id="rId2" Type="http://schemas.openxmlformats.org/officeDocument/2006/relationships/tags" Target="../tags/tag328.xml"/><Relationship Id="rId16" Type="http://schemas.openxmlformats.org/officeDocument/2006/relationships/tags" Target="../tags/tag342.xml"/><Relationship Id="rId20" Type="http://schemas.openxmlformats.org/officeDocument/2006/relationships/tags" Target="../tags/tag346.xml"/><Relationship Id="rId29" Type="http://schemas.openxmlformats.org/officeDocument/2006/relationships/tags" Target="../tags/tag355.xml"/><Relationship Id="rId41" Type="http://schemas.openxmlformats.org/officeDocument/2006/relationships/tags" Target="../tags/tag367.xml"/><Relationship Id="rId54" Type="http://schemas.openxmlformats.org/officeDocument/2006/relationships/tags" Target="../tags/tag380.xml"/><Relationship Id="rId1" Type="http://schemas.openxmlformats.org/officeDocument/2006/relationships/tags" Target="../tags/tag327.xml"/><Relationship Id="rId6" Type="http://schemas.openxmlformats.org/officeDocument/2006/relationships/tags" Target="../tags/tag332.xml"/><Relationship Id="rId11" Type="http://schemas.openxmlformats.org/officeDocument/2006/relationships/tags" Target="../tags/tag337.xml"/><Relationship Id="rId24" Type="http://schemas.openxmlformats.org/officeDocument/2006/relationships/tags" Target="../tags/tag350.xml"/><Relationship Id="rId32" Type="http://schemas.openxmlformats.org/officeDocument/2006/relationships/tags" Target="../tags/tag358.xml"/><Relationship Id="rId37" Type="http://schemas.openxmlformats.org/officeDocument/2006/relationships/tags" Target="../tags/tag363.xml"/><Relationship Id="rId40" Type="http://schemas.openxmlformats.org/officeDocument/2006/relationships/tags" Target="../tags/tag366.xml"/><Relationship Id="rId45" Type="http://schemas.openxmlformats.org/officeDocument/2006/relationships/tags" Target="../tags/tag371.xml"/><Relationship Id="rId53" Type="http://schemas.openxmlformats.org/officeDocument/2006/relationships/tags" Target="../tags/tag379.xml"/><Relationship Id="rId58" Type="http://schemas.openxmlformats.org/officeDocument/2006/relationships/image" Target="../media/image11.png"/><Relationship Id="rId5" Type="http://schemas.openxmlformats.org/officeDocument/2006/relationships/tags" Target="../tags/tag331.xml"/><Relationship Id="rId15" Type="http://schemas.openxmlformats.org/officeDocument/2006/relationships/tags" Target="../tags/tag341.xml"/><Relationship Id="rId23" Type="http://schemas.openxmlformats.org/officeDocument/2006/relationships/tags" Target="../tags/tag349.xml"/><Relationship Id="rId28" Type="http://schemas.openxmlformats.org/officeDocument/2006/relationships/tags" Target="../tags/tag354.xml"/><Relationship Id="rId36" Type="http://schemas.openxmlformats.org/officeDocument/2006/relationships/tags" Target="../tags/tag362.xml"/><Relationship Id="rId49" Type="http://schemas.openxmlformats.org/officeDocument/2006/relationships/tags" Target="../tags/tag375.xml"/><Relationship Id="rId57" Type="http://schemas.openxmlformats.org/officeDocument/2006/relationships/image" Target="../media/image8.png"/><Relationship Id="rId10" Type="http://schemas.openxmlformats.org/officeDocument/2006/relationships/tags" Target="../tags/tag336.xml"/><Relationship Id="rId19" Type="http://schemas.openxmlformats.org/officeDocument/2006/relationships/tags" Target="../tags/tag345.xml"/><Relationship Id="rId31" Type="http://schemas.openxmlformats.org/officeDocument/2006/relationships/tags" Target="../tags/tag357.xml"/><Relationship Id="rId44" Type="http://schemas.openxmlformats.org/officeDocument/2006/relationships/tags" Target="../tags/tag370.xml"/><Relationship Id="rId52" Type="http://schemas.openxmlformats.org/officeDocument/2006/relationships/tags" Target="../tags/tag378.xml"/><Relationship Id="rId4" Type="http://schemas.openxmlformats.org/officeDocument/2006/relationships/tags" Target="../tags/tag330.xml"/><Relationship Id="rId9" Type="http://schemas.openxmlformats.org/officeDocument/2006/relationships/tags" Target="../tags/tag335.xml"/><Relationship Id="rId14" Type="http://schemas.openxmlformats.org/officeDocument/2006/relationships/tags" Target="../tags/tag340.xml"/><Relationship Id="rId22" Type="http://schemas.openxmlformats.org/officeDocument/2006/relationships/tags" Target="../tags/tag348.xml"/><Relationship Id="rId27" Type="http://schemas.openxmlformats.org/officeDocument/2006/relationships/tags" Target="../tags/tag353.xml"/><Relationship Id="rId30" Type="http://schemas.openxmlformats.org/officeDocument/2006/relationships/tags" Target="../tags/tag356.xml"/><Relationship Id="rId35" Type="http://schemas.openxmlformats.org/officeDocument/2006/relationships/tags" Target="../tags/tag361.xml"/><Relationship Id="rId43" Type="http://schemas.openxmlformats.org/officeDocument/2006/relationships/tags" Target="../tags/tag369.xml"/><Relationship Id="rId48" Type="http://schemas.openxmlformats.org/officeDocument/2006/relationships/tags" Target="../tags/tag374.xml"/><Relationship Id="rId56" Type="http://schemas.openxmlformats.org/officeDocument/2006/relationships/slideLayout" Target="../slideLayouts/slideLayout11.xml"/><Relationship Id="rId8" Type="http://schemas.openxmlformats.org/officeDocument/2006/relationships/tags" Target="../tags/tag334.xml"/><Relationship Id="rId51" Type="http://schemas.openxmlformats.org/officeDocument/2006/relationships/tags" Target="../tags/tag377.xml"/><Relationship Id="rId3" Type="http://schemas.openxmlformats.org/officeDocument/2006/relationships/tags" Target="../tags/tag329.xml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tags" Target="../tags/tag394.xml"/><Relationship Id="rId18" Type="http://schemas.openxmlformats.org/officeDocument/2006/relationships/tags" Target="../tags/tag399.xml"/><Relationship Id="rId26" Type="http://schemas.openxmlformats.org/officeDocument/2006/relationships/tags" Target="../tags/tag407.xml"/><Relationship Id="rId39" Type="http://schemas.openxmlformats.org/officeDocument/2006/relationships/tags" Target="../tags/tag420.xml"/><Relationship Id="rId21" Type="http://schemas.openxmlformats.org/officeDocument/2006/relationships/tags" Target="../tags/tag402.xml"/><Relationship Id="rId34" Type="http://schemas.openxmlformats.org/officeDocument/2006/relationships/tags" Target="../tags/tag415.xml"/><Relationship Id="rId42" Type="http://schemas.openxmlformats.org/officeDocument/2006/relationships/tags" Target="../tags/tag423.xml"/><Relationship Id="rId47" Type="http://schemas.openxmlformats.org/officeDocument/2006/relationships/tags" Target="../tags/tag428.xml"/><Relationship Id="rId50" Type="http://schemas.openxmlformats.org/officeDocument/2006/relationships/tags" Target="../tags/tag431.xml"/><Relationship Id="rId55" Type="http://schemas.openxmlformats.org/officeDocument/2006/relationships/tags" Target="../tags/tag436.xml"/><Relationship Id="rId63" Type="http://schemas.openxmlformats.org/officeDocument/2006/relationships/tags" Target="../tags/tag444.xml"/><Relationship Id="rId68" Type="http://schemas.openxmlformats.org/officeDocument/2006/relationships/slideLayout" Target="../slideLayouts/slideLayout11.xml"/><Relationship Id="rId7" Type="http://schemas.openxmlformats.org/officeDocument/2006/relationships/tags" Target="../tags/tag388.xml"/><Relationship Id="rId2" Type="http://schemas.openxmlformats.org/officeDocument/2006/relationships/tags" Target="../tags/tag383.xml"/><Relationship Id="rId16" Type="http://schemas.openxmlformats.org/officeDocument/2006/relationships/tags" Target="../tags/tag397.xml"/><Relationship Id="rId29" Type="http://schemas.openxmlformats.org/officeDocument/2006/relationships/tags" Target="../tags/tag410.xml"/><Relationship Id="rId1" Type="http://schemas.openxmlformats.org/officeDocument/2006/relationships/tags" Target="../tags/tag382.xml"/><Relationship Id="rId6" Type="http://schemas.openxmlformats.org/officeDocument/2006/relationships/tags" Target="../tags/tag387.xml"/><Relationship Id="rId11" Type="http://schemas.openxmlformats.org/officeDocument/2006/relationships/tags" Target="../tags/tag392.xml"/><Relationship Id="rId24" Type="http://schemas.openxmlformats.org/officeDocument/2006/relationships/tags" Target="../tags/tag405.xml"/><Relationship Id="rId32" Type="http://schemas.openxmlformats.org/officeDocument/2006/relationships/tags" Target="../tags/tag413.xml"/><Relationship Id="rId37" Type="http://schemas.openxmlformats.org/officeDocument/2006/relationships/tags" Target="../tags/tag418.xml"/><Relationship Id="rId40" Type="http://schemas.openxmlformats.org/officeDocument/2006/relationships/tags" Target="../tags/tag421.xml"/><Relationship Id="rId45" Type="http://schemas.openxmlformats.org/officeDocument/2006/relationships/tags" Target="../tags/tag426.xml"/><Relationship Id="rId53" Type="http://schemas.openxmlformats.org/officeDocument/2006/relationships/tags" Target="../tags/tag434.xml"/><Relationship Id="rId58" Type="http://schemas.openxmlformats.org/officeDocument/2006/relationships/tags" Target="../tags/tag439.xml"/><Relationship Id="rId66" Type="http://schemas.openxmlformats.org/officeDocument/2006/relationships/tags" Target="../tags/tag447.xml"/><Relationship Id="rId5" Type="http://schemas.openxmlformats.org/officeDocument/2006/relationships/tags" Target="../tags/tag386.xml"/><Relationship Id="rId15" Type="http://schemas.openxmlformats.org/officeDocument/2006/relationships/tags" Target="../tags/tag396.xml"/><Relationship Id="rId23" Type="http://schemas.openxmlformats.org/officeDocument/2006/relationships/tags" Target="../tags/tag404.xml"/><Relationship Id="rId28" Type="http://schemas.openxmlformats.org/officeDocument/2006/relationships/tags" Target="../tags/tag409.xml"/><Relationship Id="rId36" Type="http://schemas.openxmlformats.org/officeDocument/2006/relationships/tags" Target="../tags/tag417.xml"/><Relationship Id="rId49" Type="http://schemas.openxmlformats.org/officeDocument/2006/relationships/tags" Target="../tags/tag430.xml"/><Relationship Id="rId57" Type="http://schemas.openxmlformats.org/officeDocument/2006/relationships/tags" Target="../tags/tag438.xml"/><Relationship Id="rId61" Type="http://schemas.openxmlformats.org/officeDocument/2006/relationships/tags" Target="../tags/tag442.xml"/><Relationship Id="rId10" Type="http://schemas.openxmlformats.org/officeDocument/2006/relationships/tags" Target="../tags/tag391.xml"/><Relationship Id="rId19" Type="http://schemas.openxmlformats.org/officeDocument/2006/relationships/tags" Target="../tags/tag400.xml"/><Relationship Id="rId31" Type="http://schemas.openxmlformats.org/officeDocument/2006/relationships/tags" Target="../tags/tag412.xml"/><Relationship Id="rId44" Type="http://schemas.openxmlformats.org/officeDocument/2006/relationships/tags" Target="../tags/tag425.xml"/><Relationship Id="rId52" Type="http://schemas.openxmlformats.org/officeDocument/2006/relationships/tags" Target="../tags/tag433.xml"/><Relationship Id="rId60" Type="http://schemas.openxmlformats.org/officeDocument/2006/relationships/tags" Target="../tags/tag441.xml"/><Relationship Id="rId65" Type="http://schemas.openxmlformats.org/officeDocument/2006/relationships/tags" Target="../tags/tag446.xml"/><Relationship Id="rId4" Type="http://schemas.openxmlformats.org/officeDocument/2006/relationships/tags" Target="../tags/tag385.xml"/><Relationship Id="rId9" Type="http://schemas.openxmlformats.org/officeDocument/2006/relationships/tags" Target="../tags/tag390.xml"/><Relationship Id="rId14" Type="http://schemas.openxmlformats.org/officeDocument/2006/relationships/tags" Target="../tags/tag395.xml"/><Relationship Id="rId22" Type="http://schemas.openxmlformats.org/officeDocument/2006/relationships/tags" Target="../tags/tag403.xml"/><Relationship Id="rId27" Type="http://schemas.openxmlformats.org/officeDocument/2006/relationships/tags" Target="../tags/tag408.xml"/><Relationship Id="rId30" Type="http://schemas.openxmlformats.org/officeDocument/2006/relationships/tags" Target="../tags/tag411.xml"/><Relationship Id="rId35" Type="http://schemas.openxmlformats.org/officeDocument/2006/relationships/tags" Target="../tags/tag416.xml"/><Relationship Id="rId43" Type="http://schemas.openxmlformats.org/officeDocument/2006/relationships/tags" Target="../tags/tag424.xml"/><Relationship Id="rId48" Type="http://schemas.openxmlformats.org/officeDocument/2006/relationships/tags" Target="../tags/tag429.xml"/><Relationship Id="rId56" Type="http://schemas.openxmlformats.org/officeDocument/2006/relationships/tags" Target="../tags/tag437.xml"/><Relationship Id="rId64" Type="http://schemas.openxmlformats.org/officeDocument/2006/relationships/tags" Target="../tags/tag445.xml"/><Relationship Id="rId69" Type="http://schemas.openxmlformats.org/officeDocument/2006/relationships/image" Target="../media/image8.png"/><Relationship Id="rId8" Type="http://schemas.openxmlformats.org/officeDocument/2006/relationships/tags" Target="../tags/tag389.xml"/><Relationship Id="rId51" Type="http://schemas.openxmlformats.org/officeDocument/2006/relationships/tags" Target="../tags/tag432.xml"/><Relationship Id="rId3" Type="http://schemas.openxmlformats.org/officeDocument/2006/relationships/tags" Target="../tags/tag384.xml"/><Relationship Id="rId12" Type="http://schemas.openxmlformats.org/officeDocument/2006/relationships/tags" Target="../tags/tag393.xml"/><Relationship Id="rId17" Type="http://schemas.openxmlformats.org/officeDocument/2006/relationships/tags" Target="../tags/tag398.xml"/><Relationship Id="rId25" Type="http://schemas.openxmlformats.org/officeDocument/2006/relationships/tags" Target="../tags/tag406.xml"/><Relationship Id="rId33" Type="http://schemas.openxmlformats.org/officeDocument/2006/relationships/tags" Target="../tags/tag414.xml"/><Relationship Id="rId38" Type="http://schemas.openxmlformats.org/officeDocument/2006/relationships/tags" Target="../tags/tag419.xml"/><Relationship Id="rId46" Type="http://schemas.openxmlformats.org/officeDocument/2006/relationships/tags" Target="../tags/tag427.xml"/><Relationship Id="rId59" Type="http://schemas.openxmlformats.org/officeDocument/2006/relationships/tags" Target="../tags/tag440.xml"/><Relationship Id="rId67" Type="http://schemas.openxmlformats.org/officeDocument/2006/relationships/tags" Target="../tags/tag448.xml"/><Relationship Id="rId20" Type="http://schemas.openxmlformats.org/officeDocument/2006/relationships/tags" Target="../tags/tag401.xml"/><Relationship Id="rId41" Type="http://schemas.openxmlformats.org/officeDocument/2006/relationships/tags" Target="../tags/tag422.xml"/><Relationship Id="rId54" Type="http://schemas.openxmlformats.org/officeDocument/2006/relationships/tags" Target="../tags/tag435.xml"/><Relationship Id="rId62" Type="http://schemas.openxmlformats.org/officeDocument/2006/relationships/tags" Target="../tags/tag443.xml"/><Relationship Id="rId70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tags" Target="../tags/tag461.xml"/><Relationship Id="rId18" Type="http://schemas.openxmlformats.org/officeDocument/2006/relationships/tags" Target="../tags/tag466.xml"/><Relationship Id="rId26" Type="http://schemas.openxmlformats.org/officeDocument/2006/relationships/tags" Target="../tags/tag474.xml"/><Relationship Id="rId39" Type="http://schemas.openxmlformats.org/officeDocument/2006/relationships/tags" Target="../tags/tag487.xml"/><Relationship Id="rId21" Type="http://schemas.openxmlformats.org/officeDocument/2006/relationships/tags" Target="../tags/tag469.xml"/><Relationship Id="rId34" Type="http://schemas.openxmlformats.org/officeDocument/2006/relationships/tags" Target="../tags/tag482.xml"/><Relationship Id="rId42" Type="http://schemas.openxmlformats.org/officeDocument/2006/relationships/tags" Target="../tags/tag490.xml"/><Relationship Id="rId47" Type="http://schemas.openxmlformats.org/officeDocument/2006/relationships/tags" Target="../tags/tag495.xml"/><Relationship Id="rId50" Type="http://schemas.openxmlformats.org/officeDocument/2006/relationships/tags" Target="../tags/tag498.xml"/><Relationship Id="rId55" Type="http://schemas.openxmlformats.org/officeDocument/2006/relationships/tags" Target="../tags/tag503.xml"/><Relationship Id="rId63" Type="http://schemas.openxmlformats.org/officeDocument/2006/relationships/tags" Target="../tags/tag511.xml"/><Relationship Id="rId68" Type="http://schemas.openxmlformats.org/officeDocument/2006/relationships/slideLayout" Target="../slideLayouts/slideLayout11.xml"/><Relationship Id="rId7" Type="http://schemas.openxmlformats.org/officeDocument/2006/relationships/tags" Target="../tags/tag455.xml"/><Relationship Id="rId2" Type="http://schemas.openxmlformats.org/officeDocument/2006/relationships/tags" Target="../tags/tag450.xml"/><Relationship Id="rId16" Type="http://schemas.openxmlformats.org/officeDocument/2006/relationships/tags" Target="../tags/tag464.xml"/><Relationship Id="rId29" Type="http://schemas.openxmlformats.org/officeDocument/2006/relationships/tags" Target="../tags/tag477.xml"/><Relationship Id="rId1" Type="http://schemas.openxmlformats.org/officeDocument/2006/relationships/tags" Target="../tags/tag449.xml"/><Relationship Id="rId6" Type="http://schemas.openxmlformats.org/officeDocument/2006/relationships/tags" Target="../tags/tag454.xml"/><Relationship Id="rId11" Type="http://schemas.openxmlformats.org/officeDocument/2006/relationships/tags" Target="../tags/tag459.xml"/><Relationship Id="rId24" Type="http://schemas.openxmlformats.org/officeDocument/2006/relationships/tags" Target="../tags/tag472.xml"/><Relationship Id="rId32" Type="http://schemas.openxmlformats.org/officeDocument/2006/relationships/tags" Target="../tags/tag480.xml"/><Relationship Id="rId37" Type="http://schemas.openxmlformats.org/officeDocument/2006/relationships/tags" Target="../tags/tag485.xml"/><Relationship Id="rId40" Type="http://schemas.openxmlformats.org/officeDocument/2006/relationships/tags" Target="../tags/tag488.xml"/><Relationship Id="rId45" Type="http://schemas.openxmlformats.org/officeDocument/2006/relationships/tags" Target="../tags/tag493.xml"/><Relationship Id="rId53" Type="http://schemas.openxmlformats.org/officeDocument/2006/relationships/tags" Target="../tags/tag501.xml"/><Relationship Id="rId58" Type="http://schemas.openxmlformats.org/officeDocument/2006/relationships/tags" Target="../tags/tag506.xml"/><Relationship Id="rId66" Type="http://schemas.openxmlformats.org/officeDocument/2006/relationships/tags" Target="../tags/tag514.xml"/><Relationship Id="rId5" Type="http://schemas.openxmlformats.org/officeDocument/2006/relationships/tags" Target="../tags/tag453.xml"/><Relationship Id="rId15" Type="http://schemas.openxmlformats.org/officeDocument/2006/relationships/tags" Target="../tags/tag463.xml"/><Relationship Id="rId23" Type="http://schemas.openxmlformats.org/officeDocument/2006/relationships/tags" Target="../tags/tag471.xml"/><Relationship Id="rId28" Type="http://schemas.openxmlformats.org/officeDocument/2006/relationships/tags" Target="../tags/tag476.xml"/><Relationship Id="rId36" Type="http://schemas.openxmlformats.org/officeDocument/2006/relationships/tags" Target="../tags/tag484.xml"/><Relationship Id="rId49" Type="http://schemas.openxmlformats.org/officeDocument/2006/relationships/tags" Target="../tags/tag497.xml"/><Relationship Id="rId57" Type="http://schemas.openxmlformats.org/officeDocument/2006/relationships/tags" Target="../tags/tag505.xml"/><Relationship Id="rId61" Type="http://schemas.openxmlformats.org/officeDocument/2006/relationships/tags" Target="../tags/tag509.xml"/><Relationship Id="rId10" Type="http://schemas.openxmlformats.org/officeDocument/2006/relationships/tags" Target="../tags/tag458.xml"/><Relationship Id="rId19" Type="http://schemas.openxmlformats.org/officeDocument/2006/relationships/tags" Target="../tags/tag467.xml"/><Relationship Id="rId31" Type="http://schemas.openxmlformats.org/officeDocument/2006/relationships/tags" Target="../tags/tag479.xml"/><Relationship Id="rId44" Type="http://schemas.openxmlformats.org/officeDocument/2006/relationships/tags" Target="../tags/tag492.xml"/><Relationship Id="rId52" Type="http://schemas.openxmlformats.org/officeDocument/2006/relationships/tags" Target="../tags/tag500.xml"/><Relationship Id="rId60" Type="http://schemas.openxmlformats.org/officeDocument/2006/relationships/tags" Target="../tags/tag508.xml"/><Relationship Id="rId65" Type="http://schemas.openxmlformats.org/officeDocument/2006/relationships/tags" Target="../tags/tag513.xml"/><Relationship Id="rId4" Type="http://schemas.openxmlformats.org/officeDocument/2006/relationships/tags" Target="../tags/tag452.xml"/><Relationship Id="rId9" Type="http://schemas.openxmlformats.org/officeDocument/2006/relationships/tags" Target="../tags/tag457.xml"/><Relationship Id="rId14" Type="http://schemas.openxmlformats.org/officeDocument/2006/relationships/tags" Target="../tags/tag462.xml"/><Relationship Id="rId22" Type="http://schemas.openxmlformats.org/officeDocument/2006/relationships/tags" Target="../tags/tag470.xml"/><Relationship Id="rId27" Type="http://schemas.openxmlformats.org/officeDocument/2006/relationships/tags" Target="../tags/tag475.xml"/><Relationship Id="rId30" Type="http://schemas.openxmlformats.org/officeDocument/2006/relationships/tags" Target="../tags/tag478.xml"/><Relationship Id="rId35" Type="http://schemas.openxmlformats.org/officeDocument/2006/relationships/tags" Target="../tags/tag483.xml"/><Relationship Id="rId43" Type="http://schemas.openxmlformats.org/officeDocument/2006/relationships/tags" Target="../tags/tag491.xml"/><Relationship Id="rId48" Type="http://schemas.openxmlformats.org/officeDocument/2006/relationships/tags" Target="../tags/tag496.xml"/><Relationship Id="rId56" Type="http://schemas.openxmlformats.org/officeDocument/2006/relationships/tags" Target="../tags/tag504.xml"/><Relationship Id="rId64" Type="http://schemas.openxmlformats.org/officeDocument/2006/relationships/tags" Target="../tags/tag512.xml"/><Relationship Id="rId69" Type="http://schemas.openxmlformats.org/officeDocument/2006/relationships/image" Target="../media/image8.png"/><Relationship Id="rId8" Type="http://schemas.openxmlformats.org/officeDocument/2006/relationships/tags" Target="../tags/tag456.xml"/><Relationship Id="rId51" Type="http://schemas.openxmlformats.org/officeDocument/2006/relationships/tags" Target="../tags/tag499.xml"/><Relationship Id="rId3" Type="http://schemas.openxmlformats.org/officeDocument/2006/relationships/tags" Target="../tags/tag451.xml"/><Relationship Id="rId12" Type="http://schemas.openxmlformats.org/officeDocument/2006/relationships/tags" Target="../tags/tag460.xml"/><Relationship Id="rId17" Type="http://schemas.openxmlformats.org/officeDocument/2006/relationships/tags" Target="../tags/tag465.xml"/><Relationship Id="rId25" Type="http://schemas.openxmlformats.org/officeDocument/2006/relationships/tags" Target="../tags/tag473.xml"/><Relationship Id="rId33" Type="http://schemas.openxmlformats.org/officeDocument/2006/relationships/tags" Target="../tags/tag481.xml"/><Relationship Id="rId38" Type="http://schemas.openxmlformats.org/officeDocument/2006/relationships/tags" Target="../tags/tag486.xml"/><Relationship Id="rId46" Type="http://schemas.openxmlformats.org/officeDocument/2006/relationships/tags" Target="../tags/tag494.xml"/><Relationship Id="rId59" Type="http://schemas.openxmlformats.org/officeDocument/2006/relationships/tags" Target="../tags/tag507.xml"/><Relationship Id="rId67" Type="http://schemas.openxmlformats.org/officeDocument/2006/relationships/tags" Target="../tags/tag515.xml"/><Relationship Id="rId20" Type="http://schemas.openxmlformats.org/officeDocument/2006/relationships/tags" Target="../tags/tag468.xml"/><Relationship Id="rId41" Type="http://schemas.openxmlformats.org/officeDocument/2006/relationships/tags" Target="../tags/tag489.xml"/><Relationship Id="rId54" Type="http://schemas.openxmlformats.org/officeDocument/2006/relationships/tags" Target="../tags/tag502.xml"/><Relationship Id="rId62" Type="http://schemas.openxmlformats.org/officeDocument/2006/relationships/tags" Target="../tags/tag510.xml"/><Relationship Id="rId70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18" Type="http://schemas.openxmlformats.org/officeDocument/2006/relationships/image" Target="../media/image27.emf"/><Relationship Id="rId3" Type="http://schemas.openxmlformats.org/officeDocument/2006/relationships/tags" Target="../tags/tag518.xml"/><Relationship Id="rId7" Type="http://schemas.openxmlformats.org/officeDocument/2006/relationships/slideLayout" Target="../slideLayouts/slideLayout10.xml"/><Relationship Id="rId17" Type="http://schemas.openxmlformats.org/officeDocument/2006/relationships/customXml" Target="../ink/ink7.xml"/><Relationship Id="rId2" Type="http://schemas.openxmlformats.org/officeDocument/2006/relationships/tags" Target="../tags/tag517.xml"/><Relationship Id="rId16" Type="http://schemas.openxmlformats.org/officeDocument/2006/relationships/image" Target="../media/image24.emf"/><Relationship Id="rId1" Type="http://schemas.openxmlformats.org/officeDocument/2006/relationships/tags" Target="../tags/tag516.xml"/><Relationship Id="rId6" Type="http://schemas.openxmlformats.org/officeDocument/2006/relationships/tags" Target="../tags/tag521.xml"/><Relationship Id="rId5" Type="http://schemas.openxmlformats.org/officeDocument/2006/relationships/tags" Target="../tags/tag520.xml"/><Relationship Id="rId19" Type="http://schemas.openxmlformats.org/officeDocument/2006/relationships/customXml" Target="../ink/ink8.xml"/><Relationship Id="rId4" Type="http://schemas.openxmlformats.org/officeDocument/2006/relationships/tags" Target="../tags/tag519.xml"/><Relationship Id="rId9" Type="http://schemas.openxmlformats.org/officeDocument/2006/relationships/customXml" Target="../ink/ink6.xml"/><Relationship Id="rId14" Type="http://schemas.openxmlformats.org/officeDocument/2006/relationships/image" Target="../media/image18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13" Type="http://schemas.openxmlformats.org/officeDocument/2006/relationships/image" Target="../media/image24.emf"/><Relationship Id="rId3" Type="http://schemas.openxmlformats.org/officeDocument/2006/relationships/tags" Target="../tags/tag524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523.xml"/><Relationship Id="rId1" Type="http://schemas.openxmlformats.org/officeDocument/2006/relationships/tags" Target="../tags/tag522.xml"/><Relationship Id="rId6" Type="http://schemas.openxmlformats.org/officeDocument/2006/relationships/slideLayout" Target="../slideLayouts/slideLayout10.xml"/><Relationship Id="rId5" Type="http://schemas.openxmlformats.org/officeDocument/2006/relationships/tags" Target="../tags/tag526.xml"/><Relationship Id="rId15" Type="http://schemas.openxmlformats.org/officeDocument/2006/relationships/image" Target="../media/image27.emf"/><Relationship Id="rId4" Type="http://schemas.openxmlformats.org/officeDocument/2006/relationships/tags" Target="../tags/tag525.xml"/><Relationship Id="rId14" Type="http://schemas.openxmlformats.org/officeDocument/2006/relationships/customXml" Target="../ink/ink10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13" Type="http://schemas.openxmlformats.org/officeDocument/2006/relationships/image" Target="../media/image24.emf"/><Relationship Id="rId3" Type="http://schemas.openxmlformats.org/officeDocument/2006/relationships/tags" Target="../tags/tag529.xml"/><Relationship Id="rId7" Type="http://schemas.openxmlformats.org/officeDocument/2006/relationships/notesSlide" Target="../notesSlides/notesSlide5.xml"/><Relationship Id="rId2" Type="http://schemas.openxmlformats.org/officeDocument/2006/relationships/tags" Target="../tags/tag528.xml"/><Relationship Id="rId1" Type="http://schemas.openxmlformats.org/officeDocument/2006/relationships/tags" Target="../tags/tag527.xml"/><Relationship Id="rId6" Type="http://schemas.openxmlformats.org/officeDocument/2006/relationships/slideLayout" Target="../slideLayouts/slideLayout10.xml"/><Relationship Id="rId5" Type="http://schemas.openxmlformats.org/officeDocument/2006/relationships/tags" Target="../tags/tag531.xml"/><Relationship Id="rId15" Type="http://schemas.openxmlformats.org/officeDocument/2006/relationships/image" Target="../media/image27.emf"/><Relationship Id="rId4" Type="http://schemas.openxmlformats.org/officeDocument/2006/relationships/tags" Target="../tags/tag530.xml"/><Relationship Id="rId14" Type="http://schemas.openxmlformats.org/officeDocument/2006/relationships/customXml" Target="../ink/ink1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13" Type="http://schemas.openxmlformats.org/officeDocument/2006/relationships/image" Target="../media/image24.emf"/><Relationship Id="rId3" Type="http://schemas.openxmlformats.org/officeDocument/2006/relationships/tags" Target="../tags/tag534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533.xml"/><Relationship Id="rId1" Type="http://schemas.openxmlformats.org/officeDocument/2006/relationships/tags" Target="../tags/tag532.xml"/><Relationship Id="rId6" Type="http://schemas.openxmlformats.org/officeDocument/2006/relationships/slideLayout" Target="../slideLayouts/slideLayout10.xml"/><Relationship Id="rId5" Type="http://schemas.openxmlformats.org/officeDocument/2006/relationships/tags" Target="../tags/tag536.xml"/><Relationship Id="rId15" Type="http://schemas.openxmlformats.org/officeDocument/2006/relationships/image" Target="../media/image27.emf"/><Relationship Id="rId4" Type="http://schemas.openxmlformats.org/officeDocument/2006/relationships/tags" Target="../tags/tag535.xml"/><Relationship Id="rId14" Type="http://schemas.openxmlformats.org/officeDocument/2006/relationships/customXml" Target="../ink/ink14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.xml"/><Relationship Id="rId13" Type="http://schemas.openxmlformats.org/officeDocument/2006/relationships/image" Target="../media/image24.emf"/><Relationship Id="rId3" Type="http://schemas.openxmlformats.org/officeDocument/2006/relationships/tags" Target="../tags/tag539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538.xml"/><Relationship Id="rId1" Type="http://schemas.openxmlformats.org/officeDocument/2006/relationships/tags" Target="../tags/tag537.xml"/><Relationship Id="rId6" Type="http://schemas.openxmlformats.org/officeDocument/2006/relationships/slideLayout" Target="../slideLayouts/slideLayout10.xml"/><Relationship Id="rId5" Type="http://schemas.openxmlformats.org/officeDocument/2006/relationships/tags" Target="../tags/tag541.xml"/><Relationship Id="rId15" Type="http://schemas.openxmlformats.org/officeDocument/2006/relationships/image" Target="../media/image27.emf"/><Relationship Id="rId4" Type="http://schemas.openxmlformats.org/officeDocument/2006/relationships/tags" Target="../tags/tag540.xml"/><Relationship Id="rId14" Type="http://schemas.openxmlformats.org/officeDocument/2006/relationships/customXml" Target="../ink/ink16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13" Type="http://schemas.openxmlformats.org/officeDocument/2006/relationships/image" Target="../media/image24.emf"/><Relationship Id="rId3" Type="http://schemas.openxmlformats.org/officeDocument/2006/relationships/tags" Target="../tags/tag544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543.xml"/><Relationship Id="rId1" Type="http://schemas.openxmlformats.org/officeDocument/2006/relationships/tags" Target="../tags/tag542.xml"/><Relationship Id="rId6" Type="http://schemas.openxmlformats.org/officeDocument/2006/relationships/slideLayout" Target="../slideLayouts/slideLayout10.xml"/><Relationship Id="rId5" Type="http://schemas.openxmlformats.org/officeDocument/2006/relationships/tags" Target="../tags/tag546.xml"/><Relationship Id="rId15" Type="http://schemas.openxmlformats.org/officeDocument/2006/relationships/image" Target="../media/image27.emf"/><Relationship Id="rId4" Type="http://schemas.openxmlformats.org/officeDocument/2006/relationships/tags" Target="../tags/tag545.xml"/><Relationship Id="rId14" Type="http://schemas.openxmlformats.org/officeDocument/2006/relationships/customXml" Target="../ink/ink18.xml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emf"/><Relationship Id="rId3" Type="http://schemas.openxmlformats.org/officeDocument/2006/relationships/tags" Target="../tags/tag549.xml"/><Relationship Id="rId7" Type="http://schemas.openxmlformats.org/officeDocument/2006/relationships/customXml" Target="../ink/ink19.xml"/><Relationship Id="rId2" Type="http://schemas.openxmlformats.org/officeDocument/2006/relationships/tags" Target="../tags/tag548.xml"/><Relationship Id="rId1" Type="http://schemas.openxmlformats.org/officeDocument/2006/relationships/tags" Target="../tags/tag547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27.emf"/><Relationship Id="rId4" Type="http://schemas.openxmlformats.org/officeDocument/2006/relationships/tags" Target="../tags/tag550.xml"/><Relationship Id="rId14" Type="http://schemas.openxmlformats.org/officeDocument/2006/relationships/customXml" Target="../ink/ink20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.xml"/><Relationship Id="rId3" Type="http://schemas.openxmlformats.org/officeDocument/2006/relationships/tags" Target="../tags/tag553.xml"/><Relationship Id="rId7" Type="http://schemas.openxmlformats.org/officeDocument/2006/relationships/notesSlide" Target="../notesSlides/notesSlide10.xml"/><Relationship Id="rId17" Type="http://schemas.openxmlformats.org/officeDocument/2006/relationships/image" Target="../media/image27.emf"/><Relationship Id="rId2" Type="http://schemas.openxmlformats.org/officeDocument/2006/relationships/tags" Target="../tags/tag552.xml"/><Relationship Id="rId16" Type="http://schemas.openxmlformats.org/officeDocument/2006/relationships/customXml" Target="../ink/ink22.xml"/><Relationship Id="rId1" Type="http://schemas.openxmlformats.org/officeDocument/2006/relationships/tags" Target="../tags/tag551.xml"/><Relationship Id="rId6" Type="http://schemas.openxmlformats.org/officeDocument/2006/relationships/slideLayout" Target="../slideLayouts/slideLayout10.xml"/><Relationship Id="rId5" Type="http://schemas.openxmlformats.org/officeDocument/2006/relationships/tags" Target="../tags/tag555.xml"/><Relationship Id="rId15" Type="http://schemas.openxmlformats.org/officeDocument/2006/relationships/image" Target="../media/image24.emf"/><Relationship Id="rId4" Type="http://schemas.openxmlformats.org/officeDocument/2006/relationships/tags" Target="../tags/tag55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Bailey</a:t>
            </a:r>
          </a:p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Chris Gregg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47607" y="425791"/>
            <a:ext cx="5780485" cy="366713"/>
          </a:xfrm>
        </p:spPr>
        <p:txBody>
          <a:bodyPr/>
          <a:lstStyle/>
          <a:p>
            <a:r>
              <a:rPr lang="en-US" dirty="0" smtClean="0"/>
              <a:t>Today’s Topics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812102" y="1078423"/>
            <a:ext cx="7417498" cy="3953074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lvl="1"/>
            <a:r>
              <a:rPr lang="en-US" dirty="0" smtClean="0"/>
              <a:t>Recursion</a:t>
            </a:r>
            <a:r>
              <a:rPr lang="en-US" dirty="0"/>
              <a:t>!</a:t>
            </a:r>
          </a:p>
          <a:p>
            <a:pPr lvl="2"/>
            <a:r>
              <a:rPr lang="en-US" dirty="0" smtClean="0"/>
              <a:t>Algorithm performance analysis with Big-O</a:t>
            </a:r>
            <a:endParaRPr lang="en-US" dirty="0"/>
          </a:p>
          <a:p>
            <a:pPr lvl="1"/>
            <a:r>
              <a:rPr lang="en-US" dirty="0"/>
              <a:t>Next time:</a:t>
            </a:r>
          </a:p>
          <a:p>
            <a:pPr lvl="2"/>
            <a:r>
              <a:rPr lang="en-US" dirty="0"/>
              <a:t>More recursion! It’s Recursion Week!</a:t>
            </a:r>
          </a:p>
          <a:p>
            <a:pPr lvl="2"/>
            <a:r>
              <a:rPr lang="en-US" dirty="0"/>
              <a:t>Like Shark Week, but more nerdy</a:t>
            </a:r>
          </a:p>
          <a:p>
            <a:pPr lvl="2"/>
            <a:endParaRPr lang="en-US" dirty="0" smtClean="0"/>
          </a:p>
          <a:p>
            <a:pPr marL="344488" lvl="2" indent="0">
              <a:buNone/>
            </a:pPr>
            <a:endParaRPr lang="en-US" dirty="0"/>
          </a:p>
          <a:p>
            <a:pPr lvl="1"/>
            <a:r>
              <a:rPr lang="en-US" sz="1400" b="1" dirty="0"/>
              <a:t>For important announcements, be sure to see the weekly announcements post on the Ed Q&amp;A board! </a:t>
            </a:r>
            <a:r>
              <a:rPr lang="en-US" sz="1400" b="1" dirty="0">
                <a:hlinkClick r:id="rId4"/>
              </a:rPr>
              <a:t>https://edstem.org</a:t>
            </a:r>
            <a:endParaRPr lang="en-US" sz="1400" b="1" dirty="0"/>
          </a:p>
          <a:p>
            <a:pPr lvl="1"/>
            <a:r>
              <a:rPr lang="en-US" sz="1400" b="1" dirty="0"/>
              <a:t>Also on Ed: live lecture Q&amp;A with Chris &amp; </a:t>
            </a:r>
            <a:r>
              <a:rPr lang="en-US" sz="1400" b="1" dirty="0" smtClean="0"/>
              <a:t>Jonathan</a:t>
            </a:r>
            <a:endParaRPr lang="en-US" sz="1400" b="1" dirty="0"/>
          </a:p>
        </p:txBody>
      </p:sp>
      <p:pic>
        <p:nvPicPr>
          <p:cNvPr id="2" name="Picture 1" descr="Link: https://pollev.com/cs106b" title="QR 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9041" y="609147"/>
            <a:ext cx="1788281" cy="173166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249984" y="192487"/>
            <a:ext cx="2046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pc="15" dirty="0">
                <a:cs typeface="ＭＳ Ｐゴシック" charset="0"/>
              </a:rPr>
              <a:t>pollev.com/cs106b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04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Search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An elegant solution to the problem of too much data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0548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bebooks.com/blog/wp-content/uploads/2015/10/Russell-Books051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25"/>
          <a:stretch/>
        </p:blipFill>
        <p:spPr bwMode="auto">
          <a:xfrm>
            <a:off x="0" y="-30481"/>
            <a:ext cx="9144000" cy="5242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741419" y="2575560"/>
            <a:ext cx="3505201" cy="2461260"/>
          </a:xfrm>
          <a:solidFill>
            <a:srgbClr val="FFFFFF">
              <a:alpha val="54902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atin typeface="+mj-lt"/>
              </a:rPr>
              <a:t>Current issue in computer science: we have </a:t>
            </a:r>
            <a:r>
              <a:rPr lang="en-US" i="1" dirty="0" smtClean="0">
                <a:latin typeface="+mj-lt"/>
              </a:rPr>
              <a:t>loads</a:t>
            </a:r>
            <a:r>
              <a:rPr lang="en-US" dirty="0" smtClean="0">
                <a:latin typeface="+mj-lt"/>
              </a:rPr>
              <a:t> of data! </a:t>
            </a:r>
            <a:r>
              <a:rPr lang="en-US" smtClean="0">
                <a:latin typeface="+mj-lt"/>
              </a:rPr>
              <a:t>Once </a:t>
            </a:r>
            <a:r>
              <a:rPr lang="en-US" dirty="0" smtClean="0">
                <a:latin typeface="+mj-lt"/>
              </a:rPr>
              <a:t>we have all this data, how do we find anything?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7525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context: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955678" y="908684"/>
            <a:ext cx="7089506" cy="4012939"/>
          </a:xfrm>
        </p:spPr>
        <p:txBody>
          <a:bodyPr>
            <a:normAutofit/>
          </a:bodyPr>
          <a:lstStyle/>
          <a:p>
            <a:pPr lvl="1"/>
            <a:r>
              <a:rPr lang="en-US" sz="1600" dirty="0" smtClean="0"/>
              <a:t>You have a </a:t>
            </a:r>
            <a:r>
              <a:rPr lang="en-US" sz="1600" b="1" dirty="0" smtClean="0">
                <a:solidFill>
                  <a:schemeClr val="tx1"/>
                </a:solidFill>
              </a:rPr>
              <a:t>collection of numbers</a:t>
            </a:r>
          </a:p>
          <a:p>
            <a:pPr lvl="2"/>
            <a:r>
              <a:rPr lang="en-US" sz="1600" dirty="0"/>
              <a:t>S</a:t>
            </a:r>
            <a:r>
              <a:rPr lang="en-US" sz="1600" dirty="0" smtClean="0"/>
              <a:t>ay product IDs for items in stock in a store</a:t>
            </a:r>
            <a:endParaRPr lang="en-US" sz="1600" dirty="0"/>
          </a:p>
          <a:p>
            <a:pPr lvl="2"/>
            <a:r>
              <a:rPr lang="en-US" sz="1600" dirty="0" smtClean="0"/>
              <a:t>We’re going to store our collection of numbers in a Vector</a:t>
            </a:r>
          </a:p>
          <a:p>
            <a:pPr lvl="2"/>
            <a:r>
              <a:rPr lang="en-US" sz="1600" dirty="0" smtClean="0"/>
              <a:t>We’re going to keep them </a:t>
            </a:r>
            <a:r>
              <a:rPr lang="en-US" sz="1600" i="1" dirty="0" smtClean="0"/>
              <a:t>in sorted order</a:t>
            </a:r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It’s important to be able to </a:t>
            </a:r>
            <a:r>
              <a:rPr lang="en-US" sz="1600" b="1" dirty="0" smtClean="0">
                <a:solidFill>
                  <a:schemeClr val="tx1"/>
                </a:solidFill>
              </a:rPr>
              <a:t>find out whether you have a particular number </a:t>
            </a:r>
            <a:r>
              <a:rPr lang="en-US" sz="1600" dirty="0" smtClean="0"/>
              <a:t>in your collection or not</a:t>
            </a:r>
            <a:endParaRPr lang="en-US" sz="1600" dirty="0"/>
          </a:p>
          <a:p>
            <a:pPr lvl="2"/>
            <a:r>
              <a:rPr lang="en-US" sz="1600" dirty="0" smtClean="0"/>
              <a:t>A customer asks, “Do you have item 8 in stock?” (Yes.)</a:t>
            </a:r>
            <a:endParaRPr lang="en-US" dirty="0" smtClean="0"/>
          </a:p>
          <a:p>
            <a:pPr lvl="2"/>
            <a:r>
              <a:rPr lang="en-US" sz="1600" dirty="0" smtClean="0"/>
              <a:t>A customer asks, “Do you have item 55 in stock?” (No.)</a:t>
            </a:r>
          </a:p>
          <a:p>
            <a:pPr lvl="2"/>
            <a:endParaRPr lang="en-US" sz="1600" dirty="0"/>
          </a:p>
          <a:p>
            <a:pPr lvl="1"/>
            <a:r>
              <a:rPr lang="en-US" sz="1600" b="1" dirty="0" smtClean="0">
                <a:solidFill>
                  <a:schemeClr val="bg2"/>
                </a:solidFill>
              </a:rPr>
              <a:t>Key question: </a:t>
            </a:r>
            <a:r>
              <a:rPr lang="en-US" sz="1600" b="1" dirty="0" smtClean="0">
                <a:solidFill>
                  <a:schemeClr val="tx1"/>
                </a:solidFill>
              </a:rPr>
              <a:t>How long does this take?</a:t>
            </a:r>
          </a:p>
          <a:p>
            <a:pPr lvl="1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49127488"/>
              </p:ext>
            </p:extLst>
          </p:nvPr>
        </p:nvGraphicFramePr>
        <p:xfrm>
          <a:off x="1983922" y="2188029"/>
          <a:ext cx="4572007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35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955678" y="1855693"/>
            <a:ext cx="7089506" cy="3065929"/>
          </a:xfrm>
        </p:spPr>
        <p:txBody>
          <a:bodyPr>
            <a:normAutofit/>
          </a:bodyPr>
          <a:lstStyle/>
          <a:p>
            <a:pPr lvl="1"/>
            <a:r>
              <a:rPr lang="en-US" sz="1600" b="1" dirty="0" smtClean="0">
                <a:solidFill>
                  <a:schemeClr val="tx1"/>
                </a:solidFill>
              </a:rPr>
              <a:t>Basic approach: Start at the front and proceed forward until you find:</a:t>
            </a:r>
          </a:p>
          <a:p>
            <a:pPr lvl="2"/>
            <a:r>
              <a:rPr lang="en-US" sz="1600" dirty="0" smtClean="0"/>
              <a:t>X (answer Yes)</a:t>
            </a:r>
            <a:endParaRPr lang="en-US" sz="1600" dirty="0"/>
          </a:p>
          <a:p>
            <a:pPr lvl="2"/>
            <a:r>
              <a:rPr lang="en-US" sz="1600" dirty="0" smtClean="0"/>
              <a:t>A number greater than X (answer No)</a:t>
            </a:r>
          </a:p>
          <a:p>
            <a:pPr lvl="2"/>
            <a:r>
              <a:rPr lang="en-US" sz="1600" dirty="0" smtClean="0"/>
              <a:t>End of the list (answer No)</a:t>
            </a:r>
          </a:p>
          <a:p>
            <a:pPr lvl="2"/>
            <a:endParaRPr lang="en-US" sz="1600" dirty="0"/>
          </a:p>
          <a:p>
            <a:pPr lvl="2"/>
            <a:endParaRPr lang="en-US" sz="1600" dirty="0" smtClean="0"/>
          </a:p>
          <a:p>
            <a:pPr lvl="2"/>
            <a:endParaRPr lang="en-US" sz="1600" dirty="0"/>
          </a:p>
          <a:p>
            <a:pPr lvl="1"/>
            <a:r>
              <a:rPr lang="en-US" sz="1600" dirty="0" smtClean="0"/>
              <a:t>Key observation: each time you compare against the contents of a cell of the Vector and it’s not X, you rule out *1* of the N cells in the Vector</a:t>
            </a:r>
          </a:p>
          <a:p>
            <a:pPr lvl="1"/>
            <a:endParaRPr lang="en-US" sz="16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/>
              <a:t>Does this list of numbers contain X?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51679961"/>
              </p:ext>
            </p:extLst>
          </p:nvPr>
        </p:nvGraphicFramePr>
        <p:xfrm>
          <a:off x="2045394" y="1249294"/>
          <a:ext cx="4572007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83663" y="879962"/>
            <a:ext cx="81412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Context: we have a collection of numbers in a Vector, in sorted order.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0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/>
              <a:t>Does this list of numbers contain X?</a:t>
            </a:r>
          </a:p>
        </p:txBody>
      </p:sp>
      <p:sp>
        <p:nvSpPr>
          <p:cNvPr id="5" name="Rectangle 4"/>
          <p:cNvSpPr/>
          <p:nvPr/>
        </p:nvSpPr>
        <p:spPr>
          <a:xfrm>
            <a:off x="883663" y="879962"/>
            <a:ext cx="81412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Context: we have a collection of numbers in a Vector, in sorted order.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custDataLst>
              <p:tags r:id="rId2"/>
            </p:custDataLst>
            <p:extLst/>
          </p:nvPr>
        </p:nvGraphicFramePr>
        <p:xfrm>
          <a:off x="2044914" y="1249294"/>
          <a:ext cx="4572007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29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Content Placeholder 5"/>
          <p:cNvSpPr txBox="1">
            <a:spLocks/>
          </p:cNvSpPr>
          <p:nvPr/>
        </p:nvSpPr>
        <p:spPr>
          <a:xfrm>
            <a:off x="955678" y="1855693"/>
            <a:ext cx="7089506" cy="325803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600" b="1" dirty="0" smtClean="0">
                <a:solidFill>
                  <a:schemeClr val="tx1"/>
                </a:solidFill>
              </a:rPr>
              <a:t>Efficiency Hack: Jump to the middle of the Vector and look there to find:</a:t>
            </a:r>
          </a:p>
          <a:p>
            <a:pPr lvl="2"/>
            <a:r>
              <a:rPr lang="en-US" sz="1600" dirty="0" smtClean="0"/>
              <a:t>X (answer Yes)</a:t>
            </a:r>
          </a:p>
          <a:p>
            <a:pPr lvl="2"/>
            <a:r>
              <a:rPr lang="en-US" sz="1600" dirty="0" smtClean="0"/>
              <a:t>A number greater than X (rule out entire second half of Vector)</a:t>
            </a:r>
          </a:p>
          <a:p>
            <a:pPr lvl="2"/>
            <a:endParaRPr lang="en-US" sz="1600" dirty="0" smtClean="0"/>
          </a:p>
          <a:p>
            <a:pPr lvl="2"/>
            <a:endParaRPr lang="en-US" sz="1600" dirty="0" smtClean="0"/>
          </a:p>
          <a:p>
            <a:pPr lvl="2"/>
            <a:r>
              <a:rPr lang="en-US" sz="1600" dirty="0" smtClean="0"/>
              <a:t>A number less than X (rule out entire first half of Vector)</a:t>
            </a:r>
          </a:p>
          <a:p>
            <a:pPr lvl="2"/>
            <a:endParaRPr lang="en-US" sz="1600" dirty="0" smtClean="0"/>
          </a:p>
          <a:p>
            <a:pPr lvl="2"/>
            <a:endParaRPr lang="en-US" sz="1600" dirty="0" smtClean="0"/>
          </a:p>
          <a:p>
            <a:pPr lvl="2"/>
            <a:endParaRPr lang="en-US" sz="1600" dirty="0" smtClean="0"/>
          </a:p>
          <a:p>
            <a:pPr lvl="1"/>
            <a:r>
              <a:rPr lang="en-US" sz="1600" dirty="0" smtClean="0"/>
              <a:t>Key observation: with *one* comparison, you ruled out *N/2* of the N cells in the Vector!</a:t>
            </a:r>
          </a:p>
          <a:p>
            <a:pPr lvl="1"/>
            <a:endParaRPr lang="en-US" sz="1600" dirty="0" smtClean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2060762" y="2728786"/>
          <a:ext cx="4572007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8D3C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8D3C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8D3C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8D3C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8D3C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13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29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33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51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89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95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custDataLst>
              <p:tags r:id="rId4"/>
            </p:custDataLst>
            <p:extLst/>
          </p:nvPr>
        </p:nvGraphicFramePr>
        <p:xfrm>
          <a:off x="2063324" y="3649586"/>
          <a:ext cx="4572007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13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29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52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/>
              <a:t>Does this list of numbers contain X?</a:t>
            </a:r>
          </a:p>
        </p:txBody>
      </p:sp>
      <p:sp>
        <p:nvSpPr>
          <p:cNvPr id="5" name="Rectangle 4"/>
          <p:cNvSpPr/>
          <p:nvPr/>
        </p:nvSpPr>
        <p:spPr>
          <a:xfrm>
            <a:off x="883663" y="879962"/>
            <a:ext cx="81412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Context: we have a collection of numbers in a Vector, in sorted order.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37535821"/>
              </p:ext>
            </p:extLst>
          </p:nvPr>
        </p:nvGraphicFramePr>
        <p:xfrm>
          <a:off x="2044914" y="1249294"/>
          <a:ext cx="4572007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29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Content Placeholder 5"/>
          <p:cNvSpPr txBox="1">
            <a:spLocks/>
          </p:cNvSpPr>
          <p:nvPr/>
        </p:nvSpPr>
        <p:spPr>
          <a:xfrm>
            <a:off x="955678" y="1855693"/>
            <a:ext cx="7089506" cy="325803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600" b="1" dirty="0" smtClean="0">
                <a:solidFill>
                  <a:schemeClr val="tx1"/>
                </a:solidFill>
              </a:rPr>
              <a:t>Efficiency Hack: Jump to the middle of the Vector and look there to find:</a:t>
            </a:r>
          </a:p>
          <a:p>
            <a:pPr lvl="2"/>
            <a:r>
              <a:rPr lang="en-US" sz="1600" dirty="0" smtClean="0"/>
              <a:t>X (answer Yes)</a:t>
            </a:r>
          </a:p>
          <a:p>
            <a:pPr lvl="2"/>
            <a:r>
              <a:rPr lang="en-US" sz="1600" dirty="0" smtClean="0"/>
              <a:t>A number greater than X (rule out entire second half of Vector)</a:t>
            </a:r>
          </a:p>
          <a:p>
            <a:pPr lvl="2"/>
            <a:endParaRPr lang="en-US" sz="1600" dirty="0" smtClean="0"/>
          </a:p>
          <a:p>
            <a:pPr lvl="2"/>
            <a:endParaRPr lang="en-US" sz="1600" dirty="0" smtClean="0"/>
          </a:p>
          <a:p>
            <a:pPr lvl="2"/>
            <a:r>
              <a:rPr lang="en-US" sz="1600" dirty="0" smtClean="0"/>
              <a:t>A number less than X (rule out entire first half of Vector)</a:t>
            </a:r>
          </a:p>
          <a:p>
            <a:pPr lvl="2"/>
            <a:endParaRPr lang="en-US" sz="1600" dirty="0" smtClean="0"/>
          </a:p>
          <a:p>
            <a:pPr lvl="2"/>
            <a:endParaRPr lang="en-US" sz="1600" dirty="0" smtClean="0"/>
          </a:p>
          <a:p>
            <a:pPr lvl="2"/>
            <a:endParaRPr lang="en-US" sz="1600" dirty="0" smtClean="0"/>
          </a:p>
          <a:p>
            <a:pPr lvl="1"/>
            <a:r>
              <a:rPr lang="en-US" sz="1600" dirty="0" smtClean="0"/>
              <a:t>Key observation: with *one* comparison, you ruled out *N/2* of the N cells in the Vector!</a:t>
            </a:r>
          </a:p>
          <a:p>
            <a:pPr lvl="1"/>
            <a:endParaRPr lang="en-US" sz="1600" dirty="0" smtClean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18968200"/>
              </p:ext>
            </p:extLst>
          </p:nvPr>
        </p:nvGraphicFramePr>
        <p:xfrm>
          <a:off x="2060762" y="2728786"/>
          <a:ext cx="4572007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8D3C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8D3C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8D3C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8D3C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8D3C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13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DBCE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29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33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51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89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95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825905405"/>
              </p:ext>
            </p:extLst>
          </p:nvPr>
        </p:nvGraphicFramePr>
        <p:xfrm>
          <a:off x="2063324" y="3649586"/>
          <a:ext cx="4572007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13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29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Rectangular Callout 12"/>
          <p:cNvSpPr/>
          <p:nvPr/>
        </p:nvSpPr>
        <p:spPr>
          <a:xfrm>
            <a:off x="6381588" y="2520897"/>
            <a:ext cx="2462733" cy="1543537"/>
          </a:xfrm>
          <a:prstGeom prst="wedgeRectCallout">
            <a:avLst>
              <a:gd name="adj1" fmla="val -49358"/>
              <a:gd name="adj2" fmla="val 7678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Now we could do our Basic Approach, but in </a:t>
            </a:r>
            <a:r>
              <a:rPr lang="en-US" b="1" dirty="0" smtClean="0"/>
              <a:t>half the time</a:t>
            </a:r>
            <a:r>
              <a:rPr lang="en-US" dirty="0" smtClean="0"/>
              <a:t>. </a:t>
            </a:r>
          </a:p>
          <a:p>
            <a:pPr algn="ctr"/>
            <a:r>
              <a:rPr lang="en-US" dirty="0" smtClean="0"/>
              <a:t>Thanks, Efficiency Hack!!</a:t>
            </a:r>
            <a:endParaRPr lang="en-US" dirty="0"/>
          </a:p>
        </p:txBody>
      </p:sp>
      <p:sp>
        <p:nvSpPr>
          <p:cNvPr id="14" name="Rectangular Callout 13"/>
          <p:cNvSpPr/>
          <p:nvPr/>
        </p:nvSpPr>
        <p:spPr>
          <a:xfrm>
            <a:off x="7088520" y="4339888"/>
            <a:ext cx="1997849" cy="661889"/>
          </a:xfrm>
          <a:prstGeom prst="wedgeRectCallout">
            <a:avLst>
              <a:gd name="adj1" fmla="val -72415"/>
              <a:gd name="adj2" fmla="val -2350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…but I have an even better idea...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73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/>
              <a:t>Does this list of numbers contain X?</a:t>
            </a:r>
          </a:p>
        </p:txBody>
      </p:sp>
      <p:sp>
        <p:nvSpPr>
          <p:cNvPr id="5" name="Rectangle 4"/>
          <p:cNvSpPr/>
          <p:nvPr/>
        </p:nvSpPr>
        <p:spPr>
          <a:xfrm>
            <a:off x="883663" y="879962"/>
            <a:ext cx="81412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Context: we have a collection of numbers in a Vector, in sorted order.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37535821"/>
              </p:ext>
            </p:extLst>
          </p:nvPr>
        </p:nvGraphicFramePr>
        <p:xfrm>
          <a:off x="2044914" y="1249294"/>
          <a:ext cx="4572007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29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Content Placeholder 5"/>
          <p:cNvSpPr txBox="1">
            <a:spLocks/>
          </p:cNvSpPr>
          <p:nvPr/>
        </p:nvSpPr>
        <p:spPr>
          <a:xfrm>
            <a:off x="955678" y="1855693"/>
            <a:ext cx="7089506" cy="325803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600" b="1" dirty="0" smtClean="0">
                <a:solidFill>
                  <a:schemeClr val="tx1"/>
                </a:solidFill>
              </a:rPr>
              <a:t>Extreme Efficiency Hack: Keep jumping to the middle!</a:t>
            </a:r>
          </a:p>
          <a:p>
            <a:pPr lvl="2"/>
            <a:r>
              <a:rPr lang="en-US" sz="1600" dirty="0" smtClean="0"/>
              <a:t>Let’s say our first jump to the middle found a number less than X, so we ruled out the whole first half:</a:t>
            </a:r>
          </a:p>
          <a:p>
            <a:pPr lvl="2"/>
            <a:endParaRPr lang="en-US" sz="1600" dirty="0" smtClean="0"/>
          </a:p>
          <a:p>
            <a:pPr lvl="2"/>
            <a:endParaRPr lang="en-US" sz="1600" dirty="0" smtClean="0"/>
          </a:p>
          <a:p>
            <a:pPr lvl="2"/>
            <a:r>
              <a:rPr lang="en-US" sz="1600" dirty="0" smtClean="0"/>
              <a:t>Now jump to the middle of the remaining second half:</a:t>
            </a:r>
          </a:p>
          <a:p>
            <a:pPr lvl="2"/>
            <a:endParaRPr lang="en-US" sz="1600" dirty="0" smtClean="0"/>
          </a:p>
          <a:p>
            <a:pPr lvl="2"/>
            <a:endParaRPr lang="en-US" sz="1600" dirty="0" smtClean="0"/>
          </a:p>
          <a:p>
            <a:pPr lvl="2"/>
            <a:endParaRPr lang="en-US" sz="1600" dirty="0" smtClean="0"/>
          </a:p>
          <a:p>
            <a:pPr lvl="1"/>
            <a:r>
              <a:rPr lang="en-US" sz="1600" dirty="0" smtClean="0"/>
              <a:t>Key observation: we do one piece of work, then delegate the rest. </a:t>
            </a:r>
            <a:r>
              <a:rPr lang="en-US" sz="1600" b="1" dirty="0" smtClean="0">
                <a:solidFill>
                  <a:schemeClr val="bg2"/>
                </a:solidFill>
              </a:rPr>
              <a:t>Recursion!!</a:t>
            </a:r>
          </a:p>
          <a:p>
            <a:pPr lvl="1"/>
            <a:endParaRPr lang="en-US" sz="1600" dirty="0" smtClean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57415318"/>
              </p:ext>
            </p:extLst>
          </p:nvPr>
        </p:nvGraphicFramePr>
        <p:xfrm>
          <a:off x="2063324" y="2696766"/>
          <a:ext cx="4572007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13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29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086718663"/>
              </p:ext>
            </p:extLst>
          </p:nvPr>
        </p:nvGraphicFramePr>
        <p:xfrm>
          <a:off x="2060762" y="3620130"/>
          <a:ext cx="4572007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13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29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33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51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89</a:t>
                      </a:r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95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24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840231" y="265814"/>
            <a:ext cx="5792519" cy="380048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2000" dirty="0" smtClean="0"/>
              <a:t>Basic Recursive </a:t>
            </a:r>
            <a:r>
              <a:rPr lang="en-US" sz="2000" dirty="0"/>
              <a:t>F</a:t>
            </a:r>
            <a:r>
              <a:rPr lang="en-US" sz="2000" dirty="0" smtClean="0"/>
              <a:t>unction </a:t>
            </a:r>
            <a:r>
              <a:rPr lang="en-US" sz="2000" dirty="0"/>
              <a:t>D</a:t>
            </a:r>
            <a:r>
              <a:rPr lang="en-US" sz="2000" dirty="0" smtClean="0"/>
              <a:t>esign </a:t>
            </a:r>
            <a:r>
              <a:rPr lang="en-US" sz="2000" dirty="0"/>
              <a:t>P</a:t>
            </a:r>
            <a:r>
              <a:rPr lang="en-US" sz="2000" dirty="0" smtClean="0"/>
              <a:t>attern</a:t>
            </a: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840231" y="796637"/>
            <a:ext cx="2302155" cy="359867"/>
          </a:xfrm>
        </p:spPr>
        <p:txBody>
          <a:bodyPr>
            <a:normAutofit/>
          </a:bodyPr>
          <a:lstStyle/>
          <a:p>
            <a:r>
              <a:rPr lang="en-US" sz="1600" dirty="0"/>
              <a:t>Always two parts: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840230" y="1220936"/>
            <a:ext cx="5352025" cy="1595136"/>
          </a:xfrm>
        </p:spPr>
        <p:txBody>
          <a:bodyPr>
            <a:normAutofit/>
          </a:bodyPr>
          <a:lstStyle/>
          <a:p>
            <a:r>
              <a:rPr lang="en-US" sz="1600" b="1" i="1" dirty="0"/>
              <a:t>Base case:</a:t>
            </a:r>
            <a:endParaRPr lang="en-US" sz="1600" b="1" dirty="0"/>
          </a:p>
          <a:p>
            <a:pPr lvl="1">
              <a:buFont typeface="Arial" pitchFamily="34" charset="0"/>
              <a:buChar char="•"/>
            </a:pPr>
            <a:r>
              <a:rPr lang="en-US" sz="1400" dirty="0"/>
              <a:t>This problem is so tiny, it’s hardly a problem anymore! Just give answer. </a:t>
            </a:r>
          </a:p>
          <a:p>
            <a:pPr lvl="0">
              <a:buClr>
                <a:srgbClr val="8C1515"/>
              </a:buClr>
            </a:pPr>
            <a:r>
              <a:rPr lang="en-US" sz="1600" b="1" i="1" dirty="0">
                <a:solidFill>
                  <a:srgbClr val="000000"/>
                </a:solidFill>
              </a:rPr>
              <a:t>Recursive case:</a:t>
            </a:r>
            <a:endParaRPr lang="pt-BR" sz="1600" dirty="0"/>
          </a:p>
          <a:p>
            <a:pPr lvl="1">
              <a:buFont typeface="Arial" pitchFamily="34" charset="0"/>
              <a:buChar char="•"/>
            </a:pPr>
            <a:r>
              <a:rPr lang="pt-BR" sz="1400" dirty="0"/>
              <a:t>This problem is still a bit large, let’s (1) bite off just one piece, and (2) delegate the remaining work to recursion.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3171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We’ll write the real C++ code together on Friday, but here’s the outline/pseudocode of how it works:</a:t>
            </a:r>
          </a:p>
          <a:p>
            <a:pPr marL="0" indent="0"/>
            <a:endParaRPr lang="en-US" dirty="0" smtClean="0"/>
          </a:p>
          <a:p>
            <a:pPr marL="51435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binarySearch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(Vector&lt;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&gt;&amp; data,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key) </a:t>
            </a:r>
          </a:p>
          <a:p>
            <a:pPr marL="51435" indent="0"/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if 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data.size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== 0)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    return false;</a:t>
            </a:r>
          </a:p>
          <a:p>
            <a:pPr marL="51435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} </a:t>
            </a:r>
          </a:p>
          <a:p>
            <a:pPr marL="51435" indent="0"/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(key == data[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midpoint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]) {</a:t>
            </a:r>
          </a:p>
          <a:p>
            <a:pPr marL="51435" indent="0"/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return true;</a:t>
            </a:r>
          </a:p>
          <a:p>
            <a:pPr marL="51435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} else if (key &lt; 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data[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midpoint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])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</a:p>
          <a:p>
            <a:pPr marL="51435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    return 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binarySearch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(data[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 half only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], key);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} else {</a:t>
            </a:r>
          </a:p>
          <a:p>
            <a:pPr marL="51435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    return 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binarySearch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(data[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second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half only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, key);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51435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Search pseudocode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97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We’ll write the real C++ code together on Friday, but here’s the outline/pseudocode of how it works:</a:t>
            </a:r>
          </a:p>
          <a:p>
            <a:pPr marL="0" indent="0"/>
            <a:endParaRPr lang="en-US" dirty="0" smtClean="0"/>
          </a:p>
          <a:p>
            <a:pPr marL="51435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binarySearch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(Vector&lt;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&gt;&amp; data,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key) </a:t>
            </a:r>
          </a:p>
          <a:p>
            <a:pPr marL="51435" indent="0"/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if 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data.size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== 0)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    return false;</a:t>
            </a:r>
          </a:p>
          <a:p>
            <a:pPr marL="51435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} </a:t>
            </a:r>
          </a:p>
          <a:p>
            <a:pPr marL="51435" indent="0"/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(key == data[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midpoint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]) {</a:t>
            </a:r>
          </a:p>
          <a:p>
            <a:pPr marL="51435" indent="0"/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return true;</a:t>
            </a:r>
          </a:p>
          <a:p>
            <a:pPr marL="51435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} else if (key &lt; 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data[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midpoint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])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</a:p>
          <a:p>
            <a:pPr marL="51435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    return 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binarySearch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(data[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 half only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], key);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} else {</a:t>
            </a:r>
          </a:p>
          <a:p>
            <a:pPr marL="51435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    return </a:t>
            </a:r>
            <a:r>
              <a:rPr lang="en-US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binarySearch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(data[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second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half only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, key);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51435" indent="0"/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Search pseudocode</a:t>
            </a:r>
            <a:endParaRPr lang="en-US" dirty="0"/>
          </a:p>
        </p:txBody>
      </p:sp>
      <p:sp>
        <p:nvSpPr>
          <p:cNvPr id="4" name="Right Brace 3"/>
          <p:cNvSpPr/>
          <p:nvPr/>
        </p:nvSpPr>
        <p:spPr>
          <a:xfrm>
            <a:off x="4318425" y="1890272"/>
            <a:ext cx="322730" cy="1237130"/>
          </a:xfrm>
          <a:prstGeom prst="rightBrace">
            <a:avLst>
              <a:gd name="adj1" fmla="val 8333"/>
              <a:gd name="adj2" fmla="val 22664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784716" y="1844848"/>
            <a:ext cx="3138929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2"/>
                </a:solidFill>
              </a:rPr>
              <a:t>Base case: </a:t>
            </a:r>
            <a:r>
              <a:rPr lang="en-US" sz="1600" dirty="0" smtClean="0"/>
              <a:t>we shrank the search problem so tiny it no longer exists! </a:t>
            </a:r>
            <a:endParaRPr lang="en-US" sz="1600" dirty="0"/>
          </a:p>
        </p:txBody>
      </p:sp>
      <p:sp>
        <p:nvSpPr>
          <p:cNvPr id="6" name="Right Brace 5"/>
          <p:cNvSpPr/>
          <p:nvPr/>
        </p:nvSpPr>
        <p:spPr>
          <a:xfrm>
            <a:off x="6333690" y="2918941"/>
            <a:ext cx="322730" cy="458480"/>
          </a:xfrm>
          <a:prstGeom prst="righ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97186" y="2855794"/>
            <a:ext cx="2052917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Do </a:t>
            </a:r>
            <a:r>
              <a:rPr lang="en-US" sz="1600" u="sng" dirty="0" smtClean="0"/>
              <a:t>one</a:t>
            </a:r>
            <a:r>
              <a:rPr lang="en-US" sz="1600" dirty="0" smtClean="0"/>
              <a:t> piece of work (comparison)</a:t>
            </a:r>
            <a:endParaRPr lang="en-US" sz="1600" dirty="0"/>
          </a:p>
        </p:txBody>
      </p:sp>
      <p:sp>
        <p:nvSpPr>
          <p:cNvPr id="8" name="Right Brace 7"/>
          <p:cNvSpPr/>
          <p:nvPr/>
        </p:nvSpPr>
        <p:spPr>
          <a:xfrm>
            <a:off x="6653091" y="3334631"/>
            <a:ext cx="322730" cy="930007"/>
          </a:xfrm>
          <a:prstGeom prst="righ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076993" y="3507246"/>
            <a:ext cx="1640543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D</a:t>
            </a:r>
            <a:r>
              <a:rPr lang="en-US" sz="1600" dirty="0" smtClean="0"/>
              <a:t>elegate the rest of the work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614594" y="2475674"/>
            <a:ext cx="1640543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175E54"/>
                </a:solidFill>
              </a:rPr>
              <a:t>Recursive case: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96539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2400" dirty="0" smtClean="0"/>
              <a:t>Big-O Performance Analysis</a:t>
            </a:r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A way to compare the number of steps to run these functions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5532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highlighted portion emphasizes that each Vector method on the documentaiton page is accompanied by an annotation giving the time cost, either O(1) or O(N), depending on the function." title="Screenshot of Vector documentation on CS106B websit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1005840"/>
            <a:ext cx="5917986" cy="53347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B50B61-CD08-8A40-ABD2-A5DF2FA1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Big-O analysis in computer science</a:t>
            </a:r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74E7886-BE20-C14A-AFD1-0DB191392162}"/>
              </a:ext>
            </a:extLst>
          </p:cNvPr>
          <p:cNvSpPr/>
          <p:nvPr/>
        </p:nvSpPr>
        <p:spPr>
          <a:xfrm>
            <a:off x="2604888" y="3156862"/>
            <a:ext cx="1183341" cy="192996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2EE3BA9-8276-8243-A5B9-CE24C24171E4}"/>
              </a:ext>
            </a:extLst>
          </p:cNvPr>
          <p:cNvCxnSpPr/>
          <p:nvPr/>
        </p:nvCxnSpPr>
        <p:spPr>
          <a:xfrm flipH="1">
            <a:off x="3603812" y="2493467"/>
            <a:ext cx="1130600" cy="70800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lowchart: Process 5"/>
          <p:cNvSpPr/>
          <p:nvPr/>
        </p:nvSpPr>
        <p:spPr>
          <a:xfrm>
            <a:off x="6170279" y="1283234"/>
            <a:ext cx="683879" cy="130628"/>
          </a:xfrm>
          <a:prstGeom prst="flowChartProcess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3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ighlighted portion emphasizes that the page includes a breakdown of the algorithm's worst-case, best-case, and average performance: O(log n), O(1), and O(log n), respectively." title="Screenshot of Wikipedia page for Binary Search Algorith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1005840"/>
            <a:ext cx="5943600" cy="53578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B50B61-CD08-8A40-ABD2-A5DF2FA1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Big-O analysis in computer science</a:t>
            </a:r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74E7886-BE20-C14A-AFD1-0DB191392162}"/>
              </a:ext>
            </a:extLst>
          </p:cNvPr>
          <p:cNvSpPr/>
          <p:nvPr/>
        </p:nvSpPr>
        <p:spPr>
          <a:xfrm>
            <a:off x="5743816" y="4525896"/>
            <a:ext cx="826034" cy="72229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2EE3BA9-8276-8243-A5B9-CE24C24171E4}"/>
              </a:ext>
            </a:extLst>
          </p:cNvPr>
          <p:cNvCxnSpPr/>
          <p:nvPr/>
        </p:nvCxnSpPr>
        <p:spPr>
          <a:xfrm>
            <a:off x="4242634" y="3795648"/>
            <a:ext cx="1420499" cy="84166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lowchart: Process 9"/>
          <p:cNvSpPr/>
          <p:nvPr/>
        </p:nvSpPr>
        <p:spPr>
          <a:xfrm>
            <a:off x="6170279" y="1283234"/>
            <a:ext cx="683879" cy="130628"/>
          </a:xfrm>
          <a:prstGeom prst="flowChartProcess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33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F0DC6F8-062B-1E46-80A5-647329C67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Formal definition of big-O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DFE7118F-775D-3443-AD59-5BE18C7F7804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>
              <a:xfrm>
                <a:off x="955675" y="1296140"/>
                <a:ext cx="7700963" cy="3371110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US" sz="2400" dirty="0" smtClean="0"/>
                  <a:t>We say a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2400" dirty="0" smtClean="0"/>
                  <a:t> is “big-O” of another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2400" dirty="0" smtClean="0"/>
                  <a:t> (written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2400" dirty="0" smtClean="0"/>
                  <a:t>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) </a:t>
                </a:r>
              </a:p>
              <a:p>
                <a:pPr algn="ctr"/>
                <a:r>
                  <a:rPr lang="en-US" sz="2400" dirty="0" smtClean="0"/>
                  <a:t>if and only if </a:t>
                </a:r>
              </a:p>
              <a:p>
                <a:pPr algn="ctr"/>
                <a:r>
                  <a:rPr lang="en-US" sz="2400" dirty="0" smtClean="0"/>
                  <a:t>there exist positive constants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400" i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> such that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for all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0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400" i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>. </a:t>
                </a:r>
              </a:p>
              <a:p>
                <a:pPr algn="ctr"/>
                <a:endParaRPr lang="en-US" sz="2400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DFE7118F-775D-3443-AD59-5BE18C7F78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955675" y="1296140"/>
                <a:ext cx="7700963" cy="3371110"/>
              </a:xfrm>
              <a:blipFill>
                <a:blip r:embed="rId2"/>
                <a:stretch>
                  <a:fillRect l="-1188" t="-1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ular Callout 1"/>
          <p:cNvSpPr/>
          <p:nvPr/>
        </p:nvSpPr>
        <p:spPr>
          <a:xfrm>
            <a:off x="1413861" y="3703704"/>
            <a:ext cx="2332105" cy="895190"/>
          </a:xfrm>
          <a:prstGeom prst="wedgeRectCallout">
            <a:avLst>
              <a:gd name="adj1" fmla="val 55600"/>
              <a:gd name="adj2" fmla="val -8599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c</a:t>
            </a:r>
            <a:r>
              <a:rPr lang="en-US" i="1" dirty="0" smtClean="0"/>
              <a:t> </a:t>
            </a:r>
            <a:r>
              <a:rPr lang="en-US" dirty="0" smtClean="0"/>
              <a:t>says “we don’t care about constant coefficients”</a:t>
            </a:r>
            <a:endParaRPr lang="en-US" i="1" dirty="0"/>
          </a:p>
        </p:txBody>
      </p:sp>
      <p:sp>
        <p:nvSpPr>
          <p:cNvPr id="7" name="Rectangular Callout 6"/>
          <p:cNvSpPr/>
          <p:nvPr/>
        </p:nvSpPr>
        <p:spPr>
          <a:xfrm>
            <a:off x="3921417" y="3699862"/>
            <a:ext cx="2332105" cy="895190"/>
          </a:xfrm>
          <a:prstGeom prst="wedgeRectCallout">
            <a:avLst>
              <a:gd name="adj1" fmla="val 55600"/>
              <a:gd name="adj2" fmla="val -8599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/>
              <a:t>n</a:t>
            </a:r>
            <a:r>
              <a:rPr lang="en-US" baseline="-25000" dirty="0" smtClean="0"/>
              <a:t>0</a:t>
            </a:r>
            <a:r>
              <a:rPr lang="en-US" i="1" dirty="0" smtClean="0"/>
              <a:t> </a:t>
            </a:r>
            <a:r>
              <a:rPr lang="en-US" dirty="0" smtClean="0"/>
              <a:t>says “we only care about performance on big data sets”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52138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Before we start, let’s get introduced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2"/>
            </p:custDataLst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11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Before we start, let’s get introduced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49325" y="947658"/>
            <a:ext cx="7707313" cy="3763962"/>
          </a:xfrm>
        </p:spPr>
        <p:txBody>
          <a:bodyPr>
            <a:normAutofit/>
          </a:bodyPr>
          <a:lstStyle/>
          <a:p>
            <a:r>
              <a:rPr lang="en-US" dirty="0"/>
              <a:t>Lets say I want to meet each of you today with a handshake and </a:t>
            </a:r>
            <a:r>
              <a:rPr lang="en-US" i="1" dirty="0"/>
              <a:t>you</a:t>
            </a:r>
            <a:r>
              <a:rPr lang="en-US" dirty="0"/>
              <a:t> tell </a:t>
            </a:r>
            <a:r>
              <a:rPr lang="en-US" i="1" dirty="0"/>
              <a:t>me</a:t>
            </a:r>
            <a:r>
              <a:rPr lang="en-US" dirty="0"/>
              <a:t> your name…</a:t>
            </a:r>
          </a:p>
          <a:p>
            <a:r>
              <a:rPr lang="en-US" dirty="0"/>
              <a:t>How many introductions need to happen</a:t>
            </a:r>
            <a:r>
              <a:rPr lang="en-US" dirty="0" smtClean="0"/>
              <a:t>?</a:t>
            </a:r>
          </a:p>
          <a:p>
            <a:endParaRPr lang="en-US" sz="1100" dirty="0"/>
          </a:p>
          <a:p>
            <a:pPr marL="0" indent="0"/>
            <a:r>
              <a:rPr lang="en-US" dirty="0"/>
              <a:t>                       There are </a:t>
            </a:r>
            <a:r>
              <a:rPr lang="en-US" b="1" dirty="0">
                <a:solidFill>
                  <a:schemeClr val="bg2"/>
                </a:solidFill>
              </a:rPr>
              <a:t>N</a:t>
            </a:r>
            <a:r>
              <a:rPr lang="en-US" dirty="0"/>
              <a:t> people in the room including </a:t>
            </a:r>
            <a:r>
              <a:rPr lang="en-US" dirty="0" smtClean="0"/>
              <a:t>me</a:t>
            </a:r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/>
            <a:r>
              <a:rPr lang="en-US" dirty="0"/>
              <a:t>             But do I need to shake hands with myself, or tell myself my </a:t>
            </a:r>
            <a:r>
              <a:rPr lang="en-US" dirty="0" smtClean="0"/>
              <a:t>name?</a:t>
            </a:r>
          </a:p>
          <a:p>
            <a:pPr marL="0" indent="0"/>
            <a:r>
              <a:rPr lang="en-US" dirty="0" smtClean="0"/>
              <a:t>                                                  </a:t>
            </a:r>
            <a:r>
              <a:rPr lang="en-US" b="1" dirty="0" smtClean="0"/>
              <a:t>N-1 introductions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2"/>
            </p:custDataLst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37E30F4-29C0-E74E-A64B-CD6DEDFB2A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788817"/>
              </p:ext>
            </p:extLst>
          </p:nvPr>
        </p:nvGraphicFramePr>
        <p:xfrm>
          <a:off x="1487414" y="2772172"/>
          <a:ext cx="6096000" cy="80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45368135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71006059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5407199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480725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4656518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3840237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51076314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65709110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6565695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25137009"/>
                    </a:ext>
                  </a:extLst>
                </a:gridCol>
              </a:tblGrid>
              <a:tr h="401360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Me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776597"/>
                  </a:ext>
                </a:extLst>
              </a:tr>
              <a:tr h="40136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Me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676880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E71FA41C-51C5-924B-8D5A-4EA25C507C57}"/>
              </a:ext>
            </a:extLst>
          </p:cNvPr>
          <p:cNvSpPr/>
          <p:nvPr/>
        </p:nvSpPr>
        <p:spPr>
          <a:xfrm>
            <a:off x="6992224" y="3193277"/>
            <a:ext cx="582930" cy="37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 rot="16200000">
            <a:off x="4704360" y="-180681"/>
            <a:ext cx="344345" cy="5587554"/>
          </a:xfrm>
          <a:prstGeom prst="rightBrace">
            <a:avLst>
              <a:gd name="adj1" fmla="val 8333"/>
              <a:gd name="adj2" fmla="val 18476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07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Putting this in Big-O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71504" y="973894"/>
            <a:ext cx="7707313" cy="3763962"/>
          </a:xfrm>
        </p:spPr>
        <p:txBody>
          <a:bodyPr>
            <a:normAutofit/>
          </a:bodyPr>
          <a:lstStyle/>
          <a:p>
            <a:r>
              <a:rPr lang="en-US" sz="2400" dirty="0"/>
              <a:t>Big-O is a way of categorizing amount of work to be done in general terms, with a focus on:</a:t>
            </a:r>
          </a:p>
          <a:p>
            <a:pPr lvl="1"/>
            <a:r>
              <a:rPr lang="en-US" sz="2100" b="1" i="1" dirty="0"/>
              <a:t>Rate of growth</a:t>
            </a:r>
            <a:r>
              <a:rPr lang="en-US" sz="2100" dirty="0"/>
              <a:t> as a function of the problem size N</a:t>
            </a:r>
          </a:p>
          <a:p>
            <a:pPr lvl="1"/>
            <a:r>
              <a:rPr lang="en-US" sz="2100" dirty="0"/>
              <a:t>What that rate looks like</a:t>
            </a:r>
            <a:r>
              <a:rPr lang="en-US" sz="2100" i="1" dirty="0"/>
              <a:t> </a:t>
            </a:r>
            <a:r>
              <a:rPr lang="en-US" sz="2100" b="1" i="1" dirty="0"/>
              <a:t>on the horizon</a:t>
            </a:r>
            <a:r>
              <a:rPr lang="en-US" sz="2100" i="1" dirty="0"/>
              <a:t> </a:t>
            </a:r>
            <a:r>
              <a:rPr lang="en-US" sz="2100" dirty="0"/>
              <a:t>(i.e., for large N)</a:t>
            </a:r>
          </a:p>
          <a:p>
            <a:endParaRPr lang="en-US" sz="2400" dirty="0"/>
          </a:p>
          <a:p>
            <a:r>
              <a:rPr lang="en-US" sz="2200" dirty="0"/>
              <a:t>Therefore, we don’t really care about an insignificant </a:t>
            </a:r>
            <a:r>
              <a:rPr lang="en-US" sz="1600" dirty="0">
                <a:latin typeface="Arial Narrow" panose="020B0606020202030204" pitchFamily="34" charset="0"/>
              </a:rPr>
              <a:t>±</a:t>
            </a:r>
            <a:r>
              <a:rPr lang="en-US" sz="2200" dirty="0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2"/>
            </p:custDataLst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37E30F4-29C0-E74E-A64B-CD6DEDFB2A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539719"/>
              </p:ext>
            </p:extLst>
          </p:nvPr>
        </p:nvGraphicFramePr>
        <p:xfrm>
          <a:off x="648083" y="3767338"/>
          <a:ext cx="7276770" cy="896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510">
                  <a:extLst>
                    <a:ext uri="{9D8B030D-6E8A-4147-A177-3AD203B41FA5}">
                      <a16:colId xmlns:a16="http://schemas.microsoft.com/office/drawing/2014/main" val="2453681357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1710060591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4248751277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970117027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4193837188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2947495349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2026119896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90292263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1951122902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1944418452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3292895100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2405876054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3297999240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3837201017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3916582829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4208432395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3613469045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32517100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2420331378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854071991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1448072506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1146565186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838402378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1510763147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1657091109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2665656959"/>
                    </a:ext>
                  </a:extLst>
                </a:gridCol>
                <a:gridCol w="269510">
                  <a:extLst>
                    <a:ext uri="{9D8B030D-6E8A-4147-A177-3AD203B41FA5}">
                      <a16:colId xmlns:a16="http://schemas.microsoft.com/office/drawing/2014/main" val="1425137009"/>
                    </a:ext>
                  </a:extLst>
                </a:gridCol>
              </a:tblGrid>
              <a:tr h="40136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😊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😊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😊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😊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😊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😊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😊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😊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😊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😊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😊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😊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😊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😊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😊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😊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😊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776597"/>
                  </a:ext>
                </a:extLst>
              </a:tr>
              <a:tr h="401360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676880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E71FA41C-51C5-924B-8D5A-4EA25C507C57}"/>
              </a:ext>
            </a:extLst>
          </p:cNvPr>
          <p:cNvSpPr/>
          <p:nvPr/>
        </p:nvSpPr>
        <p:spPr>
          <a:xfrm>
            <a:off x="7664756" y="4275121"/>
            <a:ext cx="276320" cy="385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urved Left Arrow 12">
            <a:extLst>
              <a:ext uri="{FF2B5EF4-FFF2-40B4-BE49-F238E27FC236}">
                <a16:creationId xmlns:a16="http://schemas.microsoft.com/office/drawing/2014/main" id="{B206744F-D991-B34A-AF57-C31D1B520592}"/>
              </a:ext>
            </a:extLst>
          </p:cNvPr>
          <p:cNvSpPr/>
          <p:nvPr/>
        </p:nvSpPr>
        <p:spPr>
          <a:xfrm rot="20847392">
            <a:off x="7848528" y="3057929"/>
            <a:ext cx="441126" cy="1374288"/>
          </a:xfrm>
          <a:prstGeom prst="curvedLeftArrow">
            <a:avLst>
              <a:gd name="adj1" fmla="val 11143"/>
              <a:gd name="adj2" fmla="val 39037"/>
              <a:gd name="adj3" fmla="val 19545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72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Putting this in Big-O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48776" y="1294553"/>
            <a:ext cx="7587104" cy="3262312"/>
          </a:xfrm>
        </p:spPr>
        <p:txBody>
          <a:bodyPr>
            <a:normAutofit/>
          </a:bodyPr>
          <a:lstStyle/>
          <a:p>
            <a:r>
              <a:rPr lang="en-US" dirty="0"/>
              <a:t>For the first handshake problem, the rate N is important and the -1 constant is not, so </a:t>
            </a:r>
            <a:r>
              <a:rPr lang="en-US" b="1" dirty="0"/>
              <a:t>N – 1 </a:t>
            </a:r>
            <a:r>
              <a:rPr lang="en-US" dirty="0"/>
              <a:t>introductions becomes: </a:t>
            </a:r>
          </a:p>
          <a:p>
            <a:pPr marL="0" indent="0"/>
            <a:r>
              <a:rPr lang="en-US" dirty="0"/>
              <a:t>		</a:t>
            </a:r>
            <a:r>
              <a:rPr lang="en-US" sz="3300" dirty="0"/>
              <a:t>O(  N</a:t>
            </a:r>
            <a:r>
              <a:rPr lang="en-US" sz="675" dirty="0"/>
              <a:t>                      </a:t>
            </a:r>
            <a:r>
              <a:rPr lang="en-US" sz="3300" dirty="0" smtClean="0"/>
              <a:t>) </a:t>
            </a:r>
            <a:r>
              <a:rPr lang="en-US" sz="3300" dirty="0" smtClean="0">
                <a:sym typeface="Wingdings" panose="05000000000000000000" pitchFamily="2" charset="2"/>
              </a:rPr>
              <a:t> O(N)</a:t>
            </a:r>
            <a:endParaRPr lang="en-US" sz="3300" dirty="0"/>
          </a:p>
          <a:p>
            <a:pPr marL="0" indent="0"/>
            <a:endParaRPr lang="en-US" sz="3300" dirty="0"/>
          </a:p>
          <a:p>
            <a:r>
              <a:rPr lang="en-US" dirty="0"/>
              <a:t>Similarly, if we said that each introduction </a:t>
            </a:r>
            <a:r>
              <a:rPr lang="en-US" b="1" dirty="0"/>
              <a:t>takes </a:t>
            </a:r>
            <a:r>
              <a:rPr lang="en-US" b="1" dirty="0" smtClean="0"/>
              <a:t>3 </a:t>
            </a:r>
            <a:r>
              <a:rPr lang="en-US" b="1" dirty="0"/>
              <a:t>seconds</a:t>
            </a:r>
            <a:r>
              <a:rPr lang="en-US" dirty="0"/>
              <a:t>, the amount of </a:t>
            </a:r>
            <a:r>
              <a:rPr lang="en-US" dirty="0" smtClean="0"/>
              <a:t>time is </a:t>
            </a:r>
            <a:r>
              <a:rPr lang="en-US" b="1" dirty="0"/>
              <a:t>3(N – 1) = 3N – 3</a:t>
            </a:r>
            <a:r>
              <a:rPr lang="en-US" dirty="0"/>
              <a:t>, but we disregard the constant 3s:</a:t>
            </a:r>
          </a:p>
          <a:p>
            <a:pPr marL="0" indent="0"/>
            <a:r>
              <a:rPr lang="en-US" dirty="0"/>
              <a:t>		</a:t>
            </a:r>
            <a:r>
              <a:rPr lang="en-US" sz="3300" dirty="0"/>
              <a:t>O(  N     </a:t>
            </a:r>
            <a:r>
              <a:rPr lang="en-US" sz="3300" dirty="0" smtClean="0"/>
              <a:t>) </a:t>
            </a:r>
            <a:r>
              <a:rPr lang="en-US" sz="3300" dirty="0" smtClean="0">
                <a:sym typeface="Wingdings" panose="05000000000000000000" pitchFamily="2" charset="2"/>
              </a:rPr>
              <a:t> O(N)</a:t>
            </a:r>
            <a:endParaRPr lang="en-US" dirty="0"/>
          </a:p>
          <a:p>
            <a:pPr marL="0" indent="0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2"/>
            </p:custDataLst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0569F0-16FB-D044-9D71-EA9A90EE24D8}"/>
              </a:ext>
            </a:extLst>
          </p:cNvPr>
          <p:cNvSpPr/>
          <p:nvPr/>
        </p:nvSpPr>
        <p:spPr>
          <a:xfrm>
            <a:off x="2550189" y="1944978"/>
            <a:ext cx="611065" cy="6001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3300" dirty="0"/>
              <a:t> -1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D74324-1ACA-B248-9F6E-012002E62C09}"/>
              </a:ext>
            </a:extLst>
          </p:cNvPr>
          <p:cNvSpPr/>
          <p:nvPr/>
        </p:nvSpPr>
        <p:spPr>
          <a:xfrm>
            <a:off x="2577123" y="3755083"/>
            <a:ext cx="696024" cy="6001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3300" dirty="0"/>
              <a:t> - 3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50AC21-7FC7-7C44-BA8C-C4E324373537}"/>
              </a:ext>
            </a:extLst>
          </p:cNvPr>
          <p:cNvSpPr/>
          <p:nvPr/>
        </p:nvSpPr>
        <p:spPr>
          <a:xfrm>
            <a:off x="2062773" y="3755082"/>
            <a:ext cx="58954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300" dirty="0"/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207261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4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9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9" grpId="1"/>
      <p:bldP spid="10" grpId="0"/>
      <p:bldP spid="10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8776" y="167656"/>
            <a:ext cx="7707862" cy="488024"/>
          </a:xfrm>
        </p:spPr>
        <p:txBody>
          <a:bodyPr/>
          <a:lstStyle/>
          <a:p>
            <a:r>
              <a:rPr lang="en-US" dirty="0"/>
              <a:t>Before we start, let’s get introduced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46036" y="704003"/>
            <a:ext cx="7717284" cy="3263504"/>
          </a:xfrm>
        </p:spPr>
        <p:txBody>
          <a:bodyPr/>
          <a:lstStyle/>
          <a:p>
            <a:r>
              <a:rPr lang="en-US" dirty="0"/>
              <a:t>What if I not only want you to be introduced to me, but to each other</a:t>
            </a:r>
            <a:r>
              <a:rPr lang="en-US" dirty="0" smtClean="0"/>
              <a:t>? (Note: I don’t need to tell anyone my name, and nobody needs to tell themselves their own name, so subtract those out.)</a:t>
            </a:r>
            <a:endParaRPr lang="en-US" dirty="0"/>
          </a:p>
          <a:p>
            <a:r>
              <a:rPr lang="en-US" dirty="0"/>
              <a:t>Now how many introductions? 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2"/>
            </p:custDataLst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21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FAEF80A-1D0D-424E-BAF8-3A2336DA48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58844"/>
              </p:ext>
            </p:extLst>
          </p:nvPr>
        </p:nvGraphicFramePr>
        <p:xfrm>
          <a:off x="2407150" y="1906190"/>
          <a:ext cx="6096000" cy="312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310754114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25425877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96262416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5943863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3539375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824853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44224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3986787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68107559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61175301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5116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27777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698152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74670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467329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89707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361850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25961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😊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19108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555989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86AF7322-BF3B-2B4C-B43D-6388CC2F9B66}"/>
              </a:ext>
            </a:extLst>
          </p:cNvPr>
          <p:cNvSpPr/>
          <p:nvPr/>
        </p:nvSpPr>
        <p:spPr>
          <a:xfrm>
            <a:off x="3009530" y="2221484"/>
            <a:ext cx="609030" cy="323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011048-595E-454D-B0FF-B98DBBE89FA9}"/>
              </a:ext>
            </a:extLst>
          </p:cNvPr>
          <p:cNvSpPr/>
          <p:nvPr/>
        </p:nvSpPr>
        <p:spPr>
          <a:xfrm>
            <a:off x="3618560" y="2545353"/>
            <a:ext cx="629195" cy="3102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DE7550-C4D2-C642-BBD6-BA239E2EEAA1}"/>
              </a:ext>
            </a:extLst>
          </p:cNvPr>
          <p:cNvSpPr/>
          <p:nvPr/>
        </p:nvSpPr>
        <p:spPr>
          <a:xfrm>
            <a:off x="4247755" y="2855562"/>
            <a:ext cx="595014" cy="3023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8711A5-0A50-0144-8EDD-84453046F97D}"/>
              </a:ext>
            </a:extLst>
          </p:cNvPr>
          <p:cNvSpPr/>
          <p:nvPr/>
        </p:nvSpPr>
        <p:spPr>
          <a:xfrm>
            <a:off x="4842769" y="3157869"/>
            <a:ext cx="606104" cy="29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D13231-1F0B-6E43-BA8A-C8130489087D}"/>
              </a:ext>
            </a:extLst>
          </p:cNvPr>
          <p:cNvSpPr/>
          <p:nvPr/>
        </p:nvSpPr>
        <p:spPr>
          <a:xfrm>
            <a:off x="5448873" y="3456176"/>
            <a:ext cx="610195" cy="3319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9D9A0B-1458-D649-AD40-DB006453A199}"/>
              </a:ext>
            </a:extLst>
          </p:cNvPr>
          <p:cNvSpPr/>
          <p:nvPr/>
        </p:nvSpPr>
        <p:spPr>
          <a:xfrm>
            <a:off x="6059067" y="3788117"/>
            <a:ext cx="627833" cy="3133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37126C-4368-8B4B-BFF4-30F4F7CD2ACF}"/>
              </a:ext>
            </a:extLst>
          </p:cNvPr>
          <p:cNvSpPr/>
          <p:nvPr/>
        </p:nvSpPr>
        <p:spPr>
          <a:xfrm>
            <a:off x="6686900" y="4101482"/>
            <a:ext cx="614642" cy="29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127165-33B4-F04E-8B02-A2EFD75AC249}"/>
              </a:ext>
            </a:extLst>
          </p:cNvPr>
          <p:cNvSpPr/>
          <p:nvPr/>
        </p:nvSpPr>
        <p:spPr>
          <a:xfrm>
            <a:off x="7266373" y="4407991"/>
            <a:ext cx="612623" cy="305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021F11-76A1-A542-8876-54E08D52B08D}"/>
              </a:ext>
            </a:extLst>
          </p:cNvPr>
          <p:cNvSpPr/>
          <p:nvPr/>
        </p:nvSpPr>
        <p:spPr>
          <a:xfrm>
            <a:off x="7904860" y="4759420"/>
            <a:ext cx="577454" cy="259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93690B-6E6F-034F-B85A-D9DC798D8347}"/>
              </a:ext>
            </a:extLst>
          </p:cNvPr>
          <p:cNvSpPr/>
          <p:nvPr/>
        </p:nvSpPr>
        <p:spPr>
          <a:xfrm>
            <a:off x="4137159" y="1547872"/>
            <a:ext cx="45878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00" b="1" dirty="0"/>
              <a:t>N</a:t>
            </a:r>
            <a:r>
              <a:rPr lang="en-US" sz="2100" b="1" baseline="30000" dirty="0"/>
              <a:t>2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4BC543ED-2DEE-6B42-9022-72C3304B92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072863"/>
              </p:ext>
            </p:extLst>
          </p:nvPr>
        </p:nvGraphicFramePr>
        <p:xfrm>
          <a:off x="7878996" y="2230362"/>
          <a:ext cx="631793" cy="2788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793">
                  <a:extLst>
                    <a:ext uri="{9D8B030D-6E8A-4147-A177-3AD203B41FA5}">
                      <a16:colId xmlns:a16="http://schemas.microsoft.com/office/drawing/2014/main" val="2538860790"/>
                    </a:ext>
                  </a:extLst>
                </a:gridCol>
              </a:tblGrid>
              <a:tr h="30986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6622941"/>
                  </a:ext>
                </a:extLst>
              </a:tr>
              <a:tr h="30986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248372"/>
                  </a:ext>
                </a:extLst>
              </a:tr>
              <a:tr h="30986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075089"/>
                  </a:ext>
                </a:extLst>
              </a:tr>
              <a:tr h="30986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431252"/>
                  </a:ext>
                </a:extLst>
              </a:tr>
              <a:tr h="30986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272662"/>
                  </a:ext>
                </a:extLst>
              </a:tr>
              <a:tr h="30986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965979"/>
                  </a:ext>
                </a:extLst>
              </a:tr>
              <a:tr h="30986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488103"/>
                  </a:ext>
                </a:extLst>
              </a:tr>
              <a:tr h="30986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158765"/>
                  </a:ext>
                </a:extLst>
              </a:tr>
              <a:tr h="30986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932867"/>
                  </a:ext>
                </a:extLst>
              </a:tr>
            </a:tbl>
          </a:graphicData>
        </a:graphic>
      </p:graphicFrame>
      <p:sp>
        <p:nvSpPr>
          <p:cNvPr id="18" name="Right Brace 17"/>
          <p:cNvSpPr/>
          <p:nvPr/>
        </p:nvSpPr>
        <p:spPr>
          <a:xfrm rot="10800000">
            <a:off x="2228577" y="2230361"/>
            <a:ext cx="266047" cy="2769307"/>
          </a:xfrm>
          <a:prstGeom prst="rightBrace">
            <a:avLst>
              <a:gd name="adj1" fmla="val 8333"/>
              <a:gd name="adj2" fmla="val 4973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93690B-6E6F-034F-B85A-D9DC798D8347}"/>
              </a:ext>
            </a:extLst>
          </p:cNvPr>
          <p:cNvSpPr/>
          <p:nvPr/>
        </p:nvSpPr>
        <p:spPr>
          <a:xfrm>
            <a:off x="1871449" y="3394814"/>
            <a:ext cx="36420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00" b="1" dirty="0" smtClean="0">
                <a:solidFill>
                  <a:schemeClr val="bg2"/>
                </a:solidFill>
              </a:rPr>
              <a:t>N</a:t>
            </a:r>
            <a:endParaRPr lang="en-US" sz="2100" b="1" baseline="30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43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6" grpId="0"/>
      <p:bldP spid="18" grpId="0" animBg="1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"/>
          <p:cNvSpPr>
            <a:spLocks noGrp="1"/>
          </p:cNvSpPr>
          <p:nvPr>
            <p:ph idx="4294967295"/>
          </p:nvPr>
        </p:nvSpPr>
        <p:spPr>
          <a:xfrm>
            <a:off x="1046036" y="704003"/>
            <a:ext cx="7717284" cy="3263504"/>
          </a:xfrm>
        </p:spPr>
        <p:txBody>
          <a:bodyPr/>
          <a:lstStyle/>
          <a:p>
            <a:r>
              <a:rPr lang="en-US" dirty="0"/>
              <a:t>What if I not only want you to be introduced to me, but to each other</a:t>
            </a:r>
            <a:r>
              <a:rPr lang="en-US" dirty="0" smtClean="0"/>
              <a:t>? (Note: I don’t need to tell anyone my name, and nobody needs to tell themselves their own name, so subtract those out.)</a:t>
            </a:r>
            <a:endParaRPr lang="en-US" dirty="0"/>
          </a:p>
          <a:p>
            <a:r>
              <a:rPr lang="en-US" dirty="0"/>
              <a:t>Now how many introductions? </a:t>
            </a:r>
          </a:p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24395" y="165832"/>
            <a:ext cx="7707862" cy="488024"/>
          </a:xfrm>
        </p:spPr>
        <p:txBody>
          <a:bodyPr/>
          <a:lstStyle/>
          <a:p>
            <a:r>
              <a:rPr lang="en-US" dirty="0"/>
              <a:t>Before we start, let’s get introduced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2"/>
            </p:custDataLst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22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FAEF80A-1D0D-424E-BAF8-3A2336DA48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126661"/>
              </p:ext>
            </p:extLst>
          </p:nvPr>
        </p:nvGraphicFramePr>
        <p:xfrm>
          <a:off x="1390650" y="2026041"/>
          <a:ext cx="6096000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310754114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25425877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96262416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5943863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3539375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824853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44224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3986787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68107559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61175301"/>
                    </a:ext>
                  </a:extLst>
                </a:gridCol>
              </a:tblGrid>
              <a:tr h="38862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1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5116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27777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698152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74670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467329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89707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361850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25961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/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19108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555989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86AF7322-BF3B-2B4C-B43D-6388CC2F9B66}"/>
              </a:ext>
            </a:extLst>
          </p:cNvPr>
          <p:cNvSpPr/>
          <p:nvPr/>
        </p:nvSpPr>
        <p:spPr>
          <a:xfrm>
            <a:off x="2015728" y="2440602"/>
            <a:ext cx="607224" cy="275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011048-595E-454D-B0FF-B98DBBE89FA9}"/>
              </a:ext>
            </a:extLst>
          </p:cNvPr>
          <p:cNvSpPr/>
          <p:nvPr/>
        </p:nvSpPr>
        <p:spPr>
          <a:xfrm>
            <a:off x="2622951" y="2715640"/>
            <a:ext cx="609601" cy="310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DE7550-C4D2-C642-BBD6-BA239E2EEAA1}"/>
              </a:ext>
            </a:extLst>
          </p:cNvPr>
          <p:cNvSpPr/>
          <p:nvPr/>
        </p:nvSpPr>
        <p:spPr>
          <a:xfrm>
            <a:off x="3232552" y="2995288"/>
            <a:ext cx="590631" cy="305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8711A5-0A50-0144-8EDD-84453046F97D}"/>
              </a:ext>
            </a:extLst>
          </p:cNvPr>
          <p:cNvSpPr/>
          <p:nvPr/>
        </p:nvSpPr>
        <p:spPr>
          <a:xfrm>
            <a:off x="3823183" y="3300886"/>
            <a:ext cx="604750" cy="310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D13231-1F0B-6E43-BA8A-C8130489087D}"/>
              </a:ext>
            </a:extLst>
          </p:cNvPr>
          <p:cNvSpPr/>
          <p:nvPr/>
        </p:nvSpPr>
        <p:spPr>
          <a:xfrm>
            <a:off x="4427933" y="3611094"/>
            <a:ext cx="631628" cy="2941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9D9A0B-1458-D649-AD40-DB006453A199}"/>
              </a:ext>
            </a:extLst>
          </p:cNvPr>
          <p:cNvSpPr/>
          <p:nvPr/>
        </p:nvSpPr>
        <p:spPr>
          <a:xfrm>
            <a:off x="5059560" y="3905253"/>
            <a:ext cx="609601" cy="2919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37126C-4368-8B4B-BFF4-30F4F7CD2ACF}"/>
              </a:ext>
            </a:extLst>
          </p:cNvPr>
          <p:cNvSpPr/>
          <p:nvPr/>
        </p:nvSpPr>
        <p:spPr>
          <a:xfrm>
            <a:off x="5669161" y="4208017"/>
            <a:ext cx="620319" cy="296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127165-33B4-F04E-8B02-A2EFD75AC249}"/>
              </a:ext>
            </a:extLst>
          </p:cNvPr>
          <p:cNvSpPr/>
          <p:nvPr/>
        </p:nvSpPr>
        <p:spPr>
          <a:xfrm>
            <a:off x="6271011" y="4496169"/>
            <a:ext cx="617054" cy="299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021F11-76A1-A542-8876-54E08D52B08D}"/>
              </a:ext>
            </a:extLst>
          </p:cNvPr>
          <p:cNvSpPr/>
          <p:nvPr/>
        </p:nvSpPr>
        <p:spPr>
          <a:xfrm>
            <a:off x="6888360" y="4795933"/>
            <a:ext cx="577454" cy="259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93690B-6E6F-034F-B85A-D9DC798D8347}"/>
              </a:ext>
            </a:extLst>
          </p:cNvPr>
          <p:cNvSpPr/>
          <p:nvPr/>
        </p:nvSpPr>
        <p:spPr>
          <a:xfrm>
            <a:off x="4239256" y="1592261"/>
            <a:ext cx="45878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00" b="1" dirty="0"/>
              <a:t>N</a:t>
            </a:r>
            <a:r>
              <a:rPr lang="en-US" sz="2100" b="1" baseline="30000" dirty="0"/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2F6855-470D-DC48-B608-A65522511318}"/>
              </a:ext>
            </a:extLst>
          </p:cNvPr>
          <p:cNvSpPr/>
          <p:nvPr/>
        </p:nvSpPr>
        <p:spPr>
          <a:xfrm>
            <a:off x="4050998" y="1559771"/>
            <a:ext cx="2462534" cy="63094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100" b="1" dirty="0" smtClean="0"/>
              <a:t>(N - 1)</a:t>
            </a:r>
            <a:r>
              <a:rPr lang="en-US" sz="2100" b="1" baseline="30000" dirty="0" smtClean="0"/>
              <a:t>2 </a:t>
            </a:r>
            <a:r>
              <a:rPr lang="en-US" sz="2100" b="1" dirty="0"/>
              <a:t> = N</a:t>
            </a:r>
            <a:r>
              <a:rPr lang="en-US" sz="2100" b="1" baseline="30000" dirty="0"/>
              <a:t>2</a:t>
            </a:r>
            <a:r>
              <a:rPr lang="en-US" sz="2100" b="1" dirty="0"/>
              <a:t> - 2N + 1</a:t>
            </a:r>
            <a:endParaRPr lang="en-US" sz="2100" b="1" baseline="30000" dirty="0"/>
          </a:p>
          <a:p>
            <a:endParaRPr lang="en-US" sz="2100" b="1" baseline="30000" dirty="0"/>
          </a:p>
        </p:txBody>
      </p:sp>
      <p:sp>
        <p:nvSpPr>
          <p:cNvPr id="20" name="Right Brace 19"/>
          <p:cNvSpPr/>
          <p:nvPr/>
        </p:nvSpPr>
        <p:spPr>
          <a:xfrm rot="10800000">
            <a:off x="1637134" y="2404676"/>
            <a:ext cx="266047" cy="2687646"/>
          </a:xfrm>
          <a:prstGeom prst="rightBrace">
            <a:avLst>
              <a:gd name="adj1" fmla="val 8333"/>
              <a:gd name="adj2" fmla="val 4973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193690B-6E6F-034F-B85A-D9DC798D8347}"/>
              </a:ext>
            </a:extLst>
          </p:cNvPr>
          <p:cNvSpPr/>
          <p:nvPr/>
        </p:nvSpPr>
        <p:spPr>
          <a:xfrm>
            <a:off x="1280007" y="3487469"/>
            <a:ext cx="36420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00" b="1" dirty="0" smtClean="0">
                <a:solidFill>
                  <a:schemeClr val="bg2"/>
                </a:solidFill>
              </a:rPr>
              <a:t>N</a:t>
            </a:r>
            <a:endParaRPr lang="en-US" sz="2100" b="1" baseline="30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34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5679E-6 L 4.16667E-6 0.4564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80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69136E-6 L 1.11111E-6 0.40494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24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96296E-6 L -0.00104 0.34876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743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58025E-6 L -0.00017 0.28611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1429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.00052 0.22623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0.0003 L 0.00018 0.16821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842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58025E-6 L -0.00017 0.11173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558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58025E-6 L 0.00018 0.05308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5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1" presetClass="entr" presetSubtype="0" repeatCount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Putting this in Big-O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11142" y="1303070"/>
            <a:ext cx="7886700" cy="3263504"/>
          </a:xfrm>
        </p:spPr>
        <p:txBody>
          <a:bodyPr>
            <a:normAutofit/>
          </a:bodyPr>
          <a:lstStyle/>
          <a:p>
            <a:r>
              <a:rPr lang="en-US" dirty="0"/>
              <a:t>For the second handshake problem, the introductions was </a:t>
            </a:r>
            <a:r>
              <a:rPr lang="en-US" b="1" dirty="0"/>
              <a:t>N</a:t>
            </a:r>
            <a:r>
              <a:rPr lang="en-US" b="1" baseline="30000" dirty="0"/>
              <a:t>2</a:t>
            </a:r>
            <a:r>
              <a:rPr lang="en-US" b="1" dirty="0"/>
              <a:t> - N</a:t>
            </a:r>
            <a:r>
              <a:rPr lang="en-US" dirty="0"/>
              <a:t>: </a:t>
            </a:r>
          </a:p>
          <a:p>
            <a:pPr marL="0" indent="0"/>
            <a:r>
              <a:rPr lang="en-US" dirty="0"/>
              <a:t>		</a:t>
            </a:r>
            <a:r>
              <a:rPr lang="en-US" sz="3300" dirty="0"/>
              <a:t>O(     N</a:t>
            </a:r>
            <a:r>
              <a:rPr lang="en-US" sz="3300" baseline="30000" dirty="0"/>
              <a:t>2</a:t>
            </a:r>
            <a:r>
              <a:rPr lang="en-US" sz="675" dirty="0"/>
              <a:t>                                                                        </a:t>
            </a:r>
            <a:r>
              <a:rPr lang="en-US" sz="3300" dirty="0" smtClean="0"/>
              <a:t>)  </a:t>
            </a:r>
            <a:r>
              <a:rPr lang="en-US" sz="3300" dirty="0" smtClean="0">
                <a:sym typeface="Wingdings" panose="05000000000000000000" pitchFamily="2" charset="2"/>
              </a:rPr>
              <a:t> O(</a:t>
            </a:r>
            <a:r>
              <a:rPr lang="en-US" sz="3300" dirty="0" smtClean="0"/>
              <a:t>N</a:t>
            </a:r>
            <a:r>
              <a:rPr lang="en-US" sz="3300" baseline="30000" dirty="0" smtClean="0"/>
              <a:t>2</a:t>
            </a:r>
            <a:r>
              <a:rPr lang="en-US" sz="3300" dirty="0" smtClean="0"/>
              <a:t>)</a:t>
            </a:r>
            <a:endParaRPr lang="en-US" sz="3300" dirty="0"/>
          </a:p>
          <a:p>
            <a:pPr marL="0" indent="0"/>
            <a:endParaRPr lang="en-US" sz="3300" dirty="0"/>
          </a:p>
          <a:p>
            <a:r>
              <a:rPr lang="en-US" dirty="0"/>
              <a:t>But wait, didn’t we just say that a term of +/- N </a:t>
            </a:r>
            <a:r>
              <a:rPr lang="en-US" i="1" dirty="0"/>
              <a:t>was</a:t>
            </a:r>
            <a:r>
              <a:rPr lang="en-US" dirty="0"/>
              <a:t> important?</a:t>
            </a:r>
          </a:p>
          <a:p>
            <a:r>
              <a:rPr lang="en-US" dirty="0"/>
              <a:t>For Big-O, we only care about the </a:t>
            </a:r>
            <a:r>
              <a:rPr lang="en-US" b="1" dirty="0"/>
              <a:t>largest term </a:t>
            </a:r>
            <a:r>
              <a:rPr lang="en-US" dirty="0"/>
              <a:t>of the polynomial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2"/>
            </p:custDataLst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0569F0-16FB-D044-9D71-EA9A90EE24D8}"/>
              </a:ext>
            </a:extLst>
          </p:cNvPr>
          <p:cNvSpPr/>
          <p:nvPr/>
        </p:nvSpPr>
        <p:spPr>
          <a:xfrm>
            <a:off x="3236492" y="1687293"/>
            <a:ext cx="1560042" cy="6001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3300" dirty="0"/>
              <a:t> - 2N + 1</a:t>
            </a:r>
          </a:p>
        </p:txBody>
      </p:sp>
    </p:spTree>
    <p:extLst>
      <p:ext uri="{BB962C8B-B14F-4D97-AF65-F5344CB8AC3E}">
        <p14:creationId xmlns:p14="http://schemas.microsoft.com/office/powerpoint/2010/main" val="343757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557CE1-8C53-3440-88B7-1210A523A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Big-O and Binary Search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Spoiler: Fast!!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04402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14500" y="285750"/>
            <a:ext cx="5268558" cy="857250"/>
          </a:xfrm>
        </p:spPr>
        <p:txBody>
          <a:bodyPr>
            <a:normAutofit/>
          </a:bodyPr>
          <a:lstStyle/>
          <a:p>
            <a:r>
              <a:rPr lang="en-US" dirty="0"/>
              <a:t>Binary search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4294967295"/>
                <p:custDataLst>
                  <p:tags r:id="rId2"/>
                </p:custDataLst>
              </p:nvPr>
            </p:nvSpPr>
            <p:spPr>
              <a:xfrm>
                <a:off x="1561534" y="1814938"/>
                <a:ext cx="6231122" cy="3028950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r>
                  <a:rPr lang="en-US" b="1" dirty="0" smtClean="0"/>
                  <a:t>Jump </a:t>
                </a:r>
                <a:r>
                  <a:rPr lang="en-US" b="1" dirty="0"/>
                  <a:t>right to the middle </a:t>
                </a:r>
                <a:r>
                  <a:rPr lang="en-US" dirty="0"/>
                  <a:t>of the region to </a:t>
                </a:r>
                <a:r>
                  <a:rPr lang="en-US" dirty="0" smtClean="0"/>
                  <a:t>search, then repeat this process of roughly cutting the array in half again and again until we either find the item or (worst case) cut it down to nothing.</a:t>
                </a:r>
              </a:p>
              <a:p>
                <a:endParaRPr lang="en-US" dirty="0"/>
              </a:p>
              <a:p>
                <a:r>
                  <a:rPr lang="en-US" dirty="0"/>
                  <a:t>Worst case cost is number of times we can divide length in half: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36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func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  <p:custDataLst>
                  <p:tags r:id="rId5"/>
                </p:custDataLst>
              </p:nvPr>
            </p:nvSpPr>
            <p:spPr>
              <a:xfrm>
                <a:off x="1561534" y="1814938"/>
                <a:ext cx="6231122" cy="3028950"/>
              </a:xfrm>
              <a:prstGeom prst="rect">
                <a:avLst/>
              </a:prstGeom>
              <a:blipFill>
                <a:blip r:embed="rId6"/>
                <a:stretch>
                  <a:fillRect l="-2250" t="-1207" r="-18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2114551" y="1257300"/>
          <a:ext cx="4572007" cy="285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7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13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25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29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89</a:t>
                      </a:r>
                    </a:p>
                  </a:txBody>
                  <a:tcPr marL="68580" marR="68580" marT="34290" marB="3429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187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557CE1-8C53-3440-88B7-1210A523A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all together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9BC4E5-C84C-C343-B294-52E733B0A9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51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82357527"/>
              </p:ext>
            </p:extLst>
          </p:nvPr>
        </p:nvGraphicFramePr>
        <p:xfrm>
          <a:off x="1688699" y="357856"/>
          <a:ext cx="5884605" cy="4118287"/>
        </p:xfrm>
        <a:graphic>
          <a:graphicData uri="http://schemas.openxmlformats.org/drawingml/2006/table">
            <a:tbl>
              <a:tblPr/>
              <a:tblGrid>
                <a:gridCol w="771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19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7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14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315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log</a:t>
                      </a:r>
                      <a:r>
                        <a:rPr kumimoji="0" lang="en-US" sz="1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log</a:t>
                      </a:r>
                      <a:r>
                        <a:rPr kumimoji="0" lang="en-US" sz="1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 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65,536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160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4,294,967,296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2,700,000,000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3" name="Ink 32"/>
              <p14:cNvContentPartPr/>
              <p14:nvPr>
                <p:custDataLst>
                  <p:tags r:id="rId2"/>
                </p:custDataLst>
              </p14:nvPr>
            </p14:nvContentPartPr>
            <p14:xfrm>
              <a:off x="1855875" y="4849810"/>
              <a:ext cx="2555280" cy="20250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850836" y="4844055"/>
                <a:ext cx="2568598" cy="2161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7" name="Ink 46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2667036" y="4358410"/>
              <a:ext cx="365850" cy="491400"/>
            </p14:xfrm>
          </p:contentPart>
        </mc:Choice>
        <mc:Fallback xmlns="">
          <p:pic>
            <p:nvPicPr>
              <p:cNvPr id="47" name="Ink 4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59122" y="4349043"/>
                <a:ext cx="383477" cy="506171"/>
              </a:xfrm>
              <a:prstGeom prst="rect">
                <a:avLst/>
              </a:prstGeom>
            </p:spPr>
          </p:pic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72139EEC-F11E-D447-92FA-9E4204F6024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01458" y="85007"/>
            <a:ext cx="1445589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</a:rPr>
              <a:t>Binary search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C2BB88-FB87-834C-B4CC-73A366FCB21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333824" y="46738"/>
            <a:ext cx="1502912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</a:rPr>
              <a:t>Handshake #1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464719-E791-7B45-94F7-42108AB3CEB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520458" y="46738"/>
            <a:ext cx="1502912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</a:rPr>
              <a:t>Handshake #2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A005C2-B811-C046-877B-DB65E0B643A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812076" y="2267529"/>
            <a:ext cx="1068976" cy="120032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  <a:latin typeface="Calibri" panose="020F0502020204030204" pitchFamily="34" charset="0"/>
              </a:rPr>
              <a:t>Naïve Recursive Fibonacci </a:t>
            </a:r>
          </a:p>
          <a:p>
            <a:r>
              <a:rPr lang="en-US" dirty="0" smtClean="0">
                <a:solidFill>
                  <a:schemeClr val="bg2"/>
                </a:solidFill>
                <a:latin typeface="Calibri" panose="020F0502020204030204" pitchFamily="34" charset="0"/>
              </a:rPr>
              <a:t>(O(1.6</a:t>
            </a:r>
            <a:r>
              <a:rPr lang="en-US" baseline="30000" dirty="0" smtClean="0">
                <a:solidFill>
                  <a:schemeClr val="bg2"/>
                </a:solidFill>
                <a:latin typeface="Calibri" panose="020F0502020204030204" pitchFamily="34" charset="0"/>
              </a:rPr>
              <a:t>n</a:t>
            </a:r>
            <a:r>
              <a:rPr lang="en-US" dirty="0" smtClean="0">
                <a:solidFill>
                  <a:schemeClr val="bg2"/>
                </a:solidFill>
                <a:latin typeface="Calibri" panose="020F0502020204030204" pitchFamily="34" charset="0"/>
              </a:rPr>
              <a:t>))</a:t>
            </a:r>
            <a:endParaRPr lang="en-US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A005C2-B811-C046-877B-DB65E0B643A5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189105" y="85006"/>
            <a:ext cx="1866529" cy="92333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  <a:latin typeface="Calibri" panose="020F0502020204030204" pitchFamily="34" charset="0"/>
              </a:rPr>
              <a:t>MANY important optimization and other problems</a:t>
            </a:r>
            <a:endParaRPr lang="en-US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72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500113"/>
              </p:ext>
            </p:extLst>
          </p:nvPr>
        </p:nvGraphicFramePr>
        <p:xfrm>
          <a:off x="1681318" y="357856"/>
          <a:ext cx="5884605" cy="4118287"/>
        </p:xfrm>
        <a:graphic>
          <a:graphicData uri="http://schemas.openxmlformats.org/drawingml/2006/table">
            <a:tbl>
              <a:tblPr/>
              <a:tblGrid>
                <a:gridCol w="771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19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7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14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315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log</a:t>
                      </a:r>
                      <a:r>
                        <a:rPr kumimoji="0" lang="en-US" sz="1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log</a:t>
                      </a:r>
                      <a:r>
                        <a:rPr kumimoji="0" lang="en-US" sz="1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 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65,536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160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4,294,967,296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2,700,000,000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3" name="Ink 32"/>
              <p14:cNvContentPartPr/>
              <p14:nvPr>
                <p:custDataLst>
                  <p:tags r:id="rId2"/>
                </p:custDataLst>
              </p14:nvPr>
            </p14:nvContentPartPr>
            <p14:xfrm>
              <a:off x="1848493" y="4849810"/>
              <a:ext cx="2555280" cy="20250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843454" y="4844055"/>
                <a:ext cx="2568598" cy="2161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7" name="Ink 46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2659654" y="4358410"/>
              <a:ext cx="365850" cy="491400"/>
            </p14:xfrm>
          </p:contentPart>
        </mc:Choice>
        <mc:Fallback xmlns="">
          <p:pic>
            <p:nvPicPr>
              <p:cNvPr id="47" name="Ink 46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651740" y="4349043"/>
                <a:ext cx="383477" cy="506171"/>
              </a:xfrm>
              <a:prstGeom prst="rect">
                <a:avLst/>
              </a:prstGeom>
            </p:spPr>
          </p:pic>
        </mc:Fallback>
      </mc:AlternateContent>
      <p:sp>
        <p:nvSpPr>
          <p:cNvPr id="5" name="Rectangle 4"/>
          <p:cNvSpPr/>
          <p:nvPr>
            <p:custDataLst>
              <p:tags r:id="rId4"/>
            </p:custDataLst>
          </p:nvPr>
        </p:nvSpPr>
        <p:spPr>
          <a:xfrm>
            <a:off x="2426111" y="1714500"/>
            <a:ext cx="5154561" cy="342900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6" name="Rectangle 5"/>
          <p:cNvSpPr/>
          <p:nvPr>
            <p:custDataLst>
              <p:tags r:id="rId5"/>
            </p:custDataLst>
          </p:nvPr>
        </p:nvSpPr>
        <p:spPr>
          <a:xfrm>
            <a:off x="6623922" y="2034967"/>
            <a:ext cx="567784" cy="369332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</a:rPr>
              <a:t>2.4</a:t>
            </a:r>
            <a:r>
              <a:rPr lang="en-US" b="1" dirty="0">
                <a:solidFill>
                  <a:schemeClr val="bg2"/>
                </a:solidFill>
                <a:latin typeface="Calibri" panose="020F0502020204030204" pitchFamily="34" charset="0"/>
              </a:rPr>
              <a:t>s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7" name="Rectangle 6"/>
          <p:cNvSpPr/>
          <p:nvPr>
            <p:custDataLst>
              <p:tags r:id="rId6"/>
            </p:custDataLst>
          </p:nvPr>
        </p:nvSpPr>
        <p:spPr>
          <a:xfrm>
            <a:off x="6817308" y="2325158"/>
            <a:ext cx="668773" cy="369332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</a:rPr>
              <a:t>Easy!</a:t>
            </a:r>
          </a:p>
        </p:txBody>
      </p:sp>
    </p:spTree>
    <p:extLst>
      <p:ext uri="{BB962C8B-B14F-4D97-AF65-F5344CB8AC3E}">
        <p14:creationId xmlns:p14="http://schemas.microsoft.com/office/powerpoint/2010/main" val="299434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f/f4/US_map_-_states_and_capitals.png" title="Map of the capital cities of each of the states in the US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-228600"/>
            <a:ext cx="7694676" cy="594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>
            <p:custDataLst>
              <p:tags r:id="rId2"/>
            </p:custDataLst>
          </p:nvPr>
        </p:nvSpPr>
        <p:spPr>
          <a:xfrm flipH="1">
            <a:off x="1714500" y="8001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>
            <p:custDataLst>
              <p:tags r:id="rId3"/>
            </p:custDataLst>
          </p:nvPr>
        </p:nvSpPr>
        <p:spPr>
          <a:xfrm flipH="1">
            <a:off x="1600200" y="1143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>
            <p:custDataLst>
              <p:tags r:id="rId4"/>
            </p:custDataLst>
          </p:nvPr>
        </p:nvSpPr>
        <p:spPr>
          <a:xfrm flipH="1">
            <a:off x="2286000" y="1600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>
            <p:custDataLst>
              <p:tags r:id="rId5"/>
            </p:custDataLst>
          </p:nvPr>
        </p:nvSpPr>
        <p:spPr>
          <a:xfrm flipH="1">
            <a:off x="2857500" y="12001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>
            <p:custDataLst>
              <p:tags r:id="rId6"/>
            </p:custDataLst>
          </p:nvPr>
        </p:nvSpPr>
        <p:spPr>
          <a:xfrm flipH="1">
            <a:off x="1485900" y="22288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>
            <p:custDataLst>
              <p:tags r:id="rId7"/>
            </p:custDataLst>
          </p:nvPr>
        </p:nvSpPr>
        <p:spPr>
          <a:xfrm flipH="1">
            <a:off x="171450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>
            <p:custDataLst>
              <p:tags r:id="rId8"/>
            </p:custDataLst>
          </p:nvPr>
        </p:nvSpPr>
        <p:spPr>
          <a:xfrm flipH="1">
            <a:off x="2743200" y="2114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>
            <p:custDataLst>
              <p:tags r:id="rId9"/>
            </p:custDataLst>
          </p:nvPr>
        </p:nvSpPr>
        <p:spPr>
          <a:xfrm flipH="1">
            <a:off x="360045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>
            <p:custDataLst>
              <p:tags r:id="rId10"/>
            </p:custDataLst>
          </p:nvPr>
        </p:nvSpPr>
        <p:spPr>
          <a:xfrm flipH="1">
            <a:off x="2514600" y="3257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>
            <p:custDataLst>
              <p:tags r:id="rId11"/>
            </p:custDataLst>
          </p:nvPr>
        </p:nvSpPr>
        <p:spPr>
          <a:xfrm flipH="1">
            <a:off x="4114800" y="1257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>
            <p:custDataLst>
              <p:tags r:id="rId12"/>
            </p:custDataLst>
          </p:nvPr>
        </p:nvSpPr>
        <p:spPr>
          <a:xfrm flipH="1">
            <a:off x="4171950" y="1714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>
            <p:custDataLst>
              <p:tags r:id="rId13"/>
            </p:custDataLst>
          </p:nvPr>
        </p:nvSpPr>
        <p:spPr>
          <a:xfrm flipH="1">
            <a:off x="354330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>
            <p:custDataLst>
              <p:tags r:id="rId14"/>
            </p:custDataLst>
          </p:nvPr>
        </p:nvSpPr>
        <p:spPr>
          <a:xfrm flipH="1">
            <a:off x="3371850" y="3028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>
            <p:custDataLst>
              <p:tags r:id="rId15"/>
            </p:custDataLst>
          </p:nvPr>
        </p:nvSpPr>
        <p:spPr>
          <a:xfrm flipH="1">
            <a:off x="5029200" y="1600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>
            <p:custDataLst>
              <p:tags r:id="rId16"/>
            </p:custDataLst>
          </p:nvPr>
        </p:nvSpPr>
        <p:spPr>
          <a:xfrm flipH="1">
            <a:off x="4686300" y="25717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>
            <p:custDataLst>
              <p:tags r:id="rId17"/>
            </p:custDataLst>
          </p:nvPr>
        </p:nvSpPr>
        <p:spPr>
          <a:xfrm flipH="1">
            <a:off x="45720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>
            <p:custDataLst>
              <p:tags r:id="rId18"/>
            </p:custDataLst>
          </p:nvPr>
        </p:nvSpPr>
        <p:spPr>
          <a:xfrm flipH="1">
            <a:off x="4400550" y="4000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>
            <p:custDataLst>
              <p:tags r:id="rId19"/>
            </p:custDataLst>
          </p:nvPr>
        </p:nvSpPr>
        <p:spPr>
          <a:xfrm flipH="1">
            <a:off x="491490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>
            <p:custDataLst>
              <p:tags r:id="rId20"/>
            </p:custDataLst>
          </p:nvPr>
        </p:nvSpPr>
        <p:spPr>
          <a:xfrm flipH="1">
            <a:off x="5429250" y="1885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>
            <p:custDataLst>
              <p:tags r:id="rId21"/>
            </p:custDataLst>
          </p:nvPr>
        </p:nvSpPr>
        <p:spPr>
          <a:xfrm flipH="1">
            <a:off x="6000750" y="1885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>
            <p:custDataLst>
              <p:tags r:id="rId22"/>
            </p:custDataLst>
          </p:nvPr>
        </p:nvSpPr>
        <p:spPr>
          <a:xfrm flipH="1">
            <a:off x="4457700" y="31432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>
            <p:custDataLst>
              <p:tags r:id="rId23"/>
            </p:custDataLst>
          </p:nvPr>
        </p:nvSpPr>
        <p:spPr>
          <a:xfrm flipH="1">
            <a:off x="5143500" y="2628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>
            <p:custDataLst>
              <p:tags r:id="rId24"/>
            </p:custDataLst>
          </p:nvPr>
        </p:nvSpPr>
        <p:spPr>
          <a:xfrm flipH="1">
            <a:off x="5143500" y="3257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>
            <p:custDataLst>
              <p:tags r:id="rId25"/>
            </p:custDataLst>
          </p:nvPr>
        </p:nvSpPr>
        <p:spPr>
          <a:xfrm flipH="1">
            <a:off x="5314950" y="3943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>
            <p:custDataLst>
              <p:tags r:id="rId26"/>
            </p:custDataLst>
          </p:nvPr>
        </p:nvSpPr>
        <p:spPr>
          <a:xfrm flipH="1">
            <a:off x="5429250" y="3657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>
            <p:custDataLst>
              <p:tags r:id="rId27"/>
            </p:custDataLst>
          </p:nvPr>
        </p:nvSpPr>
        <p:spPr>
          <a:xfrm flipH="1">
            <a:off x="542925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>
            <p:custDataLst>
              <p:tags r:id="rId28"/>
            </p:custDataLst>
          </p:nvPr>
        </p:nvSpPr>
        <p:spPr>
          <a:xfrm flipH="1">
            <a:off x="588645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>
            <p:custDataLst>
              <p:tags r:id="rId29"/>
            </p:custDataLst>
          </p:nvPr>
        </p:nvSpPr>
        <p:spPr>
          <a:xfrm flipH="1">
            <a:off x="622935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>
            <p:custDataLst>
              <p:tags r:id="rId30"/>
            </p:custDataLst>
          </p:nvPr>
        </p:nvSpPr>
        <p:spPr>
          <a:xfrm flipH="1">
            <a:off x="7258050" y="1657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>
            <p:custDataLst>
              <p:tags r:id="rId31"/>
            </p:custDataLst>
          </p:nvPr>
        </p:nvSpPr>
        <p:spPr>
          <a:xfrm flipH="1">
            <a:off x="7486650" y="15430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>
            <p:custDataLst>
              <p:tags r:id="rId32"/>
            </p:custDataLst>
          </p:nvPr>
        </p:nvSpPr>
        <p:spPr>
          <a:xfrm flipH="1">
            <a:off x="7372350" y="1371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>
            <p:custDataLst>
              <p:tags r:id="rId33"/>
            </p:custDataLst>
          </p:nvPr>
        </p:nvSpPr>
        <p:spPr>
          <a:xfrm flipH="1">
            <a:off x="7658100" y="1257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>
            <p:custDataLst>
              <p:tags r:id="rId34"/>
            </p:custDataLst>
          </p:nvPr>
        </p:nvSpPr>
        <p:spPr>
          <a:xfrm flipH="1">
            <a:off x="5829300" y="29718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>
            <p:custDataLst>
              <p:tags r:id="rId35"/>
            </p:custDataLst>
          </p:nvPr>
        </p:nvSpPr>
        <p:spPr>
          <a:xfrm flipH="1">
            <a:off x="6057900" y="2628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>
            <p:custDataLst>
              <p:tags r:id="rId36"/>
            </p:custDataLst>
          </p:nvPr>
        </p:nvSpPr>
        <p:spPr>
          <a:xfrm flipH="1">
            <a:off x="6457950" y="2514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>
            <p:custDataLst>
              <p:tags r:id="rId37"/>
            </p:custDataLst>
          </p:nvPr>
        </p:nvSpPr>
        <p:spPr>
          <a:xfrm flipH="1">
            <a:off x="6972300" y="2114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>
            <p:custDataLst>
              <p:tags r:id="rId38"/>
            </p:custDataLst>
          </p:nvPr>
        </p:nvSpPr>
        <p:spPr>
          <a:xfrm flipH="1">
            <a:off x="7600950" y="1657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>
            <p:custDataLst>
              <p:tags r:id="rId39"/>
            </p:custDataLst>
          </p:nvPr>
        </p:nvSpPr>
        <p:spPr>
          <a:xfrm flipH="1">
            <a:off x="7600950" y="1771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>
            <p:custDataLst>
              <p:tags r:id="rId40"/>
            </p:custDataLst>
          </p:nvPr>
        </p:nvSpPr>
        <p:spPr>
          <a:xfrm flipH="1">
            <a:off x="7429500" y="1771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>
            <p:custDataLst>
              <p:tags r:id="rId41"/>
            </p:custDataLst>
          </p:nvPr>
        </p:nvSpPr>
        <p:spPr>
          <a:xfrm flipH="1">
            <a:off x="70866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>
            <p:custDataLst>
              <p:tags r:id="rId42"/>
            </p:custDataLst>
          </p:nvPr>
        </p:nvSpPr>
        <p:spPr>
          <a:xfrm flipH="1">
            <a:off x="7258050" y="20574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>
            <p:custDataLst>
              <p:tags r:id="rId43"/>
            </p:custDataLst>
          </p:nvPr>
        </p:nvSpPr>
        <p:spPr>
          <a:xfrm flipH="1">
            <a:off x="72009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>
            <p:custDataLst>
              <p:tags r:id="rId44"/>
            </p:custDataLst>
          </p:nvPr>
        </p:nvSpPr>
        <p:spPr>
          <a:xfrm flipH="1">
            <a:off x="6972300" y="25717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>
            <p:custDataLst>
              <p:tags r:id="rId45"/>
            </p:custDataLst>
          </p:nvPr>
        </p:nvSpPr>
        <p:spPr>
          <a:xfrm flipH="1">
            <a:off x="6915150" y="2857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>
            <p:custDataLst>
              <p:tags r:id="rId46"/>
            </p:custDataLst>
          </p:nvPr>
        </p:nvSpPr>
        <p:spPr>
          <a:xfrm flipH="1">
            <a:off x="6286500" y="3886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>
            <p:custDataLst>
              <p:tags r:id="rId47"/>
            </p:custDataLst>
          </p:nvPr>
        </p:nvSpPr>
        <p:spPr>
          <a:xfrm flipH="1">
            <a:off x="5943600" y="36004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>
            <p:custDataLst>
              <p:tags r:id="rId48"/>
            </p:custDataLst>
          </p:nvPr>
        </p:nvSpPr>
        <p:spPr>
          <a:xfrm flipH="1">
            <a:off x="6229350" y="3314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>
            <p:custDataLst>
              <p:tags r:id="rId49"/>
            </p:custDataLst>
          </p:nvPr>
        </p:nvSpPr>
        <p:spPr>
          <a:xfrm flipH="1">
            <a:off x="6629400" y="32004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>
            <p:custDataLst>
              <p:tags r:id="rId50"/>
            </p:custDataLst>
          </p:nvPr>
        </p:nvSpPr>
        <p:spPr>
          <a:xfrm flipH="1">
            <a:off x="1371600" y="4057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>
            <p:custDataLst>
              <p:tags r:id="rId51"/>
            </p:custDataLst>
          </p:nvPr>
        </p:nvSpPr>
        <p:spPr>
          <a:xfrm flipH="1">
            <a:off x="3143250" y="4914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>
            <p:custDataLst>
              <p:tags r:id="rId52"/>
            </p:custDataLst>
          </p:nvPr>
        </p:nvSpPr>
        <p:spPr>
          <a:xfrm>
            <a:off x="1996564" y="186630"/>
            <a:ext cx="5318637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</a:rPr>
              <a:t>Traveling Salesperson Problem:</a:t>
            </a:r>
          </a:p>
          <a:p>
            <a:r>
              <a:rPr lang="en-US" dirty="0">
                <a:latin typeface="Calibri" panose="020F0502020204030204" pitchFamily="34" charset="0"/>
              </a:rPr>
              <a:t>We have a bunch of cities to visit. In what order should we visit them to minimize total travel distance?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42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f/f4/US_map_-_states_and_capitals.png" title="Map of the capital cities of each of the states in the US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-228600"/>
            <a:ext cx="7694676" cy="594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>
            <p:custDataLst>
              <p:tags r:id="rId2"/>
            </p:custDataLst>
          </p:nvPr>
        </p:nvSpPr>
        <p:spPr>
          <a:xfrm flipH="1">
            <a:off x="1714500" y="8001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>
            <p:custDataLst>
              <p:tags r:id="rId3"/>
            </p:custDataLst>
          </p:nvPr>
        </p:nvSpPr>
        <p:spPr>
          <a:xfrm flipH="1">
            <a:off x="1600200" y="1143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>
            <p:custDataLst>
              <p:tags r:id="rId4"/>
            </p:custDataLst>
          </p:nvPr>
        </p:nvSpPr>
        <p:spPr>
          <a:xfrm flipH="1">
            <a:off x="2286000" y="1600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>
            <p:custDataLst>
              <p:tags r:id="rId5"/>
            </p:custDataLst>
          </p:nvPr>
        </p:nvSpPr>
        <p:spPr>
          <a:xfrm flipH="1">
            <a:off x="2857500" y="12001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>
            <p:custDataLst>
              <p:tags r:id="rId6"/>
            </p:custDataLst>
          </p:nvPr>
        </p:nvSpPr>
        <p:spPr>
          <a:xfrm flipH="1">
            <a:off x="1485900" y="22288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>
            <p:custDataLst>
              <p:tags r:id="rId7"/>
            </p:custDataLst>
          </p:nvPr>
        </p:nvSpPr>
        <p:spPr>
          <a:xfrm flipH="1">
            <a:off x="171450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>
            <p:custDataLst>
              <p:tags r:id="rId8"/>
            </p:custDataLst>
          </p:nvPr>
        </p:nvSpPr>
        <p:spPr>
          <a:xfrm flipH="1">
            <a:off x="2743200" y="2114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>
            <p:custDataLst>
              <p:tags r:id="rId9"/>
            </p:custDataLst>
          </p:nvPr>
        </p:nvSpPr>
        <p:spPr>
          <a:xfrm flipH="1">
            <a:off x="360045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>
            <p:custDataLst>
              <p:tags r:id="rId10"/>
            </p:custDataLst>
          </p:nvPr>
        </p:nvSpPr>
        <p:spPr>
          <a:xfrm flipH="1">
            <a:off x="2514600" y="3257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>
            <p:custDataLst>
              <p:tags r:id="rId11"/>
            </p:custDataLst>
          </p:nvPr>
        </p:nvSpPr>
        <p:spPr>
          <a:xfrm flipH="1">
            <a:off x="4114800" y="1257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>
            <p:custDataLst>
              <p:tags r:id="rId12"/>
            </p:custDataLst>
          </p:nvPr>
        </p:nvSpPr>
        <p:spPr>
          <a:xfrm flipH="1">
            <a:off x="4171950" y="1714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>
            <p:custDataLst>
              <p:tags r:id="rId13"/>
            </p:custDataLst>
          </p:nvPr>
        </p:nvSpPr>
        <p:spPr>
          <a:xfrm flipH="1">
            <a:off x="354330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>
            <p:custDataLst>
              <p:tags r:id="rId14"/>
            </p:custDataLst>
          </p:nvPr>
        </p:nvSpPr>
        <p:spPr>
          <a:xfrm flipH="1">
            <a:off x="3371850" y="3028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>
            <p:custDataLst>
              <p:tags r:id="rId15"/>
            </p:custDataLst>
          </p:nvPr>
        </p:nvSpPr>
        <p:spPr>
          <a:xfrm flipH="1">
            <a:off x="5029200" y="1600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>
            <p:custDataLst>
              <p:tags r:id="rId16"/>
            </p:custDataLst>
          </p:nvPr>
        </p:nvSpPr>
        <p:spPr>
          <a:xfrm flipH="1">
            <a:off x="4686300" y="25717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>
            <p:custDataLst>
              <p:tags r:id="rId17"/>
            </p:custDataLst>
          </p:nvPr>
        </p:nvSpPr>
        <p:spPr>
          <a:xfrm flipH="1">
            <a:off x="45720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>
            <p:custDataLst>
              <p:tags r:id="rId18"/>
            </p:custDataLst>
          </p:nvPr>
        </p:nvSpPr>
        <p:spPr>
          <a:xfrm flipH="1">
            <a:off x="4400550" y="4000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>
            <p:custDataLst>
              <p:tags r:id="rId19"/>
            </p:custDataLst>
          </p:nvPr>
        </p:nvSpPr>
        <p:spPr>
          <a:xfrm flipH="1">
            <a:off x="491490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>
            <p:custDataLst>
              <p:tags r:id="rId20"/>
            </p:custDataLst>
          </p:nvPr>
        </p:nvSpPr>
        <p:spPr>
          <a:xfrm flipH="1">
            <a:off x="5429250" y="1885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>
            <p:custDataLst>
              <p:tags r:id="rId21"/>
            </p:custDataLst>
          </p:nvPr>
        </p:nvSpPr>
        <p:spPr>
          <a:xfrm flipH="1">
            <a:off x="6000750" y="1885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>
            <p:custDataLst>
              <p:tags r:id="rId22"/>
            </p:custDataLst>
          </p:nvPr>
        </p:nvSpPr>
        <p:spPr>
          <a:xfrm flipH="1">
            <a:off x="4457700" y="31432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>
            <p:custDataLst>
              <p:tags r:id="rId23"/>
            </p:custDataLst>
          </p:nvPr>
        </p:nvSpPr>
        <p:spPr>
          <a:xfrm flipH="1">
            <a:off x="5143500" y="2628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>
            <p:custDataLst>
              <p:tags r:id="rId24"/>
            </p:custDataLst>
          </p:nvPr>
        </p:nvSpPr>
        <p:spPr>
          <a:xfrm flipH="1">
            <a:off x="5143500" y="3257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>
            <p:custDataLst>
              <p:tags r:id="rId25"/>
            </p:custDataLst>
          </p:nvPr>
        </p:nvSpPr>
        <p:spPr>
          <a:xfrm flipH="1">
            <a:off x="5314950" y="3943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>
            <p:custDataLst>
              <p:tags r:id="rId26"/>
            </p:custDataLst>
          </p:nvPr>
        </p:nvSpPr>
        <p:spPr>
          <a:xfrm flipH="1">
            <a:off x="5429250" y="3657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>
            <p:custDataLst>
              <p:tags r:id="rId27"/>
            </p:custDataLst>
          </p:nvPr>
        </p:nvSpPr>
        <p:spPr>
          <a:xfrm flipH="1">
            <a:off x="542925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>
            <p:custDataLst>
              <p:tags r:id="rId28"/>
            </p:custDataLst>
          </p:nvPr>
        </p:nvSpPr>
        <p:spPr>
          <a:xfrm flipH="1">
            <a:off x="588645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>
            <p:custDataLst>
              <p:tags r:id="rId29"/>
            </p:custDataLst>
          </p:nvPr>
        </p:nvSpPr>
        <p:spPr>
          <a:xfrm flipH="1">
            <a:off x="622935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>
            <p:custDataLst>
              <p:tags r:id="rId30"/>
            </p:custDataLst>
          </p:nvPr>
        </p:nvSpPr>
        <p:spPr>
          <a:xfrm flipH="1">
            <a:off x="7258050" y="1657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>
            <p:custDataLst>
              <p:tags r:id="rId31"/>
            </p:custDataLst>
          </p:nvPr>
        </p:nvSpPr>
        <p:spPr>
          <a:xfrm flipH="1">
            <a:off x="7486650" y="15430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>
            <p:custDataLst>
              <p:tags r:id="rId32"/>
            </p:custDataLst>
          </p:nvPr>
        </p:nvSpPr>
        <p:spPr>
          <a:xfrm flipH="1">
            <a:off x="7372350" y="1371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>
            <p:custDataLst>
              <p:tags r:id="rId33"/>
            </p:custDataLst>
          </p:nvPr>
        </p:nvSpPr>
        <p:spPr>
          <a:xfrm flipH="1">
            <a:off x="7658100" y="1257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>
            <p:custDataLst>
              <p:tags r:id="rId34"/>
            </p:custDataLst>
          </p:nvPr>
        </p:nvSpPr>
        <p:spPr>
          <a:xfrm flipH="1">
            <a:off x="5829300" y="29718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>
            <p:custDataLst>
              <p:tags r:id="rId35"/>
            </p:custDataLst>
          </p:nvPr>
        </p:nvSpPr>
        <p:spPr>
          <a:xfrm flipH="1">
            <a:off x="6057900" y="2628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>
            <p:custDataLst>
              <p:tags r:id="rId36"/>
            </p:custDataLst>
          </p:nvPr>
        </p:nvSpPr>
        <p:spPr>
          <a:xfrm flipH="1">
            <a:off x="6457950" y="2514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>
            <p:custDataLst>
              <p:tags r:id="rId37"/>
            </p:custDataLst>
          </p:nvPr>
        </p:nvSpPr>
        <p:spPr>
          <a:xfrm flipH="1">
            <a:off x="6972300" y="2114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>
            <p:custDataLst>
              <p:tags r:id="rId38"/>
            </p:custDataLst>
          </p:nvPr>
        </p:nvSpPr>
        <p:spPr>
          <a:xfrm flipH="1">
            <a:off x="7600950" y="1657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>
            <p:custDataLst>
              <p:tags r:id="rId39"/>
            </p:custDataLst>
          </p:nvPr>
        </p:nvSpPr>
        <p:spPr>
          <a:xfrm flipH="1">
            <a:off x="7600950" y="1771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>
            <p:custDataLst>
              <p:tags r:id="rId40"/>
            </p:custDataLst>
          </p:nvPr>
        </p:nvSpPr>
        <p:spPr>
          <a:xfrm flipH="1">
            <a:off x="7429500" y="1771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>
            <p:custDataLst>
              <p:tags r:id="rId41"/>
            </p:custDataLst>
          </p:nvPr>
        </p:nvSpPr>
        <p:spPr>
          <a:xfrm flipH="1">
            <a:off x="70866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>
            <p:custDataLst>
              <p:tags r:id="rId42"/>
            </p:custDataLst>
          </p:nvPr>
        </p:nvSpPr>
        <p:spPr>
          <a:xfrm flipH="1">
            <a:off x="7258050" y="20574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>
            <p:custDataLst>
              <p:tags r:id="rId43"/>
            </p:custDataLst>
          </p:nvPr>
        </p:nvSpPr>
        <p:spPr>
          <a:xfrm flipH="1">
            <a:off x="72009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>
            <p:custDataLst>
              <p:tags r:id="rId44"/>
            </p:custDataLst>
          </p:nvPr>
        </p:nvSpPr>
        <p:spPr>
          <a:xfrm flipH="1">
            <a:off x="6972300" y="25717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>
            <p:custDataLst>
              <p:tags r:id="rId45"/>
            </p:custDataLst>
          </p:nvPr>
        </p:nvSpPr>
        <p:spPr>
          <a:xfrm flipH="1">
            <a:off x="6915150" y="2857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>
            <p:custDataLst>
              <p:tags r:id="rId46"/>
            </p:custDataLst>
          </p:nvPr>
        </p:nvSpPr>
        <p:spPr>
          <a:xfrm flipH="1">
            <a:off x="6286500" y="3886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>
            <p:custDataLst>
              <p:tags r:id="rId47"/>
            </p:custDataLst>
          </p:nvPr>
        </p:nvSpPr>
        <p:spPr>
          <a:xfrm flipH="1">
            <a:off x="5943600" y="36004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>
            <p:custDataLst>
              <p:tags r:id="rId48"/>
            </p:custDataLst>
          </p:nvPr>
        </p:nvSpPr>
        <p:spPr>
          <a:xfrm flipH="1">
            <a:off x="6229350" y="3314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>
            <p:custDataLst>
              <p:tags r:id="rId49"/>
            </p:custDataLst>
          </p:nvPr>
        </p:nvSpPr>
        <p:spPr>
          <a:xfrm flipH="1">
            <a:off x="6629400" y="32004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>
            <p:custDataLst>
              <p:tags r:id="rId50"/>
            </p:custDataLst>
          </p:nvPr>
        </p:nvSpPr>
        <p:spPr>
          <a:xfrm flipH="1">
            <a:off x="1371600" y="4057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>
            <p:custDataLst>
              <p:tags r:id="rId51"/>
            </p:custDataLst>
          </p:nvPr>
        </p:nvSpPr>
        <p:spPr>
          <a:xfrm flipH="1">
            <a:off x="3143250" y="4914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>
            <p:custDataLst>
              <p:tags r:id="rId52"/>
            </p:custDataLst>
          </p:nvPr>
        </p:nvSpPr>
        <p:spPr>
          <a:xfrm>
            <a:off x="1996564" y="186630"/>
            <a:ext cx="5318637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</a:rPr>
              <a:t>Traveling Salesperson Problem:</a:t>
            </a:r>
          </a:p>
          <a:p>
            <a:r>
              <a:rPr lang="en-US" dirty="0">
                <a:latin typeface="Calibri" panose="020F0502020204030204" pitchFamily="34" charset="0"/>
              </a:rPr>
              <a:t>We have a bunch of cities to visit. In what order should we visit them to minimize total travel distance?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" name="Ink 2"/>
              <p14:cNvContentPartPr/>
              <p14:nvPr/>
            </p14:nvContentPartPr>
            <p14:xfrm>
              <a:off x="1489590" y="841320"/>
              <a:ext cx="5337900" cy="32734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1485990" y="832680"/>
                <a:ext cx="5351220" cy="329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630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f/f4/US_map_-_states_and_capitals.png" title="Map of the capital cities of each of the states in the US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-228600"/>
            <a:ext cx="7694676" cy="594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>
            <p:custDataLst>
              <p:tags r:id="rId2"/>
            </p:custDataLst>
          </p:nvPr>
        </p:nvSpPr>
        <p:spPr>
          <a:xfrm flipH="1">
            <a:off x="1714500" y="8001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>
            <p:custDataLst>
              <p:tags r:id="rId3"/>
            </p:custDataLst>
          </p:nvPr>
        </p:nvSpPr>
        <p:spPr>
          <a:xfrm flipH="1">
            <a:off x="1600200" y="1143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>
            <p:custDataLst>
              <p:tags r:id="rId4"/>
            </p:custDataLst>
          </p:nvPr>
        </p:nvSpPr>
        <p:spPr>
          <a:xfrm flipH="1">
            <a:off x="2286000" y="1600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>
            <p:custDataLst>
              <p:tags r:id="rId5"/>
            </p:custDataLst>
          </p:nvPr>
        </p:nvSpPr>
        <p:spPr>
          <a:xfrm flipH="1">
            <a:off x="2857500" y="12001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>
            <p:custDataLst>
              <p:tags r:id="rId6"/>
            </p:custDataLst>
          </p:nvPr>
        </p:nvSpPr>
        <p:spPr>
          <a:xfrm flipH="1">
            <a:off x="1485900" y="22288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>
            <p:custDataLst>
              <p:tags r:id="rId7"/>
            </p:custDataLst>
          </p:nvPr>
        </p:nvSpPr>
        <p:spPr>
          <a:xfrm flipH="1">
            <a:off x="171450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>
            <p:custDataLst>
              <p:tags r:id="rId8"/>
            </p:custDataLst>
          </p:nvPr>
        </p:nvSpPr>
        <p:spPr>
          <a:xfrm flipH="1">
            <a:off x="2743200" y="2114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>
            <p:custDataLst>
              <p:tags r:id="rId9"/>
            </p:custDataLst>
          </p:nvPr>
        </p:nvSpPr>
        <p:spPr>
          <a:xfrm flipH="1">
            <a:off x="360045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>
            <p:custDataLst>
              <p:tags r:id="rId10"/>
            </p:custDataLst>
          </p:nvPr>
        </p:nvSpPr>
        <p:spPr>
          <a:xfrm flipH="1">
            <a:off x="2514600" y="3257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>
            <p:custDataLst>
              <p:tags r:id="rId11"/>
            </p:custDataLst>
          </p:nvPr>
        </p:nvSpPr>
        <p:spPr>
          <a:xfrm flipH="1">
            <a:off x="4114800" y="1257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>
            <p:custDataLst>
              <p:tags r:id="rId12"/>
            </p:custDataLst>
          </p:nvPr>
        </p:nvSpPr>
        <p:spPr>
          <a:xfrm flipH="1">
            <a:off x="4171950" y="1714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>
            <p:custDataLst>
              <p:tags r:id="rId13"/>
            </p:custDataLst>
          </p:nvPr>
        </p:nvSpPr>
        <p:spPr>
          <a:xfrm flipH="1">
            <a:off x="354330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>
            <p:custDataLst>
              <p:tags r:id="rId14"/>
            </p:custDataLst>
          </p:nvPr>
        </p:nvSpPr>
        <p:spPr>
          <a:xfrm flipH="1">
            <a:off x="3371850" y="3028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>
            <p:custDataLst>
              <p:tags r:id="rId15"/>
            </p:custDataLst>
          </p:nvPr>
        </p:nvSpPr>
        <p:spPr>
          <a:xfrm flipH="1">
            <a:off x="5029200" y="1600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>
            <p:custDataLst>
              <p:tags r:id="rId16"/>
            </p:custDataLst>
          </p:nvPr>
        </p:nvSpPr>
        <p:spPr>
          <a:xfrm flipH="1">
            <a:off x="4686300" y="25717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>
            <p:custDataLst>
              <p:tags r:id="rId17"/>
            </p:custDataLst>
          </p:nvPr>
        </p:nvSpPr>
        <p:spPr>
          <a:xfrm flipH="1">
            <a:off x="45720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>
            <p:custDataLst>
              <p:tags r:id="rId18"/>
            </p:custDataLst>
          </p:nvPr>
        </p:nvSpPr>
        <p:spPr>
          <a:xfrm flipH="1">
            <a:off x="4400550" y="4000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>
            <p:custDataLst>
              <p:tags r:id="rId19"/>
            </p:custDataLst>
          </p:nvPr>
        </p:nvSpPr>
        <p:spPr>
          <a:xfrm flipH="1">
            <a:off x="491490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>
            <p:custDataLst>
              <p:tags r:id="rId20"/>
            </p:custDataLst>
          </p:nvPr>
        </p:nvSpPr>
        <p:spPr>
          <a:xfrm flipH="1">
            <a:off x="5429250" y="1885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>
            <p:custDataLst>
              <p:tags r:id="rId21"/>
            </p:custDataLst>
          </p:nvPr>
        </p:nvSpPr>
        <p:spPr>
          <a:xfrm flipH="1">
            <a:off x="6000750" y="1885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>
            <p:custDataLst>
              <p:tags r:id="rId22"/>
            </p:custDataLst>
          </p:nvPr>
        </p:nvSpPr>
        <p:spPr>
          <a:xfrm flipH="1">
            <a:off x="4457700" y="31432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>
            <p:custDataLst>
              <p:tags r:id="rId23"/>
            </p:custDataLst>
          </p:nvPr>
        </p:nvSpPr>
        <p:spPr>
          <a:xfrm flipH="1">
            <a:off x="5143500" y="2628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>
            <p:custDataLst>
              <p:tags r:id="rId24"/>
            </p:custDataLst>
          </p:nvPr>
        </p:nvSpPr>
        <p:spPr>
          <a:xfrm flipH="1">
            <a:off x="5143500" y="3257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>
            <p:custDataLst>
              <p:tags r:id="rId25"/>
            </p:custDataLst>
          </p:nvPr>
        </p:nvSpPr>
        <p:spPr>
          <a:xfrm flipH="1">
            <a:off x="5314950" y="3943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>
            <p:custDataLst>
              <p:tags r:id="rId26"/>
            </p:custDataLst>
          </p:nvPr>
        </p:nvSpPr>
        <p:spPr>
          <a:xfrm flipH="1">
            <a:off x="5429250" y="3657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>
            <p:custDataLst>
              <p:tags r:id="rId27"/>
            </p:custDataLst>
          </p:nvPr>
        </p:nvSpPr>
        <p:spPr>
          <a:xfrm flipH="1">
            <a:off x="542925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>
            <p:custDataLst>
              <p:tags r:id="rId28"/>
            </p:custDataLst>
          </p:nvPr>
        </p:nvSpPr>
        <p:spPr>
          <a:xfrm flipH="1">
            <a:off x="588645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>
            <p:custDataLst>
              <p:tags r:id="rId29"/>
            </p:custDataLst>
          </p:nvPr>
        </p:nvSpPr>
        <p:spPr>
          <a:xfrm flipH="1">
            <a:off x="622935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>
            <p:custDataLst>
              <p:tags r:id="rId30"/>
            </p:custDataLst>
          </p:nvPr>
        </p:nvSpPr>
        <p:spPr>
          <a:xfrm flipH="1">
            <a:off x="7258050" y="1657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>
            <p:custDataLst>
              <p:tags r:id="rId31"/>
            </p:custDataLst>
          </p:nvPr>
        </p:nvSpPr>
        <p:spPr>
          <a:xfrm flipH="1">
            <a:off x="7486650" y="15430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>
            <p:custDataLst>
              <p:tags r:id="rId32"/>
            </p:custDataLst>
          </p:nvPr>
        </p:nvSpPr>
        <p:spPr>
          <a:xfrm flipH="1">
            <a:off x="7372350" y="1371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>
            <p:custDataLst>
              <p:tags r:id="rId33"/>
            </p:custDataLst>
          </p:nvPr>
        </p:nvSpPr>
        <p:spPr>
          <a:xfrm flipH="1">
            <a:off x="7658100" y="1257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>
            <p:custDataLst>
              <p:tags r:id="rId34"/>
            </p:custDataLst>
          </p:nvPr>
        </p:nvSpPr>
        <p:spPr>
          <a:xfrm flipH="1">
            <a:off x="5829300" y="29718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>
            <p:custDataLst>
              <p:tags r:id="rId35"/>
            </p:custDataLst>
          </p:nvPr>
        </p:nvSpPr>
        <p:spPr>
          <a:xfrm flipH="1">
            <a:off x="6057900" y="2628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>
            <p:custDataLst>
              <p:tags r:id="rId36"/>
            </p:custDataLst>
          </p:nvPr>
        </p:nvSpPr>
        <p:spPr>
          <a:xfrm flipH="1">
            <a:off x="6457950" y="2514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>
            <p:custDataLst>
              <p:tags r:id="rId37"/>
            </p:custDataLst>
          </p:nvPr>
        </p:nvSpPr>
        <p:spPr>
          <a:xfrm flipH="1">
            <a:off x="6972300" y="2114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>
            <p:custDataLst>
              <p:tags r:id="rId38"/>
            </p:custDataLst>
          </p:nvPr>
        </p:nvSpPr>
        <p:spPr>
          <a:xfrm flipH="1">
            <a:off x="7600950" y="1657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>
            <p:custDataLst>
              <p:tags r:id="rId39"/>
            </p:custDataLst>
          </p:nvPr>
        </p:nvSpPr>
        <p:spPr>
          <a:xfrm flipH="1">
            <a:off x="7600950" y="1771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>
            <p:custDataLst>
              <p:tags r:id="rId40"/>
            </p:custDataLst>
          </p:nvPr>
        </p:nvSpPr>
        <p:spPr>
          <a:xfrm flipH="1">
            <a:off x="7429500" y="1771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>
            <p:custDataLst>
              <p:tags r:id="rId41"/>
            </p:custDataLst>
          </p:nvPr>
        </p:nvSpPr>
        <p:spPr>
          <a:xfrm flipH="1">
            <a:off x="70866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>
            <p:custDataLst>
              <p:tags r:id="rId42"/>
            </p:custDataLst>
          </p:nvPr>
        </p:nvSpPr>
        <p:spPr>
          <a:xfrm flipH="1">
            <a:off x="7258050" y="20574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>
            <p:custDataLst>
              <p:tags r:id="rId43"/>
            </p:custDataLst>
          </p:nvPr>
        </p:nvSpPr>
        <p:spPr>
          <a:xfrm flipH="1">
            <a:off x="72009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>
            <p:custDataLst>
              <p:tags r:id="rId44"/>
            </p:custDataLst>
          </p:nvPr>
        </p:nvSpPr>
        <p:spPr>
          <a:xfrm flipH="1">
            <a:off x="6972300" y="25717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>
            <p:custDataLst>
              <p:tags r:id="rId45"/>
            </p:custDataLst>
          </p:nvPr>
        </p:nvSpPr>
        <p:spPr>
          <a:xfrm flipH="1">
            <a:off x="6915150" y="2857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>
            <p:custDataLst>
              <p:tags r:id="rId46"/>
            </p:custDataLst>
          </p:nvPr>
        </p:nvSpPr>
        <p:spPr>
          <a:xfrm flipH="1">
            <a:off x="6286500" y="3886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>
            <p:custDataLst>
              <p:tags r:id="rId47"/>
            </p:custDataLst>
          </p:nvPr>
        </p:nvSpPr>
        <p:spPr>
          <a:xfrm flipH="1">
            <a:off x="5943600" y="36004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>
            <p:custDataLst>
              <p:tags r:id="rId48"/>
            </p:custDataLst>
          </p:nvPr>
        </p:nvSpPr>
        <p:spPr>
          <a:xfrm flipH="1">
            <a:off x="6229350" y="3314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>
            <p:custDataLst>
              <p:tags r:id="rId49"/>
            </p:custDataLst>
          </p:nvPr>
        </p:nvSpPr>
        <p:spPr>
          <a:xfrm flipH="1">
            <a:off x="6629400" y="32004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>
            <p:custDataLst>
              <p:tags r:id="rId50"/>
            </p:custDataLst>
          </p:nvPr>
        </p:nvSpPr>
        <p:spPr>
          <a:xfrm flipH="1">
            <a:off x="1371600" y="4057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>
            <p:custDataLst>
              <p:tags r:id="rId51"/>
            </p:custDataLst>
          </p:nvPr>
        </p:nvSpPr>
        <p:spPr>
          <a:xfrm flipH="1">
            <a:off x="3143250" y="4914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>
            <p:custDataLst>
              <p:tags r:id="rId52"/>
            </p:custDataLst>
          </p:nvPr>
        </p:nvSpPr>
        <p:spPr>
          <a:xfrm>
            <a:off x="1863391" y="225771"/>
            <a:ext cx="5451809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Exhaustively try all orderings:                </a:t>
            </a:r>
            <a:r>
              <a:rPr lang="en-US" b="1" dirty="0">
                <a:latin typeface="Calibri" panose="020F0502020204030204" pitchFamily="34" charset="0"/>
              </a:rPr>
              <a:t>O(n!)</a:t>
            </a:r>
          </a:p>
          <a:p>
            <a:r>
              <a:rPr lang="en-US" dirty="0">
                <a:latin typeface="Calibri" panose="020F0502020204030204" pitchFamily="34" charset="0"/>
              </a:rPr>
              <a:t>Use current best known algorithm:      </a:t>
            </a:r>
            <a:r>
              <a:rPr lang="en-US" b="1" dirty="0">
                <a:latin typeface="Calibri" panose="020F0502020204030204" pitchFamily="34" charset="0"/>
              </a:rPr>
              <a:t>O(n</a:t>
            </a:r>
            <a:r>
              <a:rPr lang="en-US" b="1" baseline="30000" dirty="0">
                <a:latin typeface="Calibri" panose="020F0502020204030204" pitchFamily="34" charset="0"/>
              </a:rPr>
              <a:t>2</a:t>
            </a:r>
            <a:r>
              <a:rPr lang="en-US" b="1" dirty="0">
                <a:latin typeface="Calibri" panose="020F0502020204030204" pitchFamily="34" charset="0"/>
              </a:rPr>
              <a:t>2</a:t>
            </a:r>
            <a:r>
              <a:rPr lang="en-US" b="1" baseline="30000" dirty="0">
                <a:latin typeface="Calibri" panose="020F0502020204030204" pitchFamily="34" charset="0"/>
              </a:rPr>
              <a:t>n</a:t>
            </a:r>
            <a:r>
              <a:rPr lang="en-US" b="1" dirty="0">
                <a:latin typeface="Calibri" panose="020F0502020204030204" pitchFamily="34" charset="0"/>
              </a:rPr>
              <a:t>)</a:t>
            </a:r>
          </a:p>
          <a:p>
            <a:r>
              <a:rPr lang="en-US" dirty="0">
                <a:latin typeface="Calibri" panose="020F0502020204030204" pitchFamily="34" charset="0"/>
              </a:rPr>
              <a:t>Maybe we could invent an algorithm that fits in our rightmost column:</a:t>
            </a:r>
            <a:r>
              <a:rPr lang="en-US" b="1" dirty="0">
                <a:latin typeface="Calibri" panose="020F0502020204030204" pitchFamily="34" charset="0"/>
              </a:rPr>
              <a:t>                                    O(2</a:t>
            </a:r>
            <a:r>
              <a:rPr lang="en-US" b="1" baseline="30000" dirty="0">
                <a:latin typeface="Calibri" panose="020F0502020204030204" pitchFamily="34" charset="0"/>
              </a:rPr>
              <a:t>n</a:t>
            </a:r>
            <a:r>
              <a:rPr lang="en-US" b="1" dirty="0">
                <a:latin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0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f/f4/US_map_-_states_and_capitals.png" title="Map of the capital cities of each of the states in the US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-228600"/>
            <a:ext cx="7694676" cy="594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>
            <p:custDataLst>
              <p:tags r:id="rId2"/>
            </p:custDataLst>
          </p:nvPr>
        </p:nvSpPr>
        <p:spPr>
          <a:xfrm flipH="1">
            <a:off x="1714500" y="8001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>
            <p:custDataLst>
              <p:tags r:id="rId3"/>
            </p:custDataLst>
          </p:nvPr>
        </p:nvSpPr>
        <p:spPr>
          <a:xfrm flipH="1">
            <a:off x="1600200" y="1143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>
            <p:custDataLst>
              <p:tags r:id="rId4"/>
            </p:custDataLst>
          </p:nvPr>
        </p:nvSpPr>
        <p:spPr>
          <a:xfrm flipH="1">
            <a:off x="2286000" y="1600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>
            <p:custDataLst>
              <p:tags r:id="rId5"/>
            </p:custDataLst>
          </p:nvPr>
        </p:nvSpPr>
        <p:spPr>
          <a:xfrm flipH="1">
            <a:off x="2857500" y="12001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>
            <p:custDataLst>
              <p:tags r:id="rId6"/>
            </p:custDataLst>
          </p:nvPr>
        </p:nvSpPr>
        <p:spPr>
          <a:xfrm flipH="1">
            <a:off x="1485900" y="22288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>
            <p:custDataLst>
              <p:tags r:id="rId7"/>
            </p:custDataLst>
          </p:nvPr>
        </p:nvSpPr>
        <p:spPr>
          <a:xfrm flipH="1">
            <a:off x="171450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>
            <p:custDataLst>
              <p:tags r:id="rId8"/>
            </p:custDataLst>
          </p:nvPr>
        </p:nvSpPr>
        <p:spPr>
          <a:xfrm flipH="1">
            <a:off x="2743200" y="2114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>
            <p:custDataLst>
              <p:tags r:id="rId9"/>
            </p:custDataLst>
          </p:nvPr>
        </p:nvSpPr>
        <p:spPr>
          <a:xfrm flipH="1">
            <a:off x="360045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>
            <p:custDataLst>
              <p:tags r:id="rId10"/>
            </p:custDataLst>
          </p:nvPr>
        </p:nvSpPr>
        <p:spPr>
          <a:xfrm flipH="1">
            <a:off x="2514600" y="3257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>
            <p:custDataLst>
              <p:tags r:id="rId11"/>
            </p:custDataLst>
          </p:nvPr>
        </p:nvSpPr>
        <p:spPr>
          <a:xfrm flipH="1">
            <a:off x="4114800" y="1257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>
            <p:custDataLst>
              <p:tags r:id="rId12"/>
            </p:custDataLst>
          </p:nvPr>
        </p:nvSpPr>
        <p:spPr>
          <a:xfrm flipH="1">
            <a:off x="4171950" y="1714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>
            <p:custDataLst>
              <p:tags r:id="rId13"/>
            </p:custDataLst>
          </p:nvPr>
        </p:nvSpPr>
        <p:spPr>
          <a:xfrm flipH="1">
            <a:off x="354330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>
            <p:custDataLst>
              <p:tags r:id="rId14"/>
            </p:custDataLst>
          </p:nvPr>
        </p:nvSpPr>
        <p:spPr>
          <a:xfrm flipH="1">
            <a:off x="3371850" y="3028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>
            <p:custDataLst>
              <p:tags r:id="rId15"/>
            </p:custDataLst>
          </p:nvPr>
        </p:nvSpPr>
        <p:spPr>
          <a:xfrm flipH="1">
            <a:off x="5029200" y="1600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>
            <p:custDataLst>
              <p:tags r:id="rId16"/>
            </p:custDataLst>
          </p:nvPr>
        </p:nvSpPr>
        <p:spPr>
          <a:xfrm flipH="1">
            <a:off x="4686300" y="25717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>
            <p:custDataLst>
              <p:tags r:id="rId17"/>
            </p:custDataLst>
          </p:nvPr>
        </p:nvSpPr>
        <p:spPr>
          <a:xfrm flipH="1">
            <a:off x="45720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>
            <p:custDataLst>
              <p:tags r:id="rId18"/>
            </p:custDataLst>
          </p:nvPr>
        </p:nvSpPr>
        <p:spPr>
          <a:xfrm flipH="1">
            <a:off x="4400550" y="4000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>
            <p:custDataLst>
              <p:tags r:id="rId19"/>
            </p:custDataLst>
          </p:nvPr>
        </p:nvSpPr>
        <p:spPr>
          <a:xfrm flipH="1">
            <a:off x="491490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>
            <p:custDataLst>
              <p:tags r:id="rId20"/>
            </p:custDataLst>
          </p:nvPr>
        </p:nvSpPr>
        <p:spPr>
          <a:xfrm flipH="1">
            <a:off x="5429250" y="1885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>
            <p:custDataLst>
              <p:tags r:id="rId21"/>
            </p:custDataLst>
          </p:nvPr>
        </p:nvSpPr>
        <p:spPr>
          <a:xfrm flipH="1">
            <a:off x="6000750" y="1885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>
            <p:custDataLst>
              <p:tags r:id="rId22"/>
            </p:custDataLst>
          </p:nvPr>
        </p:nvSpPr>
        <p:spPr>
          <a:xfrm flipH="1">
            <a:off x="4457700" y="31432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>
            <p:custDataLst>
              <p:tags r:id="rId23"/>
            </p:custDataLst>
          </p:nvPr>
        </p:nvSpPr>
        <p:spPr>
          <a:xfrm flipH="1">
            <a:off x="5143500" y="2628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>
            <p:custDataLst>
              <p:tags r:id="rId24"/>
            </p:custDataLst>
          </p:nvPr>
        </p:nvSpPr>
        <p:spPr>
          <a:xfrm flipH="1">
            <a:off x="5143500" y="3257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>
            <p:custDataLst>
              <p:tags r:id="rId25"/>
            </p:custDataLst>
          </p:nvPr>
        </p:nvSpPr>
        <p:spPr>
          <a:xfrm flipH="1">
            <a:off x="5314950" y="3943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>
            <p:custDataLst>
              <p:tags r:id="rId26"/>
            </p:custDataLst>
          </p:nvPr>
        </p:nvSpPr>
        <p:spPr>
          <a:xfrm flipH="1">
            <a:off x="5429250" y="3657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>
            <p:custDataLst>
              <p:tags r:id="rId27"/>
            </p:custDataLst>
          </p:nvPr>
        </p:nvSpPr>
        <p:spPr>
          <a:xfrm flipH="1">
            <a:off x="542925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>
            <p:custDataLst>
              <p:tags r:id="rId28"/>
            </p:custDataLst>
          </p:nvPr>
        </p:nvSpPr>
        <p:spPr>
          <a:xfrm flipH="1">
            <a:off x="588645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>
            <p:custDataLst>
              <p:tags r:id="rId29"/>
            </p:custDataLst>
          </p:nvPr>
        </p:nvSpPr>
        <p:spPr>
          <a:xfrm flipH="1">
            <a:off x="622935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>
            <p:custDataLst>
              <p:tags r:id="rId30"/>
            </p:custDataLst>
          </p:nvPr>
        </p:nvSpPr>
        <p:spPr>
          <a:xfrm flipH="1">
            <a:off x="7258050" y="1657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>
            <p:custDataLst>
              <p:tags r:id="rId31"/>
            </p:custDataLst>
          </p:nvPr>
        </p:nvSpPr>
        <p:spPr>
          <a:xfrm flipH="1">
            <a:off x="7486650" y="15430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>
            <p:custDataLst>
              <p:tags r:id="rId32"/>
            </p:custDataLst>
          </p:nvPr>
        </p:nvSpPr>
        <p:spPr>
          <a:xfrm flipH="1">
            <a:off x="7372350" y="1371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>
            <p:custDataLst>
              <p:tags r:id="rId33"/>
            </p:custDataLst>
          </p:nvPr>
        </p:nvSpPr>
        <p:spPr>
          <a:xfrm flipH="1">
            <a:off x="7658100" y="1257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>
            <p:custDataLst>
              <p:tags r:id="rId34"/>
            </p:custDataLst>
          </p:nvPr>
        </p:nvSpPr>
        <p:spPr>
          <a:xfrm flipH="1">
            <a:off x="5829300" y="29718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>
            <p:custDataLst>
              <p:tags r:id="rId35"/>
            </p:custDataLst>
          </p:nvPr>
        </p:nvSpPr>
        <p:spPr>
          <a:xfrm flipH="1">
            <a:off x="6057900" y="2628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>
            <p:custDataLst>
              <p:tags r:id="rId36"/>
            </p:custDataLst>
          </p:nvPr>
        </p:nvSpPr>
        <p:spPr>
          <a:xfrm flipH="1">
            <a:off x="6457950" y="2514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>
            <p:custDataLst>
              <p:tags r:id="rId37"/>
            </p:custDataLst>
          </p:nvPr>
        </p:nvSpPr>
        <p:spPr>
          <a:xfrm flipH="1">
            <a:off x="6972300" y="2114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>
            <p:custDataLst>
              <p:tags r:id="rId38"/>
            </p:custDataLst>
          </p:nvPr>
        </p:nvSpPr>
        <p:spPr>
          <a:xfrm flipH="1">
            <a:off x="7600950" y="1657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>
            <p:custDataLst>
              <p:tags r:id="rId39"/>
            </p:custDataLst>
          </p:nvPr>
        </p:nvSpPr>
        <p:spPr>
          <a:xfrm flipH="1">
            <a:off x="7600950" y="1771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>
            <p:custDataLst>
              <p:tags r:id="rId40"/>
            </p:custDataLst>
          </p:nvPr>
        </p:nvSpPr>
        <p:spPr>
          <a:xfrm flipH="1">
            <a:off x="7429500" y="1771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>
            <p:custDataLst>
              <p:tags r:id="rId41"/>
            </p:custDataLst>
          </p:nvPr>
        </p:nvSpPr>
        <p:spPr>
          <a:xfrm flipH="1">
            <a:off x="70866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>
            <p:custDataLst>
              <p:tags r:id="rId42"/>
            </p:custDataLst>
          </p:nvPr>
        </p:nvSpPr>
        <p:spPr>
          <a:xfrm flipH="1">
            <a:off x="7258050" y="20574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>
            <p:custDataLst>
              <p:tags r:id="rId43"/>
            </p:custDataLst>
          </p:nvPr>
        </p:nvSpPr>
        <p:spPr>
          <a:xfrm flipH="1">
            <a:off x="72009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>
            <p:custDataLst>
              <p:tags r:id="rId44"/>
            </p:custDataLst>
          </p:nvPr>
        </p:nvSpPr>
        <p:spPr>
          <a:xfrm flipH="1">
            <a:off x="6972300" y="25717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>
            <p:custDataLst>
              <p:tags r:id="rId45"/>
            </p:custDataLst>
          </p:nvPr>
        </p:nvSpPr>
        <p:spPr>
          <a:xfrm flipH="1">
            <a:off x="6915150" y="2857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>
            <p:custDataLst>
              <p:tags r:id="rId46"/>
            </p:custDataLst>
          </p:nvPr>
        </p:nvSpPr>
        <p:spPr>
          <a:xfrm flipH="1">
            <a:off x="6286500" y="3886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>
            <p:custDataLst>
              <p:tags r:id="rId47"/>
            </p:custDataLst>
          </p:nvPr>
        </p:nvSpPr>
        <p:spPr>
          <a:xfrm flipH="1">
            <a:off x="5943600" y="36004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>
            <p:custDataLst>
              <p:tags r:id="rId48"/>
            </p:custDataLst>
          </p:nvPr>
        </p:nvSpPr>
        <p:spPr>
          <a:xfrm flipH="1">
            <a:off x="6229350" y="3314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>
            <p:custDataLst>
              <p:tags r:id="rId49"/>
            </p:custDataLst>
          </p:nvPr>
        </p:nvSpPr>
        <p:spPr>
          <a:xfrm flipH="1">
            <a:off x="6629400" y="32004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>
            <p:custDataLst>
              <p:tags r:id="rId50"/>
            </p:custDataLst>
          </p:nvPr>
        </p:nvSpPr>
        <p:spPr>
          <a:xfrm flipH="1">
            <a:off x="1371600" y="4057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>
            <p:custDataLst>
              <p:tags r:id="rId51"/>
            </p:custDataLst>
          </p:nvPr>
        </p:nvSpPr>
        <p:spPr>
          <a:xfrm flipH="1">
            <a:off x="3143250" y="4914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>
            <p:custDataLst>
              <p:tags r:id="rId52"/>
            </p:custDataLst>
          </p:nvPr>
        </p:nvSpPr>
        <p:spPr>
          <a:xfrm>
            <a:off x="2168014" y="166699"/>
            <a:ext cx="4861437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</a:rPr>
              <a:t>So </a:t>
            </a:r>
            <a:r>
              <a:rPr lang="en-US" b="1" u="sng" dirty="0">
                <a:latin typeface="Calibri" panose="020F0502020204030204" pitchFamily="34" charset="0"/>
              </a:rPr>
              <a:t>let’s say</a:t>
            </a:r>
            <a:r>
              <a:rPr lang="en-US" b="1" dirty="0">
                <a:latin typeface="Calibri" panose="020F0502020204030204" pitchFamily="34" charset="0"/>
              </a:rPr>
              <a:t> we come up with a way to solve Traveling Salesperson Problem in O(2</a:t>
            </a:r>
            <a:r>
              <a:rPr lang="en-US" b="1" baseline="30000" dirty="0">
                <a:latin typeface="Calibri" panose="020F0502020204030204" pitchFamily="34" charset="0"/>
              </a:rPr>
              <a:t>n</a:t>
            </a:r>
            <a:r>
              <a:rPr lang="en-US" b="1" dirty="0">
                <a:latin typeface="Calibri" panose="020F0502020204030204" pitchFamily="34" charset="0"/>
              </a:rPr>
              <a:t>). </a:t>
            </a:r>
          </a:p>
          <a:p>
            <a:endParaRPr lang="en-US" b="1" dirty="0">
              <a:latin typeface="Calibri" panose="020F0502020204030204" pitchFamily="34" charset="0"/>
            </a:endParaRPr>
          </a:p>
          <a:p>
            <a:r>
              <a:rPr lang="en-US" b="1" dirty="0">
                <a:latin typeface="Calibri" panose="020F0502020204030204" pitchFamily="34" charset="0"/>
              </a:rPr>
              <a:t>It would take </a:t>
            </a:r>
            <a:r>
              <a:rPr lang="en-US" b="1" dirty="0">
                <a:solidFill>
                  <a:schemeClr val="bg2"/>
                </a:solidFill>
                <a:latin typeface="Calibri" panose="020F0502020204030204" pitchFamily="34" charset="0"/>
              </a:rPr>
              <a:t>4 days </a:t>
            </a:r>
            <a:r>
              <a:rPr lang="en-US" dirty="0">
                <a:latin typeface="Calibri" panose="020F0502020204030204" pitchFamily="34" charset="0"/>
              </a:rPr>
              <a:t>to solve Traveling Salesperson Problem on 50 state capitals.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1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77103" y="728857"/>
            <a:ext cx="7707862" cy="488024"/>
          </a:xfrm>
        </p:spPr>
        <p:txBody>
          <a:bodyPr>
            <a:normAutofit/>
          </a:bodyPr>
          <a:lstStyle/>
          <a:p>
            <a:r>
              <a:rPr lang="en-US" sz="2800" dirty="0"/>
              <a:t>Two </a:t>
            </a:r>
            <a:r>
              <a:rPr lang="en-US" sz="2800" b="1" i="1" dirty="0"/>
              <a:t>tiny</a:t>
            </a:r>
            <a:r>
              <a:rPr lang="en-US" sz="2800" dirty="0"/>
              <a:t> little updates</a:t>
            </a:r>
            <a:endParaRPr lang="en-US" sz="2800" b="1" i="1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704959" y="1267348"/>
            <a:ext cx="4368988" cy="3106112"/>
          </a:xfrm>
          <a:prstGeom prst="rect">
            <a:avLst/>
          </a:prstGeom>
        </p:spPr>
        <p:txBody>
          <a:bodyPr/>
          <a:lstStyle/>
          <a:p>
            <a:r>
              <a:rPr lang="en-US" sz="2000" dirty="0"/>
              <a:t>Imagine we approve statehood for </a:t>
            </a:r>
            <a:r>
              <a:rPr lang="en-US" sz="2000" dirty="0" smtClean="0"/>
              <a:t>US territory Puerto </a:t>
            </a:r>
            <a:r>
              <a:rPr lang="en-US" sz="2000" dirty="0"/>
              <a:t>Rico</a:t>
            </a:r>
          </a:p>
          <a:p>
            <a:pPr lvl="1"/>
            <a:r>
              <a:rPr lang="en-US" sz="2000" dirty="0"/>
              <a:t>Add San Juan, the capital city</a:t>
            </a:r>
          </a:p>
          <a:p>
            <a:r>
              <a:rPr lang="en-US" sz="2000" dirty="0"/>
              <a:t>Also add Washington, DC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b="1" dirty="0">
                <a:solidFill>
                  <a:schemeClr val="bg2"/>
                </a:solidFill>
              </a:rPr>
              <a:t>Now </a:t>
            </a:r>
            <a:r>
              <a:rPr lang="en-US" sz="2000" b="1" u="sng" dirty="0">
                <a:solidFill>
                  <a:schemeClr val="bg2"/>
                </a:solidFill>
              </a:rPr>
              <a:t>52</a:t>
            </a:r>
            <a:r>
              <a:rPr lang="en-US" sz="2000" b="1" dirty="0">
                <a:solidFill>
                  <a:schemeClr val="bg2"/>
                </a:solidFill>
              </a:rPr>
              <a:t> capital cities instead of </a:t>
            </a:r>
            <a:r>
              <a:rPr lang="en-US" sz="2000" b="1" u="sng" dirty="0">
                <a:solidFill>
                  <a:schemeClr val="bg2"/>
                </a:solidFill>
              </a:rPr>
              <a:t>50</a:t>
            </a:r>
          </a:p>
        </p:txBody>
      </p:sp>
      <p:pic>
        <p:nvPicPr>
          <p:cNvPr id="1026" name="Picture 2" descr="File:Flag of Puerto Rico.sv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843" y="607360"/>
            <a:ext cx="3180293" cy="211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>
            <p:custDataLst>
              <p:tags r:id="rId4"/>
            </p:custDataLst>
          </p:nvPr>
        </p:nvSpPr>
        <p:spPr>
          <a:xfrm>
            <a:off x="5427407" y="2864111"/>
            <a:ext cx="38145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</a:rPr>
              <a:t>This work has been released into the </a:t>
            </a:r>
            <a:r>
              <a:rPr lang="en-US" sz="800" b="1" dirty="0">
                <a:latin typeface="Arial" panose="020B0604020202020204" pitchFamily="34" charset="0"/>
                <a:hlinkClick r:id="rId7" tooltip="w:en:public domain"/>
              </a:rPr>
              <a:t>public domain</a:t>
            </a:r>
            <a:r>
              <a:rPr lang="en-US" sz="800" dirty="0">
                <a:latin typeface="Arial" panose="020B0604020202020204" pitchFamily="34" charset="0"/>
              </a:rPr>
              <a:t> by its author, </a:t>
            </a:r>
            <a:r>
              <a:rPr lang="en-US" sz="800" b="1" dirty="0">
                <a:latin typeface="Arial" panose="020B0604020202020204" pitchFamily="34" charset="0"/>
                <a:hlinkClick r:id="rId8" tooltip="User:Madden"/>
              </a:rPr>
              <a:t>Madden</a:t>
            </a:r>
            <a:r>
              <a:rPr lang="en-US" sz="800" dirty="0">
                <a:latin typeface="Arial" panose="020B0604020202020204" pitchFamily="34" charset="0"/>
              </a:rPr>
              <a:t>. This applies worldwide.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70770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f/f4/US_map_-_states_and_capitals.png" title="Map of the capital cities of each of the states in the US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-228600"/>
            <a:ext cx="7694676" cy="594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>
            <p:custDataLst>
              <p:tags r:id="rId2"/>
            </p:custDataLst>
          </p:nvPr>
        </p:nvSpPr>
        <p:spPr>
          <a:xfrm flipH="1">
            <a:off x="1714500" y="8001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>
            <p:custDataLst>
              <p:tags r:id="rId3"/>
            </p:custDataLst>
          </p:nvPr>
        </p:nvSpPr>
        <p:spPr>
          <a:xfrm flipH="1">
            <a:off x="1600200" y="1143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>
            <p:custDataLst>
              <p:tags r:id="rId4"/>
            </p:custDataLst>
          </p:nvPr>
        </p:nvSpPr>
        <p:spPr>
          <a:xfrm flipH="1">
            <a:off x="2286000" y="1600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>
            <p:custDataLst>
              <p:tags r:id="rId5"/>
            </p:custDataLst>
          </p:nvPr>
        </p:nvSpPr>
        <p:spPr>
          <a:xfrm flipH="1">
            <a:off x="2857500" y="12001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>
            <p:custDataLst>
              <p:tags r:id="rId6"/>
            </p:custDataLst>
          </p:nvPr>
        </p:nvSpPr>
        <p:spPr>
          <a:xfrm flipH="1">
            <a:off x="1485900" y="22288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>
            <p:custDataLst>
              <p:tags r:id="rId7"/>
            </p:custDataLst>
          </p:nvPr>
        </p:nvSpPr>
        <p:spPr>
          <a:xfrm flipH="1">
            <a:off x="171450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>
            <p:custDataLst>
              <p:tags r:id="rId8"/>
            </p:custDataLst>
          </p:nvPr>
        </p:nvSpPr>
        <p:spPr>
          <a:xfrm flipH="1">
            <a:off x="2743200" y="2114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>
            <p:custDataLst>
              <p:tags r:id="rId9"/>
            </p:custDataLst>
          </p:nvPr>
        </p:nvSpPr>
        <p:spPr>
          <a:xfrm flipH="1">
            <a:off x="360045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>
            <p:custDataLst>
              <p:tags r:id="rId10"/>
            </p:custDataLst>
          </p:nvPr>
        </p:nvSpPr>
        <p:spPr>
          <a:xfrm flipH="1">
            <a:off x="2514600" y="3257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>
            <p:custDataLst>
              <p:tags r:id="rId11"/>
            </p:custDataLst>
          </p:nvPr>
        </p:nvSpPr>
        <p:spPr>
          <a:xfrm flipH="1">
            <a:off x="4114800" y="1257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>
            <p:custDataLst>
              <p:tags r:id="rId12"/>
            </p:custDataLst>
          </p:nvPr>
        </p:nvSpPr>
        <p:spPr>
          <a:xfrm flipH="1">
            <a:off x="4171950" y="1714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>
            <p:custDataLst>
              <p:tags r:id="rId13"/>
            </p:custDataLst>
          </p:nvPr>
        </p:nvSpPr>
        <p:spPr>
          <a:xfrm flipH="1">
            <a:off x="354330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>
            <p:custDataLst>
              <p:tags r:id="rId14"/>
            </p:custDataLst>
          </p:nvPr>
        </p:nvSpPr>
        <p:spPr>
          <a:xfrm flipH="1">
            <a:off x="3371850" y="3028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>
            <p:custDataLst>
              <p:tags r:id="rId15"/>
            </p:custDataLst>
          </p:nvPr>
        </p:nvSpPr>
        <p:spPr>
          <a:xfrm flipH="1">
            <a:off x="5029200" y="1600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>
            <p:custDataLst>
              <p:tags r:id="rId16"/>
            </p:custDataLst>
          </p:nvPr>
        </p:nvSpPr>
        <p:spPr>
          <a:xfrm flipH="1">
            <a:off x="4686300" y="25717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>
            <p:custDataLst>
              <p:tags r:id="rId17"/>
            </p:custDataLst>
          </p:nvPr>
        </p:nvSpPr>
        <p:spPr>
          <a:xfrm flipH="1">
            <a:off x="45720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>
            <p:custDataLst>
              <p:tags r:id="rId18"/>
            </p:custDataLst>
          </p:nvPr>
        </p:nvSpPr>
        <p:spPr>
          <a:xfrm flipH="1">
            <a:off x="4400550" y="4000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>
            <p:custDataLst>
              <p:tags r:id="rId19"/>
            </p:custDataLst>
          </p:nvPr>
        </p:nvSpPr>
        <p:spPr>
          <a:xfrm flipH="1">
            <a:off x="491490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>
            <p:custDataLst>
              <p:tags r:id="rId20"/>
            </p:custDataLst>
          </p:nvPr>
        </p:nvSpPr>
        <p:spPr>
          <a:xfrm flipH="1">
            <a:off x="5429250" y="1885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>
            <p:custDataLst>
              <p:tags r:id="rId21"/>
            </p:custDataLst>
          </p:nvPr>
        </p:nvSpPr>
        <p:spPr>
          <a:xfrm flipH="1">
            <a:off x="6000750" y="1885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>
            <p:custDataLst>
              <p:tags r:id="rId22"/>
            </p:custDataLst>
          </p:nvPr>
        </p:nvSpPr>
        <p:spPr>
          <a:xfrm flipH="1">
            <a:off x="4457700" y="31432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>
            <p:custDataLst>
              <p:tags r:id="rId23"/>
            </p:custDataLst>
          </p:nvPr>
        </p:nvSpPr>
        <p:spPr>
          <a:xfrm flipH="1">
            <a:off x="5143500" y="2628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>
            <p:custDataLst>
              <p:tags r:id="rId24"/>
            </p:custDataLst>
          </p:nvPr>
        </p:nvSpPr>
        <p:spPr>
          <a:xfrm flipH="1">
            <a:off x="5143500" y="3257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>
            <p:custDataLst>
              <p:tags r:id="rId25"/>
            </p:custDataLst>
          </p:nvPr>
        </p:nvSpPr>
        <p:spPr>
          <a:xfrm flipH="1">
            <a:off x="5314950" y="3943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>
            <p:custDataLst>
              <p:tags r:id="rId26"/>
            </p:custDataLst>
          </p:nvPr>
        </p:nvSpPr>
        <p:spPr>
          <a:xfrm flipH="1">
            <a:off x="5429250" y="3657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>
            <p:custDataLst>
              <p:tags r:id="rId27"/>
            </p:custDataLst>
          </p:nvPr>
        </p:nvSpPr>
        <p:spPr>
          <a:xfrm flipH="1">
            <a:off x="542925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>
            <p:custDataLst>
              <p:tags r:id="rId28"/>
            </p:custDataLst>
          </p:nvPr>
        </p:nvSpPr>
        <p:spPr>
          <a:xfrm flipH="1">
            <a:off x="588645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>
            <p:custDataLst>
              <p:tags r:id="rId29"/>
            </p:custDataLst>
          </p:nvPr>
        </p:nvSpPr>
        <p:spPr>
          <a:xfrm flipH="1">
            <a:off x="622935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>
            <p:custDataLst>
              <p:tags r:id="rId30"/>
            </p:custDataLst>
          </p:nvPr>
        </p:nvSpPr>
        <p:spPr>
          <a:xfrm flipH="1">
            <a:off x="7258050" y="1657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>
            <p:custDataLst>
              <p:tags r:id="rId31"/>
            </p:custDataLst>
          </p:nvPr>
        </p:nvSpPr>
        <p:spPr>
          <a:xfrm flipH="1">
            <a:off x="7486650" y="15430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>
            <p:custDataLst>
              <p:tags r:id="rId32"/>
            </p:custDataLst>
          </p:nvPr>
        </p:nvSpPr>
        <p:spPr>
          <a:xfrm flipH="1">
            <a:off x="7372350" y="1371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>
            <p:custDataLst>
              <p:tags r:id="rId33"/>
            </p:custDataLst>
          </p:nvPr>
        </p:nvSpPr>
        <p:spPr>
          <a:xfrm flipH="1">
            <a:off x="7658100" y="1257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>
            <p:custDataLst>
              <p:tags r:id="rId34"/>
            </p:custDataLst>
          </p:nvPr>
        </p:nvSpPr>
        <p:spPr>
          <a:xfrm flipH="1">
            <a:off x="5829300" y="29718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>
            <p:custDataLst>
              <p:tags r:id="rId35"/>
            </p:custDataLst>
          </p:nvPr>
        </p:nvSpPr>
        <p:spPr>
          <a:xfrm flipH="1">
            <a:off x="6057900" y="2628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>
            <p:custDataLst>
              <p:tags r:id="rId36"/>
            </p:custDataLst>
          </p:nvPr>
        </p:nvSpPr>
        <p:spPr>
          <a:xfrm flipH="1">
            <a:off x="6457950" y="2514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>
            <p:custDataLst>
              <p:tags r:id="rId37"/>
            </p:custDataLst>
          </p:nvPr>
        </p:nvSpPr>
        <p:spPr>
          <a:xfrm flipH="1">
            <a:off x="6972300" y="2114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>
            <p:custDataLst>
              <p:tags r:id="rId38"/>
            </p:custDataLst>
          </p:nvPr>
        </p:nvSpPr>
        <p:spPr>
          <a:xfrm flipH="1">
            <a:off x="7600950" y="1657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>
            <p:custDataLst>
              <p:tags r:id="rId39"/>
            </p:custDataLst>
          </p:nvPr>
        </p:nvSpPr>
        <p:spPr>
          <a:xfrm flipH="1">
            <a:off x="7600950" y="1771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>
            <p:custDataLst>
              <p:tags r:id="rId40"/>
            </p:custDataLst>
          </p:nvPr>
        </p:nvSpPr>
        <p:spPr>
          <a:xfrm flipH="1">
            <a:off x="7429500" y="1771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>
            <p:custDataLst>
              <p:tags r:id="rId41"/>
            </p:custDataLst>
          </p:nvPr>
        </p:nvSpPr>
        <p:spPr>
          <a:xfrm flipH="1">
            <a:off x="6972300" y="23431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>
            <p:custDataLst>
              <p:tags r:id="rId42"/>
            </p:custDataLst>
          </p:nvPr>
        </p:nvSpPr>
        <p:spPr>
          <a:xfrm flipH="1">
            <a:off x="70866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>
            <p:custDataLst>
              <p:tags r:id="rId43"/>
            </p:custDataLst>
          </p:nvPr>
        </p:nvSpPr>
        <p:spPr>
          <a:xfrm flipH="1">
            <a:off x="7258050" y="20574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>
            <p:custDataLst>
              <p:tags r:id="rId44"/>
            </p:custDataLst>
          </p:nvPr>
        </p:nvSpPr>
        <p:spPr>
          <a:xfrm flipH="1">
            <a:off x="72009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>
            <p:custDataLst>
              <p:tags r:id="rId45"/>
            </p:custDataLst>
          </p:nvPr>
        </p:nvSpPr>
        <p:spPr>
          <a:xfrm flipH="1">
            <a:off x="6972300" y="25717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>
            <p:custDataLst>
              <p:tags r:id="rId46"/>
            </p:custDataLst>
          </p:nvPr>
        </p:nvSpPr>
        <p:spPr>
          <a:xfrm flipH="1">
            <a:off x="6915150" y="2857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>
            <p:custDataLst>
              <p:tags r:id="rId47"/>
            </p:custDataLst>
          </p:nvPr>
        </p:nvSpPr>
        <p:spPr>
          <a:xfrm flipH="1">
            <a:off x="6286500" y="3886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>
            <p:custDataLst>
              <p:tags r:id="rId48"/>
            </p:custDataLst>
          </p:nvPr>
        </p:nvSpPr>
        <p:spPr>
          <a:xfrm flipH="1">
            <a:off x="5943600" y="36004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>
            <p:custDataLst>
              <p:tags r:id="rId49"/>
            </p:custDataLst>
          </p:nvPr>
        </p:nvSpPr>
        <p:spPr>
          <a:xfrm flipH="1">
            <a:off x="6229350" y="3314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>
            <p:custDataLst>
              <p:tags r:id="rId50"/>
            </p:custDataLst>
          </p:nvPr>
        </p:nvSpPr>
        <p:spPr>
          <a:xfrm flipH="1">
            <a:off x="6629400" y="32004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>
            <p:custDataLst>
              <p:tags r:id="rId51"/>
            </p:custDataLst>
          </p:nvPr>
        </p:nvSpPr>
        <p:spPr>
          <a:xfrm flipH="1">
            <a:off x="1371600" y="4057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>
            <p:custDataLst>
              <p:tags r:id="rId52"/>
            </p:custDataLst>
          </p:nvPr>
        </p:nvSpPr>
        <p:spPr>
          <a:xfrm flipH="1">
            <a:off x="3143250" y="4914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ttp://upload.wikimedia.org/wikipedia/commons/7/71/Map_of_the_78_municipalities_of_Puerto_Rico.png"/>
          <p:cNvPicPr>
            <a:picLocks noChangeAspect="1" noChangeArrowheads="1"/>
          </p:cNvPicPr>
          <p:nvPr>
            <p:custDataLst>
              <p:tags r:id="rId53"/>
            </p:custDataLst>
          </p:nvPr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577" y="3879213"/>
            <a:ext cx="834747" cy="37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Oval 58"/>
          <p:cNvSpPr/>
          <p:nvPr>
            <p:custDataLst>
              <p:tags r:id="rId54"/>
            </p:custDataLst>
          </p:nvPr>
        </p:nvSpPr>
        <p:spPr>
          <a:xfrm flipH="1">
            <a:off x="7772400" y="3943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>
            <p:custDataLst>
              <p:tags r:id="rId55"/>
            </p:custDataLst>
          </p:nvPr>
        </p:nvSpPr>
        <p:spPr>
          <a:xfrm>
            <a:off x="2403988" y="141618"/>
            <a:ext cx="4402394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</a:rPr>
              <a:t>For 50 state capitals: ~4 days</a:t>
            </a:r>
          </a:p>
          <a:p>
            <a:r>
              <a:rPr lang="en-US" b="1" dirty="0">
                <a:latin typeface="Calibri" panose="020F0502020204030204" pitchFamily="34" charset="0"/>
              </a:rPr>
              <a:t>With the O(2</a:t>
            </a:r>
            <a:r>
              <a:rPr lang="en-US" b="1" baseline="30000" dirty="0">
                <a:latin typeface="Calibri" panose="020F0502020204030204" pitchFamily="34" charset="0"/>
              </a:rPr>
              <a:t>n</a:t>
            </a:r>
            <a:r>
              <a:rPr lang="en-US" b="1" dirty="0">
                <a:latin typeface="Calibri" panose="020F0502020204030204" pitchFamily="34" charset="0"/>
              </a:rPr>
              <a:t>) algorithm we invented, it would take ~__</a:t>
            </a:r>
            <a:r>
              <a:rPr lang="en-US" b="1" u="sng" dirty="0">
                <a:latin typeface="Calibri" panose="020F0502020204030204" pitchFamily="34" charset="0"/>
              </a:rPr>
              <a:t>?</a:t>
            </a:r>
            <a:r>
              <a:rPr lang="en-US" b="1" dirty="0">
                <a:latin typeface="Calibri" panose="020F0502020204030204" pitchFamily="34" charset="0"/>
              </a:rPr>
              <a:t>__ days </a:t>
            </a:r>
            <a:r>
              <a:rPr lang="en-US" dirty="0">
                <a:latin typeface="Calibri" panose="020F0502020204030204" pitchFamily="34" charset="0"/>
              </a:rPr>
              <a:t>to solve Traveling Salesperson problem on 50 state capitals + 2 (DC and San Juan)</a:t>
            </a:r>
            <a:endParaRPr lang="en-US" dirty="0"/>
          </a:p>
        </p:txBody>
      </p:sp>
      <p:sp>
        <p:nvSpPr>
          <p:cNvPr id="63" name="Rectangle 62"/>
          <p:cNvSpPr/>
          <p:nvPr>
            <p:custDataLst>
              <p:tags r:id="rId56"/>
            </p:custDataLst>
          </p:nvPr>
        </p:nvSpPr>
        <p:spPr>
          <a:xfrm>
            <a:off x="1129347" y="2772802"/>
            <a:ext cx="2148778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892" indent="-342892">
              <a:buFont typeface="+mj-lt"/>
              <a:buAutoNum type="alphaUcPeriod"/>
            </a:pPr>
            <a:r>
              <a:rPr lang="en-US" b="1" dirty="0"/>
              <a:t>6 days</a:t>
            </a:r>
          </a:p>
          <a:p>
            <a:pPr marL="342892" indent="-342892">
              <a:buFont typeface="+mj-lt"/>
              <a:buAutoNum type="alphaUcPeriod"/>
            </a:pPr>
            <a:r>
              <a:rPr lang="en-US" b="1" dirty="0"/>
              <a:t>8 days</a:t>
            </a:r>
          </a:p>
          <a:p>
            <a:pPr marL="342892" indent="-342892">
              <a:buFont typeface="+mj-lt"/>
              <a:buAutoNum type="alphaUcPeriod"/>
            </a:pPr>
            <a:r>
              <a:rPr lang="en-US" b="1" dirty="0"/>
              <a:t>10 days</a:t>
            </a:r>
          </a:p>
          <a:p>
            <a:pPr marL="342892" indent="-342892">
              <a:buFont typeface="+mj-lt"/>
              <a:buAutoNum type="alphaUcPeriod"/>
            </a:pPr>
            <a:r>
              <a:rPr lang="en-US" b="1" dirty="0"/>
              <a:t>&gt; 10 days</a:t>
            </a:r>
          </a:p>
        </p:txBody>
      </p:sp>
      <p:pic>
        <p:nvPicPr>
          <p:cNvPr id="64" name="Picture 63" descr="Link: https://pollev.com/cs106b" title="QR Code"/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5349442" y="4438954"/>
            <a:ext cx="834870" cy="808440"/>
          </a:xfrm>
          <a:prstGeom prst="rect">
            <a:avLst/>
          </a:prstGeom>
        </p:spPr>
      </p:pic>
      <p:sp>
        <p:nvSpPr>
          <p:cNvPr id="65" name="Rectangle 64"/>
          <p:cNvSpPr/>
          <p:nvPr/>
        </p:nvSpPr>
        <p:spPr>
          <a:xfrm>
            <a:off x="4969650" y="4108525"/>
            <a:ext cx="16424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spc="15" dirty="0">
                <a:cs typeface="ＭＳ Ｐゴシック" charset="0"/>
              </a:rPr>
              <a:t>pollev.com/cs106b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8524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f/f4/US_map_-_states_and_capitals.png" title="Map of the capital cities of each of the states in the US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-228600"/>
            <a:ext cx="7694676" cy="594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>
            <p:custDataLst>
              <p:tags r:id="rId2"/>
            </p:custDataLst>
          </p:nvPr>
        </p:nvSpPr>
        <p:spPr>
          <a:xfrm flipH="1">
            <a:off x="1714500" y="8001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>
            <p:custDataLst>
              <p:tags r:id="rId3"/>
            </p:custDataLst>
          </p:nvPr>
        </p:nvSpPr>
        <p:spPr>
          <a:xfrm flipH="1">
            <a:off x="1600200" y="1143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>
            <p:custDataLst>
              <p:tags r:id="rId4"/>
            </p:custDataLst>
          </p:nvPr>
        </p:nvSpPr>
        <p:spPr>
          <a:xfrm flipH="1">
            <a:off x="2286000" y="1600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>
            <p:custDataLst>
              <p:tags r:id="rId5"/>
            </p:custDataLst>
          </p:nvPr>
        </p:nvSpPr>
        <p:spPr>
          <a:xfrm flipH="1">
            <a:off x="2857500" y="12001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>
            <p:custDataLst>
              <p:tags r:id="rId6"/>
            </p:custDataLst>
          </p:nvPr>
        </p:nvSpPr>
        <p:spPr>
          <a:xfrm flipH="1">
            <a:off x="1485900" y="22288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>
            <p:custDataLst>
              <p:tags r:id="rId7"/>
            </p:custDataLst>
          </p:nvPr>
        </p:nvSpPr>
        <p:spPr>
          <a:xfrm flipH="1">
            <a:off x="171450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>
            <p:custDataLst>
              <p:tags r:id="rId8"/>
            </p:custDataLst>
          </p:nvPr>
        </p:nvSpPr>
        <p:spPr>
          <a:xfrm flipH="1">
            <a:off x="2743200" y="2114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>
            <p:custDataLst>
              <p:tags r:id="rId9"/>
            </p:custDataLst>
          </p:nvPr>
        </p:nvSpPr>
        <p:spPr>
          <a:xfrm flipH="1">
            <a:off x="360045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>
            <p:custDataLst>
              <p:tags r:id="rId10"/>
            </p:custDataLst>
          </p:nvPr>
        </p:nvSpPr>
        <p:spPr>
          <a:xfrm flipH="1">
            <a:off x="2514600" y="3257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>
            <p:custDataLst>
              <p:tags r:id="rId11"/>
            </p:custDataLst>
          </p:nvPr>
        </p:nvSpPr>
        <p:spPr>
          <a:xfrm flipH="1">
            <a:off x="4114800" y="1257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>
            <p:custDataLst>
              <p:tags r:id="rId12"/>
            </p:custDataLst>
          </p:nvPr>
        </p:nvSpPr>
        <p:spPr>
          <a:xfrm flipH="1">
            <a:off x="4171950" y="1714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>
            <p:custDataLst>
              <p:tags r:id="rId13"/>
            </p:custDataLst>
          </p:nvPr>
        </p:nvSpPr>
        <p:spPr>
          <a:xfrm flipH="1">
            <a:off x="354330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>
            <p:custDataLst>
              <p:tags r:id="rId14"/>
            </p:custDataLst>
          </p:nvPr>
        </p:nvSpPr>
        <p:spPr>
          <a:xfrm flipH="1">
            <a:off x="3371850" y="3028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>
            <p:custDataLst>
              <p:tags r:id="rId15"/>
            </p:custDataLst>
          </p:nvPr>
        </p:nvSpPr>
        <p:spPr>
          <a:xfrm flipH="1">
            <a:off x="5029200" y="1600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>
            <p:custDataLst>
              <p:tags r:id="rId16"/>
            </p:custDataLst>
          </p:nvPr>
        </p:nvSpPr>
        <p:spPr>
          <a:xfrm flipH="1">
            <a:off x="4686300" y="25717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>
            <p:custDataLst>
              <p:tags r:id="rId17"/>
            </p:custDataLst>
          </p:nvPr>
        </p:nvSpPr>
        <p:spPr>
          <a:xfrm flipH="1">
            <a:off x="45720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>
            <p:custDataLst>
              <p:tags r:id="rId18"/>
            </p:custDataLst>
          </p:nvPr>
        </p:nvSpPr>
        <p:spPr>
          <a:xfrm flipH="1">
            <a:off x="4400550" y="4000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>
            <p:custDataLst>
              <p:tags r:id="rId19"/>
            </p:custDataLst>
          </p:nvPr>
        </p:nvSpPr>
        <p:spPr>
          <a:xfrm flipH="1">
            <a:off x="491490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>
            <p:custDataLst>
              <p:tags r:id="rId20"/>
            </p:custDataLst>
          </p:nvPr>
        </p:nvSpPr>
        <p:spPr>
          <a:xfrm flipH="1">
            <a:off x="5429250" y="1885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>
            <p:custDataLst>
              <p:tags r:id="rId21"/>
            </p:custDataLst>
          </p:nvPr>
        </p:nvSpPr>
        <p:spPr>
          <a:xfrm flipH="1">
            <a:off x="6000750" y="1885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>
            <p:custDataLst>
              <p:tags r:id="rId22"/>
            </p:custDataLst>
          </p:nvPr>
        </p:nvSpPr>
        <p:spPr>
          <a:xfrm flipH="1">
            <a:off x="4457700" y="31432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>
            <p:custDataLst>
              <p:tags r:id="rId23"/>
            </p:custDataLst>
          </p:nvPr>
        </p:nvSpPr>
        <p:spPr>
          <a:xfrm flipH="1">
            <a:off x="5143500" y="2628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>
            <p:custDataLst>
              <p:tags r:id="rId24"/>
            </p:custDataLst>
          </p:nvPr>
        </p:nvSpPr>
        <p:spPr>
          <a:xfrm flipH="1">
            <a:off x="5143500" y="3257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>
            <p:custDataLst>
              <p:tags r:id="rId25"/>
            </p:custDataLst>
          </p:nvPr>
        </p:nvSpPr>
        <p:spPr>
          <a:xfrm flipH="1">
            <a:off x="5314950" y="3943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>
            <p:custDataLst>
              <p:tags r:id="rId26"/>
            </p:custDataLst>
          </p:nvPr>
        </p:nvSpPr>
        <p:spPr>
          <a:xfrm flipH="1">
            <a:off x="5429250" y="3657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>
            <p:custDataLst>
              <p:tags r:id="rId27"/>
            </p:custDataLst>
          </p:nvPr>
        </p:nvSpPr>
        <p:spPr>
          <a:xfrm flipH="1">
            <a:off x="542925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>
            <p:custDataLst>
              <p:tags r:id="rId28"/>
            </p:custDataLst>
          </p:nvPr>
        </p:nvSpPr>
        <p:spPr>
          <a:xfrm flipH="1">
            <a:off x="588645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>
            <p:custDataLst>
              <p:tags r:id="rId29"/>
            </p:custDataLst>
          </p:nvPr>
        </p:nvSpPr>
        <p:spPr>
          <a:xfrm flipH="1">
            <a:off x="622935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>
            <p:custDataLst>
              <p:tags r:id="rId30"/>
            </p:custDataLst>
          </p:nvPr>
        </p:nvSpPr>
        <p:spPr>
          <a:xfrm flipH="1">
            <a:off x="7258050" y="1657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>
            <p:custDataLst>
              <p:tags r:id="rId31"/>
            </p:custDataLst>
          </p:nvPr>
        </p:nvSpPr>
        <p:spPr>
          <a:xfrm flipH="1">
            <a:off x="7486650" y="15430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>
            <p:custDataLst>
              <p:tags r:id="rId32"/>
            </p:custDataLst>
          </p:nvPr>
        </p:nvSpPr>
        <p:spPr>
          <a:xfrm flipH="1">
            <a:off x="7372350" y="1371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>
            <p:custDataLst>
              <p:tags r:id="rId33"/>
            </p:custDataLst>
          </p:nvPr>
        </p:nvSpPr>
        <p:spPr>
          <a:xfrm flipH="1">
            <a:off x="7658100" y="1257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>
            <p:custDataLst>
              <p:tags r:id="rId34"/>
            </p:custDataLst>
          </p:nvPr>
        </p:nvSpPr>
        <p:spPr>
          <a:xfrm flipH="1">
            <a:off x="5829300" y="29718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>
            <p:custDataLst>
              <p:tags r:id="rId35"/>
            </p:custDataLst>
          </p:nvPr>
        </p:nvSpPr>
        <p:spPr>
          <a:xfrm flipH="1">
            <a:off x="6057900" y="2628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>
            <p:custDataLst>
              <p:tags r:id="rId36"/>
            </p:custDataLst>
          </p:nvPr>
        </p:nvSpPr>
        <p:spPr>
          <a:xfrm flipH="1">
            <a:off x="6457950" y="2514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>
            <p:custDataLst>
              <p:tags r:id="rId37"/>
            </p:custDataLst>
          </p:nvPr>
        </p:nvSpPr>
        <p:spPr>
          <a:xfrm flipH="1">
            <a:off x="6972300" y="2114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>
            <p:custDataLst>
              <p:tags r:id="rId38"/>
            </p:custDataLst>
          </p:nvPr>
        </p:nvSpPr>
        <p:spPr>
          <a:xfrm flipH="1">
            <a:off x="7600950" y="1657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>
            <p:custDataLst>
              <p:tags r:id="rId39"/>
            </p:custDataLst>
          </p:nvPr>
        </p:nvSpPr>
        <p:spPr>
          <a:xfrm flipH="1">
            <a:off x="7600950" y="1771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>
            <p:custDataLst>
              <p:tags r:id="rId40"/>
            </p:custDataLst>
          </p:nvPr>
        </p:nvSpPr>
        <p:spPr>
          <a:xfrm flipH="1">
            <a:off x="7429500" y="1771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>
            <p:custDataLst>
              <p:tags r:id="rId41"/>
            </p:custDataLst>
          </p:nvPr>
        </p:nvSpPr>
        <p:spPr>
          <a:xfrm flipH="1">
            <a:off x="6972300" y="23431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>
            <p:custDataLst>
              <p:tags r:id="rId42"/>
            </p:custDataLst>
          </p:nvPr>
        </p:nvSpPr>
        <p:spPr>
          <a:xfrm flipH="1">
            <a:off x="70866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>
            <p:custDataLst>
              <p:tags r:id="rId43"/>
            </p:custDataLst>
          </p:nvPr>
        </p:nvSpPr>
        <p:spPr>
          <a:xfrm flipH="1">
            <a:off x="7258050" y="20574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>
            <p:custDataLst>
              <p:tags r:id="rId44"/>
            </p:custDataLst>
          </p:nvPr>
        </p:nvSpPr>
        <p:spPr>
          <a:xfrm flipH="1">
            <a:off x="72009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>
            <p:custDataLst>
              <p:tags r:id="rId45"/>
            </p:custDataLst>
          </p:nvPr>
        </p:nvSpPr>
        <p:spPr>
          <a:xfrm flipH="1">
            <a:off x="6972300" y="25717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>
            <p:custDataLst>
              <p:tags r:id="rId46"/>
            </p:custDataLst>
          </p:nvPr>
        </p:nvSpPr>
        <p:spPr>
          <a:xfrm flipH="1">
            <a:off x="6915150" y="2857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>
            <p:custDataLst>
              <p:tags r:id="rId47"/>
            </p:custDataLst>
          </p:nvPr>
        </p:nvSpPr>
        <p:spPr>
          <a:xfrm flipH="1">
            <a:off x="6286500" y="3886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>
            <p:custDataLst>
              <p:tags r:id="rId48"/>
            </p:custDataLst>
          </p:nvPr>
        </p:nvSpPr>
        <p:spPr>
          <a:xfrm flipH="1">
            <a:off x="5943600" y="36004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>
            <p:custDataLst>
              <p:tags r:id="rId49"/>
            </p:custDataLst>
          </p:nvPr>
        </p:nvSpPr>
        <p:spPr>
          <a:xfrm flipH="1">
            <a:off x="6229350" y="3314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>
            <p:custDataLst>
              <p:tags r:id="rId50"/>
            </p:custDataLst>
          </p:nvPr>
        </p:nvSpPr>
        <p:spPr>
          <a:xfrm flipH="1">
            <a:off x="6629400" y="32004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>
            <p:custDataLst>
              <p:tags r:id="rId51"/>
            </p:custDataLst>
          </p:nvPr>
        </p:nvSpPr>
        <p:spPr>
          <a:xfrm flipH="1">
            <a:off x="1371600" y="4057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>
            <p:custDataLst>
              <p:tags r:id="rId52"/>
            </p:custDataLst>
          </p:nvPr>
        </p:nvSpPr>
        <p:spPr>
          <a:xfrm flipH="1">
            <a:off x="3143250" y="4914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ttp://upload.wikimedia.org/wikipedia/commons/7/71/Map_of_the_78_municipalities_of_Puerto_Rico.png"/>
          <p:cNvPicPr>
            <a:picLocks noChangeAspect="1" noChangeArrowheads="1"/>
          </p:cNvPicPr>
          <p:nvPr>
            <p:custDataLst>
              <p:tags r:id="rId53"/>
            </p:custDataLst>
          </p:nvPr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577" y="3879213"/>
            <a:ext cx="834747" cy="37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Oval 58"/>
          <p:cNvSpPr/>
          <p:nvPr>
            <p:custDataLst>
              <p:tags r:id="rId54"/>
            </p:custDataLst>
          </p:nvPr>
        </p:nvSpPr>
        <p:spPr>
          <a:xfrm flipH="1">
            <a:off x="7772400" y="3943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>
            <p:custDataLst>
              <p:tags r:id="rId55"/>
            </p:custDataLst>
          </p:nvPr>
        </p:nvSpPr>
        <p:spPr>
          <a:xfrm>
            <a:off x="2286001" y="232653"/>
            <a:ext cx="4897577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</a:rPr>
              <a:t>With the O(2</a:t>
            </a:r>
            <a:r>
              <a:rPr lang="en-US" b="1" baseline="30000" dirty="0">
                <a:latin typeface="Calibri" panose="020F0502020204030204" pitchFamily="34" charset="0"/>
              </a:rPr>
              <a:t>n</a:t>
            </a:r>
            <a:r>
              <a:rPr lang="en-US" b="1" dirty="0">
                <a:latin typeface="Calibri" panose="020F0502020204030204" pitchFamily="34" charset="0"/>
              </a:rPr>
              <a:t>) algorithm we invented, it would take </a:t>
            </a:r>
            <a:r>
              <a:rPr lang="en-US" b="1" u="sng" dirty="0">
                <a:latin typeface="Calibri" panose="020F0502020204030204" pitchFamily="34" charset="0"/>
              </a:rPr>
              <a:t>~</a:t>
            </a:r>
            <a:r>
              <a:rPr lang="en-US" b="1" u="sng" dirty="0" smtClean="0">
                <a:latin typeface="Calibri" panose="020F0502020204030204" pitchFamily="34" charset="0"/>
              </a:rPr>
              <a:t>16 </a:t>
            </a:r>
            <a:r>
              <a:rPr lang="en-US" b="1" u="sng" dirty="0">
                <a:latin typeface="Calibri" panose="020F0502020204030204" pitchFamily="34" charset="0"/>
              </a:rPr>
              <a:t>days</a:t>
            </a:r>
            <a:r>
              <a:rPr lang="en-US" b="1" dirty="0"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to solve Traveling Salesperson problem on 50 state capitals + 2 (DC and San Juan)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91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f/f4/US_map_-_states_and_capitals.png" title="Map of the capital cities of each of the states in the US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-228600"/>
            <a:ext cx="7694676" cy="594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>
            <p:custDataLst>
              <p:tags r:id="rId2"/>
            </p:custDataLst>
          </p:nvPr>
        </p:nvSpPr>
        <p:spPr>
          <a:xfrm flipH="1">
            <a:off x="1714500" y="8001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>
            <p:custDataLst>
              <p:tags r:id="rId3"/>
            </p:custDataLst>
          </p:nvPr>
        </p:nvSpPr>
        <p:spPr>
          <a:xfrm flipH="1">
            <a:off x="1600200" y="1143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>
            <p:custDataLst>
              <p:tags r:id="rId4"/>
            </p:custDataLst>
          </p:nvPr>
        </p:nvSpPr>
        <p:spPr>
          <a:xfrm flipH="1">
            <a:off x="2286000" y="1600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>
            <p:custDataLst>
              <p:tags r:id="rId5"/>
            </p:custDataLst>
          </p:nvPr>
        </p:nvSpPr>
        <p:spPr>
          <a:xfrm flipH="1">
            <a:off x="2857500" y="12001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>
            <p:custDataLst>
              <p:tags r:id="rId6"/>
            </p:custDataLst>
          </p:nvPr>
        </p:nvSpPr>
        <p:spPr>
          <a:xfrm flipH="1">
            <a:off x="1485900" y="22288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>
            <p:custDataLst>
              <p:tags r:id="rId7"/>
            </p:custDataLst>
          </p:nvPr>
        </p:nvSpPr>
        <p:spPr>
          <a:xfrm flipH="1">
            <a:off x="171450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>
            <p:custDataLst>
              <p:tags r:id="rId8"/>
            </p:custDataLst>
          </p:nvPr>
        </p:nvSpPr>
        <p:spPr>
          <a:xfrm flipH="1">
            <a:off x="2743200" y="2114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>
            <p:custDataLst>
              <p:tags r:id="rId9"/>
            </p:custDataLst>
          </p:nvPr>
        </p:nvSpPr>
        <p:spPr>
          <a:xfrm flipH="1">
            <a:off x="360045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>
            <p:custDataLst>
              <p:tags r:id="rId10"/>
            </p:custDataLst>
          </p:nvPr>
        </p:nvSpPr>
        <p:spPr>
          <a:xfrm flipH="1">
            <a:off x="2514600" y="3257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>
            <p:custDataLst>
              <p:tags r:id="rId11"/>
            </p:custDataLst>
          </p:nvPr>
        </p:nvSpPr>
        <p:spPr>
          <a:xfrm flipH="1">
            <a:off x="4114800" y="1257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>
            <p:custDataLst>
              <p:tags r:id="rId12"/>
            </p:custDataLst>
          </p:nvPr>
        </p:nvSpPr>
        <p:spPr>
          <a:xfrm flipH="1">
            <a:off x="4171950" y="1714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>
            <p:custDataLst>
              <p:tags r:id="rId13"/>
            </p:custDataLst>
          </p:nvPr>
        </p:nvSpPr>
        <p:spPr>
          <a:xfrm flipH="1">
            <a:off x="354330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>
            <p:custDataLst>
              <p:tags r:id="rId14"/>
            </p:custDataLst>
          </p:nvPr>
        </p:nvSpPr>
        <p:spPr>
          <a:xfrm flipH="1">
            <a:off x="3371850" y="3028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>
            <p:custDataLst>
              <p:tags r:id="rId15"/>
            </p:custDataLst>
          </p:nvPr>
        </p:nvSpPr>
        <p:spPr>
          <a:xfrm flipH="1">
            <a:off x="5029200" y="1600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>
            <p:custDataLst>
              <p:tags r:id="rId16"/>
            </p:custDataLst>
          </p:nvPr>
        </p:nvSpPr>
        <p:spPr>
          <a:xfrm flipH="1">
            <a:off x="4686300" y="25717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>
            <p:custDataLst>
              <p:tags r:id="rId17"/>
            </p:custDataLst>
          </p:nvPr>
        </p:nvSpPr>
        <p:spPr>
          <a:xfrm flipH="1">
            <a:off x="45720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>
            <p:custDataLst>
              <p:tags r:id="rId18"/>
            </p:custDataLst>
          </p:nvPr>
        </p:nvSpPr>
        <p:spPr>
          <a:xfrm flipH="1">
            <a:off x="4400550" y="4000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>
            <p:custDataLst>
              <p:tags r:id="rId19"/>
            </p:custDataLst>
          </p:nvPr>
        </p:nvSpPr>
        <p:spPr>
          <a:xfrm flipH="1">
            <a:off x="491490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>
            <p:custDataLst>
              <p:tags r:id="rId20"/>
            </p:custDataLst>
          </p:nvPr>
        </p:nvSpPr>
        <p:spPr>
          <a:xfrm flipH="1">
            <a:off x="5429250" y="1885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>
            <p:custDataLst>
              <p:tags r:id="rId21"/>
            </p:custDataLst>
          </p:nvPr>
        </p:nvSpPr>
        <p:spPr>
          <a:xfrm flipH="1">
            <a:off x="6000750" y="1885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>
            <p:custDataLst>
              <p:tags r:id="rId22"/>
            </p:custDataLst>
          </p:nvPr>
        </p:nvSpPr>
        <p:spPr>
          <a:xfrm flipH="1">
            <a:off x="4457700" y="31432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>
            <p:custDataLst>
              <p:tags r:id="rId23"/>
            </p:custDataLst>
          </p:nvPr>
        </p:nvSpPr>
        <p:spPr>
          <a:xfrm flipH="1">
            <a:off x="5143500" y="2628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>
            <p:custDataLst>
              <p:tags r:id="rId24"/>
            </p:custDataLst>
          </p:nvPr>
        </p:nvSpPr>
        <p:spPr>
          <a:xfrm flipH="1">
            <a:off x="5143500" y="3257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>
            <p:custDataLst>
              <p:tags r:id="rId25"/>
            </p:custDataLst>
          </p:nvPr>
        </p:nvSpPr>
        <p:spPr>
          <a:xfrm flipH="1">
            <a:off x="5314950" y="3943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>
            <p:custDataLst>
              <p:tags r:id="rId26"/>
            </p:custDataLst>
          </p:nvPr>
        </p:nvSpPr>
        <p:spPr>
          <a:xfrm flipH="1">
            <a:off x="5429250" y="3657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>
            <p:custDataLst>
              <p:tags r:id="rId27"/>
            </p:custDataLst>
          </p:nvPr>
        </p:nvSpPr>
        <p:spPr>
          <a:xfrm flipH="1">
            <a:off x="542925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>
            <p:custDataLst>
              <p:tags r:id="rId28"/>
            </p:custDataLst>
          </p:nvPr>
        </p:nvSpPr>
        <p:spPr>
          <a:xfrm flipH="1">
            <a:off x="588645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>
            <p:custDataLst>
              <p:tags r:id="rId29"/>
            </p:custDataLst>
          </p:nvPr>
        </p:nvSpPr>
        <p:spPr>
          <a:xfrm flipH="1">
            <a:off x="622935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>
            <p:custDataLst>
              <p:tags r:id="rId30"/>
            </p:custDataLst>
          </p:nvPr>
        </p:nvSpPr>
        <p:spPr>
          <a:xfrm flipH="1">
            <a:off x="7258050" y="1657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>
            <p:custDataLst>
              <p:tags r:id="rId31"/>
            </p:custDataLst>
          </p:nvPr>
        </p:nvSpPr>
        <p:spPr>
          <a:xfrm flipH="1">
            <a:off x="7486650" y="15430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>
            <p:custDataLst>
              <p:tags r:id="rId32"/>
            </p:custDataLst>
          </p:nvPr>
        </p:nvSpPr>
        <p:spPr>
          <a:xfrm flipH="1">
            <a:off x="7372350" y="1371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>
            <p:custDataLst>
              <p:tags r:id="rId33"/>
            </p:custDataLst>
          </p:nvPr>
        </p:nvSpPr>
        <p:spPr>
          <a:xfrm flipH="1">
            <a:off x="7658100" y="1257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>
            <p:custDataLst>
              <p:tags r:id="rId34"/>
            </p:custDataLst>
          </p:nvPr>
        </p:nvSpPr>
        <p:spPr>
          <a:xfrm flipH="1">
            <a:off x="5829300" y="29718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>
            <p:custDataLst>
              <p:tags r:id="rId35"/>
            </p:custDataLst>
          </p:nvPr>
        </p:nvSpPr>
        <p:spPr>
          <a:xfrm flipH="1">
            <a:off x="6057900" y="2628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>
            <p:custDataLst>
              <p:tags r:id="rId36"/>
            </p:custDataLst>
          </p:nvPr>
        </p:nvSpPr>
        <p:spPr>
          <a:xfrm flipH="1">
            <a:off x="6457950" y="2514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>
            <p:custDataLst>
              <p:tags r:id="rId37"/>
            </p:custDataLst>
          </p:nvPr>
        </p:nvSpPr>
        <p:spPr>
          <a:xfrm flipH="1">
            <a:off x="6972300" y="2114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>
            <p:custDataLst>
              <p:tags r:id="rId38"/>
            </p:custDataLst>
          </p:nvPr>
        </p:nvSpPr>
        <p:spPr>
          <a:xfrm flipH="1">
            <a:off x="7600950" y="1657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>
            <p:custDataLst>
              <p:tags r:id="rId39"/>
            </p:custDataLst>
          </p:nvPr>
        </p:nvSpPr>
        <p:spPr>
          <a:xfrm flipH="1">
            <a:off x="7600950" y="1771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>
            <p:custDataLst>
              <p:tags r:id="rId40"/>
            </p:custDataLst>
          </p:nvPr>
        </p:nvSpPr>
        <p:spPr>
          <a:xfrm flipH="1">
            <a:off x="7429500" y="1771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>
            <p:custDataLst>
              <p:tags r:id="rId41"/>
            </p:custDataLst>
          </p:nvPr>
        </p:nvSpPr>
        <p:spPr>
          <a:xfrm flipH="1">
            <a:off x="6972300" y="23431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>
            <p:custDataLst>
              <p:tags r:id="rId42"/>
            </p:custDataLst>
          </p:nvPr>
        </p:nvSpPr>
        <p:spPr>
          <a:xfrm flipH="1">
            <a:off x="70866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>
            <p:custDataLst>
              <p:tags r:id="rId43"/>
            </p:custDataLst>
          </p:nvPr>
        </p:nvSpPr>
        <p:spPr>
          <a:xfrm flipH="1">
            <a:off x="7258050" y="20574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>
            <p:custDataLst>
              <p:tags r:id="rId44"/>
            </p:custDataLst>
          </p:nvPr>
        </p:nvSpPr>
        <p:spPr>
          <a:xfrm flipH="1">
            <a:off x="72009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>
            <p:custDataLst>
              <p:tags r:id="rId45"/>
            </p:custDataLst>
          </p:nvPr>
        </p:nvSpPr>
        <p:spPr>
          <a:xfrm flipH="1">
            <a:off x="6972300" y="25717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>
            <p:custDataLst>
              <p:tags r:id="rId46"/>
            </p:custDataLst>
          </p:nvPr>
        </p:nvSpPr>
        <p:spPr>
          <a:xfrm flipH="1">
            <a:off x="6915150" y="2857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>
            <p:custDataLst>
              <p:tags r:id="rId47"/>
            </p:custDataLst>
          </p:nvPr>
        </p:nvSpPr>
        <p:spPr>
          <a:xfrm flipH="1">
            <a:off x="6286500" y="3886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>
            <p:custDataLst>
              <p:tags r:id="rId48"/>
            </p:custDataLst>
          </p:nvPr>
        </p:nvSpPr>
        <p:spPr>
          <a:xfrm flipH="1">
            <a:off x="5943600" y="36004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>
            <p:custDataLst>
              <p:tags r:id="rId49"/>
            </p:custDataLst>
          </p:nvPr>
        </p:nvSpPr>
        <p:spPr>
          <a:xfrm flipH="1">
            <a:off x="6229350" y="3314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>
            <p:custDataLst>
              <p:tags r:id="rId50"/>
            </p:custDataLst>
          </p:nvPr>
        </p:nvSpPr>
        <p:spPr>
          <a:xfrm flipH="1">
            <a:off x="6629400" y="32004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>
            <p:custDataLst>
              <p:tags r:id="rId51"/>
            </p:custDataLst>
          </p:nvPr>
        </p:nvSpPr>
        <p:spPr>
          <a:xfrm flipH="1">
            <a:off x="1371600" y="4057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>
            <p:custDataLst>
              <p:tags r:id="rId52"/>
            </p:custDataLst>
          </p:nvPr>
        </p:nvSpPr>
        <p:spPr>
          <a:xfrm flipH="1">
            <a:off x="3143250" y="4914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ttp://upload.wikimedia.org/wikipedia/commons/7/71/Map_of_the_78_municipalities_of_Puerto_Rico.png"/>
          <p:cNvPicPr>
            <a:picLocks noChangeAspect="1" noChangeArrowheads="1"/>
          </p:cNvPicPr>
          <p:nvPr>
            <p:custDataLst>
              <p:tags r:id="rId53"/>
            </p:custDataLst>
          </p:nvPr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577" y="3879213"/>
            <a:ext cx="834747" cy="37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Oval 58"/>
          <p:cNvSpPr/>
          <p:nvPr>
            <p:custDataLst>
              <p:tags r:id="rId54"/>
            </p:custDataLst>
          </p:nvPr>
        </p:nvSpPr>
        <p:spPr>
          <a:xfrm flipH="1">
            <a:off x="7772400" y="3943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>
            <p:custDataLst>
              <p:tags r:id="rId55"/>
            </p:custDataLst>
          </p:nvPr>
        </p:nvSpPr>
        <p:spPr>
          <a:xfrm>
            <a:off x="2286000" y="171272"/>
            <a:ext cx="4743450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Sacramento is not exactly the most interesting or important city in California (sorry, Sacramento). </a:t>
            </a:r>
          </a:p>
          <a:p>
            <a:endParaRPr lang="en-US" b="1" dirty="0">
              <a:latin typeface="Calibri" panose="020F0502020204030204" pitchFamily="34" charset="0"/>
            </a:endParaRPr>
          </a:p>
          <a:p>
            <a:r>
              <a:rPr lang="en-US" b="1" dirty="0">
                <a:latin typeface="Calibri" panose="020F0502020204030204" pitchFamily="34" charset="0"/>
              </a:rPr>
              <a:t>What if we </a:t>
            </a:r>
            <a:r>
              <a:rPr lang="en-US" b="1" dirty="0">
                <a:solidFill>
                  <a:schemeClr val="bg2"/>
                </a:solidFill>
                <a:latin typeface="Calibri" panose="020F0502020204030204" pitchFamily="34" charset="0"/>
              </a:rPr>
              <a:t>add the 12 biggest non-capital cities </a:t>
            </a:r>
            <a:r>
              <a:rPr lang="en-US" b="1" dirty="0">
                <a:latin typeface="Calibri" panose="020F0502020204030204" pitchFamily="34" charset="0"/>
              </a:rPr>
              <a:t>in the United States to our map? </a:t>
            </a:r>
            <a:endParaRPr lang="en-US" b="1" dirty="0"/>
          </a:p>
        </p:txBody>
      </p:sp>
      <p:sp>
        <p:nvSpPr>
          <p:cNvPr id="63" name="Oval 62"/>
          <p:cNvSpPr/>
          <p:nvPr>
            <p:custDataLst>
              <p:tags r:id="rId56"/>
            </p:custDataLst>
          </p:nvPr>
        </p:nvSpPr>
        <p:spPr>
          <a:xfrm flipH="1">
            <a:off x="1828800" y="3257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>
            <p:custDataLst>
              <p:tags r:id="rId57"/>
            </p:custDataLst>
          </p:nvPr>
        </p:nvSpPr>
        <p:spPr>
          <a:xfrm flipH="1">
            <a:off x="1771650" y="30861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>
            <p:custDataLst>
              <p:tags r:id="rId58"/>
            </p:custDataLst>
          </p:nvPr>
        </p:nvSpPr>
        <p:spPr>
          <a:xfrm flipH="1">
            <a:off x="7258050" y="1885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>
            <p:custDataLst>
              <p:tags r:id="rId59"/>
            </p:custDataLst>
          </p:nvPr>
        </p:nvSpPr>
        <p:spPr>
          <a:xfrm flipH="1">
            <a:off x="7200900" y="2114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>
            <p:custDataLst>
              <p:tags r:id="rId60"/>
            </p:custDataLst>
          </p:nvPr>
        </p:nvSpPr>
        <p:spPr>
          <a:xfrm flipH="1">
            <a:off x="5600700" y="20574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>
            <p:custDataLst>
              <p:tags r:id="rId61"/>
            </p:custDataLst>
          </p:nvPr>
        </p:nvSpPr>
        <p:spPr>
          <a:xfrm flipH="1">
            <a:off x="4743450" y="41148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>
            <p:custDataLst>
              <p:tags r:id="rId62"/>
            </p:custDataLst>
          </p:nvPr>
        </p:nvSpPr>
        <p:spPr>
          <a:xfrm flipH="1">
            <a:off x="4286250" y="42291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>
            <p:custDataLst>
              <p:tags r:id="rId63"/>
            </p:custDataLst>
          </p:nvPr>
        </p:nvSpPr>
        <p:spPr>
          <a:xfrm flipH="1">
            <a:off x="142875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>
            <p:custDataLst>
              <p:tags r:id="rId64"/>
            </p:custDataLst>
          </p:nvPr>
        </p:nvSpPr>
        <p:spPr>
          <a:xfrm flipH="1">
            <a:off x="4743450" y="36004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>
            <p:custDataLst>
              <p:tags r:id="rId65"/>
            </p:custDataLst>
          </p:nvPr>
        </p:nvSpPr>
        <p:spPr>
          <a:xfrm flipH="1">
            <a:off x="6686550" y="3943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>
            <p:custDataLst>
              <p:tags r:id="rId66"/>
            </p:custDataLst>
          </p:nvPr>
        </p:nvSpPr>
        <p:spPr>
          <a:xfrm flipH="1">
            <a:off x="1371600" y="23431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>
            <p:custDataLst>
              <p:tags r:id="rId67"/>
            </p:custDataLst>
          </p:nvPr>
        </p:nvSpPr>
        <p:spPr>
          <a:xfrm flipH="1">
            <a:off x="4514850" y="3543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1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f/f4/US_map_-_states_and_capitals.png" title="Map of the capital cities of each of the states in the US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-228600"/>
            <a:ext cx="7694676" cy="594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>
            <p:custDataLst>
              <p:tags r:id="rId2"/>
            </p:custDataLst>
          </p:nvPr>
        </p:nvSpPr>
        <p:spPr>
          <a:xfrm flipH="1">
            <a:off x="1714500" y="8001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>
            <p:custDataLst>
              <p:tags r:id="rId3"/>
            </p:custDataLst>
          </p:nvPr>
        </p:nvSpPr>
        <p:spPr>
          <a:xfrm flipH="1">
            <a:off x="1600200" y="1143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>
            <p:custDataLst>
              <p:tags r:id="rId4"/>
            </p:custDataLst>
          </p:nvPr>
        </p:nvSpPr>
        <p:spPr>
          <a:xfrm flipH="1">
            <a:off x="2286000" y="1600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>
            <p:custDataLst>
              <p:tags r:id="rId5"/>
            </p:custDataLst>
          </p:nvPr>
        </p:nvSpPr>
        <p:spPr>
          <a:xfrm flipH="1">
            <a:off x="2857500" y="12001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>
            <p:custDataLst>
              <p:tags r:id="rId6"/>
            </p:custDataLst>
          </p:nvPr>
        </p:nvSpPr>
        <p:spPr>
          <a:xfrm flipH="1">
            <a:off x="1485900" y="22288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>
            <p:custDataLst>
              <p:tags r:id="rId7"/>
            </p:custDataLst>
          </p:nvPr>
        </p:nvSpPr>
        <p:spPr>
          <a:xfrm flipH="1">
            <a:off x="171450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>
            <p:custDataLst>
              <p:tags r:id="rId8"/>
            </p:custDataLst>
          </p:nvPr>
        </p:nvSpPr>
        <p:spPr>
          <a:xfrm flipH="1">
            <a:off x="2743200" y="2114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>
            <p:custDataLst>
              <p:tags r:id="rId9"/>
            </p:custDataLst>
          </p:nvPr>
        </p:nvSpPr>
        <p:spPr>
          <a:xfrm flipH="1">
            <a:off x="360045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>
            <p:custDataLst>
              <p:tags r:id="rId10"/>
            </p:custDataLst>
          </p:nvPr>
        </p:nvSpPr>
        <p:spPr>
          <a:xfrm flipH="1">
            <a:off x="2514600" y="3257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>
            <p:custDataLst>
              <p:tags r:id="rId11"/>
            </p:custDataLst>
          </p:nvPr>
        </p:nvSpPr>
        <p:spPr>
          <a:xfrm flipH="1">
            <a:off x="4114800" y="1257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>
            <p:custDataLst>
              <p:tags r:id="rId12"/>
            </p:custDataLst>
          </p:nvPr>
        </p:nvSpPr>
        <p:spPr>
          <a:xfrm flipH="1">
            <a:off x="4171950" y="1714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>
            <p:custDataLst>
              <p:tags r:id="rId13"/>
            </p:custDataLst>
          </p:nvPr>
        </p:nvSpPr>
        <p:spPr>
          <a:xfrm flipH="1">
            <a:off x="354330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>
            <p:custDataLst>
              <p:tags r:id="rId14"/>
            </p:custDataLst>
          </p:nvPr>
        </p:nvSpPr>
        <p:spPr>
          <a:xfrm flipH="1">
            <a:off x="3371850" y="3028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>
            <p:custDataLst>
              <p:tags r:id="rId15"/>
            </p:custDataLst>
          </p:nvPr>
        </p:nvSpPr>
        <p:spPr>
          <a:xfrm flipH="1">
            <a:off x="5029200" y="1600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>
            <p:custDataLst>
              <p:tags r:id="rId16"/>
            </p:custDataLst>
          </p:nvPr>
        </p:nvSpPr>
        <p:spPr>
          <a:xfrm flipH="1">
            <a:off x="4686300" y="25717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>
            <p:custDataLst>
              <p:tags r:id="rId17"/>
            </p:custDataLst>
          </p:nvPr>
        </p:nvSpPr>
        <p:spPr>
          <a:xfrm flipH="1">
            <a:off x="45720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>
            <p:custDataLst>
              <p:tags r:id="rId18"/>
            </p:custDataLst>
          </p:nvPr>
        </p:nvSpPr>
        <p:spPr>
          <a:xfrm flipH="1">
            <a:off x="4400550" y="4000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>
            <p:custDataLst>
              <p:tags r:id="rId19"/>
            </p:custDataLst>
          </p:nvPr>
        </p:nvSpPr>
        <p:spPr>
          <a:xfrm flipH="1">
            <a:off x="4914900" y="2171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>
            <p:custDataLst>
              <p:tags r:id="rId20"/>
            </p:custDataLst>
          </p:nvPr>
        </p:nvSpPr>
        <p:spPr>
          <a:xfrm flipH="1">
            <a:off x="5429250" y="1885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>
            <p:custDataLst>
              <p:tags r:id="rId21"/>
            </p:custDataLst>
          </p:nvPr>
        </p:nvSpPr>
        <p:spPr>
          <a:xfrm flipH="1">
            <a:off x="6000750" y="1885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>
            <p:custDataLst>
              <p:tags r:id="rId22"/>
            </p:custDataLst>
          </p:nvPr>
        </p:nvSpPr>
        <p:spPr>
          <a:xfrm flipH="1">
            <a:off x="4457700" y="31432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>
            <p:custDataLst>
              <p:tags r:id="rId23"/>
            </p:custDataLst>
          </p:nvPr>
        </p:nvSpPr>
        <p:spPr>
          <a:xfrm flipH="1">
            <a:off x="5143500" y="2628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>
            <p:custDataLst>
              <p:tags r:id="rId24"/>
            </p:custDataLst>
          </p:nvPr>
        </p:nvSpPr>
        <p:spPr>
          <a:xfrm flipH="1">
            <a:off x="5143500" y="3257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>
            <p:custDataLst>
              <p:tags r:id="rId25"/>
            </p:custDataLst>
          </p:nvPr>
        </p:nvSpPr>
        <p:spPr>
          <a:xfrm flipH="1">
            <a:off x="5314950" y="3943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>
            <p:custDataLst>
              <p:tags r:id="rId26"/>
            </p:custDataLst>
          </p:nvPr>
        </p:nvSpPr>
        <p:spPr>
          <a:xfrm flipH="1">
            <a:off x="5429250" y="3657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>
            <p:custDataLst>
              <p:tags r:id="rId27"/>
            </p:custDataLst>
          </p:nvPr>
        </p:nvSpPr>
        <p:spPr>
          <a:xfrm flipH="1">
            <a:off x="542925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>
            <p:custDataLst>
              <p:tags r:id="rId28"/>
            </p:custDataLst>
          </p:nvPr>
        </p:nvSpPr>
        <p:spPr>
          <a:xfrm flipH="1">
            <a:off x="588645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>
            <p:custDataLst>
              <p:tags r:id="rId29"/>
            </p:custDataLst>
          </p:nvPr>
        </p:nvSpPr>
        <p:spPr>
          <a:xfrm flipH="1">
            <a:off x="622935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>
            <p:custDataLst>
              <p:tags r:id="rId30"/>
            </p:custDataLst>
          </p:nvPr>
        </p:nvSpPr>
        <p:spPr>
          <a:xfrm flipH="1">
            <a:off x="7258050" y="1657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>
            <p:custDataLst>
              <p:tags r:id="rId31"/>
            </p:custDataLst>
          </p:nvPr>
        </p:nvSpPr>
        <p:spPr>
          <a:xfrm flipH="1">
            <a:off x="7486650" y="15430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>
            <p:custDataLst>
              <p:tags r:id="rId32"/>
            </p:custDataLst>
          </p:nvPr>
        </p:nvSpPr>
        <p:spPr>
          <a:xfrm flipH="1">
            <a:off x="7372350" y="1371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>
            <p:custDataLst>
              <p:tags r:id="rId33"/>
            </p:custDataLst>
          </p:nvPr>
        </p:nvSpPr>
        <p:spPr>
          <a:xfrm flipH="1">
            <a:off x="7658100" y="1257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>
            <p:custDataLst>
              <p:tags r:id="rId34"/>
            </p:custDataLst>
          </p:nvPr>
        </p:nvSpPr>
        <p:spPr>
          <a:xfrm flipH="1">
            <a:off x="5829300" y="29718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>
            <p:custDataLst>
              <p:tags r:id="rId35"/>
            </p:custDataLst>
          </p:nvPr>
        </p:nvSpPr>
        <p:spPr>
          <a:xfrm flipH="1">
            <a:off x="6057900" y="2628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>
            <p:custDataLst>
              <p:tags r:id="rId36"/>
            </p:custDataLst>
          </p:nvPr>
        </p:nvSpPr>
        <p:spPr>
          <a:xfrm flipH="1">
            <a:off x="6457950" y="25146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>
            <p:custDataLst>
              <p:tags r:id="rId37"/>
            </p:custDataLst>
          </p:nvPr>
        </p:nvSpPr>
        <p:spPr>
          <a:xfrm flipH="1">
            <a:off x="6972300" y="2114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>
            <p:custDataLst>
              <p:tags r:id="rId38"/>
            </p:custDataLst>
          </p:nvPr>
        </p:nvSpPr>
        <p:spPr>
          <a:xfrm flipH="1">
            <a:off x="7600950" y="1657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>
            <p:custDataLst>
              <p:tags r:id="rId39"/>
            </p:custDataLst>
          </p:nvPr>
        </p:nvSpPr>
        <p:spPr>
          <a:xfrm flipH="1">
            <a:off x="7600950" y="1771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>
            <p:custDataLst>
              <p:tags r:id="rId40"/>
            </p:custDataLst>
          </p:nvPr>
        </p:nvSpPr>
        <p:spPr>
          <a:xfrm flipH="1">
            <a:off x="7429500" y="1771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>
            <p:custDataLst>
              <p:tags r:id="rId41"/>
            </p:custDataLst>
          </p:nvPr>
        </p:nvSpPr>
        <p:spPr>
          <a:xfrm flipH="1">
            <a:off x="6972300" y="23431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>
            <p:custDataLst>
              <p:tags r:id="rId42"/>
            </p:custDataLst>
          </p:nvPr>
        </p:nvSpPr>
        <p:spPr>
          <a:xfrm flipH="1">
            <a:off x="70866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>
            <p:custDataLst>
              <p:tags r:id="rId43"/>
            </p:custDataLst>
          </p:nvPr>
        </p:nvSpPr>
        <p:spPr>
          <a:xfrm flipH="1">
            <a:off x="7258050" y="20574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>
            <p:custDataLst>
              <p:tags r:id="rId44"/>
            </p:custDataLst>
          </p:nvPr>
        </p:nvSpPr>
        <p:spPr>
          <a:xfrm flipH="1">
            <a:off x="7200900" y="22860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>
            <p:custDataLst>
              <p:tags r:id="rId45"/>
            </p:custDataLst>
          </p:nvPr>
        </p:nvSpPr>
        <p:spPr>
          <a:xfrm flipH="1">
            <a:off x="6972300" y="25717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>
            <p:custDataLst>
              <p:tags r:id="rId46"/>
            </p:custDataLst>
          </p:nvPr>
        </p:nvSpPr>
        <p:spPr>
          <a:xfrm flipH="1">
            <a:off x="6915150" y="28575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>
            <p:custDataLst>
              <p:tags r:id="rId47"/>
            </p:custDataLst>
          </p:nvPr>
        </p:nvSpPr>
        <p:spPr>
          <a:xfrm flipH="1">
            <a:off x="6286500" y="38862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>
            <p:custDataLst>
              <p:tags r:id="rId48"/>
            </p:custDataLst>
          </p:nvPr>
        </p:nvSpPr>
        <p:spPr>
          <a:xfrm flipH="1">
            <a:off x="5943600" y="36004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>
            <p:custDataLst>
              <p:tags r:id="rId49"/>
            </p:custDataLst>
          </p:nvPr>
        </p:nvSpPr>
        <p:spPr>
          <a:xfrm flipH="1">
            <a:off x="6229350" y="33147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>
            <p:custDataLst>
              <p:tags r:id="rId50"/>
            </p:custDataLst>
          </p:nvPr>
        </p:nvSpPr>
        <p:spPr>
          <a:xfrm flipH="1">
            <a:off x="6629400" y="32004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>
            <p:custDataLst>
              <p:tags r:id="rId51"/>
            </p:custDataLst>
          </p:nvPr>
        </p:nvSpPr>
        <p:spPr>
          <a:xfrm flipH="1">
            <a:off x="1371600" y="40576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>
            <p:custDataLst>
              <p:tags r:id="rId52"/>
            </p:custDataLst>
          </p:nvPr>
        </p:nvSpPr>
        <p:spPr>
          <a:xfrm flipH="1">
            <a:off x="3143250" y="49149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ttp://upload.wikimedia.org/wikipedia/commons/7/71/Map_of_the_78_municipalities_of_Puerto_Rico.png"/>
          <p:cNvPicPr>
            <a:picLocks noChangeAspect="1" noChangeArrowheads="1"/>
          </p:cNvPicPr>
          <p:nvPr>
            <p:custDataLst>
              <p:tags r:id="rId53"/>
            </p:custDataLst>
          </p:nvPr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577" y="3879213"/>
            <a:ext cx="834747" cy="37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Oval 58"/>
          <p:cNvSpPr/>
          <p:nvPr>
            <p:custDataLst>
              <p:tags r:id="rId54"/>
            </p:custDataLst>
          </p:nvPr>
        </p:nvSpPr>
        <p:spPr>
          <a:xfrm flipH="1">
            <a:off x="7772400" y="3943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>
            <p:custDataLst>
              <p:tags r:id="rId55"/>
            </p:custDataLst>
          </p:nvPr>
        </p:nvSpPr>
        <p:spPr>
          <a:xfrm flipH="1">
            <a:off x="1828800" y="3257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>
            <p:custDataLst>
              <p:tags r:id="rId56"/>
            </p:custDataLst>
          </p:nvPr>
        </p:nvSpPr>
        <p:spPr>
          <a:xfrm flipH="1">
            <a:off x="1771650" y="30861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>
            <p:custDataLst>
              <p:tags r:id="rId57"/>
            </p:custDataLst>
          </p:nvPr>
        </p:nvSpPr>
        <p:spPr>
          <a:xfrm flipH="1">
            <a:off x="7258050" y="18859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>
            <p:custDataLst>
              <p:tags r:id="rId58"/>
            </p:custDataLst>
          </p:nvPr>
        </p:nvSpPr>
        <p:spPr>
          <a:xfrm flipH="1">
            <a:off x="7200900" y="21145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>
            <p:custDataLst>
              <p:tags r:id="rId59"/>
            </p:custDataLst>
          </p:nvPr>
        </p:nvSpPr>
        <p:spPr>
          <a:xfrm flipH="1">
            <a:off x="5600700" y="20574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>
            <p:custDataLst>
              <p:tags r:id="rId60"/>
            </p:custDataLst>
          </p:nvPr>
        </p:nvSpPr>
        <p:spPr>
          <a:xfrm flipH="1">
            <a:off x="4743450" y="41148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>
            <p:custDataLst>
              <p:tags r:id="rId61"/>
            </p:custDataLst>
          </p:nvPr>
        </p:nvSpPr>
        <p:spPr>
          <a:xfrm flipH="1">
            <a:off x="4286250" y="42291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>
            <p:custDataLst>
              <p:tags r:id="rId62"/>
            </p:custDataLst>
          </p:nvPr>
        </p:nvSpPr>
        <p:spPr>
          <a:xfrm flipH="1">
            <a:off x="1428750" y="2400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>
            <p:custDataLst>
              <p:tags r:id="rId63"/>
            </p:custDataLst>
          </p:nvPr>
        </p:nvSpPr>
        <p:spPr>
          <a:xfrm flipH="1">
            <a:off x="4743450" y="36004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>
            <p:custDataLst>
              <p:tags r:id="rId64"/>
            </p:custDataLst>
          </p:nvPr>
        </p:nvSpPr>
        <p:spPr>
          <a:xfrm flipH="1">
            <a:off x="6686550" y="39433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>
            <p:custDataLst>
              <p:tags r:id="rId65"/>
            </p:custDataLst>
          </p:nvPr>
        </p:nvSpPr>
        <p:spPr>
          <a:xfrm flipH="1">
            <a:off x="1371600" y="234315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>
            <p:custDataLst>
              <p:tags r:id="rId66"/>
            </p:custDataLst>
          </p:nvPr>
        </p:nvSpPr>
        <p:spPr>
          <a:xfrm flipH="1">
            <a:off x="4514850" y="3543300"/>
            <a:ext cx="57150" cy="571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>
            <p:custDataLst>
              <p:tags r:id="rId67"/>
            </p:custDataLst>
          </p:nvPr>
        </p:nvSpPr>
        <p:spPr>
          <a:xfrm>
            <a:off x="2286001" y="171272"/>
            <a:ext cx="4570157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</a:rPr>
              <a:t>With the O(2</a:t>
            </a:r>
            <a:r>
              <a:rPr lang="en-US" b="1" baseline="30000" dirty="0">
                <a:latin typeface="Calibri" panose="020F0502020204030204" pitchFamily="34" charset="0"/>
              </a:rPr>
              <a:t>n</a:t>
            </a:r>
            <a:r>
              <a:rPr lang="en-US" b="1" dirty="0">
                <a:latin typeface="Calibri" panose="020F0502020204030204" pitchFamily="34" charset="0"/>
              </a:rPr>
              <a:t>) algorithm we invented, </a:t>
            </a:r>
          </a:p>
          <a:p>
            <a:r>
              <a:rPr lang="en-US" b="1" dirty="0">
                <a:latin typeface="Calibri" panose="020F0502020204030204" pitchFamily="34" charset="0"/>
              </a:rPr>
              <a:t>It would take </a:t>
            </a:r>
            <a:r>
              <a:rPr lang="en-US" b="1" dirty="0">
                <a:solidFill>
                  <a:schemeClr val="bg2"/>
                </a:solidFill>
                <a:latin typeface="Calibri" panose="020F0502020204030204" pitchFamily="34" charset="0"/>
              </a:rPr>
              <a:t>194 </a:t>
            </a:r>
            <a:r>
              <a:rPr lang="en-US" b="1" u="dbl" dirty="0">
                <a:solidFill>
                  <a:schemeClr val="bg2"/>
                </a:solidFill>
                <a:latin typeface="Calibri" panose="020F0502020204030204" pitchFamily="34" charset="0"/>
              </a:rPr>
              <a:t>YEARS</a:t>
            </a:r>
            <a:r>
              <a:rPr lang="en-US" b="1" dirty="0">
                <a:solidFill>
                  <a:schemeClr val="bg2"/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to solve Traveling Salesman problem on 64 cities (state capitals + DC + San Juan + 12 biggest non-capital cities)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25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2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01667153"/>
              </p:ext>
            </p:extLst>
          </p:nvPr>
        </p:nvGraphicFramePr>
        <p:xfrm>
          <a:off x="1701010" y="298862"/>
          <a:ext cx="5884605" cy="4118287"/>
        </p:xfrm>
        <a:graphic>
          <a:graphicData uri="http://schemas.openxmlformats.org/drawingml/2006/table">
            <a:tbl>
              <a:tblPr/>
              <a:tblGrid>
                <a:gridCol w="771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19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7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14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315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log</a:t>
                      </a:r>
                      <a:r>
                        <a:rPr kumimoji="0" lang="en-US" sz="1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log</a:t>
                      </a:r>
                      <a:r>
                        <a:rPr kumimoji="0" lang="en-US" sz="1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 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65,536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160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4,294,967,296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4,096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1.84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2,700,000,000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30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3" name="Ink 32"/>
              <p14:cNvContentPartPr/>
              <p14:nvPr>
                <p:custDataLst>
                  <p:tags r:id="rId2"/>
                </p:custDataLst>
              </p14:nvPr>
            </p14:nvContentPartPr>
            <p14:xfrm>
              <a:off x="1789499" y="4861078"/>
              <a:ext cx="2555280" cy="20250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784460" y="4855323"/>
                <a:ext cx="2568598" cy="2161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7" name="Ink 46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2600660" y="4369678"/>
              <a:ext cx="365850" cy="491400"/>
            </p14:xfrm>
          </p:contentPart>
        </mc:Choice>
        <mc:Fallback xmlns="">
          <p:pic>
            <p:nvPicPr>
              <p:cNvPr id="47" name="Ink 46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592746" y="4360311"/>
                <a:ext cx="383477" cy="506171"/>
              </a:xfrm>
              <a:prstGeom prst="rect">
                <a:avLst/>
              </a:prstGeom>
            </p:spPr>
          </p:pic>
        </mc:Fallback>
      </mc:AlternateContent>
      <p:sp>
        <p:nvSpPr>
          <p:cNvPr id="5" name="Rectangle 4"/>
          <p:cNvSpPr/>
          <p:nvPr>
            <p:custDataLst>
              <p:tags r:id="rId4"/>
            </p:custDataLst>
          </p:nvPr>
        </p:nvSpPr>
        <p:spPr>
          <a:xfrm>
            <a:off x="2477730" y="2003521"/>
            <a:ext cx="5107885" cy="342900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0" name="Rectangle 9"/>
          <p:cNvSpPr/>
          <p:nvPr>
            <p:custDataLst>
              <p:tags r:id="rId5"/>
            </p:custDataLst>
          </p:nvPr>
        </p:nvSpPr>
        <p:spPr>
          <a:xfrm>
            <a:off x="6740330" y="2346422"/>
            <a:ext cx="1194301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</a:rPr>
              <a:t>194 </a:t>
            </a:r>
            <a:r>
              <a:rPr lang="en-US" b="1" dirty="0">
                <a:solidFill>
                  <a:schemeClr val="bg2"/>
                </a:solidFill>
                <a:latin typeface="Calibri" panose="020F0502020204030204" pitchFamily="34" charset="0"/>
              </a:rPr>
              <a:t>YEARS</a:t>
            </a:r>
            <a:endParaRPr lang="en-US" b="1" dirty="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" name="Ink 2"/>
              <p14:cNvContentPartPr/>
              <p14:nvPr>
                <p:custDataLst>
                  <p:tags r:id="rId6"/>
                </p:custDataLst>
              </p14:nvPr>
            </p14:nvContentPartPr>
            <p14:xfrm>
              <a:off x="2343960" y="1985760"/>
              <a:ext cx="3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334600" y="197640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082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2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52471144"/>
              </p:ext>
            </p:extLst>
          </p:nvPr>
        </p:nvGraphicFramePr>
        <p:xfrm>
          <a:off x="1701010" y="298862"/>
          <a:ext cx="5884605" cy="4118287"/>
        </p:xfrm>
        <a:graphic>
          <a:graphicData uri="http://schemas.openxmlformats.org/drawingml/2006/table">
            <a:tbl>
              <a:tblPr/>
              <a:tblGrid>
                <a:gridCol w="771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19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7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14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315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log</a:t>
                      </a:r>
                      <a:r>
                        <a:rPr kumimoji="0" lang="en-US" sz="1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log</a:t>
                      </a:r>
                      <a:r>
                        <a:rPr kumimoji="0" lang="en-US" sz="1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 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65,536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160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4,294,967,296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4,096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1.84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896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16,384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3.40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2,700,000,000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30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2512170" y="2359741"/>
            <a:ext cx="5073444" cy="342900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FD15"/>
              </a:solidFill>
            </a:endParaRPr>
          </a:p>
        </p:txBody>
      </p:sp>
      <p:sp>
        <p:nvSpPr>
          <p:cNvPr id="8" name="Rectangle 7"/>
          <p:cNvSpPr/>
          <p:nvPr>
            <p:custDataLst>
              <p:tags r:id="rId3"/>
            </p:custDataLst>
          </p:nvPr>
        </p:nvSpPr>
        <p:spPr>
          <a:xfrm>
            <a:off x="5987845" y="2643211"/>
            <a:ext cx="1946787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</a:rPr>
              <a:t>3.59E+21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b="1" dirty="0">
                <a:solidFill>
                  <a:schemeClr val="bg2"/>
                </a:solidFill>
              </a:rPr>
              <a:t>YEARS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1789499" y="4861078"/>
              <a:ext cx="2555280" cy="20250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784460" y="4855323"/>
                <a:ext cx="2568598" cy="2161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Ink 9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2600660" y="4369678"/>
              <a:ext cx="365850" cy="49140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592746" y="4360311"/>
                <a:ext cx="383477" cy="50617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5874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2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66822485"/>
              </p:ext>
            </p:extLst>
          </p:nvPr>
        </p:nvGraphicFramePr>
        <p:xfrm>
          <a:off x="1701010" y="298862"/>
          <a:ext cx="5884605" cy="4118287"/>
        </p:xfrm>
        <a:graphic>
          <a:graphicData uri="http://schemas.openxmlformats.org/drawingml/2006/table">
            <a:tbl>
              <a:tblPr/>
              <a:tblGrid>
                <a:gridCol w="771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19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7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14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315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log</a:t>
                      </a:r>
                      <a:r>
                        <a:rPr kumimoji="0" lang="en-US" sz="1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log</a:t>
                      </a:r>
                      <a:r>
                        <a:rPr kumimoji="0" lang="en-US" sz="1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 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65,536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160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4,294,967,296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4,096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1.84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896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16,384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3.40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2,700,000,000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30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2512170" y="2359741"/>
            <a:ext cx="5073444" cy="342900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FD15"/>
              </a:solidFill>
            </a:endParaRPr>
          </a:p>
        </p:txBody>
      </p:sp>
      <p:sp>
        <p:nvSpPr>
          <p:cNvPr id="8" name="Rectangle 7"/>
          <p:cNvSpPr/>
          <p:nvPr>
            <p:custDataLst>
              <p:tags r:id="rId3"/>
            </p:custDataLst>
          </p:nvPr>
        </p:nvSpPr>
        <p:spPr>
          <a:xfrm>
            <a:off x="4767417" y="2643211"/>
            <a:ext cx="3167216" cy="64633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</a:rPr>
              <a:t>3,590,000,000,000,000,000,000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b="1" dirty="0">
                <a:solidFill>
                  <a:schemeClr val="bg2"/>
                </a:solidFill>
              </a:rPr>
              <a:t>YEARS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1789499" y="4861078"/>
              <a:ext cx="2555280" cy="20250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784460" y="4855323"/>
                <a:ext cx="2568598" cy="2161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Ink 9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2600660" y="4369678"/>
              <a:ext cx="365850" cy="49140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592746" y="4360311"/>
                <a:ext cx="383477" cy="50617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5674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2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45462550"/>
              </p:ext>
            </p:extLst>
          </p:nvPr>
        </p:nvGraphicFramePr>
        <p:xfrm>
          <a:off x="1701010" y="298862"/>
          <a:ext cx="5884605" cy="4118287"/>
        </p:xfrm>
        <a:graphic>
          <a:graphicData uri="http://schemas.openxmlformats.org/drawingml/2006/table">
            <a:tbl>
              <a:tblPr/>
              <a:tblGrid>
                <a:gridCol w="771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19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7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14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315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log</a:t>
                      </a:r>
                      <a:r>
                        <a:rPr kumimoji="0" lang="en-US" sz="1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log</a:t>
                      </a:r>
                      <a:r>
                        <a:rPr kumimoji="0" lang="en-US" sz="1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 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65,536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160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4,294,967,296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4,096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1.84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896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16,384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3.40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2,048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65,536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1.16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77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2,700,000,000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30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2431055" y="2710015"/>
            <a:ext cx="5169310" cy="342900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FD15"/>
              </a:solidFill>
            </a:endParaRPr>
          </a:p>
        </p:txBody>
      </p:sp>
      <p:sp>
        <p:nvSpPr>
          <p:cNvPr id="7" name="Rectangle 6"/>
          <p:cNvSpPr/>
          <p:nvPr>
            <p:custDataLst>
              <p:tags r:id="rId3"/>
            </p:custDataLst>
          </p:nvPr>
        </p:nvSpPr>
        <p:spPr>
          <a:xfrm>
            <a:off x="5573047" y="3010836"/>
            <a:ext cx="2971800" cy="92333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</a:rPr>
              <a:t>For comparison: there are about 10E+80 atoms in the universe. No big deal.</a:t>
            </a:r>
            <a:endParaRPr lang="en-US" b="1" dirty="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1789499" y="4861078"/>
              <a:ext cx="2555280" cy="20250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784460" y="4855323"/>
                <a:ext cx="2568598" cy="2161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Ink 9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2600660" y="4369678"/>
              <a:ext cx="365850" cy="49140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592746" y="4360311"/>
                <a:ext cx="383477" cy="50617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24665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2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02474145"/>
              </p:ext>
            </p:extLst>
          </p:nvPr>
        </p:nvGraphicFramePr>
        <p:xfrm>
          <a:off x="1701010" y="298862"/>
          <a:ext cx="5884605" cy="4118287"/>
        </p:xfrm>
        <a:graphic>
          <a:graphicData uri="http://schemas.openxmlformats.org/drawingml/2006/table">
            <a:tbl>
              <a:tblPr/>
              <a:tblGrid>
                <a:gridCol w="771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19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7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14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315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log</a:t>
                      </a:r>
                      <a:r>
                        <a:rPr kumimoji="0" lang="en-US" sz="1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log</a:t>
                      </a:r>
                      <a:r>
                        <a:rPr kumimoji="0" lang="en-US" sz="1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 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65,536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160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4,294,967,296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4,096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1.84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896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16,384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3.40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2,048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65,536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1.16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77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4,608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262,144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1.34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2,700,000,000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2416305" y="3029582"/>
            <a:ext cx="5169310" cy="342900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FD15"/>
              </a:solidFill>
            </a:endParaRPr>
          </a:p>
        </p:txBody>
      </p:sp>
      <p:sp>
        <p:nvSpPr>
          <p:cNvPr id="8" name="Rectangle 7"/>
          <p:cNvSpPr/>
          <p:nvPr>
            <p:custDataLst>
              <p:tags r:id="rId3"/>
            </p:custDataLst>
          </p:nvPr>
        </p:nvSpPr>
        <p:spPr>
          <a:xfrm>
            <a:off x="6516772" y="3466598"/>
            <a:ext cx="2073979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</a:rPr>
              <a:t>1.42E+137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b="1" dirty="0">
                <a:solidFill>
                  <a:schemeClr val="bg2"/>
                </a:solidFill>
              </a:rPr>
              <a:t>YEARS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1789499" y="4861078"/>
              <a:ext cx="2555280" cy="20250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784460" y="4855323"/>
                <a:ext cx="2568598" cy="2161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Ink 9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2600660" y="4369678"/>
              <a:ext cx="365850" cy="49140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592746" y="4360311"/>
                <a:ext cx="383477" cy="50617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333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>
            <p:custDataLst>
              <p:tags r:id="rId1"/>
            </p:custDataLst>
          </p:nvPr>
        </p:nvSpPr>
        <p:spPr>
          <a:xfrm>
            <a:off x="2433483" y="3827207"/>
            <a:ext cx="5169310" cy="62730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6" name="Rectangle 5"/>
          <p:cNvSpPr/>
          <p:nvPr>
            <p:custDataLst>
              <p:tags r:id="rId2"/>
            </p:custDataLst>
          </p:nvPr>
        </p:nvSpPr>
        <p:spPr>
          <a:xfrm>
            <a:off x="6658897" y="3937853"/>
            <a:ext cx="575187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</a:rPr>
              <a:t>LOL</a:t>
            </a:r>
            <a:endParaRPr lang="en-US" b="1" dirty="0">
              <a:solidFill>
                <a:schemeClr val="bg2"/>
              </a:solidFill>
            </a:endParaRPr>
          </a:p>
        </p:txBody>
      </p:sp>
      <p:graphicFrame>
        <p:nvGraphicFramePr>
          <p:cNvPr id="7" name="Group 2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808061014"/>
              </p:ext>
            </p:extLst>
          </p:nvPr>
        </p:nvGraphicFramePr>
        <p:xfrm>
          <a:off x="1701010" y="298862"/>
          <a:ext cx="5884605" cy="4141147"/>
        </p:xfrm>
        <a:graphic>
          <a:graphicData uri="http://schemas.openxmlformats.org/drawingml/2006/table">
            <a:tbl>
              <a:tblPr/>
              <a:tblGrid>
                <a:gridCol w="771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19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7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14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315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log</a:t>
                      </a:r>
                      <a:r>
                        <a:rPr kumimoji="0" lang="en-US" sz="1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log</a:t>
                      </a:r>
                      <a:r>
                        <a:rPr kumimoji="0" lang="en-US" sz="1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 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65,536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160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4,294,967,296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4,096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1.84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896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16,384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3.40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2,048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65,536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1.16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77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4,608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262,144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1.34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10,240  </a:t>
                      </a:r>
                    </a:p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.000003s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1,048,576  (.0003</a:t>
                      </a:r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1.80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2,700,000,000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84,591,843,105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(28s</a:t>
                      </a: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7,290,000,000,000,000,000 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(77 </a:t>
                      </a: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years)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30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1789499" y="4861078"/>
              <a:ext cx="2555280" cy="2025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784460" y="4855323"/>
                <a:ext cx="2568598" cy="2161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2600660" y="4369678"/>
              <a:ext cx="365850" cy="49140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592746" y="4360311"/>
                <a:ext cx="383477" cy="50617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4839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8450953"/>
              </p:ext>
            </p:extLst>
          </p:nvPr>
        </p:nvGraphicFramePr>
        <p:xfrm>
          <a:off x="1693228" y="298862"/>
          <a:ext cx="5884605" cy="4141147"/>
        </p:xfrm>
        <a:graphic>
          <a:graphicData uri="http://schemas.openxmlformats.org/drawingml/2006/table">
            <a:tbl>
              <a:tblPr/>
              <a:tblGrid>
                <a:gridCol w="771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19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7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14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315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log</a:t>
                      </a:r>
                      <a:r>
                        <a:rPr kumimoji="0" lang="en-US" sz="1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log</a:t>
                      </a:r>
                      <a:r>
                        <a:rPr kumimoji="0" lang="en-US" sz="1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 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65,536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160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4,294,967,296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4,096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1.84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896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16,384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3.40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2,048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65,536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1.16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77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4,608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262,144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1.34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10,240  </a:t>
                      </a:r>
                    </a:p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.000003s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1,048,576  (.0003</a:t>
                      </a:r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1.80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2,700,000,000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84,591,843,105</a:t>
                      </a:r>
                    </a:p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(28s)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7,290,000,000,000,000,000 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(77 years)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1.962227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x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r>
                        <a:rPr lang="en-US" sz="1400" baseline="30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812,780,998</a:t>
                      </a:r>
                      <a:endParaRPr lang="en-US" sz="1400" baseline="30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2445803" y="3805084"/>
            <a:ext cx="5169310" cy="627305"/>
          </a:xfrm>
          <a:prstGeom prst="rect">
            <a:avLst/>
          </a:prstGeom>
          <a:noFill/>
          <a:ln w="28575">
            <a:solidFill>
              <a:srgbClr val="8C15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FD15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789499" y="4861078"/>
              <a:ext cx="2555280" cy="20250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784460" y="4855323"/>
                <a:ext cx="2568598" cy="2161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2600660" y="4369678"/>
              <a:ext cx="365850" cy="4914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592746" y="4360311"/>
                <a:ext cx="383477" cy="50617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0191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16829525"/>
              </p:ext>
            </p:extLst>
          </p:nvPr>
        </p:nvGraphicFramePr>
        <p:xfrm>
          <a:off x="1701010" y="298862"/>
          <a:ext cx="5884605" cy="4141147"/>
        </p:xfrm>
        <a:graphic>
          <a:graphicData uri="http://schemas.openxmlformats.org/drawingml/2006/table">
            <a:tbl>
              <a:tblPr/>
              <a:tblGrid>
                <a:gridCol w="771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19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7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14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315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log</a:t>
                      </a:r>
                      <a:r>
                        <a:rPr kumimoji="0" lang="en-US" sz="1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log</a:t>
                      </a:r>
                      <a:r>
                        <a:rPr kumimoji="0" lang="en-US" sz="1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kumimoji="0" lang="en-US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sz="1400" b="1" i="1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 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65,536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160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4,294,967,296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4,096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1.84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896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16,384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3.40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2,048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65,536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1.16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77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15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4,608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262,144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1.34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10,240  </a:t>
                      </a:r>
                    </a:p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.000003s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1,048,576  (.0003</a:t>
                      </a:r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1.80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2,700,000,000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84,591,843,105</a:t>
                      </a:r>
                    </a:p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(28s)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7,290,000,000,000,000,000 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(77 years)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1.962227 x 10</a:t>
                      </a:r>
                      <a:r>
                        <a:rPr lang="en-US" sz="1400" baseline="30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812,780,998</a:t>
                      </a:r>
                      <a:endParaRPr lang="en-US" sz="1400" baseline="30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1868185" y="3812706"/>
            <a:ext cx="5746928" cy="627305"/>
          </a:xfrm>
          <a:prstGeom prst="rect">
            <a:avLst/>
          </a:prstGeom>
          <a:noFill/>
          <a:ln w="28575">
            <a:solidFill>
              <a:srgbClr val="8C15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FD15"/>
              </a:solidFill>
            </a:endParaRPr>
          </a:p>
        </p:txBody>
      </p:sp>
      <p:sp>
        <p:nvSpPr>
          <p:cNvPr id="7" name="Rectangle 6"/>
          <p:cNvSpPr/>
          <p:nvPr>
            <p:custDataLst>
              <p:tags r:id="rId3"/>
            </p:custDataLst>
          </p:nvPr>
        </p:nvSpPr>
        <p:spPr>
          <a:xfrm>
            <a:off x="725307" y="3325363"/>
            <a:ext cx="3888257" cy="64633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</a:rPr>
              <a:t>2</a:t>
            </a:r>
            <a:r>
              <a:rPr lang="en-US" baseline="30000" dirty="0">
                <a:solidFill>
                  <a:schemeClr val="bg2"/>
                </a:solidFill>
                <a:latin typeface="Calibri" panose="020F0502020204030204" pitchFamily="34" charset="0"/>
              </a:rPr>
              <a:t>n</a:t>
            </a:r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</a:rPr>
              <a:t> is clearly infeasible, but </a:t>
            </a:r>
            <a:r>
              <a:rPr lang="en-US" b="1" dirty="0">
                <a:solidFill>
                  <a:schemeClr val="bg2"/>
                </a:solidFill>
                <a:latin typeface="Calibri" panose="020F0502020204030204" pitchFamily="34" charset="0"/>
              </a:rPr>
              <a:t>look at log</a:t>
            </a:r>
            <a:r>
              <a:rPr lang="en-US" b="1" baseline="-25000" dirty="0">
                <a:solidFill>
                  <a:schemeClr val="bg2"/>
                </a:solidFill>
                <a:latin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bg2"/>
                </a:solidFill>
                <a:latin typeface="Calibri" panose="020F0502020204030204" pitchFamily="34" charset="0"/>
              </a:rPr>
              <a:t>n—only a tiny fraction of a second!</a:t>
            </a:r>
            <a:endParaRPr lang="en-US" b="1" dirty="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1789499" y="4861078"/>
              <a:ext cx="2555280" cy="2025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784460" y="4855323"/>
                <a:ext cx="2568598" cy="2161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" name="Ink 8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2600660" y="4369678"/>
              <a:ext cx="365850" cy="49140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592746" y="4360311"/>
                <a:ext cx="383477" cy="50617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397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557CE1-8C53-3440-88B7-1210A523A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Conclusion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/>
              <a:t>NOT worth doing:</a:t>
            </a:r>
            <a:r>
              <a:rPr lang="en-US" dirty="0" smtClean="0"/>
              <a:t> Optimization of your code that </a:t>
            </a:r>
            <a:r>
              <a:rPr lang="en-US" b="1" dirty="0" smtClean="0"/>
              <a:t>just trims</a:t>
            </a:r>
            <a:r>
              <a:rPr lang="en-US" dirty="0" smtClean="0"/>
              <a:t> a bit</a:t>
            </a:r>
          </a:p>
          <a:p>
            <a:pPr lvl="2"/>
            <a:r>
              <a:rPr lang="en-US" dirty="0"/>
              <a:t>L</a:t>
            </a:r>
            <a:r>
              <a:rPr lang="en-US" dirty="0" smtClean="0"/>
              <a:t>ike that +/-1 handshake—we don’t need to worry ourselves about it!</a:t>
            </a:r>
          </a:p>
          <a:p>
            <a:pPr lvl="2"/>
            <a:r>
              <a:rPr lang="en-US" dirty="0" smtClean="0">
                <a:solidFill>
                  <a:schemeClr val="bg2"/>
                </a:solidFill>
              </a:rPr>
              <a:t>Just write clean, easy-to-read code!!!!!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/>
              <a:t>COULD BE worth doing: </a:t>
            </a:r>
            <a:r>
              <a:rPr lang="en-US" dirty="0" smtClean="0"/>
              <a:t>Optimization </a:t>
            </a:r>
            <a:r>
              <a:rPr lang="en-US" dirty="0"/>
              <a:t>of your code </a:t>
            </a:r>
            <a:r>
              <a:rPr lang="en-US" dirty="0" smtClean="0"/>
              <a:t>that </a:t>
            </a:r>
            <a:r>
              <a:rPr lang="en-US" b="1" dirty="0" smtClean="0"/>
              <a:t>changes Big-O </a:t>
            </a:r>
          </a:p>
          <a:p>
            <a:pPr lvl="2"/>
            <a:r>
              <a:rPr lang="en-US" b="1" u="sng" dirty="0" smtClean="0"/>
              <a:t>If</a:t>
            </a:r>
            <a:r>
              <a:rPr lang="en-US" dirty="0" smtClean="0"/>
              <a:t> performance of a particular function is important, focus on this!</a:t>
            </a:r>
          </a:p>
          <a:p>
            <a:pPr lvl="2"/>
            <a:r>
              <a:rPr lang="en-US" i="1" dirty="0" smtClean="0"/>
              <a:t>(but if performance of the function is not very important, for example it will only run on small inputs, just focus on writing clean, easy-to-read code!!)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(Also remember that efficiency is not necessarily a virtue—first and foremost focus on correctness, both technical correctness and ethical/moral correctness)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40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7179</TotalTime>
  <Words>2693</Words>
  <Application>Microsoft Office PowerPoint</Application>
  <PresentationFormat>On-screen Show (16:9)</PresentationFormat>
  <Paragraphs>1022</Paragraphs>
  <Slides>46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60" baseType="lpstr">
      <vt:lpstr>ＭＳ Ｐゴシック</vt:lpstr>
      <vt:lpstr>ＭＳ Ｐゴシック</vt:lpstr>
      <vt:lpstr>Arial</vt:lpstr>
      <vt:lpstr>Arial Narrow</vt:lpstr>
      <vt:lpstr>Calibri</vt:lpstr>
      <vt:lpstr>Cambria Math</vt:lpstr>
      <vt:lpstr>Consolas</vt:lpstr>
      <vt:lpstr>DejaVu Sans</vt:lpstr>
      <vt:lpstr>Source Sans Pro</vt:lpstr>
      <vt:lpstr>Source Sans Pro Semibold</vt:lpstr>
      <vt:lpstr>Times New Roman</vt:lpstr>
      <vt:lpstr>Wingdings</vt:lpstr>
      <vt:lpstr>SU_Preso_16x9_v5</vt:lpstr>
      <vt:lpstr>SU_Template_TopBar</vt:lpstr>
      <vt:lpstr>Programming Abstractions</vt:lpstr>
      <vt:lpstr>Today’s Topics </vt:lpstr>
      <vt:lpstr>Binary Search</vt:lpstr>
      <vt:lpstr>Current issue in computer science: we have loads of data! Once we have all this data, how do we find anything?</vt:lpstr>
      <vt:lpstr>The context:</vt:lpstr>
      <vt:lpstr>Does this list of numbers contain X?</vt:lpstr>
      <vt:lpstr>Does this list of numbers contain X?</vt:lpstr>
      <vt:lpstr>Does this list of numbers contain X?</vt:lpstr>
      <vt:lpstr>Does this list of numbers contain X?</vt:lpstr>
      <vt:lpstr>Basic Recursive Function Design Pattern</vt:lpstr>
      <vt:lpstr>Binary Search pseudocode</vt:lpstr>
      <vt:lpstr>Binary Search pseudocode</vt:lpstr>
      <vt:lpstr>Big-O Performance Analysis</vt:lpstr>
      <vt:lpstr>Big-O analysis in computer science</vt:lpstr>
      <vt:lpstr>Big-O analysis in computer science</vt:lpstr>
      <vt:lpstr>Formal definition of big-O</vt:lpstr>
      <vt:lpstr>Before we start, let’s get introduced</vt:lpstr>
      <vt:lpstr>Before we start, let’s get introduced</vt:lpstr>
      <vt:lpstr>Putting this in Big-O terms</vt:lpstr>
      <vt:lpstr>Putting this in Big-O terms</vt:lpstr>
      <vt:lpstr>Before we start, let’s get introduced</vt:lpstr>
      <vt:lpstr>Before we start, let’s get introduced</vt:lpstr>
      <vt:lpstr>Putting this in Big-O terms</vt:lpstr>
      <vt:lpstr>Big-O and Binary Search</vt:lpstr>
      <vt:lpstr>Binary search</vt:lpstr>
      <vt:lpstr>Putting it all together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Two tiny little updates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Conclusion</vt:lpstr>
    </vt:vector>
  </TitlesOfParts>
  <Company>Stanford University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142</cp:revision>
  <dcterms:created xsi:type="dcterms:W3CDTF">2014-04-02T04:36:08Z</dcterms:created>
  <dcterms:modified xsi:type="dcterms:W3CDTF">2024-10-09T20:00:13Z</dcterms:modified>
</cp:coreProperties>
</file>