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4.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5.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6.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7.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8.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9.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10.xml" ContentType="application/vnd.openxmlformats-officedocument.presentationml.notesSlide+xml"/>
  <Override PartName="/ppt/tags/tag269.xml" ContentType="application/vnd.openxmlformats-officedocument.presentationml.tags+xml"/>
  <Override PartName="/ppt/notesSlides/notesSlide11.xml" ContentType="application/vnd.openxmlformats-officedocument.presentationml.notesSlide+xml"/>
  <Override PartName="/ppt/tags/tag27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71.xml" ContentType="application/vnd.openxmlformats-officedocument.presentationml.tags+xml"/>
  <Override PartName="/ppt/notesSlides/notesSlide14.xml" ContentType="application/vnd.openxmlformats-officedocument.presentationml.notesSlid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15.xml" ContentType="application/vnd.openxmlformats-officedocument.presentationml.notesSlid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16.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17.xml" ContentType="application/vnd.openxmlformats-officedocument.presentationml.notesSlid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notesSlides/notesSlide18.xml" ContentType="application/vnd.openxmlformats-officedocument.presentationml.notesSlide+xml"/>
  <Override PartName="/ppt/ink/ink1.xml" ContentType="application/inkml+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notesSlides/notesSlide19.xml" ContentType="application/vnd.openxmlformats-officedocument.presentationml.notesSlid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notesSlides/notesSlide20.xml" ContentType="application/vnd.openxmlformats-officedocument.presentationml.notesSlide+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notesSlides/notesSlide21.xml" ContentType="application/vnd.openxmlformats-officedocument.presentationml.notesSlide+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notesSlides/notesSlide22.xml" ContentType="application/vnd.openxmlformats-officedocument.presentationml.notesSlide+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notesSlides/notesSlide23.xml" ContentType="application/vnd.openxmlformats-officedocument.presentationml.notesSlide+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notesSlides/notesSlide24.xml" ContentType="application/vnd.openxmlformats-officedocument.presentationml.notesSlide+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notesSlides/notesSlide25.xml" ContentType="application/vnd.openxmlformats-officedocument.presentationml.notesSlide+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notesSlides/notesSlide26.xml" ContentType="application/vnd.openxmlformats-officedocument.presentationml.notesSlide+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notesSlides/notesSlide27.xml" ContentType="application/vnd.openxmlformats-officedocument.presentationml.notesSlide+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notesSlides/notesSlide28.xml" ContentType="application/vnd.openxmlformats-officedocument.presentationml.notesSlide+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notesSlides/notesSlide29.xml" ContentType="application/vnd.openxmlformats-officedocument.presentationml.notesSlide+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notesSlides/notesSlide30.xml" ContentType="application/vnd.openxmlformats-officedocument.presentationml.notesSlide+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notesSlides/notesSlide31.xml" ContentType="application/vnd.openxmlformats-officedocument.presentationml.notesSlide+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notesSlides/notesSlide32.xml" ContentType="application/vnd.openxmlformats-officedocument.presentationml.notesSlide+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notesSlides/notesSlide33.xml" ContentType="application/vnd.openxmlformats-officedocument.presentationml.notesSlide+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notesSlides/notesSlide34.xml" ContentType="application/vnd.openxmlformats-officedocument.presentationml.notesSlide+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notesSlides/notesSlide35.xml" ContentType="application/vnd.openxmlformats-officedocument.presentationml.notesSlide+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notesSlides/notesSlide36.xml" ContentType="application/vnd.openxmlformats-officedocument.presentationml.notesSlide+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notesSlides/notesSlide37.xml" ContentType="application/vnd.openxmlformats-officedocument.presentationml.notesSlide+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notesSlides/notesSlide38.xml" ContentType="application/vnd.openxmlformats-officedocument.presentationml.notesSlide+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notesSlides/notesSlide39.xml" ContentType="application/vnd.openxmlformats-officedocument.presentationml.notesSlide+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notesSlides/notesSlide40.xml" ContentType="application/vnd.openxmlformats-officedocument.presentationml.notesSlide+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notesSlides/notesSlide41.xml" ContentType="application/vnd.openxmlformats-officedocument.presentationml.notesSlide+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notesSlides/notesSlide42.xml" ContentType="application/vnd.openxmlformats-officedocument.presentationml.notesSlide+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notesSlides/notesSlide43.xml" ContentType="application/vnd.openxmlformats-officedocument.presentationml.notesSlide+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notesSlides/notesSlide44.xml" ContentType="application/vnd.openxmlformats-officedocument.presentationml.notesSlide+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notesSlides/notesSlide45.xml" ContentType="application/vnd.openxmlformats-officedocument.presentationml.notesSlide+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notesSlides/notesSlide46.xml" ContentType="application/vnd.openxmlformats-officedocument.presentationml.notesSlide+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notesSlides/notesSlide47.xml" ContentType="application/vnd.openxmlformats-officedocument.presentationml.notesSlide+xml"/>
  <Override PartName="/ppt/tags/tag1788.xml" ContentType="application/vnd.openxmlformats-officedocument.presentationml.tags+xml"/>
  <Override PartName="/ppt/tags/tag178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notesSlides/notesSlide48.xml" ContentType="application/vnd.openxmlformats-officedocument.presentationml.notesSlide+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notesSlides/notesSlide49.xml" ContentType="application/vnd.openxmlformats-officedocument.presentationml.notesSlide+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0.xml" ContentType="application/vnd.openxmlformats-officedocument.presentationml.tags+xml"/>
  <Override PartName="/ppt/notesSlides/notesSlide50.xml" ContentType="application/vnd.openxmlformats-officedocument.presentationml.notesSlide+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notesSlides/notesSlide51.xml" ContentType="application/vnd.openxmlformats-officedocument.presentationml.notesSlide+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tags/tag1999.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notesSlides/notesSlide52.xml" ContentType="application/vnd.openxmlformats-officedocument.presentationml.notesSlide+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0.xml" ContentType="application/vnd.openxmlformats-officedocument.presentationml.tags+xml"/>
  <Override PartName="/ppt/tags/tag2051.xml" ContentType="application/vnd.openxmlformats-officedocument.presentationml.tags+xml"/>
  <Override PartName="/ppt/tags/tag2052.xml" ContentType="application/vnd.openxmlformats-officedocument.presentationml.tags+xml"/>
  <Override PartName="/ppt/tags/tag2053.xml" ContentType="application/vnd.openxmlformats-officedocument.presentationml.tags+xml"/>
  <Override PartName="/ppt/notesSlides/notesSlide53.xml" ContentType="application/vnd.openxmlformats-officedocument.presentationml.notesSlide+xml"/>
  <Override PartName="/ppt/tags/tag2054.xml" ContentType="application/vnd.openxmlformats-officedocument.presentationml.tags+xml"/>
  <Override PartName="/ppt/tags/tag2055.xml" ContentType="application/vnd.openxmlformats-officedocument.presentationml.tags+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tags/tag2099.xml" ContentType="application/vnd.openxmlformats-officedocument.presentationml.tags+xml"/>
  <Override PartName="/ppt/notesSlides/notesSlide54.xml" ContentType="application/vnd.openxmlformats-officedocument.presentationml.notesSlide+xml"/>
  <Override PartName="/ppt/ink/ink2.xml" ContentType="application/inkml+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tags/tag2103.xml" ContentType="application/vnd.openxmlformats-officedocument.presentationml.tags+xml"/>
  <Override PartName="/ppt/tags/tag2104.xml" ContentType="application/vnd.openxmlformats-officedocument.presentationml.tags+xml"/>
  <Override PartName="/ppt/tags/tag2105.xml" ContentType="application/vnd.openxmlformats-officedocument.presentationml.tags+xml"/>
  <Override PartName="/ppt/tags/tag2106.xml" ContentType="application/vnd.openxmlformats-officedocument.presentationml.tags+xml"/>
  <Override PartName="/ppt/tags/tag2107.xml" ContentType="application/vnd.openxmlformats-officedocument.presentationml.tags+xml"/>
  <Override PartName="/ppt/tags/tag2108.xml" ContentType="application/vnd.openxmlformats-officedocument.presentationml.tags+xml"/>
  <Override PartName="/ppt/tags/tag2109.xml" ContentType="application/vnd.openxmlformats-officedocument.presentationml.tags+xml"/>
  <Override PartName="/ppt/tags/tag2110.xml" ContentType="application/vnd.openxmlformats-officedocument.presentationml.tags+xml"/>
  <Override PartName="/ppt/tags/tag2111.xml" ContentType="application/vnd.openxmlformats-officedocument.presentationml.tags+xml"/>
  <Override PartName="/ppt/tags/tag2112.xml" ContentType="application/vnd.openxmlformats-officedocument.presentationml.tags+xml"/>
  <Override PartName="/ppt/tags/tag2113.xml" ContentType="application/vnd.openxmlformats-officedocument.presentationml.tags+xml"/>
  <Override PartName="/ppt/tags/tag2114.xml" ContentType="application/vnd.openxmlformats-officedocument.presentationml.tags+xml"/>
  <Override PartName="/ppt/tags/tag2115.xml" ContentType="application/vnd.openxmlformats-officedocument.presentationml.tags+xml"/>
  <Override PartName="/ppt/tags/tag2116.xml" ContentType="application/vnd.openxmlformats-officedocument.presentationml.tags+xml"/>
  <Override PartName="/ppt/tags/tag2117.xml" ContentType="application/vnd.openxmlformats-officedocument.presentationml.tags+xml"/>
  <Override PartName="/ppt/tags/tag2118.xml" ContentType="application/vnd.openxmlformats-officedocument.presentationml.tags+xml"/>
  <Override PartName="/ppt/tags/tag2119.xml" ContentType="application/vnd.openxmlformats-officedocument.presentationml.tags+xml"/>
  <Override PartName="/ppt/tags/tag2120.xml" ContentType="application/vnd.openxmlformats-officedocument.presentationml.tags+xml"/>
  <Override PartName="/ppt/tags/tag2121.xml" ContentType="application/vnd.openxmlformats-officedocument.presentationml.tags+xml"/>
  <Override PartName="/ppt/tags/tag2122.xml" ContentType="application/vnd.openxmlformats-officedocument.presentationml.tags+xml"/>
  <Override PartName="/ppt/tags/tag2123.xml" ContentType="application/vnd.openxmlformats-officedocument.presentationml.tags+xml"/>
  <Override PartName="/ppt/tags/tag2124.xml" ContentType="application/vnd.openxmlformats-officedocument.presentationml.tags+xml"/>
  <Override PartName="/ppt/tags/tag2125.xml" ContentType="application/vnd.openxmlformats-officedocument.presentationml.tags+xml"/>
  <Override PartName="/ppt/tags/tag2126.xml" ContentType="application/vnd.openxmlformats-officedocument.presentationml.tags+xml"/>
  <Override PartName="/ppt/tags/tag2127.xml" ContentType="application/vnd.openxmlformats-officedocument.presentationml.tags+xml"/>
  <Override PartName="/ppt/tags/tag2128.xml" ContentType="application/vnd.openxmlformats-officedocument.presentationml.tags+xml"/>
  <Override PartName="/ppt/tags/tag2129.xml" ContentType="application/vnd.openxmlformats-officedocument.presentationml.tags+xml"/>
  <Override PartName="/ppt/tags/tag2130.xml" ContentType="application/vnd.openxmlformats-officedocument.presentationml.tags+xml"/>
  <Override PartName="/ppt/tags/tag2131.xml" ContentType="application/vnd.openxmlformats-officedocument.presentationml.tags+xml"/>
  <Override PartName="/ppt/tags/tag2132.xml" ContentType="application/vnd.openxmlformats-officedocument.presentationml.tags+xml"/>
  <Override PartName="/ppt/tags/tag2133.xml" ContentType="application/vnd.openxmlformats-officedocument.presentationml.tags+xml"/>
  <Override PartName="/ppt/tags/tag2134.xml" ContentType="application/vnd.openxmlformats-officedocument.presentationml.tags+xml"/>
  <Override PartName="/ppt/tags/tag2135.xml" ContentType="application/vnd.openxmlformats-officedocument.presentationml.tags+xml"/>
  <Override PartName="/ppt/tags/tag2136.xml" ContentType="application/vnd.openxmlformats-officedocument.presentationml.tags+xml"/>
  <Override PartName="/ppt/tags/tag2137.xml" ContentType="application/vnd.openxmlformats-officedocument.presentationml.tags+xml"/>
  <Override PartName="/ppt/tags/tag2138.xml" ContentType="application/vnd.openxmlformats-officedocument.presentationml.tags+xml"/>
  <Override PartName="/ppt/tags/tag2139.xml" ContentType="application/vnd.openxmlformats-officedocument.presentationml.tags+xml"/>
  <Override PartName="/ppt/tags/tag2140.xml" ContentType="application/vnd.openxmlformats-officedocument.presentationml.tags+xml"/>
  <Override PartName="/ppt/tags/tag2141.xml" ContentType="application/vnd.openxmlformats-officedocument.presentationml.tags+xml"/>
  <Override PartName="/ppt/tags/tag2142.xml" ContentType="application/vnd.openxmlformats-officedocument.presentationml.tags+xml"/>
  <Override PartName="/ppt/tags/tag2143.xml" ContentType="application/vnd.openxmlformats-officedocument.presentationml.tags+xml"/>
  <Override PartName="/ppt/notesSlides/notesSlide55.xml" ContentType="application/vnd.openxmlformats-officedocument.presentationml.notesSlide+xml"/>
  <Override PartName="/ppt/tags/tag2144.xml" ContentType="application/vnd.openxmlformats-officedocument.presentationml.tags+xml"/>
  <Override PartName="/ppt/tags/tag2145.xml" ContentType="application/vnd.openxmlformats-officedocument.presentationml.tags+xml"/>
  <Override PartName="/ppt/tags/tag2146.xml" ContentType="application/vnd.openxmlformats-officedocument.presentationml.tags+xml"/>
  <Override PartName="/ppt/tags/tag2147.xml" ContentType="application/vnd.openxmlformats-officedocument.presentationml.tags+xml"/>
  <Override PartName="/ppt/tags/tag2148.xml" ContentType="application/vnd.openxmlformats-officedocument.presentationml.tags+xml"/>
  <Override PartName="/ppt/tags/tag2149.xml" ContentType="application/vnd.openxmlformats-officedocument.presentationml.tags+xml"/>
  <Override PartName="/ppt/tags/tag2150.xml" ContentType="application/vnd.openxmlformats-officedocument.presentationml.tags+xml"/>
  <Override PartName="/ppt/tags/tag2151.xml" ContentType="application/vnd.openxmlformats-officedocument.presentationml.tags+xml"/>
  <Override PartName="/ppt/tags/tag2152.xml" ContentType="application/vnd.openxmlformats-officedocument.presentationml.tags+xml"/>
  <Override PartName="/ppt/tags/tag2153.xml" ContentType="application/vnd.openxmlformats-officedocument.presentationml.tags+xml"/>
  <Override PartName="/ppt/tags/tag2154.xml" ContentType="application/vnd.openxmlformats-officedocument.presentationml.tags+xml"/>
  <Override PartName="/ppt/tags/tag2155.xml" ContentType="application/vnd.openxmlformats-officedocument.presentationml.tags+xml"/>
  <Override PartName="/ppt/tags/tag2156.xml" ContentType="application/vnd.openxmlformats-officedocument.presentationml.tags+xml"/>
  <Override PartName="/ppt/tags/tag2157.xml" ContentType="application/vnd.openxmlformats-officedocument.presentationml.tags+xml"/>
  <Override PartName="/ppt/tags/tag2158.xml" ContentType="application/vnd.openxmlformats-officedocument.presentationml.tags+xml"/>
  <Override PartName="/ppt/tags/tag2159.xml" ContentType="application/vnd.openxmlformats-officedocument.presentationml.tags+xml"/>
  <Override PartName="/ppt/tags/tag2160.xml" ContentType="application/vnd.openxmlformats-officedocument.presentationml.tags+xml"/>
  <Override PartName="/ppt/tags/tag2161.xml" ContentType="application/vnd.openxmlformats-officedocument.presentationml.tags+xml"/>
  <Override PartName="/ppt/tags/tag2162.xml" ContentType="application/vnd.openxmlformats-officedocument.presentationml.tags+xml"/>
  <Override PartName="/ppt/tags/tag2163.xml" ContentType="application/vnd.openxmlformats-officedocument.presentationml.tags+xml"/>
  <Override PartName="/ppt/tags/tag2164.xml" ContentType="application/vnd.openxmlformats-officedocument.presentationml.tags+xml"/>
  <Override PartName="/ppt/tags/tag2165.xml" ContentType="application/vnd.openxmlformats-officedocument.presentationml.tags+xml"/>
  <Override PartName="/ppt/tags/tag2166.xml" ContentType="application/vnd.openxmlformats-officedocument.presentationml.tags+xml"/>
  <Override PartName="/ppt/tags/tag2167.xml" ContentType="application/vnd.openxmlformats-officedocument.presentationml.tags+xml"/>
  <Override PartName="/ppt/tags/tag2168.xml" ContentType="application/vnd.openxmlformats-officedocument.presentationml.tags+xml"/>
  <Override PartName="/ppt/tags/tag2169.xml" ContentType="application/vnd.openxmlformats-officedocument.presentationml.tags+xml"/>
  <Override PartName="/ppt/tags/tag2170.xml" ContentType="application/vnd.openxmlformats-officedocument.presentationml.tags+xml"/>
  <Override PartName="/ppt/tags/tag2171.xml" ContentType="application/vnd.openxmlformats-officedocument.presentationml.tags+xml"/>
  <Override PartName="/ppt/tags/tag2172.xml" ContentType="application/vnd.openxmlformats-officedocument.presentationml.tags+xml"/>
  <Override PartName="/ppt/tags/tag2173.xml" ContentType="application/vnd.openxmlformats-officedocument.presentationml.tags+xml"/>
  <Override PartName="/ppt/tags/tag2174.xml" ContentType="application/vnd.openxmlformats-officedocument.presentationml.tags+xml"/>
  <Override PartName="/ppt/tags/tag2175.xml" ContentType="application/vnd.openxmlformats-officedocument.presentationml.tags+xml"/>
  <Override PartName="/ppt/tags/tag2176.xml" ContentType="application/vnd.openxmlformats-officedocument.presentationml.tags+xml"/>
  <Override PartName="/ppt/tags/tag2177.xml" ContentType="application/vnd.openxmlformats-officedocument.presentationml.tags+xml"/>
  <Override PartName="/ppt/tags/tag2178.xml" ContentType="application/vnd.openxmlformats-officedocument.presentationml.tags+xml"/>
  <Override PartName="/ppt/tags/tag2179.xml" ContentType="application/vnd.openxmlformats-officedocument.presentationml.tags+xml"/>
  <Override PartName="/ppt/tags/tag2180.xml" ContentType="application/vnd.openxmlformats-officedocument.presentationml.tags+xml"/>
  <Override PartName="/ppt/tags/tag2181.xml" ContentType="application/vnd.openxmlformats-officedocument.presentationml.tags+xml"/>
  <Override PartName="/ppt/tags/tag2182.xml" ContentType="application/vnd.openxmlformats-officedocument.presentationml.tags+xml"/>
  <Override PartName="/ppt/tags/tag2183.xml" ContentType="application/vnd.openxmlformats-officedocument.presentationml.tags+xml"/>
  <Override PartName="/ppt/tags/tag2184.xml" ContentType="application/vnd.openxmlformats-officedocument.presentationml.tags+xml"/>
  <Override PartName="/ppt/tags/tag2185.xml" ContentType="application/vnd.openxmlformats-officedocument.presentationml.tags+xml"/>
  <Override PartName="/ppt/tags/tag2186.xml" ContentType="application/vnd.openxmlformats-officedocument.presentationml.tags+xml"/>
  <Override PartName="/ppt/tags/tag2187.xml" ContentType="application/vnd.openxmlformats-officedocument.presentationml.tags+xml"/>
  <Override PartName="/ppt/tags/tag2188.xml" ContentType="application/vnd.openxmlformats-officedocument.presentationml.tags+xml"/>
  <Override PartName="/ppt/tags/tag2189.xml" ContentType="application/vnd.openxmlformats-officedocument.presentationml.tags+xml"/>
  <Override PartName="/ppt/tags/tag2190.xml" ContentType="application/vnd.openxmlformats-officedocument.presentationml.tags+xml"/>
  <Override PartName="/ppt/tags/tag2191.xml" ContentType="application/vnd.openxmlformats-officedocument.presentationml.tags+xml"/>
  <Override PartName="/ppt/tags/tag2192.xml" ContentType="application/vnd.openxmlformats-officedocument.presentationml.tags+xml"/>
  <Override PartName="/ppt/tags/tag2193.xml" ContentType="application/vnd.openxmlformats-officedocument.presentationml.tags+xml"/>
  <Override PartName="/ppt/tags/tag2194.xml" ContentType="application/vnd.openxmlformats-officedocument.presentationml.tags+xml"/>
  <Override PartName="/ppt/tags/tag2195.xml" ContentType="application/vnd.openxmlformats-officedocument.presentationml.tags+xml"/>
  <Override PartName="/ppt/tags/tag2196.xml" ContentType="application/vnd.openxmlformats-officedocument.presentationml.tags+xml"/>
  <Override PartName="/ppt/tags/tag2197.xml" ContentType="application/vnd.openxmlformats-officedocument.presentationml.tags+xml"/>
  <Override PartName="/ppt/tags/tag2198.xml" ContentType="application/vnd.openxmlformats-officedocument.presentationml.tags+xml"/>
  <Override PartName="/ppt/tags/tag2199.xml" ContentType="application/vnd.openxmlformats-officedocument.presentationml.tags+xml"/>
  <Override PartName="/ppt/tags/tag2200.xml" ContentType="application/vnd.openxmlformats-officedocument.presentationml.tags+xml"/>
  <Override PartName="/ppt/tags/tag2201.xml" ContentType="application/vnd.openxmlformats-officedocument.presentationml.tags+xml"/>
  <Override PartName="/ppt/tags/tag2202.xml" ContentType="application/vnd.openxmlformats-officedocument.presentationml.tags+xml"/>
  <Override PartName="/ppt/notesSlides/notesSlide56.xml" ContentType="application/vnd.openxmlformats-officedocument.presentationml.notesSlide+xml"/>
  <Override PartName="/ppt/tags/tag2203.xml" ContentType="application/vnd.openxmlformats-officedocument.presentationml.tags+xml"/>
  <Override PartName="/ppt/tags/tag2204.xml" ContentType="application/vnd.openxmlformats-officedocument.presentationml.tags+xml"/>
  <Override PartName="/ppt/tags/tag2205.xml" ContentType="application/vnd.openxmlformats-officedocument.presentationml.tags+xml"/>
  <Override PartName="/ppt/tags/tag2206.xml" ContentType="application/vnd.openxmlformats-officedocument.presentationml.tags+xml"/>
  <Override PartName="/ppt/tags/tag2207.xml" ContentType="application/vnd.openxmlformats-officedocument.presentationml.tags+xml"/>
  <Override PartName="/ppt/tags/tag2208.xml" ContentType="application/vnd.openxmlformats-officedocument.presentationml.tags+xml"/>
  <Override PartName="/ppt/tags/tag2209.xml" ContentType="application/vnd.openxmlformats-officedocument.presentationml.tags+xml"/>
  <Override PartName="/ppt/tags/tag2210.xml" ContentType="application/vnd.openxmlformats-officedocument.presentationml.tags+xml"/>
  <Override PartName="/ppt/tags/tag2211.xml" ContentType="application/vnd.openxmlformats-officedocument.presentationml.tags+xml"/>
  <Override PartName="/ppt/tags/tag2212.xml" ContentType="application/vnd.openxmlformats-officedocument.presentationml.tags+xml"/>
  <Override PartName="/ppt/tags/tag2213.xml" ContentType="application/vnd.openxmlformats-officedocument.presentationml.tags+xml"/>
  <Override PartName="/ppt/tags/tag2214.xml" ContentType="application/vnd.openxmlformats-officedocument.presentationml.tags+xml"/>
  <Override PartName="/ppt/tags/tag2215.xml" ContentType="application/vnd.openxmlformats-officedocument.presentationml.tags+xml"/>
  <Override PartName="/ppt/ink/ink3.xml" ContentType="application/inkml+xml"/>
  <Override PartName="/ppt/tags/tag2216.xml" ContentType="application/vnd.openxmlformats-officedocument.presentationml.tags+xml"/>
  <Override PartName="/ppt/tags/tag2217.xml" ContentType="application/vnd.openxmlformats-officedocument.presentationml.tags+xml"/>
  <Override PartName="/ppt/ink/ink4.xml" ContentType="application/inkml+xml"/>
  <Override PartName="/ppt/tags/tag2218.xml" ContentType="application/vnd.openxmlformats-officedocument.presentationml.tags+xml"/>
  <Override PartName="/ppt/tags/tag2219.xml" ContentType="application/vnd.openxmlformats-officedocument.presentationml.tags+xml"/>
  <Override PartName="/ppt/tags/tag2220.xml" ContentType="application/vnd.openxmlformats-officedocument.presentationml.tags+xml"/>
  <Override PartName="/ppt/tags/tag2221.xml" ContentType="application/vnd.openxmlformats-officedocument.presentationml.tags+xml"/>
  <Override PartName="/ppt/notesSlides/notesSlide57.xml" ContentType="application/vnd.openxmlformats-officedocument.presentationml.notesSlide+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92"/>
  </p:notesMasterIdLst>
  <p:handoutMasterIdLst>
    <p:handoutMasterId r:id="rId93"/>
  </p:handoutMasterIdLst>
  <p:sldIdLst>
    <p:sldId id="428" r:id="rId3"/>
    <p:sldId id="339" r:id="rId4"/>
    <p:sldId id="340" r:id="rId5"/>
    <p:sldId id="341" r:id="rId6"/>
    <p:sldId id="342" r:id="rId7"/>
    <p:sldId id="343" r:id="rId8"/>
    <p:sldId id="344" r:id="rId9"/>
    <p:sldId id="345" r:id="rId10"/>
    <p:sldId id="444" r:id="rId11"/>
    <p:sldId id="350" r:id="rId12"/>
    <p:sldId id="346" r:id="rId13"/>
    <p:sldId id="349" r:id="rId14"/>
    <p:sldId id="351" r:id="rId15"/>
    <p:sldId id="355" r:id="rId16"/>
    <p:sldId id="431" r:id="rId17"/>
    <p:sldId id="429" r:id="rId18"/>
    <p:sldId id="430" r:id="rId19"/>
    <p:sldId id="369" r:id="rId20"/>
    <p:sldId id="432" r:id="rId21"/>
    <p:sldId id="357" r:id="rId22"/>
    <p:sldId id="370" r:id="rId23"/>
    <p:sldId id="445" r:id="rId24"/>
    <p:sldId id="433" r:id="rId25"/>
    <p:sldId id="446" r:id="rId26"/>
    <p:sldId id="447" r:id="rId27"/>
    <p:sldId id="448" r:id="rId28"/>
    <p:sldId id="449" r:id="rId29"/>
    <p:sldId id="450" r:id="rId30"/>
    <p:sldId id="439" r:id="rId31"/>
    <p:sldId id="441" r:id="rId32"/>
    <p:sldId id="442" r:id="rId33"/>
    <p:sldId id="443" r:id="rId34"/>
    <p:sldId id="371" r:id="rId35"/>
    <p:sldId id="372" r:id="rId36"/>
    <p:sldId id="434" r:id="rId37"/>
    <p:sldId id="374" r:id="rId38"/>
    <p:sldId id="375" r:id="rId39"/>
    <p:sldId id="376" r:id="rId40"/>
    <p:sldId id="377" r:id="rId41"/>
    <p:sldId id="378" r:id="rId42"/>
    <p:sldId id="379" r:id="rId43"/>
    <p:sldId id="380" r:id="rId44"/>
    <p:sldId id="381" r:id="rId45"/>
    <p:sldId id="382" r:id="rId46"/>
    <p:sldId id="383" r:id="rId47"/>
    <p:sldId id="384" r:id="rId48"/>
    <p:sldId id="385" r:id="rId49"/>
    <p:sldId id="386" r:id="rId50"/>
    <p:sldId id="387" r:id="rId51"/>
    <p:sldId id="388" r:id="rId52"/>
    <p:sldId id="389" r:id="rId53"/>
    <p:sldId id="390" r:id="rId54"/>
    <p:sldId id="391" r:id="rId55"/>
    <p:sldId id="392" r:id="rId56"/>
    <p:sldId id="393" r:id="rId57"/>
    <p:sldId id="394" r:id="rId58"/>
    <p:sldId id="395" r:id="rId59"/>
    <p:sldId id="396" r:id="rId60"/>
    <p:sldId id="397" r:id="rId61"/>
    <p:sldId id="398" r:id="rId62"/>
    <p:sldId id="401" r:id="rId63"/>
    <p:sldId id="402" r:id="rId64"/>
    <p:sldId id="403" r:id="rId65"/>
    <p:sldId id="404" r:id="rId66"/>
    <p:sldId id="405" r:id="rId67"/>
    <p:sldId id="406" r:id="rId68"/>
    <p:sldId id="407" r:id="rId69"/>
    <p:sldId id="408" r:id="rId70"/>
    <p:sldId id="409" r:id="rId71"/>
    <p:sldId id="410" r:id="rId72"/>
    <p:sldId id="411" r:id="rId73"/>
    <p:sldId id="412" r:id="rId74"/>
    <p:sldId id="413" r:id="rId75"/>
    <p:sldId id="414" r:id="rId76"/>
    <p:sldId id="415" r:id="rId77"/>
    <p:sldId id="416" r:id="rId78"/>
    <p:sldId id="417" r:id="rId79"/>
    <p:sldId id="418" r:id="rId80"/>
    <p:sldId id="419" r:id="rId81"/>
    <p:sldId id="420" r:id="rId82"/>
    <p:sldId id="435" r:id="rId83"/>
    <p:sldId id="436" r:id="rId84"/>
    <p:sldId id="437" r:id="rId85"/>
    <p:sldId id="438" r:id="rId86"/>
    <p:sldId id="423" r:id="rId87"/>
    <p:sldId id="424" r:id="rId88"/>
    <p:sldId id="425" r:id="rId89"/>
    <p:sldId id="426" r:id="rId90"/>
    <p:sldId id="427" r:id="rId91"/>
  </p:sldIdLst>
  <p:sldSz cx="9144000" cy="5143500" type="screen16x9"/>
  <p:notesSz cx="6881813" cy="9296400"/>
  <p:custDataLst>
    <p:tags r:id="rId94"/>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3C3623"/>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2572" autoAdjust="0"/>
  </p:normalViewPr>
  <p:slideViewPr>
    <p:cSldViewPr snapToGrid="0" snapToObjects="1">
      <p:cViewPr varScale="1">
        <p:scale>
          <a:sx n="124" d="100"/>
          <a:sy n="124" d="100"/>
        </p:scale>
        <p:origin x="63"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handoutMaster" Target="handoutMasters/handoutMaster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11/15/2024</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22-11-30T05:29:07.208"/>
    </inkml:context>
    <inkml:brush xml:id="br0">
      <inkml:brushProperty name="width" value="0.05292" units="cm"/>
      <inkml:brushProperty name="height" value="0.05292" units="cm"/>
      <inkml:brushProperty name="color" value="#FF0000"/>
    </inkml:brush>
  </inkml:definitions>
  <inkml:trace contextRef="#ctx0" brushRef="#br0">5456 6919 19 0,'-9'-7'9'0,"5"21"8"0,4-11-11 16,0-10-5-16,0 7 1 15,0-3-1-15,0 0 0 16,0-1 0-16,0-2 0 16,0-1-1-16,0 4 0 15,0-4 1-15,0 7 1 0,0 0 1 16,0 0 1-16,0 0-1 15,4 10 0-15,-4-3-1 16,9 3 1-16,0 3-1 16,4 0 0-16,1 4 0 15,8 9 0-15,0 1-1 16,0 0 0-16,4-1-1 16,-3-3 1-16,8 1 4 15,-9-11 0-15,4 0-2 16,1-6 0-16,-1-11 1 15,5-2 0-15,0-4-4 16,-4-17 1-16,-1 4-1 16,-3-4 0-16,-1-6 0 15,-5-7 0-15,-3-6-7 0,-1-4 0 16,0 4-4-16,-4-1 0 16,0 8-2-16,0 12 0 15,0 14-13-15,4 9 0 16</inkml:trace>
  <inkml:trace contextRef="#ctx0" brushRef="#br0" timeOffset="1">5943 7145 27 0,'-9'-4'13'0,"18"-9"2"15,-9 16-13-15,-5-6 0 16,1 3 1-16,4 0 0 16,-4-3 0-16,4 3-4 15,0 6 1-15,-5 4 4 16,1 4 1-16,-1 12 0 15,1 14 0-15,-1 6-4 16,5 1 1-16,0 6-2 16,0-3 0-16,0-7-1 15,0-3 1-15,0-4-8 16,0-3 1-16,-4-3-8 0,4-13 0 16,0-7-6-16,9-7 0 15</inkml:trace>
  <inkml:trace contextRef="#ctx0" brushRef="#br0" timeOffset="2">6279 7175 36 0,'-9'-4'18'0,"5"4"0"0,4 0-18 0,-5 4 1 15,1-4 1-15,0 0-3 16,-1 0 0-16,5 3 1 16,0 3 0-16,0 1 0 15,0 3 0-15,0 3 0 16,5 1 1-16,3-1-1 16,1-3 0-16,5 0 0 15,3 0 1-15,1-4-1 16,0-2 0-16,-1-1 0 15,1-3 0-15,-5 3 0 16,1-3 0-16,-5 0-2 16,-5 0 0-16,0-3 3 15,1 0 1-15,-1-1-1 16,-4 1 0-16,0 3-2 0,0 0 1 16,5-3 0-16,-1-1 1 15,-4 4-2-15,5-3 1 16,-1-4 0-16,0 1 1 15,5-4-1-15,0-3 1 16,0-1-1-16,0 1 1 16,-5-4-1-16,1 1 0 15,-1-1 2-15,-4-6 0 16,-4-7-3-16,-5 10 1 16,0-6 0-16,-4-4 0 15,-1 3 0-15,1 7 1 16,-5 7 0-16,1 3 0 15,-5 7 0-15,-1 13 0 0,1 0-3 16,0 3 0-16,0 10 0 16,0 4 0-16,4-4-8 15,-4 0 0-15,9-6-10 16,4 0 0-16,9-11 11 16,13 7 1-16</inkml:trace>
  <inkml:trace contextRef="#ctx0" brushRef="#br0" timeOffset="3">6837 6886 33 0,'-22'0'16'0,"0"23"1"0,17-20-17 16,-8 4 0-16,0 0 1 16,-1 3-1-16,1 0 0 15,0 0 0-15,4 3 0 16,4 0-1-16,5-3 1 16,0 7 0-16,9-4 0 15,5 4 2-15,3-4 1 16,5 3-4-16,1 1 0 15,-1 6 1-15,0-6 0 0,-5 3 0 16,1-4 1-16,-9 4 1 16,-5 0 0-16,-4 0-4 15,-4 0 1-15,-9 0 1 16,-9 3 1-16,-5 0-2 16,-4-9 1-16,0-5-6 15,0-5 1-15,0-8-14 16,9-5 1-16,9-11 7 15,13-4 0-15</inkml:trace>
  <inkml:trace contextRef="#ctx0" brushRef="#br0" timeOffset="4">7009 7131 28 0,'0'20'14'0,"18"-16"3"0,-14-1-13 16,5-3-2-16,5-3 0 15,3 3-2-15,1-7 0 16,4 4 0-16,0-1 1 16,0-2 0-16,0-4 0 15,-4 3 1-15,0-13 1 16,-9 4 0-16,-5 2 1 15,-8-9-4-15,-5 10 0 16,-9 0 0-16,-4 6 1 0,-4 4 0 16,-5 9 0-16,0 4 0 15,4 10 1-15,0 7-4 16,5 6 1-16,5-3 1 16,8 3 1-16,4-3-1 15,14-4 0-15,4-2-6 16,10-8 1-16,16-6-8 15,6-7 1-15,3-9-13 16,5-8 1-16</inkml:trace>
  <inkml:trace contextRef="#ctx0" brushRef="#br0" timeOffset="5">7527 7009 31 0,'-9'6'15'0,"-4"47"5"0,13-39-16 16,0 2-3-16,0 7 1 15,0-3 0-15,0-3 0 16,0 0-1-16,4-4 1 16,1 0-1-16,-1-3 1 15,1-3-1-15,-1-4 1 16,0-6-1-16,5-1 1 16,0-9-2-16,0-4 0 15,4-2 0-15,1 2 0 16,-1 0 0-16,0 11 0 15,0-1 0-15,1 4 1 16,-5 9 0-16,-1 4 1 0,-3 4 0 16,-1-1 0-16,-4 0 1 15,0 0 1-15,0 1-4 16,0-1 1-16,0-3 0 16,0-3 0-16,0-1-1 15,0-6 1-15,0 0-1 16,5-6 1-16,4-8-1 15,8 1 0-15,1-4-2 16,4-2 1-16,-4 9 0 16,4-4 0-16,-4 11 2 15,-1 0 0-15,1-1-2 16,0 4 1-16,-5 4 0 16,0 2 0-16,1 4 0 15,-6 0 1-15,1 0-4 0,0-3 0 16,4 3-4-16,1-4 1 15,-6-2-4-15,6-4 0 16,-1-4-2-16,0-2 1 16,5-1-7-16,0-3 0 15,-1-6 14-15,1-1 1 16</inkml:trace>
  <inkml:trace contextRef="#ctx0" brushRef="#br0" timeOffset="6">8142 7032 32 0,'0'10'16'0,"5"36"3"0,-1-29-15 15,0 3-2-15,1 3 1 16,4 13-5 0,0-2 1-16,-1-4-8 15,-3-11 1-15,-1-5-20 16,-4-8 1-16,5-6 27 16,-5-10 0-16</inkml:trace>
  <inkml:trace contextRef="#ctx0" brushRef="#br0" timeOffset="7">7978 6886 43 0,'-26'-3'21'0,"26"6"-3"16,0-3-21-16,4-3-8 16,5-4 0-16,0-3-17 15,13-7 0-15</inkml:trace>
  <inkml:trace contextRef="#ctx0" brushRef="#br0" timeOffset="8">8496 6677 36 0,'0'0'18'0,"22"20"1"0,-17-10-17 16,4 0-2-16,-1 6 0 15,-3 4 1-15,4 3 1 16,0 14-1-16,-1 9 0 16,1 4-1-16,0 0 0 0,-4-4 0 15,-1-3 1-15,0 1-2 16,5-5 0-16,0-5-6 16,-5-8 1-16,1-9-23 15,4-7 0-15,4-7 25 16,-9-10 1-16</inkml:trace>
  <inkml:trace contextRef="#ctx0" brushRef="#br0" timeOffset="8.131">8496 6995 44 0,'13'0'22'0,"23"14"1"15,-23-18-23-15,5 1-1 16,4-7 0-16,4-3-5 0,1 3 0 15,0-7-1-15,-1 7 1 16,10 4 4-16,-10 6 1 16,1 10 2-16,-1 3 1 15,1 7 3-15,4 0 1 16,4-4-3-16,1 4 1 16,-1-3-3-16,0-14 1 15,1 4-1-15,-1-11 0 16,-4 1-2-16,0-13 0 15,-9-1 0-15,-4-3 1 16,-9-3-1-16,-9 0 1 16,-9-1 2-16,-13 4 0 0,-5 7 1 15,-4 10 0-15,-9 16 0 16,1 14 0-16,-1 6-3 16,4 10 0-16,10 0 0 15,8-3 0-15,9 3-1 16,14-10 1-16,8-6-5 15,14-4 1-15,8-6-10 16,0-7 0-16,1-10-15 16,-1-7 0-16</inkml:trace>
  <inkml:trace contextRef="#ctx0" brushRef="#br0" timeOffset="9.131">7903 10366 31 0,'-4'36'15'0,"4"57"1"0,4-59-16 16,-4 15 0-16,0 11 1 15,0 3-3-15,0 7 1 16,5-11-7-16,-1 1 1 16,-4 0-2-16,0 0 0 15,0-11-4-15,4-15 0 16</inkml:trace>
  <inkml:trace contextRef="#ctx0" brushRef="#br0" timeOffset="10.131">7837 10223 36 0,'26'-6'18'15,"50"-24"3"-15,-54 27-18 0,4-1-3 16,5 8 0-16,-4 5 4 15,-1 5 1-15,1 6-5 16,-1 10 0-16,-8 3 0 16,-9 3 1-16,-5 4-1 15,-8 0 1-15,-5 3-5 16,-13-3 0-16,-9-10-5 16,0-7 1-16,5-10-15 15,-1-16 0-15,5-7 14 16,9-3 1-16</inkml:trace>
  <inkml:trace contextRef="#ctx0" brushRef="#br0" timeOffset="11.131">8430 10499 23 0,'35'6'11'0,"5"1"4"0,-36-7-11 16,1 3 0-16,-1-6 1 15,-4 0-1-15,-4-4 0 16,-9 0-2-16,-10 1 0 16,-3 2 2-16,-5 4 0 15,0 7-1-15,0 6 0 16,0 21-1-16,-4 9 1 0,8 3-2 16,5 10 0-16,4-2-2 15,9-11 1-15,5-7-2 16,8-9 1-16,5-11-2 15,5-6 0-15,3-16-2 16,5-18 1-16,0-2 4 16,-4-17 0-16,0 0-1 15,0 3 0-15,-5 10 3 16,0 10 0-16,-4 13 1 16,4 14 1-16,-4 6-2 15,0 7 0-15,0 0-2 16,4 0 1-16,0 10-7 15,5-10 0-15,0-10-12 16,-1-10 1-16,1-4-4 0,9-9 0 16</inkml:trace>
  <inkml:trace contextRef="#ctx0" brushRef="#br0" timeOffset="12.131">8647 10034 44 0,'-9'7'22'0,"0"46"5"0,9-33-22 16,-5 6-1-16,10 21 0 15,-1 13-2-15,1 16 0 16,8 0-4-16,-4-3 0 16,0-3-7-16,4-10 0 0,0-14-1 15,1-10 0-15,3-12-12 16,5-8 1-16,1-16 9 15,3-20 0-15</inkml:trace>
  <inkml:trace contextRef="#ctx0" brushRef="#br0" timeOffset="13.131">9023 10459 39 0,'0'10'19'0,"-18"3"4"15,18 0-19-15,-4 7-1 16,4 4 1-16,0 2-3 15,8 7 0-15,1-3-1 16,5 3 0-16,-1-6 0 0,9 3 0 16,0-10 0-1,0-10 0-15,0-7 1 0,-4-10 1 16,0-9-1-16,-5-11 1 16,-4-6-2-16,-9-7 1 15,-5-3-2-15,-8 6 1 16,-4 4-1-16,-1 10 0 15,-4 3 0-15,0 10 0 16,-1 7-5-16,-3 3 0 16,4 0-3-16,4 0 0 15,9 0-11-15,5 0 1 16,8-3 6-16,14-1 0 16</inkml:trace>
  <inkml:trace contextRef="#ctx0" brushRef="#br0" timeOffset="14.131">9571 10612 39 0,'36'53'19'0,"-5"-20"1"15,-22-23-20-15,0 3 5 16,-1-6 1-16,-8 3-4 16,0-10 1-16,-8-7-1 15,-6-16 0-15,-3-7-2 16,-1-10 0-16,-4-10 3 15,0-16 0-15,-1-10-4 16,6-11 1-16,4 1 1 16,4 6 0-16,4 8-1 15,10 15 1-15,4 14-1 0,4 10 0 16,9 16-1-16,4 11 1 16,5 9 1-16,5 13 0 15,4 11 0-15,-1 16 0 16,6 4-1-16,-1 6 0 15,-4 6-7-15,-5-6 0 16,-4 1-2-16,-4-8 0 16,-5-10-8-16,-4-9 1 15,-1-4-6-15,-17-13 1 32</inkml:trace>
  <inkml:trace contextRef="#ctx0" brushRef="#br0" timeOffset="15.131">9523 10273 50 0,'31'-3'25'0,"48"16"-1"15,-52-13-25-15,8-3-9 16,5-1 0-16,9-9-10 16,-5 0 0-16,5-7 1 15,-1-3 1-15</inkml:trace>
  <inkml:trace contextRef="#ctx0" brushRef="#br0" timeOffset="16.1313">10195 9673 35 0,'-13'16'17'0,"22"34"3"0,-5-27-18 15,5 10 3-15,-4 11 1 16,4 9-4-16,4 0 0 15,5 3-3-15,-1-3 0 16,1-3-6-16,4-4 1 16,0 1-4-16,0-11 1 15,-4-6-10-15,0-7 0 16,4-9 11-16,-4-8 0 16</inkml:trace>
  <inkml:trace contextRef="#ctx0" brushRef="#br0" timeOffset="17.1313">10465 9699 38 0,'-22'17'19'0,"22"3"0"16,5-7-19-16,3 10 4 15,1 10 0-15,9 14-3 16,0 9 1-16,4 4-4 16,0 3 0-16,0-7-2 15,0-3 0-15,0 0-1 16,-4-9 0-16,-5-5-5 0,-4-9 1 16,-4-10-14-16,-5-7 1 15</inkml:trace>
  <inkml:trace contextRef="#ctx0" brushRef="#br0" timeOffset="18.1313">10430 10024 39 0,'-4'14'19'0,"52"-14"3"0,-30 0-20 15,4-4-6-15,0 1 1 16,5-4 2-16,-5 1 0 0,9 2 2 15,-9 4 1-15,0 4-3 16,-4 9 0-16,-1 4 1 16,1-1 1-16,-5 1 0 15,5 3 1-15,0 0-1 16,4 3 1-16,0-13-2 16,5 3 1-16,-1-6-1 15,1-1 0-15,-1-9 1 16,-4-4 1-16,1-6 0 15,-6-4 0-15,1 1 0 16,-5-11 0-16,-8 1-1 16,-1-4 1-16,-8 3-2 15,-10 4 0-15,-8 7-1 16,-9 6 0-16,-4 0 1 0,-5 10 1 16,0 13-2-16,5 7 0 15,4 6-14-15,9 4 0 16,8 3-16-16,19-3 0 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4:57.542"/>
    </inkml:context>
    <inkml:brush xml:id="br0">
      <inkml:brushProperty name="width" value="0.05292" units="cm"/>
      <inkml:brushProperty name="height" value="0.05292" units="cm"/>
      <inkml:brushProperty name="color" value="#FF0000"/>
    </inkml:brush>
  </inkml:definitions>
  <inkml:trace contextRef="#ctx0" brushRef="#br0">5456 6919 19 0,'-9'-7'9'0,"5"21"8"0,4-11-11 16,0-10-5-16,0 7 1 15,0-3-1-15,0 0 0 16,0-1 0-16,0-2 0 16,0-1-1-16,0 4 0 15,0-4 1-15,0 7 1 0,0 0 1 16,0 0 1-16,0 0-1 15,4 10 0-15,-4-3-1 16,9 3 1-16,0 3-1 16,4 0 0-16,1 4 0 15,8 9 0-15,0 1-1 16,0 0 0-16,4-1-1 16,-3-3 1-16,8 1 4 15,-9-11 0-15,4 0-2 16,1-6 0-16,-1-11 1 15,5-2 0-15,0-4-4 16,-4-17 1-16,-1 4-1 16,-3-4 0-16,-1-6 0 15,-5-7 0-15,-3-6-7 0,-1-4 0 16,0 4-4-16,-4-1 0 16,0 8-2-16,0 12 0 15,0 14-13-15,4 9 0 16</inkml:trace>
  <inkml:trace contextRef="#ctx0" brushRef="#br0" timeOffset="360.2559">5943 7145 27 0,'-9'-4'13'0,"18"-9"2"15,-9 16-13-15,-5-6 0 16,1 3 1-16,4 0 0 16,-4-3 0-16,4 3-4 15,0 6 1-15,-5 4 4 16,1 4 1-16,-1 12 0 15,1 14 0-15,-1 6-4 16,5 1 1-16,0 6-2 16,0-3 0-16,0-7-1 15,0-3 1-15,0-4-8 16,0-3 1-16,-4-3-8 0,4-13 0 16,0-7-6-16,9-7 0 15</inkml:trace>
  <inkml:trace contextRef="#ctx0" brushRef="#br0" timeOffset="975.6926">6279 7175 36 0,'-9'-4'18'0,"5"4"0"0,4 0-18 0,-5 4 1 15,1-4 1-15,0 0-3 16,-1 0 0-16,5 3 1 16,0 3 0-16,0 1 0 15,0 3 0-15,0 3 0 16,5 1 1-16,3-1-1 16,1-3 0-16,5 0 0 15,3 0 1-15,1-4-1 16,0-2 0-16,-1-1 0 15,1-3 0-15,-5 3 0 16,1-3 0-16,-5 0-2 16,-5 0 0-16,0-3 3 15,1 0 1-15,-1-1-1 16,-4 1 0-16,0 3-2 0,0 0 1 16,5-3 0-16,-1-1 1 15,-4 4-2-15,5-3 1 16,-1-4 0-16,0 1 1 15,5-4-1-15,0-3 1 16,0-1-1-16,0 1 1 16,-5-4-1-16,1 1 0 15,-1-1 2-15,-4-6 0 16,-4-7-3-16,-5 10 1 16,0-6 0-16,-4-4 0 15,-1 3 0-15,1 7 1 16,-5 7 0-16,1 3 0 15,-5 7 0-15,-1 13 0 0,1 0-3 16,0 3 0-16,0 10 0 16,0 4 0-16,4-4-8 15,-4 0 0-15,9-6-10 16,4 0 0-16,9-11 11 16,13 7 1-16</inkml:trace>
  <inkml:trace contextRef="#ctx0" brushRef="#br0" timeOffset="1395.9916">6837 6886 33 0,'-22'0'16'0,"0"23"1"0,17-20-17 16,-8 4 0-16,0 0 1 16,-1 3-1-16,1 0 0 15,0 0 0-15,4 3 0 16,4 0-1-16,5-3 1 16,0 7 0-16,9-4 0 15,5 4 2-15,3-4 1 16,5 3-4-16,1 1 0 15,-1 6 1-15,0-6 0 0,-5 3 0 16,1-4 1-16,-9 4 1 16,-5 0 0-16,-4 0-4 15,-4 0 1-15,-9 0 1 16,-9 3 1-16,-5 0-2 16,-4-9 1-16,0-5-6 15,0-5 1-15,0-8-14 16,9-5 1-16,9-11 7 15,13-4 0-15</inkml:trace>
  <inkml:trace contextRef="#ctx0" brushRef="#br0" timeOffset="1786.2668">7009 7131 28 0,'0'20'14'0,"18"-16"3"0,-14-1-13 16,5-3-2-16,5-3 0 15,3 3-2-15,1-7 0 16,4 4 0-16,0-1 1 16,0-2 0-16,0-4 0 15,-4 3 1-15,0-13 1 16,-9 4 0-16,-5 2 1 15,-8-9-4-15,-5 10 0 16,-9 0 0-16,-4 6 1 0,-4 4 0 16,-5 9 0-16,0 4 0 15,4 10 1-15,0 7-4 16,5 6 1-16,5-3 1 16,8 3 1-16,4-3-1 15,14-4 0-15,4-2-6 16,10-8 1-16,16-6-8 15,6-7 1-15,3-9-13 16,5-8 1-16</inkml:trace>
  <inkml:trace contextRef="#ctx0" brushRef="#br0" timeOffset="2327.653">7527 7009 31 0,'-9'6'15'0,"-4"47"5"0,13-39-16 16,0 2-3-16,0 7 1 15,0-3 0-15,0-3 0 16,0 0-1-16,4-4 1 16,1 0-1-16,-1-3 1 15,1-3-1-15,-1-4 1 16,0-6-1-16,5-1 1 16,0-9-2-16,0-4 0 15,4-2 0-15,1 2 0 16,-1 0 0-16,0 11 0 15,0-1 0-15,1 4 1 16,-5 9 0-16,-1 4 1 0,-3 4 0 16,-1-1 0-16,-4 0 1 15,0 0 1-15,0 1-4 16,0-1 1-16,0-3 0 16,0-3 0-16,0-1-1 15,0-6 1-15,0 0-1 16,5-6 1-16,4-8-1 15,8 1 0-15,1-4-2 16,4-2 1-16,-4 9 0 16,4-4 0-16,-4 11 2 15,-1 0 0-15,1-1-2 16,0 4 1-16,-5 4 0 16,0 2 0-16,1 4 0 15,-6 0 1-15,1 0-4 0,0-3 0 16,4 3-4-16,1-4 1 15,-6-2-4-15,6-4 0 16,-1-4-2-16,0-2 1 16,5-1-7-16,0-3 0 15,-1-6 14-15,1-1 1 16</inkml:trace>
  <inkml:trace contextRef="#ctx0" brushRef="#br0" timeOffset="2477.7591">8142 7032 32 0,'0'10'16'0,"5"36"3"0,-1-29-15 15,0 3-2-15,1 3 1 16,4 13-5 0,0-2 1-16,-1-4-8 15,-3-11 1-15,-1-5-20 16,-4-8 1-16,5-6 27 16,-5-10 0-16</inkml:trace>
  <inkml:trace contextRef="#ctx0" brushRef="#br0" timeOffset="2612.854">7978 6886 43 0,'-26'-3'21'0,"26"6"-3"16,0-3-21-16,4-3-8 16,5-4 0-16,0-3-17 15,13-7 0-15</inkml:trace>
  <inkml:trace contextRef="#ctx0" brushRef="#br0" timeOffset="2883.0465">8496 6677 36 0,'0'0'18'0,"22"20"1"0,-17-10-17 16,4 0-2-16,-1 6 0 15,-3 4 1-15,4 3 1 16,0 14-1-16,-1 9 0 16,1 4-1-16,0 0 0 0,-4-4 0 15,-1-3 1-15,0 1-2 16,5-5 0-16,0-5-6 16,-5-8 1-16,1-9-23 15,4-7 0-15,4-7 25 16,-9-10 1-16</inkml:trace>
  <inkml:trace contextRef="#ctx0" brushRef="#br0" timeOffset="3303.3452">8496 6995 44 0,'13'0'22'0,"23"14"1"15,-23-18-23-15,5 1-1 16,4-7 0-16,4-3-5 0,1 3 0 15,0-7-1-15,-1 7 1 16,10 4 4-16,-10 6 1 16,1 10 2-16,-1 3 1 15,1 7 3-15,4 0 1 16,4-4-3-16,1 4 1 16,-1-3-3-16,0-14 1 15,1 4-1-15,-1-11 0 16,-4 1-2-16,0-13 0 15,-9-1 0-15,-4-3 1 16,-9-3-1-16,-9 0 1 16,-9-1 2-16,-13 4 0 0,-5 7 1 15,-4 10 0-15,-9 16 0 16,1 14 0-16,-1 6-3 16,4 10 0-16,10 0 0 15,8-3 0-15,9 3-1 16,14-10 1-16,8-6-5 15,14-4 1-15,8-6-10 16,0-7 0-16,1-10-15 16,-1-7 0-16</inkml:trace>
  <inkml:trace contextRef="#ctx0" brushRef="#br0" timeOffset="3873.7524">7903 10366 31 0,'-4'36'15'0,"4"57"1"0,4-59-16 16,-4 15 0-16,0 11 1 15,0 3-3-15,0 7 1 16,5-11-7-16,-1 1 1 16,-4 0-2-16,0 0 0 15,0-11-4-15,4-15 0 16</inkml:trace>
  <inkml:trace contextRef="#ctx0" brushRef="#br0" timeOffset="4128.9351">7837 10223 36 0,'26'-6'18'15,"50"-24"3"-15,-54 27-18 0,4-1-3 16,5 8 0-16,-4 5 4 15,-1 5 1-15,1 6-5 16,-1 10 0-16,-8 3 0 16,-9 3 1-16,-5 4-1 15,-8 0 1-15,-5 3-5 16,-13-3 0-16,-9-10-5 16,0-7 1-16,5-10-15 15,-1-16 0-15,5-7 14 16,9-3 1-16</inkml:trace>
  <inkml:trace contextRef="#ctx0" brushRef="#br0" timeOffset="4549.2276">8430 10499 23 0,'35'6'11'0,"5"1"4"0,-36-7-11 16,1 3 0-16,-1-6 1 15,-4 0-1-15,-4-4 0 16,-9 0-2-16,-10 1 0 16,-3 2 2-16,-5 4 0 15,0 7-1-15,0 6 0 16,0 21-1-16,-4 9 1 0,8 3-2 16,5 10 0-16,4-2-2 15,9-11 1-15,5-7-2 16,8-9 1-16,5-11-2 15,5-6 0-15,3-16-2 16,5-18 1-16,0-2 4 16,-4-17 0-16,0 0-1 15,0 3 0-15,-5 10 3 16,0 10 0-16,-4 13 1 16,4 14 1-16,-4 6-2 15,0 7 0-15,0 0-2 16,4 0 1-16,0 10-7 15,5-10 0-15,0-10-12 16,-1-10 1-16,1-4-4 0,9-9 0 16</inkml:trace>
  <inkml:trace contextRef="#ctx0" brushRef="#br0" timeOffset="4775.3894">8647 10034 44 0,'-9'7'22'0,"0"46"5"0,9-33-22 16,-5 6-1-16,10 21 0 15,-1 13-2-15,1 16 0 16,8 0-4-16,-4-3 0 16,0-3-7-16,4-10 0 0,0-14-1 15,1-10 0-15,3-12-12 16,5-8 1-16,1-16 9 15,3-20 0-15</inkml:trace>
  <inkml:trace contextRef="#ctx0" brushRef="#br0" timeOffset="5089.6119">9023 10459 39 0,'0'10'19'0,"-18"3"4"15,18 0-19-15,-4 7-1 16,4 4 1-16,0 2-3 15,8 7 0-15,1-3-1 16,5 3 0-16,-1-6 0 0,9 3 0 16,0-10 0-1,0-10 0-15,0-7 1 0,-4-10 1 16,0-9-1-16,-5-11 1 16,-4-6-2-16,-9-7 1 15,-5-3-2-15,-8 6 1 16,-4 4-1-16,-1 10 0 15,-4 3 0-15,0 10 0 16,-1 7-5-16,-3 3 0 16,4 0-3-16,4 0 0 15,9 0-11-15,5 0 1 16,8-3 6-16,14-1 0 16</inkml:trace>
  <inkml:trace contextRef="#ctx0" brushRef="#br0" timeOffset="5464.8803">9571 10612 39 0,'36'53'19'0,"-5"-20"1"15,-22-23-20-15,0 3 5 16,-1-6 1-16,-8 3-4 16,0-10 1-16,-8-7-1 15,-6-16 0-15,-3-7-2 16,-1-10 0-16,-4-10 3 15,0-16 0-15,-1-10-4 16,6-11 1-16,4 1 1 16,4 6 0-16,4 8-1 15,10 15 1-15,4 14-1 0,4 10 0 16,9 16-1-16,4 11 1 16,5 9 1-16,5 13 0 15,4 11 0-15,-1 16 0 16,6 4-1-16,-1 6 0 15,-4 6-7-15,-5-6 0 16,-4 1-2-16,-4-8 0 16,-5-10-8-16,-4-9 1 15,-1-4-6-15,-17-13 1 32</inkml:trace>
  <inkml:trace contextRef="#ctx0" brushRef="#br0" timeOffset="5614.9866">9523 10273 50 0,'31'-3'25'0,"48"16"-1"15,-52-13-25-15,8-3-9 16,5-1 0-16,9-9-10 16,-5 0 0-16,5-7 1 15,-1-3 1-15</inkml:trace>
  <inkml:trace contextRef="#ctx0" brushRef="#br0" timeOffset="5841.1455">10195 9673 35 0,'-13'16'17'0,"22"34"3"0,-5-27-18 15,5 10 3-15,-4 11 1 16,4 9-4-16,4 0 0 15,5 3-3-15,-1-3 0 16,1-3-6-16,4-4 1 16,0 1-4-16,0-11 1 15,-4-6-10-15,0-7 0 16,4-9 11-16,-4-8 0 16</inkml:trace>
  <inkml:trace contextRef="#ctx0" brushRef="#br0" timeOffset="6111.3393">10465 9699 38 0,'-22'17'19'0,"22"3"0"16,5-7-19-16,3 10 4 15,1 10 0-15,9 14-3 16,0 9 1-16,4 4-4 16,0 3 0-16,0-7-2 15,0-3 0-15,0 0-1 16,-4-9 0-16,-5-5-5 0,-4-9 1 16,-4-10-14-16,-5-7 1 15</inkml:trace>
  <inkml:trace contextRef="#ctx0" brushRef="#br0" timeOffset="6515.6227">10430 10024 39 0,'-4'14'19'0,"52"-14"3"0,-30 0-20 15,4-4-6-15,0 1 1 16,5-4 2-16,-5 1 0 0,9 2 2 15,-9 4 1-15,0 4-3 16,-4 9 0-16,-1 4 1 16,1-1 1-16,-5 1 0 15,5 3 1-15,0 0-1 16,4 3 1-16,0-13-2 16,5 3 1-16,-1-6-1 15,1-1 0-15,-1-9 1 16,-4-4 1-16,1-6 0 15,-6-4 0-15,1 1 0 16,-5-11 0-16,-8 1-1 16,-1-4 1-16,-8 3-2 15,-10 4 0-15,-8 7-1 16,-9 6 0-16,-4 0 1 0,-5 10 1 16,0 13-2-16,5 7 0 15,4 6-14-15,9 4 0 16,8 3-16-16,19-3 0 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1:16.531"/>
    </inkml:context>
    <inkml:brush xml:id="br0">
      <inkml:brushProperty name="width" value="0.05292" units="cm"/>
      <inkml:brushProperty name="height" value="0.05292" units="cm"/>
      <inkml:brushProperty name="color" value="#FF0000"/>
    </inkml:brush>
  </inkml:definitions>
  <inkml:trace contextRef="#ctx0" brushRef="#br0">22189 4406 35 0,'-18'7'17'0,"18"-17"5"0,0 10-19 16,0 0 1-16,9-7 0 0,0 7-2 15,0 0 1-15,0-3-2 16,4-1 0-16,0 14 0 16,5-3 0-16,4-4-1 15,14 4 1-15,4-1 0 16,8-2 0-16,10-1-1 15,8 0 0-15,-4-3 0 16,0 0 0-16,-4 7 2 16,-5-4 0-16,-9 4 0 15,-8 0 1-15,-5 3-3 16,-5-4 1-16,-3 8-1 16,-6-1 0-16,-3 4 0 15,-1 2 0-15,0 1 1 16,-4 7 1-16,-5 3-2 0,1 0 0 15,-5 6 1-15,-5 8 1 16,1 2-1-16,-5 20 1 16,-4 11-2-16,4 3 1 15,0 9-1-15,0 11 0 16,0 0-1-16,1 9 0 16,8 11 2-16,0-10 0 15,0 9-1-15,0 1 1 16,-5-7-1-16,1 10 0 15,-5-14 0-15,0 1 0 16,-4 3 0-16,-1-3 0 16,1 6 0-16,0 4 1 0,0-7 0 15,-1-7 0-15,1 4-1 16,4-14 0-16,-4 0 1 16,4 4 0-16,0-14 0 15,-9 1 1-15,1-1-2 16,3-6 0-16,1-4 1 15,4-6 1-15,0-10-2 16,1 0 1-16,-1-1 0 16,0 1 0-16,4-10 1 15,5 0 0-15,0-4-4 16,0-2 0-16,-4-4 2 16,4-4 0-16,0 1 1 15,-4-7 0-15,4-4-1 16,-5-3 0-16,5-6-1 0,-4-4 0 15,4-3 2-15,-5-3 1 16,5 0-3-16,0-1 0 16,0-6 0-16,5 7 1 15,-5-7 1-15,0 0 0 16,0 0-1-16,0 0 0 16,-5 0 0-16,1 0 0 15,-5 0 0-15,0-7 0 16,-4-3 0-16,0 0 0 15,-10-6-1-15,-3-1 0 16,-5 0 0-16,-9 1 1 16,-4 3 0-16,-10 3 1 15,-8 3 0-15,-8 7 0 0,-1 3-2 16,0 1 1-16,0 2 1 16,5 1 1-16,4-4-3 15,0 0 0-15,8 4 2 16,6 3 0-16,12-7-2 15,5 4 1-15,5 0-2 16,4-4 1-16,8 0 1 16,1 1 0-16,0-1-4 15,4 0 1-15,4-6-7 16,1 0 1-16,4-4-7 16,4 0 0-16,5-6-21 15,5-4 1-15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2:40.634"/>
    </inkml:context>
    <inkml:brush xml:id="br0">
      <inkml:brushProperty name="width" value="0.05292" units="cm"/>
      <inkml:brushProperty name="height" value="0.05292" units="cm"/>
      <inkml:brushProperty name="color" value="#FF0000"/>
    </inkml:brush>
  </inkml:definitions>
  <inkml:trace contextRef="#ctx0" brushRef="#br0">17282 797 15 0,'-31'7'7'16,"9"-14"8"-16,17 4-8 0,-4 0-2 16,1 9 0-16,-1-6-3 15,4 0 0-15,1 4-3 16,4-1 1-16,0 0-1 15,0-3 1-15,4 4 3 16,10-4 1-16,3 0-1 16,5-4 1-16,5 1-2 15,0 3 1-15,8 0-1 16,9 0 1-16,14 0-3 16,22 7 0-16,-1 3-1 15,14-10 0-15,9 0 1 0,5-7 0 16,3 4 1-16,5 3 1 15,5 0-4-15,-9 3 1 16,-5 4 1-16,0-4 0 16,-4 4 1-16,4 3 0 15,1 3 0-15,-5-3 0 16,-5 0-2-16,1 6 1 16,3-2 0-16,1 2 0 15,-4-9 0-15,-5 3 0 16,-5-3 1-16,-4-7 0 15,-4-4-2-15,-5 4 1 16,-4-3 0-16,-4-4 0 0,-10 4 0 16,-8 0 1-16,-5-1 0 15,1-9 0-15,-10 6-2 16,0-6 1-16,1 0 0 16,-5 0 1-16,0-7-1 15,-5-10 0-15,5-10-1 16,0 0 1-16,0 0 0 15,5-3 1-15,-5 6-2 16,9 4 1-16,-9 0-1 16,-5 3 0-16,1 3 2 15,-1-6 0-15,-8 3-2 16,-5 0 1-16,-8 7 0 16,-5-3 0-16,-5 2 0 15,-3-9 0-15,-6 10 0 0,1-4 1 16,-5 4-2-16,-4 6 0 15,-4 1 1-15,-5 2 1 16,0 1-1-16,-14 7 0 16,-3-1 0-16,-10-10 1 15,-4 14-1-15,-4-4 0 16,-5-3 0-16,0 4 1 16,-4-1-1-16,-5 4 0 15,-13-4-1-15,-5 7 1 16,1-3 0-16,0-4 1 15,-5 0-2-15,-5 7 1 16,-12 0 0-16,4 0 1 16,-1 0-1-16,-3 0 0 0,-1 0 0 15,1 0 0-15,-5-10 0 16,9-3 0-16,4 13 0 16,9-10 0-16,-4 14 0 15,-5 2 0-15,5-2 1 16,-1-1 1-16,1 13-2 15,0-2 1-15,-5 9-1 16,-4-3 0-16,13 13 0 16,9-10 0-16,4 4 0 15,14 6 0-15,13 4-1 16,9-1 1-16,13 8 0 16,9-5 1-16,5 8-1 15,12 3 0-15,14-4-1 16,9 4 1-16,22-3 0 0,13 6 0 15,27 0 1-15,31-3 1 16,31-10-2-16,40 6 1 16,39-3-1-16,28-16 0 15,25 3-6-15,14-10 1 16,-13 3-35-16,-14-10 0 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7:00.336"/>
    </inkml:context>
    <inkml:brush xml:id="br0">
      <inkml:brushProperty name="width" value="0.05292" units="cm"/>
      <inkml:brushProperty name="height" value="0.05292" units="cm"/>
      <inkml:brushProperty name="color" value="#FF0000"/>
    </inkml:brush>
  </inkml:definitions>
  <inkml:trace contextRef="#ctx0" brushRef="#br0">7512 2346 16 0,'40'-7'8'0,"22"4"1"0,-49 6-8 16,0 0-1-16,0 1 1 15,-4 2-1-15,0 4 1 16,-4-3-2-16,-5 3 1 16,4 0 0-16,-4 0 0 15,0 0 2-15,0 0 0 16,0 0 1-16,4 3 1 15,5 7-2-15,9 0 1 16,9 0-3-16,17-3 0 16,9-4 0-16,22-6 1 0,18-7-2 15,27-7 1-15,17-3 3 16,5 0 0-16,4 7-3 16,5-4 1-16,4 0 0 15,-14 1 1-15,-8-1-4 16,5 0 0-16,-6 4 2 15,-8-10 1-15,-13 3-2 16,-13-3 1-16,-14 3 1 16,-13 3 0-16,-18 0-3 15,-9 4 1-15,-13 0 0 16,-13-1 0-16,-9 1 1 16,-14 0 1-16,-8-1 0 15,-5 4 0-15,0 0-2 16,-13 0 0-16,-4 0 0 0,-5 4 1 15,-9-1 1-15,-13-6 0 16,-8 3-2-16,-10 0 0 16,-9 6 1-16,-13 1 1 15,-8-4 0-15,-1-3 0 16,0 0-2-16,1 7 0 16,-1-4 2-16,-4 1 0 15,-1-4-2-15,10 3 0 16,4-3 1-16,9 7 1 15,0 2 0-15,5 5 0 16,4-4-2-16,4 3 1 16,9 0-1-16,9 4 1 0,9-7 0 15,9-3 1-15,4-1-2 16,9 1 1-16,4-4 0 16,9 0 0-16,5-3 0 15,9 4 0-15,13-8 1 16,8 4 0-16,19 4-1 15,21-8 0-15,19-12 0 16,17 3 1-16,17 3-1 16,28 3 1-16,3-6-2 15,10 6 0-15,13 4 1 16,13-7 1-16,-13 3-1 16,0 7 1-16,-9 0-2 15,0-3 1-15,-18-1-1 16,-13-2 1-16,-13 2 1 0,-9-2 1 15,-9 3-3-15,-18-1 0 16,-18 1 0-16,-12 0 1 16,-19-1 0-16,-17 1 0 15,-18 3 0-15,-13 0 1 16,-13 3 0-16,-14 1 0 16,-17 2-2-16,-14-2 0 15,-18-4 1-15,-8 0 1 16,-18 3-1-16,-18 0 0 15,-17-3-5-15,4 0 0 16,0 3-20-16,0-3 1 16</inkml:trace>
  <inkml:trace contextRef="#ctx0" brushRef="#br0" timeOffset="1170.8282">12326 3864 25 0,'0'20'12'0,"62"-7"3"0,-40-13-13 16,9 4-2-16,18-8 1 15,13 4-1-15,18-3 0 16,17-3-1-16,9-1 1 15,14 7 0-15,17 3 0 16,14 1 0-16,4-4 0 16,17 0 4-16,14 3 0 15,0 3-2-15,5-6 1 0,-1 0-2 16,-8-3 0-16,-23 3-1 16,-8 0 0-16,-23 0-1 15,-21-6 1-15,-28 2 1 16,-21 1 0-16,-27-4-2 15,-22 4 1-15,-27 0-1 16,-17-1 1-16,-23 4 1 16,-22 0 0-16,-26 0-2 15,-18-3 0-15,-18 3 0 16,-21 0 0-16,-19-3-1 16,-8-4 0-16,-14 0 2 15,-13 4 0-15,0 0-1 16,4-4 1-16,9 4 0 15,27-4 0-15,18-3 0 0,26 10 0 16,22 0 0-16,23 3 1 16,26-3-3-16,26 4 1 15,23-1 2-15,26 0 0 16,23 1 1-16,30-8 0 16,40 4-2-16,32-6 1 15,30 9-2-15,36-3 0 16,26 0 2-16,22 7 1 15,14 3-2-15,13 0 0 16,-4-7-1-16,-5 7 1 16,-13-10-6-16,-18 0 1 15,-22 3-1-15,-27-3 0 16,-26-10-15-16,-31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11/15/2024</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F20F3D-FDE8-4305-948E-8B05D21C774F}" type="slidenum">
              <a:rPr lang="en-US"/>
              <a:pPr/>
              <a:t>4</a:t>
            </a:fld>
            <a:endParaRPr lang="en-US"/>
          </a:p>
        </p:txBody>
      </p:sp>
      <p:sp>
        <p:nvSpPr>
          <p:cNvPr id="214017"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4018"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1643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4F20F3D-FDE8-4305-948E-8B05D21C774F}" type="slidenum">
              <a:rPr lang="en-US"/>
              <a:pPr/>
              <a:t>5</a:t>
            </a:fld>
            <a:endParaRPr lang="en-US"/>
          </a:p>
        </p:txBody>
      </p:sp>
      <p:sp>
        <p:nvSpPr>
          <p:cNvPr id="214017"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4018"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719126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E4E13EC-E1CE-4B97-9C0C-60716C244096}" type="slidenum">
              <a:rPr lang="en-US"/>
              <a:pPr/>
              <a:t>6</a:t>
            </a:fld>
            <a:endParaRPr lang="en-US"/>
          </a:p>
        </p:txBody>
      </p:sp>
      <p:sp>
        <p:nvSpPr>
          <p:cNvPr id="215041"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42"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720847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C95B819-0CC7-44D4-8723-853386E7EF07}" type="slidenum">
              <a:rPr lang="en-US"/>
              <a:pPr/>
              <a:t>7</a:t>
            </a:fld>
            <a:endParaRPr lang="en-US"/>
          </a:p>
        </p:txBody>
      </p:sp>
      <p:sp>
        <p:nvSpPr>
          <p:cNvPr id="216065"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6066"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533434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B0D28BA-5CCF-44EC-A39B-2EF8A288D976}" type="slidenum">
              <a:rPr lang="en-US"/>
              <a:pPr/>
              <a:t>11</a:t>
            </a:fld>
            <a:endParaRPr lang="en-US"/>
          </a:p>
        </p:txBody>
      </p:sp>
      <p:sp>
        <p:nvSpPr>
          <p:cNvPr id="21811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811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973271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793F51-C890-4212-A174-94DBAD175FF0}" type="slidenum">
              <a:rPr lang="en-US"/>
              <a:pPr/>
              <a:t>16</a:t>
            </a:fld>
            <a:endParaRPr lang="en-US"/>
          </a:p>
        </p:txBody>
      </p:sp>
      <p:sp>
        <p:nvSpPr>
          <p:cNvPr id="22835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835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24805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793F51-C890-4212-A174-94DBAD175FF0}" type="slidenum">
              <a:rPr lang="en-US"/>
              <a:pPr/>
              <a:t>17</a:t>
            </a:fld>
            <a:endParaRPr lang="en-US"/>
          </a:p>
        </p:txBody>
      </p:sp>
      <p:sp>
        <p:nvSpPr>
          <p:cNvPr id="22835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835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92354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793F51-C890-4212-A174-94DBAD175FF0}" type="slidenum">
              <a:rPr lang="en-US"/>
              <a:pPr/>
              <a:t>18</a:t>
            </a:fld>
            <a:endParaRPr lang="en-US"/>
          </a:p>
        </p:txBody>
      </p:sp>
      <p:sp>
        <p:nvSpPr>
          <p:cNvPr id="22835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835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21226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793F51-C890-4212-A174-94DBAD175FF0}" type="slidenum">
              <a:rPr lang="en-US"/>
              <a:pPr/>
              <a:t>20</a:t>
            </a:fld>
            <a:endParaRPr lang="en-US"/>
          </a:p>
        </p:txBody>
      </p:sp>
      <p:sp>
        <p:nvSpPr>
          <p:cNvPr id="22835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835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808107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793F51-C890-4212-A174-94DBAD175FF0}" type="slidenum">
              <a:rPr lang="en-US"/>
              <a:pPr/>
              <a:t>21</a:t>
            </a:fld>
            <a:endParaRPr lang="en-US"/>
          </a:p>
        </p:txBody>
      </p:sp>
      <p:sp>
        <p:nvSpPr>
          <p:cNvPr id="228353" name="Rectangle 1"/>
          <p:cNvSpPr txBox="1">
            <a:spLocks noGrp="1" noRot="1" noChangeAspect="1" noChangeArrowheads="1"/>
          </p:cNvSpPr>
          <p:nvPr>
            <p:ph type="sldImg"/>
          </p:nvPr>
        </p:nvSpPr>
        <p:spPr bwMode="auto">
          <a:xfrm>
            <a:off x="490538" y="776288"/>
            <a:ext cx="6818312" cy="38354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8354" name="Rectangle 2"/>
          <p:cNvSpPr txBox="1">
            <a:spLocks noGrp="1" noChangeArrowheads="1"/>
          </p:cNvSpPr>
          <p:nvPr>
            <p:ph type="body" idx="1"/>
          </p:nvPr>
        </p:nvSpPr>
        <p:spPr bwMode="auto">
          <a:xfrm>
            <a:off x="780576" y="4856401"/>
            <a:ext cx="6239830" cy="4601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372854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5066A7C-5ED1-44E4-9790-37AE4DCF043B}" type="slidenum">
              <a:t>25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298349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5066A7C-5ED1-44E4-9790-37AE4DCF043B}" type="slidenum">
              <a:t>26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100330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24DA8-8ED8-4BD6-A1F2-96D76919A0B2}" type="slidenum">
              <a:rPr lang="en-US" smtClean="0"/>
              <a:pPr/>
              <a:t>28</a:t>
            </a:fld>
            <a:endParaRPr lang="en-US"/>
          </a:p>
        </p:txBody>
      </p:sp>
    </p:spTree>
    <p:extLst>
      <p:ext uri="{BB962C8B-B14F-4D97-AF65-F5344CB8AC3E}">
        <p14:creationId xmlns:p14="http://schemas.microsoft.com/office/powerpoint/2010/main" val="4069047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5066A7C-5ED1-44E4-9790-37AE4DCF043B}" type="slidenum">
              <a:t>29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934199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37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919849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38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979093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39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897222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D755427-BA25-4909-A649-E3C4B478ACCF}" type="slidenum">
              <a:t>41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128468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6B66F99-D4BB-4575-AF39-EB0FAE3B3A5D}" type="slidenum">
              <a:t>42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95330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DBF52AE-765F-4236-B7C7-31867BD93355}" type="slidenum">
              <a:t>43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05465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03F9B0C-CBCA-49D1-B968-2E79B120454F}" type="slidenum">
              <a:t>44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05901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9CAC16-578F-4D4C-ACA5-0D6EE9514593}" type="slidenum">
              <a:t>45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993954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2BA6506-A210-4E14-AB94-0A9AC3658642}" type="slidenum">
              <a:t>46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74724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ACEC25E-5B7E-4B1F-B984-75552DC7B8FF}" type="slidenum">
              <a:t>47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47131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03AF06F-F4A3-496B-BBC6-774957972F86}" type="slidenum">
              <a:t>48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066714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26A911C-7238-4EEA-827C-3E5E4DCE6376}" type="slidenum">
              <a:t>49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77132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99E8BD-1063-4D2C-BFDB-6BCD3C38B87B}" type="slidenum">
              <a:t>50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00339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2E208C5-12C4-400D-9CF3-CC9E7B04FFE4}" type="slidenum">
              <a:t>51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135514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7464DA0-0BF3-42B4-A8AF-CE0F378595E6}" type="slidenum">
              <a:t>52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37135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1B27B0E-8336-475B-ABB4-1C763423632F}" type="slidenum">
              <a:t>53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24359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1CAC8B3-5F1B-4A05-9C2F-564976D4266D}" type="slidenum">
              <a:t>54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627854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A225F7-155F-4805-95F5-55D4BBAA74C5}" type="slidenum">
              <a:t>55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468445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082FCFF-8F6B-403E-80C6-A844658E115B}" type="slidenum">
              <a:t>56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95872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B1B1703-9654-4A0E-BE0B-5513A1188BFB}" type="slidenum">
              <a:t>57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114789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E262024-89F5-4C7D-8F83-B392861E3D28}" type="slidenum">
              <a:t>58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667770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3A530B6-E20F-4F3E-93D5-09653F9156B3}" type="slidenum">
              <a:t>59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7485070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C43104-63AF-49F4-A670-D22098D6543D}" type="slidenum">
              <a:t>60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108721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61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880618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E28D2F1-0EE6-4828-BD3A-582EE189AF7E}" type="slidenum">
              <a:t>62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9381979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96B599-D594-428A-8565-B9EAA1CCF414}" type="slidenum">
              <a:t>63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270995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F38E215-6BD7-412A-BF21-15CC21D69063}" type="slidenum">
              <a:t>64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5443416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FD7E5FB-0FD1-4098-899D-8084DE556435}" type="slidenum">
              <a:t>65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420808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36F169-EC80-4D47-BBD0-7B983C125C13}" type="slidenum">
              <a:t>66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13326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030A634-9969-4758-BBE4-0737EEF0FF54}" type="slidenum">
              <a:t>67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875898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C4F991C-A297-4231-BD45-1176A190A3EA}" type="slidenum">
              <a:t>68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7919956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A183CD0-4A95-4B49-A4B5-A4C026D7BFBF}" type="slidenum">
              <a:t>69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560457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FF84163-B7FE-4D51-97FF-25ED6FD75501}" type="slidenum">
              <a:t>70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02555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1A98D65-0ECC-45EC-9D15-38DBB1010D65}" type="slidenum">
              <a:t>71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027429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6990398-EF6A-4D58-A32A-044C2DD9D93A}" type="slidenum">
              <a:t>72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742070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782E68E-81FE-45BC-BC6D-C9B4450995E3}" type="slidenum">
              <a:t>73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3020869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983B70-688C-4CE5-9E92-9DAAB6421F6B}" type="slidenum">
              <a:t>74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2850974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B3BCEF6-FC80-46B1-B8A8-32F820362801}" type="slidenum">
              <a:t>75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299203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76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930207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77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1508743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78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834671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83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091713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BF0822-DFCE-4BAC-99B3-188A673F459F}" type="slidenum">
              <a:t>89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14693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11/15/2024</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7118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11/15/2024</a:t>
            </a:fld>
            <a:endParaRPr lang="en-US"/>
          </a:p>
        </p:txBody>
      </p:sp>
      <p:sp>
        <p:nvSpPr>
          <p:cNvPr id="4" name="Footer Placeholder 3"/>
          <p:cNvSpPr>
            <a:spLocks noGrp="1"/>
          </p:cNvSpPr>
          <p:nvPr>
            <p:ph type="ftr" sz="quarter" idx="11"/>
          </p:nvPr>
        </p:nvSpPr>
        <p:spPr>
          <a:xfrm>
            <a:off x="4641448" y="4389120"/>
            <a:ext cx="3502152" cy="27384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67535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11/15/2024</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064367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 id="2147483951" r:id="rId11"/>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hyperlink" Target="http://creativecommons.org/licenses/by/3.0/deed.en" TargetMode="External"/><Relationship Id="rId3" Type="http://schemas.openxmlformats.org/officeDocument/2006/relationships/tags" Target="../tags/tag9.xml"/><Relationship Id="rId7" Type="http://schemas.openxmlformats.org/officeDocument/2006/relationships/hyperlink" Target="http://en.wikipedia.org/wiki/en:Creative_Commons" TargetMode="Externa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slideLayout" Target="../slideLayouts/slideLayout3.xml"/><Relationship Id="rId10" Type="http://schemas.openxmlformats.org/officeDocument/2006/relationships/hyperlink" Target="http://commons.wikimedia.org/wiki/File:Ryan_ten_Doeschate_ODI_batting_graph.svg" TargetMode="External"/><Relationship Id="rId4" Type="http://schemas.openxmlformats.org/officeDocument/2006/relationships/tags" Target="../tags/tag10.xml"/><Relationship Id="rId9" Type="http://schemas.openxmlformats.org/officeDocument/2006/relationships/hyperlink" Target="http://commons.wikimedia.org/w/index.php?title=User:Jfd34&amp;action=edit&amp;redlink=1" TargetMode="External"/></Relationships>
</file>

<file path=ppt/slides/_rels/slide4.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26" Type="http://schemas.openxmlformats.org/officeDocument/2006/relationships/notesSlide" Target="../notesSlides/notesSlide1.xml"/><Relationship Id="rId3" Type="http://schemas.openxmlformats.org/officeDocument/2006/relationships/tags" Target="../tags/tag13.xml"/><Relationship Id="rId21" Type="http://schemas.openxmlformats.org/officeDocument/2006/relationships/tags" Target="../tags/tag31.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5" Type="http://schemas.openxmlformats.org/officeDocument/2006/relationships/slideLayout" Target="../slideLayouts/slideLayout3.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tags" Target="../tags/tag34.xml"/><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tags" Target="../tags/tag33.xml"/><Relationship Id="rId10" Type="http://schemas.openxmlformats.org/officeDocument/2006/relationships/tags" Target="../tags/tag20.xml"/><Relationship Id="rId19" Type="http://schemas.openxmlformats.org/officeDocument/2006/relationships/tags" Target="../tags/tag29.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tags" Target="../tags/tag32.xml"/></Relationships>
</file>

<file path=ppt/slides/_rels/slide5.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0.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9.png"/><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1.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3.xml"/><Relationship Id="rId5" Type="http://schemas.openxmlformats.org/officeDocument/2006/relationships/slideLayout" Target="../slideLayouts/slideLayout10.xml"/><Relationship Id="rId4" Type="http://schemas.openxmlformats.org/officeDocument/2006/relationships/tags" Target="../tags/tag41.xml"/></Relationships>
</file>

<file path=ppt/slides/_rels/slide7.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2.jpeg"/><Relationship Id="rId5" Type="http://schemas.openxmlformats.org/officeDocument/2006/relationships/notesSlide" Target="../notesSlides/notesSlide4.xml"/><Relationship Id="rId4"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hyperlink" Target="http://creativecommons.org/licenses/by/2.5/deed.en" TargetMode="External"/><Relationship Id="rId3" Type="http://schemas.openxmlformats.org/officeDocument/2006/relationships/tags" Target="../tags/tag47.xml"/><Relationship Id="rId7" Type="http://schemas.openxmlformats.org/officeDocument/2006/relationships/hyperlink" Target="http://en.wikipedia.org/wiki/en:Creative_Commons" TargetMode="Externa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13.jpeg"/><Relationship Id="rId5" Type="http://schemas.openxmlformats.org/officeDocument/2006/relationships/slideLayout" Target="../slideLayouts/slideLayout3.xml"/><Relationship Id="rId10" Type="http://schemas.openxmlformats.org/officeDocument/2006/relationships/hyperlink" Target="http://commons.wikimedia.org/wiki/File:Internet_map_1024.jpg" TargetMode="External"/><Relationship Id="rId4" Type="http://schemas.openxmlformats.org/officeDocument/2006/relationships/tags" Target="../tags/tag48.xml"/><Relationship Id="rId9" Type="http://schemas.openxmlformats.org/officeDocument/2006/relationships/hyperlink" Target="http://commons.wikimedia.org/w/index.php?title=Barrett_Lyon&amp;action=edit&amp;redlink=1"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11.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notesSlide" Target="../notesSlides/notesSlide5.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slideLayout" Target="../slideLayouts/slideLayout3.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s>
</file>

<file path=ppt/slides/_rels/slide12.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3" Type="http://schemas.openxmlformats.org/officeDocument/2006/relationships/tags" Target="../tags/tag65.xml"/><Relationship Id="rId21" Type="http://schemas.openxmlformats.org/officeDocument/2006/relationships/slideLayout" Target="../slideLayouts/slideLayout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image" Target="../media/image18.jpeg"/><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image" Target="../media/image17.jpeg"/><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image" Target="../media/image16.jpeg"/><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4.xml"/><Relationship Id="rId1" Type="http://schemas.openxmlformats.org/officeDocument/2006/relationships/tags" Target="../tags/tag8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16.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18" Type="http://schemas.openxmlformats.org/officeDocument/2006/relationships/tags" Target="../tags/tag106.xml"/><Relationship Id="rId26" Type="http://schemas.openxmlformats.org/officeDocument/2006/relationships/tags" Target="../tags/tag114.xml"/><Relationship Id="rId3" Type="http://schemas.openxmlformats.org/officeDocument/2006/relationships/tags" Target="../tags/tag91.xml"/><Relationship Id="rId21" Type="http://schemas.openxmlformats.org/officeDocument/2006/relationships/tags" Target="../tags/tag109.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tags" Target="../tags/tag105.xml"/><Relationship Id="rId25" Type="http://schemas.openxmlformats.org/officeDocument/2006/relationships/tags" Target="../tags/tag113.xml"/><Relationship Id="rId33" Type="http://schemas.openxmlformats.org/officeDocument/2006/relationships/notesSlide" Target="../notesSlides/notesSlide6.xml"/><Relationship Id="rId2" Type="http://schemas.openxmlformats.org/officeDocument/2006/relationships/tags" Target="../tags/tag90.xml"/><Relationship Id="rId16" Type="http://schemas.openxmlformats.org/officeDocument/2006/relationships/tags" Target="../tags/tag104.xml"/><Relationship Id="rId20" Type="http://schemas.openxmlformats.org/officeDocument/2006/relationships/tags" Target="../tags/tag108.xml"/><Relationship Id="rId29" Type="http://schemas.openxmlformats.org/officeDocument/2006/relationships/tags" Target="../tags/tag117.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24" Type="http://schemas.openxmlformats.org/officeDocument/2006/relationships/tags" Target="../tags/tag112.xml"/><Relationship Id="rId32" Type="http://schemas.openxmlformats.org/officeDocument/2006/relationships/slideLayout" Target="../slideLayouts/slideLayout10.xml"/><Relationship Id="rId5" Type="http://schemas.openxmlformats.org/officeDocument/2006/relationships/tags" Target="../tags/tag93.xml"/><Relationship Id="rId15" Type="http://schemas.openxmlformats.org/officeDocument/2006/relationships/tags" Target="../tags/tag103.xml"/><Relationship Id="rId23" Type="http://schemas.openxmlformats.org/officeDocument/2006/relationships/tags" Target="../tags/tag111.xml"/><Relationship Id="rId28" Type="http://schemas.openxmlformats.org/officeDocument/2006/relationships/tags" Target="../tags/tag116.xml"/><Relationship Id="rId10" Type="http://schemas.openxmlformats.org/officeDocument/2006/relationships/tags" Target="../tags/tag98.xml"/><Relationship Id="rId19" Type="http://schemas.openxmlformats.org/officeDocument/2006/relationships/tags" Target="../tags/tag107.xml"/><Relationship Id="rId31" Type="http://schemas.openxmlformats.org/officeDocument/2006/relationships/tags" Target="../tags/tag119.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 Id="rId22" Type="http://schemas.openxmlformats.org/officeDocument/2006/relationships/tags" Target="../tags/tag110.xml"/><Relationship Id="rId27" Type="http://schemas.openxmlformats.org/officeDocument/2006/relationships/tags" Target="../tags/tag115.xml"/><Relationship Id="rId30" Type="http://schemas.openxmlformats.org/officeDocument/2006/relationships/tags" Target="../tags/tag118.xml"/></Relationships>
</file>

<file path=ppt/slides/_rels/slide17.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tags" Target="../tags/tag132.xml"/><Relationship Id="rId18" Type="http://schemas.openxmlformats.org/officeDocument/2006/relationships/tags" Target="../tags/tag137.xml"/><Relationship Id="rId26" Type="http://schemas.openxmlformats.org/officeDocument/2006/relationships/tags" Target="../tags/tag145.xml"/><Relationship Id="rId3" Type="http://schemas.openxmlformats.org/officeDocument/2006/relationships/tags" Target="../tags/tag122.xml"/><Relationship Id="rId21" Type="http://schemas.openxmlformats.org/officeDocument/2006/relationships/tags" Target="../tags/tag140.xml"/><Relationship Id="rId7" Type="http://schemas.openxmlformats.org/officeDocument/2006/relationships/tags" Target="../tags/tag126.xml"/><Relationship Id="rId12" Type="http://schemas.openxmlformats.org/officeDocument/2006/relationships/tags" Target="../tags/tag131.xml"/><Relationship Id="rId17" Type="http://schemas.openxmlformats.org/officeDocument/2006/relationships/tags" Target="../tags/tag136.xml"/><Relationship Id="rId25" Type="http://schemas.openxmlformats.org/officeDocument/2006/relationships/tags" Target="../tags/tag144.xml"/><Relationship Id="rId33" Type="http://schemas.openxmlformats.org/officeDocument/2006/relationships/notesSlide" Target="../notesSlides/notesSlide7.xml"/><Relationship Id="rId2" Type="http://schemas.openxmlformats.org/officeDocument/2006/relationships/tags" Target="../tags/tag121.xml"/><Relationship Id="rId16" Type="http://schemas.openxmlformats.org/officeDocument/2006/relationships/tags" Target="../tags/tag135.xml"/><Relationship Id="rId20" Type="http://schemas.openxmlformats.org/officeDocument/2006/relationships/tags" Target="../tags/tag139.xml"/><Relationship Id="rId29" Type="http://schemas.openxmlformats.org/officeDocument/2006/relationships/tags" Target="../tags/tag148.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tags" Target="../tags/tag130.xml"/><Relationship Id="rId24" Type="http://schemas.openxmlformats.org/officeDocument/2006/relationships/tags" Target="../tags/tag143.xml"/><Relationship Id="rId32" Type="http://schemas.openxmlformats.org/officeDocument/2006/relationships/slideLayout" Target="../slideLayouts/slideLayout10.xml"/><Relationship Id="rId5" Type="http://schemas.openxmlformats.org/officeDocument/2006/relationships/tags" Target="../tags/tag124.xml"/><Relationship Id="rId15" Type="http://schemas.openxmlformats.org/officeDocument/2006/relationships/tags" Target="../tags/tag134.xml"/><Relationship Id="rId23" Type="http://schemas.openxmlformats.org/officeDocument/2006/relationships/tags" Target="../tags/tag142.xml"/><Relationship Id="rId28" Type="http://schemas.openxmlformats.org/officeDocument/2006/relationships/tags" Target="../tags/tag147.xml"/><Relationship Id="rId10" Type="http://schemas.openxmlformats.org/officeDocument/2006/relationships/tags" Target="../tags/tag129.xml"/><Relationship Id="rId19" Type="http://schemas.openxmlformats.org/officeDocument/2006/relationships/tags" Target="../tags/tag138.xml"/><Relationship Id="rId31" Type="http://schemas.openxmlformats.org/officeDocument/2006/relationships/tags" Target="../tags/tag150.xml"/><Relationship Id="rId4" Type="http://schemas.openxmlformats.org/officeDocument/2006/relationships/tags" Target="../tags/tag123.xml"/><Relationship Id="rId9" Type="http://schemas.openxmlformats.org/officeDocument/2006/relationships/tags" Target="../tags/tag128.xml"/><Relationship Id="rId14" Type="http://schemas.openxmlformats.org/officeDocument/2006/relationships/tags" Target="../tags/tag133.xml"/><Relationship Id="rId22" Type="http://schemas.openxmlformats.org/officeDocument/2006/relationships/tags" Target="../tags/tag141.xml"/><Relationship Id="rId27" Type="http://schemas.openxmlformats.org/officeDocument/2006/relationships/tags" Target="../tags/tag146.xml"/><Relationship Id="rId30" Type="http://schemas.openxmlformats.org/officeDocument/2006/relationships/tags" Target="../tags/tag149.xml"/></Relationships>
</file>

<file path=ppt/slides/_rels/slide18.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tags" Target="../tags/tag168.xml"/><Relationship Id="rId26" Type="http://schemas.openxmlformats.org/officeDocument/2006/relationships/tags" Target="../tags/tag176.xml"/><Relationship Id="rId3" Type="http://schemas.openxmlformats.org/officeDocument/2006/relationships/tags" Target="../tags/tag153.xml"/><Relationship Id="rId21" Type="http://schemas.openxmlformats.org/officeDocument/2006/relationships/tags" Target="../tags/tag171.xml"/><Relationship Id="rId34" Type="http://schemas.openxmlformats.org/officeDocument/2006/relationships/notesSlide" Target="../notesSlides/notesSlide8.xml"/><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tags" Target="../tags/tag167.xml"/><Relationship Id="rId25" Type="http://schemas.openxmlformats.org/officeDocument/2006/relationships/tags" Target="../tags/tag175.xml"/><Relationship Id="rId33" Type="http://schemas.openxmlformats.org/officeDocument/2006/relationships/slideLayout" Target="../slideLayouts/slideLayout10.xml"/><Relationship Id="rId2" Type="http://schemas.openxmlformats.org/officeDocument/2006/relationships/tags" Target="../tags/tag152.xml"/><Relationship Id="rId16" Type="http://schemas.openxmlformats.org/officeDocument/2006/relationships/tags" Target="../tags/tag166.xml"/><Relationship Id="rId20" Type="http://schemas.openxmlformats.org/officeDocument/2006/relationships/tags" Target="../tags/tag170.xml"/><Relationship Id="rId29" Type="http://schemas.openxmlformats.org/officeDocument/2006/relationships/tags" Target="../tags/tag179.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24" Type="http://schemas.openxmlformats.org/officeDocument/2006/relationships/tags" Target="../tags/tag174.xml"/><Relationship Id="rId32" Type="http://schemas.openxmlformats.org/officeDocument/2006/relationships/tags" Target="../tags/tag182.xml"/><Relationship Id="rId5" Type="http://schemas.openxmlformats.org/officeDocument/2006/relationships/tags" Target="../tags/tag155.xml"/><Relationship Id="rId15" Type="http://schemas.openxmlformats.org/officeDocument/2006/relationships/tags" Target="../tags/tag165.xml"/><Relationship Id="rId23" Type="http://schemas.openxmlformats.org/officeDocument/2006/relationships/tags" Target="../tags/tag173.xml"/><Relationship Id="rId28" Type="http://schemas.openxmlformats.org/officeDocument/2006/relationships/tags" Target="../tags/tag178.xml"/><Relationship Id="rId10" Type="http://schemas.openxmlformats.org/officeDocument/2006/relationships/tags" Target="../tags/tag160.xml"/><Relationship Id="rId19" Type="http://schemas.openxmlformats.org/officeDocument/2006/relationships/tags" Target="../tags/tag169.xml"/><Relationship Id="rId31" Type="http://schemas.openxmlformats.org/officeDocument/2006/relationships/tags" Target="../tags/tag181.xml"/><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 Id="rId22" Type="http://schemas.openxmlformats.org/officeDocument/2006/relationships/tags" Target="../tags/tag172.xml"/><Relationship Id="rId27" Type="http://schemas.openxmlformats.org/officeDocument/2006/relationships/tags" Target="../tags/tag177.xml"/><Relationship Id="rId30" Type="http://schemas.openxmlformats.org/officeDocument/2006/relationships/tags" Target="../tags/tag18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4.xml"/><Relationship Id="rId1" Type="http://schemas.openxmlformats.org/officeDocument/2006/relationships/tags" Target="../tags/tag183.xml"/></Relationships>
</file>

<file path=ppt/slides/_rels/slide20.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18" Type="http://schemas.openxmlformats.org/officeDocument/2006/relationships/tags" Target="../tags/tag202.xml"/><Relationship Id="rId26" Type="http://schemas.openxmlformats.org/officeDocument/2006/relationships/tags" Target="../tags/tag210.xml"/><Relationship Id="rId39" Type="http://schemas.openxmlformats.org/officeDocument/2006/relationships/tags" Target="../tags/tag223.xml"/><Relationship Id="rId3" Type="http://schemas.openxmlformats.org/officeDocument/2006/relationships/tags" Target="../tags/tag187.xml"/><Relationship Id="rId21" Type="http://schemas.openxmlformats.org/officeDocument/2006/relationships/tags" Target="../tags/tag205.xml"/><Relationship Id="rId34" Type="http://schemas.openxmlformats.org/officeDocument/2006/relationships/tags" Target="../tags/tag218.xml"/><Relationship Id="rId42" Type="http://schemas.openxmlformats.org/officeDocument/2006/relationships/tags" Target="../tags/tag226.xml"/><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tags" Target="../tags/tag201.xml"/><Relationship Id="rId25" Type="http://schemas.openxmlformats.org/officeDocument/2006/relationships/tags" Target="../tags/tag209.xml"/><Relationship Id="rId33" Type="http://schemas.openxmlformats.org/officeDocument/2006/relationships/tags" Target="../tags/tag217.xml"/><Relationship Id="rId38" Type="http://schemas.openxmlformats.org/officeDocument/2006/relationships/tags" Target="../tags/tag222.xml"/><Relationship Id="rId2" Type="http://schemas.openxmlformats.org/officeDocument/2006/relationships/tags" Target="../tags/tag186.xml"/><Relationship Id="rId16" Type="http://schemas.openxmlformats.org/officeDocument/2006/relationships/tags" Target="../tags/tag200.xml"/><Relationship Id="rId20" Type="http://schemas.openxmlformats.org/officeDocument/2006/relationships/tags" Target="../tags/tag204.xml"/><Relationship Id="rId29" Type="http://schemas.openxmlformats.org/officeDocument/2006/relationships/tags" Target="../tags/tag213.xml"/><Relationship Id="rId41" Type="http://schemas.openxmlformats.org/officeDocument/2006/relationships/tags" Target="../tags/tag225.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24" Type="http://schemas.openxmlformats.org/officeDocument/2006/relationships/tags" Target="../tags/tag208.xml"/><Relationship Id="rId32" Type="http://schemas.openxmlformats.org/officeDocument/2006/relationships/tags" Target="../tags/tag216.xml"/><Relationship Id="rId37" Type="http://schemas.openxmlformats.org/officeDocument/2006/relationships/tags" Target="../tags/tag221.xml"/><Relationship Id="rId40" Type="http://schemas.openxmlformats.org/officeDocument/2006/relationships/tags" Target="../tags/tag224.xml"/><Relationship Id="rId5" Type="http://schemas.openxmlformats.org/officeDocument/2006/relationships/tags" Target="../tags/tag189.xml"/><Relationship Id="rId15" Type="http://schemas.openxmlformats.org/officeDocument/2006/relationships/tags" Target="../tags/tag199.xml"/><Relationship Id="rId23" Type="http://schemas.openxmlformats.org/officeDocument/2006/relationships/tags" Target="../tags/tag207.xml"/><Relationship Id="rId28" Type="http://schemas.openxmlformats.org/officeDocument/2006/relationships/tags" Target="../tags/tag212.xml"/><Relationship Id="rId36" Type="http://schemas.openxmlformats.org/officeDocument/2006/relationships/tags" Target="../tags/tag220.xml"/><Relationship Id="rId10" Type="http://schemas.openxmlformats.org/officeDocument/2006/relationships/tags" Target="../tags/tag194.xml"/><Relationship Id="rId19" Type="http://schemas.openxmlformats.org/officeDocument/2006/relationships/tags" Target="../tags/tag203.xml"/><Relationship Id="rId31" Type="http://schemas.openxmlformats.org/officeDocument/2006/relationships/tags" Target="../tags/tag215.xml"/><Relationship Id="rId44" Type="http://schemas.openxmlformats.org/officeDocument/2006/relationships/notesSlide" Target="../notesSlides/notesSlide9.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tags" Target="../tags/tag198.xml"/><Relationship Id="rId22" Type="http://schemas.openxmlformats.org/officeDocument/2006/relationships/tags" Target="../tags/tag206.xml"/><Relationship Id="rId27" Type="http://schemas.openxmlformats.org/officeDocument/2006/relationships/tags" Target="../tags/tag211.xml"/><Relationship Id="rId30" Type="http://schemas.openxmlformats.org/officeDocument/2006/relationships/tags" Target="../tags/tag214.xml"/><Relationship Id="rId35" Type="http://schemas.openxmlformats.org/officeDocument/2006/relationships/tags" Target="../tags/tag219.xml"/><Relationship Id="rId43"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tags" Target="../tags/tag239.xml"/><Relationship Id="rId18" Type="http://schemas.openxmlformats.org/officeDocument/2006/relationships/tags" Target="../tags/tag244.xml"/><Relationship Id="rId26" Type="http://schemas.openxmlformats.org/officeDocument/2006/relationships/tags" Target="../tags/tag252.xml"/><Relationship Id="rId39" Type="http://schemas.openxmlformats.org/officeDocument/2006/relationships/tags" Target="../tags/tag265.xml"/><Relationship Id="rId3" Type="http://schemas.openxmlformats.org/officeDocument/2006/relationships/tags" Target="../tags/tag229.xml"/><Relationship Id="rId21" Type="http://schemas.openxmlformats.org/officeDocument/2006/relationships/tags" Target="../tags/tag247.xml"/><Relationship Id="rId34" Type="http://schemas.openxmlformats.org/officeDocument/2006/relationships/tags" Target="../tags/tag260.xml"/><Relationship Id="rId42" Type="http://schemas.openxmlformats.org/officeDocument/2006/relationships/tags" Target="../tags/tag268.xml"/><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tags" Target="../tags/tag243.xml"/><Relationship Id="rId25" Type="http://schemas.openxmlformats.org/officeDocument/2006/relationships/tags" Target="../tags/tag251.xml"/><Relationship Id="rId33" Type="http://schemas.openxmlformats.org/officeDocument/2006/relationships/tags" Target="../tags/tag259.xml"/><Relationship Id="rId38" Type="http://schemas.openxmlformats.org/officeDocument/2006/relationships/tags" Target="../tags/tag264.xml"/><Relationship Id="rId2" Type="http://schemas.openxmlformats.org/officeDocument/2006/relationships/tags" Target="../tags/tag228.xml"/><Relationship Id="rId16" Type="http://schemas.openxmlformats.org/officeDocument/2006/relationships/tags" Target="../tags/tag242.xml"/><Relationship Id="rId20" Type="http://schemas.openxmlformats.org/officeDocument/2006/relationships/tags" Target="../tags/tag246.xml"/><Relationship Id="rId29" Type="http://schemas.openxmlformats.org/officeDocument/2006/relationships/tags" Target="../tags/tag255.xml"/><Relationship Id="rId41" Type="http://schemas.openxmlformats.org/officeDocument/2006/relationships/tags" Target="../tags/tag267.xml"/><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24" Type="http://schemas.openxmlformats.org/officeDocument/2006/relationships/tags" Target="../tags/tag250.xml"/><Relationship Id="rId32" Type="http://schemas.openxmlformats.org/officeDocument/2006/relationships/tags" Target="../tags/tag258.xml"/><Relationship Id="rId37" Type="http://schemas.openxmlformats.org/officeDocument/2006/relationships/tags" Target="../tags/tag263.xml"/><Relationship Id="rId40" Type="http://schemas.openxmlformats.org/officeDocument/2006/relationships/tags" Target="../tags/tag266.xml"/><Relationship Id="rId5" Type="http://schemas.openxmlformats.org/officeDocument/2006/relationships/tags" Target="../tags/tag231.xml"/><Relationship Id="rId15" Type="http://schemas.openxmlformats.org/officeDocument/2006/relationships/tags" Target="../tags/tag241.xml"/><Relationship Id="rId23" Type="http://schemas.openxmlformats.org/officeDocument/2006/relationships/tags" Target="../tags/tag249.xml"/><Relationship Id="rId28" Type="http://schemas.openxmlformats.org/officeDocument/2006/relationships/tags" Target="../tags/tag254.xml"/><Relationship Id="rId36" Type="http://schemas.openxmlformats.org/officeDocument/2006/relationships/tags" Target="../tags/tag262.xml"/><Relationship Id="rId10" Type="http://schemas.openxmlformats.org/officeDocument/2006/relationships/tags" Target="../tags/tag236.xml"/><Relationship Id="rId19" Type="http://schemas.openxmlformats.org/officeDocument/2006/relationships/tags" Target="../tags/tag245.xml"/><Relationship Id="rId31" Type="http://schemas.openxmlformats.org/officeDocument/2006/relationships/tags" Target="../tags/tag257.xml"/><Relationship Id="rId44" Type="http://schemas.openxmlformats.org/officeDocument/2006/relationships/notesSlide" Target="../notesSlides/notesSlide10.xml"/><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tags" Target="../tags/tag240.xml"/><Relationship Id="rId22" Type="http://schemas.openxmlformats.org/officeDocument/2006/relationships/tags" Target="../tags/tag248.xml"/><Relationship Id="rId27" Type="http://schemas.openxmlformats.org/officeDocument/2006/relationships/tags" Target="../tags/tag253.xml"/><Relationship Id="rId30" Type="http://schemas.openxmlformats.org/officeDocument/2006/relationships/tags" Target="../tags/tag256.xml"/><Relationship Id="rId35" Type="http://schemas.openxmlformats.org/officeDocument/2006/relationships/tags" Target="../tags/tag261.xml"/><Relationship Id="rId43"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9.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0.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71.xml"/></Relationships>
</file>

<file path=ppt/slides/_rels/slide30.xml.rels><?xml version="1.0" encoding="UTF-8" standalone="yes"?>
<Relationships xmlns="http://schemas.openxmlformats.org/package/2006/relationships"><Relationship Id="rId3" Type="http://schemas.openxmlformats.org/officeDocument/2006/relationships/tags" Target="../tags/tag274.xml"/><Relationship Id="rId2" Type="http://schemas.openxmlformats.org/officeDocument/2006/relationships/tags" Target="../tags/tag273.xml"/><Relationship Id="rId1" Type="http://schemas.openxmlformats.org/officeDocument/2006/relationships/tags" Target="../tags/tag272.xml"/><Relationship Id="rId5" Type="http://schemas.openxmlformats.org/officeDocument/2006/relationships/image" Target="../media/image21.png"/><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6.xml"/><Relationship Id="rId1" Type="http://schemas.openxmlformats.org/officeDocument/2006/relationships/tags" Target="../tags/tag275.xml"/><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8.xml"/><Relationship Id="rId1" Type="http://schemas.openxmlformats.org/officeDocument/2006/relationships/tags" Target="../tags/tag277.xml"/><Relationship Id="rId5" Type="http://schemas.openxmlformats.org/officeDocument/2006/relationships/image" Target="../media/image23.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0.xml"/><Relationship Id="rId1" Type="http://schemas.openxmlformats.org/officeDocument/2006/relationships/tags" Target="../tags/tag279.xml"/></Relationships>
</file>

<file path=ppt/slides/_rels/slide34.xml.rels><?xml version="1.0" encoding="UTF-8" standalone="yes"?>
<Relationships xmlns="http://schemas.openxmlformats.org/package/2006/relationships"><Relationship Id="rId8" Type="http://schemas.openxmlformats.org/officeDocument/2006/relationships/tags" Target="../tags/tag288.xml"/><Relationship Id="rId13" Type="http://schemas.openxmlformats.org/officeDocument/2006/relationships/tags" Target="../tags/tag293.xml"/><Relationship Id="rId18" Type="http://schemas.openxmlformats.org/officeDocument/2006/relationships/slideLayout" Target="../slideLayouts/slideLayout3.xml"/><Relationship Id="rId3" Type="http://schemas.openxmlformats.org/officeDocument/2006/relationships/tags" Target="../tags/tag283.xml"/><Relationship Id="rId7" Type="http://schemas.openxmlformats.org/officeDocument/2006/relationships/tags" Target="../tags/tag287.xml"/><Relationship Id="rId12" Type="http://schemas.openxmlformats.org/officeDocument/2006/relationships/tags" Target="../tags/tag292.xml"/><Relationship Id="rId17" Type="http://schemas.openxmlformats.org/officeDocument/2006/relationships/tags" Target="../tags/tag297.xml"/><Relationship Id="rId2" Type="http://schemas.openxmlformats.org/officeDocument/2006/relationships/tags" Target="../tags/tag282.xml"/><Relationship Id="rId16" Type="http://schemas.openxmlformats.org/officeDocument/2006/relationships/tags" Target="../tags/tag296.xml"/><Relationship Id="rId20" Type="http://schemas.openxmlformats.org/officeDocument/2006/relationships/image" Target="../media/image25.png"/><Relationship Id="rId1" Type="http://schemas.openxmlformats.org/officeDocument/2006/relationships/tags" Target="../tags/tag281.xml"/><Relationship Id="rId6" Type="http://schemas.openxmlformats.org/officeDocument/2006/relationships/tags" Target="../tags/tag286.xml"/><Relationship Id="rId11" Type="http://schemas.openxmlformats.org/officeDocument/2006/relationships/tags" Target="../tags/tag291.xml"/><Relationship Id="rId5" Type="http://schemas.openxmlformats.org/officeDocument/2006/relationships/tags" Target="../tags/tag285.xml"/><Relationship Id="rId15" Type="http://schemas.openxmlformats.org/officeDocument/2006/relationships/tags" Target="../tags/tag295.xml"/><Relationship Id="rId10" Type="http://schemas.openxmlformats.org/officeDocument/2006/relationships/tags" Target="../tags/tag290.xml"/><Relationship Id="rId19" Type="http://schemas.openxmlformats.org/officeDocument/2006/relationships/image" Target="../media/image24.png"/><Relationship Id="rId4" Type="http://schemas.openxmlformats.org/officeDocument/2006/relationships/tags" Target="../tags/tag284.xml"/><Relationship Id="rId9" Type="http://schemas.openxmlformats.org/officeDocument/2006/relationships/tags" Target="../tags/tag289.xml"/><Relationship Id="rId14" Type="http://schemas.openxmlformats.org/officeDocument/2006/relationships/tags" Target="../tags/tag29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9.xml"/><Relationship Id="rId1" Type="http://schemas.openxmlformats.org/officeDocument/2006/relationships/tags" Target="../tags/tag298.xml"/></Relationships>
</file>

<file path=ppt/slides/_rels/slide37.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tags" Target="../tags/tag312.xml"/><Relationship Id="rId18" Type="http://schemas.openxmlformats.org/officeDocument/2006/relationships/tags" Target="../tags/tag317.xml"/><Relationship Id="rId26" Type="http://schemas.openxmlformats.org/officeDocument/2006/relationships/tags" Target="../tags/tag325.xml"/><Relationship Id="rId3" Type="http://schemas.openxmlformats.org/officeDocument/2006/relationships/tags" Target="../tags/tag302.xml"/><Relationship Id="rId21" Type="http://schemas.openxmlformats.org/officeDocument/2006/relationships/tags" Target="../tags/tag320.xml"/><Relationship Id="rId7" Type="http://schemas.openxmlformats.org/officeDocument/2006/relationships/tags" Target="../tags/tag306.xml"/><Relationship Id="rId12" Type="http://schemas.openxmlformats.org/officeDocument/2006/relationships/tags" Target="../tags/tag311.xml"/><Relationship Id="rId17" Type="http://schemas.openxmlformats.org/officeDocument/2006/relationships/tags" Target="../tags/tag316.xml"/><Relationship Id="rId25" Type="http://schemas.openxmlformats.org/officeDocument/2006/relationships/tags" Target="../tags/tag324.xml"/><Relationship Id="rId2" Type="http://schemas.openxmlformats.org/officeDocument/2006/relationships/tags" Target="../tags/tag301.xml"/><Relationship Id="rId16" Type="http://schemas.openxmlformats.org/officeDocument/2006/relationships/tags" Target="../tags/tag315.xml"/><Relationship Id="rId20" Type="http://schemas.openxmlformats.org/officeDocument/2006/relationships/tags" Target="../tags/tag319.xml"/><Relationship Id="rId29" Type="http://schemas.openxmlformats.org/officeDocument/2006/relationships/tags" Target="../tags/tag328.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tags" Target="../tags/tag310.xml"/><Relationship Id="rId24" Type="http://schemas.openxmlformats.org/officeDocument/2006/relationships/tags" Target="../tags/tag323.xml"/><Relationship Id="rId32" Type="http://schemas.openxmlformats.org/officeDocument/2006/relationships/notesSlide" Target="../notesSlides/notesSlide15.xml"/><Relationship Id="rId5" Type="http://schemas.openxmlformats.org/officeDocument/2006/relationships/tags" Target="../tags/tag304.xml"/><Relationship Id="rId15" Type="http://schemas.openxmlformats.org/officeDocument/2006/relationships/tags" Target="../tags/tag314.xml"/><Relationship Id="rId23" Type="http://schemas.openxmlformats.org/officeDocument/2006/relationships/tags" Target="../tags/tag322.xml"/><Relationship Id="rId28" Type="http://schemas.openxmlformats.org/officeDocument/2006/relationships/tags" Target="../tags/tag327.xml"/><Relationship Id="rId10" Type="http://schemas.openxmlformats.org/officeDocument/2006/relationships/tags" Target="../tags/tag309.xml"/><Relationship Id="rId19" Type="http://schemas.openxmlformats.org/officeDocument/2006/relationships/tags" Target="../tags/tag318.xml"/><Relationship Id="rId31" Type="http://schemas.openxmlformats.org/officeDocument/2006/relationships/slideLayout" Target="../slideLayouts/slideLayout11.xml"/><Relationship Id="rId4" Type="http://schemas.openxmlformats.org/officeDocument/2006/relationships/tags" Target="../tags/tag303.xml"/><Relationship Id="rId9" Type="http://schemas.openxmlformats.org/officeDocument/2006/relationships/tags" Target="../tags/tag308.xml"/><Relationship Id="rId14" Type="http://schemas.openxmlformats.org/officeDocument/2006/relationships/tags" Target="../tags/tag313.xml"/><Relationship Id="rId22" Type="http://schemas.openxmlformats.org/officeDocument/2006/relationships/tags" Target="../tags/tag321.xml"/><Relationship Id="rId27" Type="http://schemas.openxmlformats.org/officeDocument/2006/relationships/tags" Target="../tags/tag326.xml"/><Relationship Id="rId30" Type="http://schemas.openxmlformats.org/officeDocument/2006/relationships/tags" Target="../tags/tag329.xml"/></Relationships>
</file>

<file path=ppt/slides/_rels/slide38.xml.rels><?xml version="1.0" encoding="UTF-8" standalone="yes"?>
<Relationships xmlns="http://schemas.openxmlformats.org/package/2006/relationships"><Relationship Id="rId8" Type="http://schemas.openxmlformats.org/officeDocument/2006/relationships/tags" Target="../tags/tag337.xml"/><Relationship Id="rId13" Type="http://schemas.openxmlformats.org/officeDocument/2006/relationships/tags" Target="../tags/tag342.xml"/><Relationship Id="rId18" Type="http://schemas.openxmlformats.org/officeDocument/2006/relationships/tags" Target="../tags/tag347.xml"/><Relationship Id="rId26" Type="http://schemas.openxmlformats.org/officeDocument/2006/relationships/tags" Target="../tags/tag355.xml"/><Relationship Id="rId3" Type="http://schemas.openxmlformats.org/officeDocument/2006/relationships/tags" Target="../tags/tag332.xml"/><Relationship Id="rId21" Type="http://schemas.openxmlformats.org/officeDocument/2006/relationships/tags" Target="../tags/tag350.xml"/><Relationship Id="rId7" Type="http://schemas.openxmlformats.org/officeDocument/2006/relationships/tags" Target="../tags/tag336.xml"/><Relationship Id="rId12" Type="http://schemas.openxmlformats.org/officeDocument/2006/relationships/tags" Target="../tags/tag341.xml"/><Relationship Id="rId17" Type="http://schemas.openxmlformats.org/officeDocument/2006/relationships/tags" Target="../tags/tag346.xml"/><Relationship Id="rId25" Type="http://schemas.openxmlformats.org/officeDocument/2006/relationships/tags" Target="../tags/tag354.xml"/><Relationship Id="rId33" Type="http://schemas.openxmlformats.org/officeDocument/2006/relationships/notesSlide" Target="../notesSlides/notesSlide16.xml"/><Relationship Id="rId2" Type="http://schemas.openxmlformats.org/officeDocument/2006/relationships/tags" Target="../tags/tag331.xml"/><Relationship Id="rId16" Type="http://schemas.openxmlformats.org/officeDocument/2006/relationships/tags" Target="../tags/tag345.xml"/><Relationship Id="rId20" Type="http://schemas.openxmlformats.org/officeDocument/2006/relationships/tags" Target="../tags/tag349.xml"/><Relationship Id="rId29" Type="http://schemas.openxmlformats.org/officeDocument/2006/relationships/tags" Target="../tags/tag358.xml"/><Relationship Id="rId1" Type="http://schemas.openxmlformats.org/officeDocument/2006/relationships/tags" Target="../tags/tag330.xml"/><Relationship Id="rId6" Type="http://schemas.openxmlformats.org/officeDocument/2006/relationships/tags" Target="../tags/tag335.xml"/><Relationship Id="rId11" Type="http://schemas.openxmlformats.org/officeDocument/2006/relationships/tags" Target="../tags/tag340.xml"/><Relationship Id="rId24" Type="http://schemas.openxmlformats.org/officeDocument/2006/relationships/tags" Target="../tags/tag353.xml"/><Relationship Id="rId32" Type="http://schemas.openxmlformats.org/officeDocument/2006/relationships/slideLayout" Target="../slideLayouts/slideLayout11.xml"/><Relationship Id="rId5" Type="http://schemas.openxmlformats.org/officeDocument/2006/relationships/tags" Target="../tags/tag334.xml"/><Relationship Id="rId15" Type="http://schemas.openxmlformats.org/officeDocument/2006/relationships/tags" Target="../tags/tag344.xml"/><Relationship Id="rId23" Type="http://schemas.openxmlformats.org/officeDocument/2006/relationships/tags" Target="../tags/tag352.xml"/><Relationship Id="rId28" Type="http://schemas.openxmlformats.org/officeDocument/2006/relationships/tags" Target="../tags/tag357.xml"/><Relationship Id="rId10" Type="http://schemas.openxmlformats.org/officeDocument/2006/relationships/tags" Target="../tags/tag339.xml"/><Relationship Id="rId19" Type="http://schemas.openxmlformats.org/officeDocument/2006/relationships/tags" Target="../tags/tag348.xml"/><Relationship Id="rId31" Type="http://schemas.openxmlformats.org/officeDocument/2006/relationships/tags" Target="../tags/tag360.xml"/><Relationship Id="rId4" Type="http://schemas.openxmlformats.org/officeDocument/2006/relationships/tags" Target="../tags/tag333.xml"/><Relationship Id="rId9" Type="http://schemas.openxmlformats.org/officeDocument/2006/relationships/tags" Target="../tags/tag338.xml"/><Relationship Id="rId14" Type="http://schemas.openxmlformats.org/officeDocument/2006/relationships/tags" Target="../tags/tag343.xml"/><Relationship Id="rId22" Type="http://schemas.openxmlformats.org/officeDocument/2006/relationships/tags" Target="../tags/tag351.xml"/><Relationship Id="rId27" Type="http://schemas.openxmlformats.org/officeDocument/2006/relationships/tags" Target="../tags/tag356.xml"/><Relationship Id="rId30" Type="http://schemas.openxmlformats.org/officeDocument/2006/relationships/tags" Target="../tags/tag359.xml"/></Relationships>
</file>

<file path=ppt/slides/_rels/slide39.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tags" Target="../tags/tag373.xml"/><Relationship Id="rId18" Type="http://schemas.openxmlformats.org/officeDocument/2006/relationships/tags" Target="../tags/tag378.xml"/><Relationship Id="rId26" Type="http://schemas.openxmlformats.org/officeDocument/2006/relationships/tags" Target="../tags/tag386.xml"/><Relationship Id="rId3" Type="http://schemas.openxmlformats.org/officeDocument/2006/relationships/tags" Target="../tags/tag363.xml"/><Relationship Id="rId21" Type="http://schemas.openxmlformats.org/officeDocument/2006/relationships/tags" Target="../tags/tag381.xml"/><Relationship Id="rId7" Type="http://schemas.openxmlformats.org/officeDocument/2006/relationships/tags" Target="../tags/tag367.xml"/><Relationship Id="rId12" Type="http://schemas.openxmlformats.org/officeDocument/2006/relationships/tags" Target="../tags/tag372.xml"/><Relationship Id="rId17" Type="http://schemas.openxmlformats.org/officeDocument/2006/relationships/tags" Target="../tags/tag377.xml"/><Relationship Id="rId25" Type="http://schemas.openxmlformats.org/officeDocument/2006/relationships/tags" Target="../tags/tag385.xml"/><Relationship Id="rId33" Type="http://schemas.openxmlformats.org/officeDocument/2006/relationships/notesSlide" Target="../notesSlides/notesSlide17.xml"/><Relationship Id="rId2" Type="http://schemas.openxmlformats.org/officeDocument/2006/relationships/tags" Target="../tags/tag362.xml"/><Relationship Id="rId16" Type="http://schemas.openxmlformats.org/officeDocument/2006/relationships/tags" Target="../tags/tag376.xml"/><Relationship Id="rId20" Type="http://schemas.openxmlformats.org/officeDocument/2006/relationships/tags" Target="../tags/tag380.xml"/><Relationship Id="rId29" Type="http://schemas.openxmlformats.org/officeDocument/2006/relationships/tags" Target="../tags/tag389.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tags" Target="../tags/tag371.xml"/><Relationship Id="rId24" Type="http://schemas.openxmlformats.org/officeDocument/2006/relationships/tags" Target="../tags/tag384.xml"/><Relationship Id="rId32" Type="http://schemas.openxmlformats.org/officeDocument/2006/relationships/slideLayout" Target="../slideLayouts/slideLayout11.xml"/><Relationship Id="rId5" Type="http://schemas.openxmlformats.org/officeDocument/2006/relationships/tags" Target="../tags/tag365.xml"/><Relationship Id="rId15" Type="http://schemas.openxmlformats.org/officeDocument/2006/relationships/tags" Target="../tags/tag375.xml"/><Relationship Id="rId23" Type="http://schemas.openxmlformats.org/officeDocument/2006/relationships/tags" Target="../tags/tag383.xml"/><Relationship Id="rId28" Type="http://schemas.openxmlformats.org/officeDocument/2006/relationships/tags" Target="../tags/tag388.xml"/><Relationship Id="rId10" Type="http://schemas.openxmlformats.org/officeDocument/2006/relationships/tags" Target="../tags/tag370.xml"/><Relationship Id="rId19" Type="http://schemas.openxmlformats.org/officeDocument/2006/relationships/tags" Target="../tags/tag379.xml"/><Relationship Id="rId31" Type="http://schemas.openxmlformats.org/officeDocument/2006/relationships/tags" Target="../tags/tag391.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tags" Target="../tags/tag374.xml"/><Relationship Id="rId22" Type="http://schemas.openxmlformats.org/officeDocument/2006/relationships/tags" Target="../tags/tag382.xml"/><Relationship Id="rId27" Type="http://schemas.openxmlformats.org/officeDocument/2006/relationships/tags" Target="../tags/tag387.xml"/><Relationship Id="rId30" Type="http://schemas.openxmlformats.org/officeDocument/2006/relationships/tags" Target="../tags/tag39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93.xml"/><Relationship Id="rId1" Type="http://schemas.openxmlformats.org/officeDocument/2006/relationships/tags" Target="../tags/tag392.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tags" Target="../tags/tag406.xml"/><Relationship Id="rId18" Type="http://schemas.openxmlformats.org/officeDocument/2006/relationships/tags" Target="../tags/tag411.xml"/><Relationship Id="rId26" Type="http://schemas.openxmlformats.org/officeDocument/2006/relationships/tags" Target="../tags/tag419.xml"/><Relationship Id="rId39" Type="http://schemas.openxmlformats.org/officeDocument/2006/relationships/tags" Target="../tags/tag432.xml"/><Relationship Id="rId3" Type="http://schemas.openxmlformats.org/officeDocument/2006/relationships/tags" Target="../tags/tag396.xml"/><Relationship Id="rId21" Type="http://schemas.openxmlformats.org/officeDocument/2006/relationships/tags" Target="../tags/tag414.xml"/><Relationship Id="rId34" Type="http://schemas.openxmlformats.org/officeDocument/2006/relationships/tags" Target="../tags/tag427.xml"/><Relationship Id="rId42" Type="http://schemas.openxmlformats.org/officeDocument/2006/relationships/tags" Target="../tags/tag435.xml"/><Relationship Id="rId47" Type="http://schemas.openxmlformats.org/officeDocument/2006/relationships/customXml" Target="../ink/ink1.xml"/><Relationship Id="rId7" Type="http://schemas.openxmlformats.org/officeDocument/2006/relationships/tags" Target="../tags/tag400.xml"/><Relationship Id="rId12" Type="http://schemas.openxmlformats.org/officeDocument/2006/relationships/tags" Target="../tags/tag405.xml"/><Relationship Id="rId17" Type="http://schemas.openxmlformats.org/officeDocument/2006/relationships/tags" Target="../tags/tag410.xml"/><Relationship Id="rId25" Type="http://schemas.openxmlformats.org/officeDocument/2006/relationships/tags" Target="../tags/tag418.xml"/><Relationship Id="rId33" Type="http://schemas.openxmlformats.org/officeDocument/2006/relationships/tags" Target="../tags/tag426.xml"/><Relationship Id="rId38" Type="http://schemas.openxmlformats.org/officeDocument/2006/relationships/tags" Target="../tags/tag431.xml"/><Relationship Id="rId46" Type="http://schemas.openxmlformats.org/officeDocument/2006/relationships/notesSlide" Target="../notesSlides/notesSlide18.xml"/><Relationship Id="rId2" Type="http://schemas.openxmlformats.org/officeDocument/2006/relationships/tags" Target="../tags/tag395.xml"/><Relationship Id="rId16" Type="http://schemas.openxmlformats.org/officeDocument/2006/relationships/tags" Target="../tags/tag409.xml"/><Relationship Id="rId20" Type="http://schemas.openxmlformats.org/officeDocument/2006/relationships/tags" Target="../tags/tag413.xml"/><Relationship Id="rId29" Type="http://schemas.openxmlformats.org/officeDocument/2006/relationships/tags" Target="../tags/tag422.xml"/><Relationship Id="rId41" Type="http://schemas.openxmlformats.org/officeDocument/2006/relationships/tags" Target="../tags/tag434.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tags" Target="../tags/tag404.xml"/><Relationship Id="rId24" Type="http://schemas.openxmlformats.org/officeDocument/2006/relationships/tags" Target="../tags/tag417.xml"/><Relationship Id="rId32" Type="http://schemas.openxmlformats.org/officeDocument/2006/relationships/tags" Target="../tags/tag425.xml"/><Relationship Id="rId37" Type="http://schemas.openxmlformats.org/officeDocument/2006/relationships/tags" Target="../tags/tag430.xml"/><Relationship Id="rId40" Type="http://schemas.openxmlformats.org/officeDocument/2006/relationships/tags" Target="../tags/tag433.xml"/><Relationship Id="rId45" Type="http://schemas.openxmlformats.org/officeDocument/2006/relationships/slideLayout" Target="../slideLayouts/slideLayout11.xml"/><Relationship Id="rId5" Type="http://schemas.openxmlformats.org/officeDocument/2006/relationships/tags" Target="../tags/tag398.xml"/><Relationship Id="rId15" Type="http://schemas.openxmlformats.org/officeDocument/2006/relationships/tags" Target="../tags/tag408.xml"/><Relationship Id="rId23" Type="http://schemas.openxmlformats.org/officeDocument/2006/relationships/tags" Target="../tags/tag416.xml"/><Relationship Id="rId28" Type="http://schemas.openxmlformats.org/officeDocument/2006/relationships/tags" Target="../tags/tag421.xml"/><Relationship Id="rId36" Type="http://schemas.openxmlformats.org/officeDocument/2006/relationships/tags" Target="../tags/tag429.xml"/><Relationship Id="rId10" Type="http://schemas.openxmlformats.org/officeDocument/2006/relationships/tags" Target="../tags/tag403.xml"/><Relationship Id="rId19" Type="http://schemas.openxmlformats.org/officeDocument/2006/relationships/tags" Target="../tags/tag412.xml"/><Relationship Id="rId31" Type="http://schemas.openxmlformats.org/officeDocument/2006/relationships/tags" Target="../tags/tag424.xml"/><Relationship Id="rId44" Type="http://schemas.openxmlformats.org/officeDocument/2006/relationships/tags" Target="../tags/tag437.xml"/><Relationship Id="rId4" Type="http://schemas.openxmlformats.org/officeDocument/2006/relationships/tags" Target="../tags/tag397.xml"/><Relationship Id="rId9" Type="http://schemas.openxmlformats.org/officeDocument/2006/relationships/tags" Target="../tags/tag402.xml"/><Relationship Id="rId14" Type="http://schemas.openxmlformats.org/officeDocument/2006/relationships/tags" Target="../tags/tag407.xml"/><Relationship Id="rId22" Type="http://schemas.openxmlformats.org/officeDocument/2006/relationships/tags" Target="../tags/tag415.xml"/><Relationship Id="rId27" Type="http://schemas.openxmlformats.org/officeDocument/2006/relationships/tags" Target="../tags/tag420.xml"/><Relationship Id="rId30" Type="http://schemas.openxmlformats.org/officeDocument/2006/relationships/tags" Target="../tags/tag423.xml"/><Relationship Id="rId35" Type="http://schemas.openxmlformats.org/officeDocument/2006/relationships/tags" Target="../tags/tag428.xml"/><Relationship Id="rId43" Type="http://schemas.openxmlformats.org/officeDocument/2006/relationships/tags" Target="../tags/tag436.xml"/><Relationship Id="rId48" Type="http://schemas.openxmlformats.org/officeDocument/2006/relationships/image" Target="../media/image23.emf"/></Relationships>
</file>

<file path=ppt/slides/_rels/slide42.xml.rels><?xml version="1.0" encoding="UTF-8" standalone="yes"?>
<Relationships xmlns="http://schemas.openxmlformats.org/package/2006/relationships"><Relationship Id="rId8" Type="http://schemas.openxmlformats.org/officeDocument/2006/relationships/tags" Target="../tags/tag445.xml"/><Relationship Id="rId13" Type="http://schemas.openxmlformats.org/officeDocument/2006/relationships/tags" Target="../tags/tag450.xml"/><Relationship Id="rId18" Type="http://schemas.openxmlformats.org/officeDocument/2006/relationships/tags" Target="../tags/tag455.xml"/><Relationship Id="rId26" Type="http://schemas.openxmlformats.org/officeDocument/2006/relationships/tags" Target="../tags/tag463.xml"/><Relationship Id="rId39" Type="http://schemas.openxmlformats.org/officeDocument/2006/relationships/tags" Target="../tags/tag476.xml"/><Relationship Id="rId3" Type="http://schemas.openxmlformats.org/officeDocument/2006/relationships/tags" Target="../tags/tag440.xml"/><Relationship Id="rId21" Type="http://schemas.openxmlformats.org/officeDocument/2006/relationships/tags" Target="../tags/tag458.xml"/><Relationship Id="rId34" Type="http://schemas.openxmlformats.org/officeDocument/2006/relationships/tags" Target="../tags/tag471.xml"/><Relationship Id="rId42" Type="http://schemas.openxmlformats.org/officeDocument/2006/relationships/tags" Target="../tags/tag479.xml"/><Relationship Id="rId7" Type="http://schemas.openxmlformats.org/officeDocument/2006/relationships/tags" Target="../tags/tag444.xml"/><Relationship Id="rId12" Type="http://schemas.openxmlformats.org/officeDocument/2006/relationships/tags" Target="../tags/tag449.xml"/><Relationship Id="rId17" Type="http://schemas.openxmlformats.org/officeDocument/2006/relationships/tags" Target="../tags/tag454.xml"/><Relationship Id="rId25" Type="http://schemas.openxmlformats.org/officeDocument/2006/relationships/tags" Target="../tags/tag462.xml"/><Relationship Id="rId33" Type="http://schemas.openxmlformats.org/officeDocument/2006/relationships/tags" Target="../tags/tag470.xml"/><Relationship Id="rId38" Type="http://schemas.openxmlformats.org/officeDocument/2006/relationships/tags" Target="../tags/tag475.xml"/><Relationship Id="rId46" Type="http://schemas.openxmlformats.org/officeDocument/2006/relationships/notesSlide" Target="../notesSlides/notesSlide19.xml"/><Relationship Id="rId2" Type="http://schemas.openxmlformats.org/officeDocument/2006/relationships/tags" Target="../tags/tag439.xml"/><Relationship Id="rId16" Type="http://schemas.openxmlformats.org/officeDocument/2006/relationships/tags" Target="../tags/tag453.xml"/><Relationship Id="rId20" Type="http://schemas.openxmlformats.org/officeDocument/2006/relationships/tags" Target="../tags/tag457.xml"/><Relationship Id="rId29" Type="http://schemas.openxmlformats.org/officeDocument/2006/relationships/tags" Target="../tags/tag466.xml"/><Relationship Id="rId41" Type="http://schemas.openxmlformats.org/officeDocument/2006/relationships/tags" Target="../tags/tag478.xml"/><Relationship Id="rId1" Type="http://schemas.openxmlformats.org/officeDocument/2006/relationships/tags" Target="../tags/tag438.xml"/><Relationship Id="rId6" Type="http://schemas.openxmlformats.org/officeDocument/2006/relationships/tags" Target="../tags/tag443.xml"/><Relationship Id="rId11" Type="http://schemas.openxmlformats.org/officeDocument/2006/relationships/tags" Target="../tags/tag448.xml"/><Relationship Id="rId24" Type="http://schemas.openxmlformats.org/officeDocument/2006/relationships/tags" Target="../tags/tag461.xml"/><Relationship Id="rId32" Type="http://schemas.openxmlformats.org/officeDocument/2006/relationships/tags" Target="../tags/tag469.xml"/><Relationship Id="rId37" Type="http://schemas.openxmlformats.org/officeDocument/2006/relationships/tags" Target="../tags/tag474.xml"/><Relationship Id="rId40" Type="http://schemas.openxmlformats.org/officeDocument/2006/relationships/tags" Target="../tags/tag477.xml"/><Relationship Id="rId45" Type="http://schemas.openxmlformats.org/officeDocument/2006/relationships/slideLayout" Target="../slideLayouts/slideLayout11.xml"/><Relationship Id="rId5" Type="http://schemas.openxmlformats.org/officeDocument/2006/relationships/tags" Target="../tags/tag442.xml"/><Relationship Id="rId15" Type="http://schemas.openxmlformats.org/officeDocument/2006/relationships/tags" Target="../tags/tag452.xml"/><Relationship Id="rId23" Type="http://schemas.openxmlformats.org/officeDocument/2006/relationships/tags" Target="../tags/tag460.xml"/><Relationship Id="rId28" Type="http://schemas.openxmlformats.org/officeDocument/2006/relationships/tags" Target="../tags/tag465.xml"/><Relationship Id="rId36" Type="http://schemas.openxmlformats.org/officeDocument/2006/relationships/tags" Target="../tags/tag473.xml"/><Relationship Id="rId10" Type="http://schemas.openxmlformats.org/officeDocument/2006/relationships/tags" Target="../tags/tag447.xml"/><Relationship Id="rId19" Type="http://schemas.openxmlformats.org/officeDocument/2006/relationships/tags" Target="../tags/tag456.xml"/><Relationship Id="rId31" Type="http://schemas.openxmlformats.org/officeDocument/2006/relationships/tags" Target="../tags/tag468.xml"/><Relationship Id="rId44" Type="http://schemas.openxmlformats.org/officeDocument/2006/relationships/tags" Target="../tags/tag481.xml"/><Relationship Id="rId4" Type="http://schemas.openxmlformats.org/officeDocument/2006/relationships/tags" Target="../tags/tag441.xml"/><Relationship Id="rId9" Type="http://schemas.openxmlformats.org/officeDocument/2006/relationships/tags" Target="../tags/tag446.xml"/><Relationship Id="rId14" Type="http://schemas.openxmlformats.org/officeDocument/2006/relationships/tags" Target="../tags/tag451.xml"/><Relationship Id="rId22" Type="http://schemas.openxmlformats.org/officeDocument/2006/relationships/tags" Target="../tags/tag459.xml"/><Relationship Id="rId27" Type="http://schemas.openxmlformats.org/officeDocument/2006/relationships/tags" Target="../tags/tag464.xml"/><Relationship Id="rId30" Type="http://schemas.openxmlformats.org/officeDocument/2006/relationships/tags" Target="../tags/tag467.xml"/><Relationship Id="rId35" Type="http://schemas.openxmlformats.org/officeDocument/2006/relationships/tags" Target="../tags/tag472.xml"/><Relationship Id="rId43" Type="http://schemas.openxmlformats.org/officeDocument/2006/relationships/tags" Target="../tags/tag480.xml"/></Relationships>
</file>

<file path=ppt/slides/_rels/slide43.xml.rels><?xml version="1.0" encoding="UTF-8" standalone="yes"?>
<Relationships xmlns="http://schemas.openxmlformats.org/package/2006/relationships"><Relationship Id="rId8" Type="http://schemas.openxmlformats.org/officeDocument/2006/relationships/tags" Target="../tags/tag489.xml"/><Relationship Id="rId13" Type="http://schemas.openxmlformats.org/officeDocument/2006/relationships/tags" Target="../tags/tag494.xml"/><Relationship Id="rId18" Type="http://schemas.openxmlformats.org/officeDocument/2006/relationships/tags" Target="../tags/tag499.xml"/><Relationship Id="rId26" Type="http://schemas.openxmlformats.org/officeDocument/2006/relationships/tags" Target="../tags/tag507.xml"/><Relationship Id="rId39" Type="http://schemas.openxmlformats.org/officeDocument/2006/relationships/tags" Target="../tags/tag520.xml"/><Relationship Id="rId3" Type="http://schemas.openxmlformats.org/officeDocument/2006/relationships/tags" Target="../tags/tag484.xml"/><Relationship Id="rId21" Type="http://schemas.openxmlformats.org/officeDocument/2006/relationships/tags" Target="../tags/tag502.xml"/><Relationship Id="rId34" Type="http://schemas.openxmlformats.org/officeDocument/2006/relationships/tags" Target="../tags/tag515.xml"/><Relationship Id="rId42" Type="http://schemas.openxmlformats.org/officeDocument/2006/relationships/tags" Target="../tags/tag523.xml"/><Relationship Id="rId7" Type="http://schemas.openxmlformats.org/officeDocument/2006/relationships/tags" Target="../tags/tag488.xml"/><Relationship Id="rId12" Type="http://schemas.openxmlformats.org/officeDocument/2006/relationships/tags" Target="../tags/tag493.xml"/><Relationship Id="rId17" Type="http://schemas.openxmlformats.org/officeDocument/2006/relationships/tags" Target="../tags/tag498.xml"/><Relationship Id="rId25" Type="http://schemas.openxmlformats.org/officeDocument/2006/relationships/tags" Target="../tags/tag506.xml"/><Relationship Id="rId33" Type="http://schemas.openxmlformats.org/officeDocument/2006/relationships/tags" Target="../tags/tag514.xml"/><Relationship Id="rId38" Type="http://schemas.openxmlformats.org/officeDocument/2006/relationships/tags" Target="../tags/tag519.xml"/><Relationship Id="rId46" Type="http://schemas.openxmlformats.org/officeDocument/2006/relationships/notesSlide" Target="../notesSlides/notesSlide20.xml"/><Relationship Id="rId2" Type="http://schemas.openxmlformats.org/officeDocument/2006/relationships/tags" Target="../tags/tag483.xml"/><Relationship Id="rId16" Type="http://schemas.openxmlformats.org/officeDocument/2006/relationships/tags" Target="../tags/tag497.xml"/><Relationship Id="rId20" Type="http://schemas.openxmlformats.org/officeDocument/2006/relationships/tags" Target="../tags/tag501.xml"/><Relationship Id="rId29" Type="http://schemas.openxmlformats.org/officeDocument/2006/relationships/tags" Target="../tags/tag510.xml"/><Relationship Id="rId41" Type="http://schemas.openxmlformats.org/officeDocument/2006/relationships/tags" Target="../tags/tag522.xml"/><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tags" Target="../tags/tag492.xml"/><Relationship Id="rId24" Type="http://schemas.openxmlformats.org/officeDocument/2006/relationships/tags" Target="../tags/tag505.xml"/><Relationship Id="rId32" Type="http://schemas.openxmlformats.org/officeDocument/2006/relationships/tags" Target="../tags/tag513.xml"/><Relationship Id="rId37" Type="http://schemas.openxmlformats.org/officeDocument/2006/relationships/tags" Target="../tags/tag518.xml"/><Relationship Id="rId40" Type="http://schemas.openxmlformats.org/officeDocument/2006/relationships/tags" Target="../tags/tag521.xml"/><Relationship Id="rId45" Type="http://schemas.openxmlformats.org/officeDocument/2006/relationships/slideLayout" Target="../slideLayouts/slideLayout11.xml"/><Relationship Id="rId5" Type="http://schemas.openxmlformats.org/officeDocument/2006/relationships/tags" Target="../tags/tag486.xml"/><Relationship Id="rId15" Type="http://schemas.openxmlformats.org/officeDocument/2006/relationships/tags" Target="../tags/tag496.xml"/><Relationship Id="rId23" Type="http://schemas.openxmlformats.org/officeDocument/2006/relationships/tags" Target="../tags/tag504.xml"/><Relationship Id="rId28" Type="http://schemas.openxmlformats.org/officeDocument/2006/relationships/tags" Target="../tags/tag509.xml"/><Relationship Id="rId36" Type="http://schemas.openxmlformats.org/officeDocument/2006/relationships/tags" Target="../tags/tag517.xml"/><Relationship Id="rId10" Type="http://schemas.openxmlformats.org/officeDocument/2006/relationships/tags" Target="../tags/tag491.xml"/><Relationship Id="rId19" Type="http://schemas.openxmlformats.org/officeDocument/2006/relationships/tags" Target="../tags/tag500.xml"/><Relationship Id="rId31" Type="http://schemas.openxmlformats.org/officeDocument/2006/relationships/tags" Target="../tags/tag512.xml"/><Relationship Id="rId44" Type="http://schemas.openxmlformats.org/officeDocument/2006/relationships/tags" Target="../tags/tag525.xml"/><Relationship Id="rId4" Type="http://schemas.openxmlformats.org/officeDocument/2006/relationships/tags" Target="../tags/tag485.xml"/><Relationship Id="rId9" Type="http://schemas.openxmlformats.org/officeDocument/2006/relationships/tags" Target="../tags/tag490.xml"/><Relationship Id="rId14" Type="http://schemas.openxmlformats.org/officeDocument/2006/relationships/tags" Target="../tags/tag495.xml"/><Relationship Id="rId22" Type="http://schemas.openxmlformats.org/officeDocument/2006/relationships/tags" Target="../tags/tag503.xml"/><Relationship Id="rId27" Type="http://schemas.openxmlformats.org/officeDocument/2006/relationships/tags" Target="../tags/tag508.xml"/><Relationship Id="rId30" Type="http://schemas.openxmlformats.org/officeDocument/2006/relationships/tags" Target="../tags/tag511.xml"/><Relationship Id="rId35" Type="http://schemas.openxmlformats.org/officeDocument/2006/relationships/tags" Target="../tags/tag516.xml"/><Relationship Id="rId43" Type="http://schemas.openxmlformats.org/officeDocument/2006/relationships/tags" Target="../tags/tag524.xml"/></Relationships>
</file>

<file path=ppt/slides/_rels/slide44.xml.rels><?xml version="1.0" encoding="UTF-8" standalone="yes"?>
<Relationships xmlns="http://schemas.openxmlformats.org/package/2006/relationships"><Relationship Id="rId8" Type="http://schemas.openxmlformats.org/officeDocument/2006/relationships/tags" Target="../tags/tag533.xml"/><Relationship Id="rId13" Type="http://schemas.openxmlformats.org/officeDocument/2006/relationships/tags" Target="../tags/tag538.xml"/><Relationship Id="rId18" Type="http://schemas.openxmlformats.org/officeDocument/2006/relationships/tags" Target="../tags/tag543.xml"/><Relationship Id="rId26" Type="http://schemas.openxmlformats.org/officeDocument/2006/relationships/tags" Target="../tags/tag551.xml"/><Relationship Id="rId39" Type="http://schemas.openxmlformats.org/officeDocument/2006/relationships/tags" Target="../tags/tag564.xml"/><Relationship Id="rId3" Type="http://schemas.openxmlformats.org/officeDocument/2006/relationships/tags" Target="../tags/tag528.xml"/><Relationship Id="rId21" Type="http://schemas.openxmlformats.org/officeDocument/2006/relationships/tags" Target="../tags/tag546.xml"/><Relationship Id="rId34" Type="http://schemas.openxmlformats.org/officeDocument/2006/relationships/tags" Target="../tags/tag559.xml"/><Relationship Id="rId42" Type="http://schemas.openxmlformats.org/officeDocument/2006/relationships/tags" Target="../tags/tag567.xml"/><Relationship Id="rId7" Type="http://schemas.openxmlformats.org/officeDocument/2006/relationships/tags" Target="../tags/tag532.xml"/><Relationship Id="rId12" Type="http://schemas.openxmlformats.org/officeDocument/2006/relationships/tags" Target="../tags/tag537.xml"/><Relationship Id="rId17" Type="http://schemas.openxmlformats.org/officeDocument/2006/relationships/tags" Target="../tags/tag542.xml"/><Relationship Id="rId25" Type="http://schemas.openxmlformats.org/officeDocument/2006/relationships/tags" Target="../tags/tag550.xml"/><Relationship Id="rId33" Type="http://schemas.openxmlformats.org/officeDocument/2006/relationships/tags" Target="../tags/tag558.xml"/><Relationship Id="rId38" Type="http://schemas.openxmlformats.org/officeDocument/2006/relationships/tags" Target="../tags/tag563.xml"/><Relationship Id="rId2" Type="http://schemas.openxmlformats.org/officeDocument/2006/relationships/tags" Target="../tags/tag527.xml"/><Relationship Id="rId16" Type="http://schemas.openxmlformats.org/officeDocument/2006/relationships/tags" Target="../tags/tag541.xml"/><Relationship Id="rId20" Type="http://schemas.openxmlformats.org/officeDocument/2006/relationships/tags" Target="../tags/tag545.xml"/><Relationship Id="rId29" Type="http://schemas.openxmlformats.org/officeDocument/2006/relationships/tags" Target="../tags/tag554.xml"/><Relationship Id="rId41" Type="http://schemas.openxmlformats.org/officeDocument/2006/relationships/tags" Target="../tags/tag566.xml"/><Relationship Id="rId1" Type="http://schemas.openxmlformats.org/officeDocument/2006/relationships/tags" Target="../tags/tag526.xml"/><Relationship Id="rId6" Type="http://schemas.openxmlformats.org/officeDocument/2006/relationships/tags" Target="../tags/tag531.xml"/><Relationship Id="rId11" Type="http://schemas.openxmlformats.org/officeDocument/2006/relationships/tags" Target="../tags/tag536.xml"/><Relationship Id="rId24" Type="http://schemas.openxmlformats.org/officeDocument/2006/relationships/tags" Target="../tags/tag549.xml"/><Relationship Id="rId32" Type="http://schemas.openxmlformats.org/officeDocument/2006/relationships/tags" Target="../tags/tag557.xml"/><Relationship Id="rId37" Type="http://schemas.openxmlformats.org/officeDocument/2006/relationships/tags" Target="../tags/tag562.xml"/><Relationship Id="rId40" Type="http://schemas.openxmlformats.org/officeDocument/2006/relationships/tags" Target="../tags/tag565.xml"/><Relationship Id="rId45" Type="http://schemas.openxmlformats.org/officeDocument/2006/relationships/notesSlide" Target="../notesSlides/notesSlide21.xml"/><Relationship Id="rId5" Type="http://schemas.openxmlformats.org/officeDocument/2006/relationships/tags" Target="../tags/tag530.xml"/><Relationship Id="rId15" Type="http://schemas.openxmlformats.org/officeDocument/2006/relationships/tags" Target="../tags/tag540.xml"/><Relationship Id="rId23" Type="http://schemas.openxmlformats.org/officeDocument/2006/relationships/tags" Target="../tags/tag548.xml"/><Relationship Id="rId28" Type="http://schemas.openxmlformats.org/officeDocument/2006/relationships/tags" Target="../tags/tag553.xml"/><Relationship Id="rId36" Type="http://schemas.openxmlformats.org/officeDocument/2006/relationships/tags" Target="../tags/tag561.xml"/><Relationship Id="rId10" Type="http://schemas.openxmlformats.org/officeDocument/2006/relationships/tags" Target="../tags/tag535.xml"/><Relationship Id="rId19" Type="http://schemas.openxmlformats.org/officeDocument/2006/relationships/tags" Target="../tags/tag544.xml"/><Relationship Id="rId31" Type="http://schemas.openxmlformats.org/officeDocument/2006/relationships/tags" Target="../tags/tag556.xml"/><Relationship Id="rId44" Type="http://schemas.openxmlformats.org/officeDocument/2006/relationships/slideLayout" Target="../slideLayouts/slideLayout11.xml"/><Relationship Id="rId4" Type="http://schemas.openxmlformats.org/officeDocument/2006/relationships/tags" Target="../tags/tag529.xml"/><Relationship Id="rId9" Type="http://schemas.openxmlformats.org/officeDocument/2006/relationships/tags" Target="../tags/tag534.xml"/><Relationship Id="rId14" Type="http://schemas.openxmlformats.org/officeDocument/2006/relationships/tags" Target="../tags/tag539.xml"/><Relationship Id="rId22" Type="http://schemas.openxmlformats.org/officeDocument/2006/relationships/tags" Target="../tags/tag547.xml"/><Relationship Id="rId27" Type="http://schemas.openxmlformats.org/officeDocument/2006/relationships/tags" Target="../tags/tag552.xml"/><Relationship Id="rId30" Type="http://schemas.openxmlformats.org/officeDocument/2006/relationships/tags" Target="../tags/tag555.xml"/><Relationship Id="rId35" Type="http://schemas.openxmlformats.org/officeDocument/2006/relationships/tags" Target="../tags/tag560.xml"/><Relationship Id="rId43" Type="http://schemas.openxmlformats.org/officeDocument/2006/relationships/tags" Target="../tags/tag568.xml"/></Relationships>
</file>

<file path=ppt/slides/_rels/slide45.xml.rels><?xml version="1.0" encoding="UTF-8" standalone="yes"?>
<Relationships xmlns="http://schemas.openxmlformats.org/package/2006/relationships"><Relationship Id="rId8" Type="http://schemas.openxmlformats.org/officeDocument/2006/relationships/tags" Target="../tags/tag576.xml"/><Relationship Id="rId13" Type="http://schemas.openxmlformats.org/officeDocument/2006/relationships/tags" Target="../tags/tag581.xml"/><Relationship Id="rId18" Type="http://schemas.openxmlformats.org/officeDocument/2006/relationships/tags" Target="../tags/tag586.xml"/><Relationship Id="rId26" Type="http://schemas.openxmlformats.org/officeDocument/2006/relationships/tags" Target="../tags/tag594.xml"/><Relationship Id="rId39" Type="http://schemas.openxmlformats.org/officeDocument/2006/relationships/tags" Target="../tags/tag607.xml"/><Relationship Id="rId3" Type="http://schemas.openxmlformats.org/officeDocument/2006/relationships/tags" Target="../tags/tag571.xml"/><Relationship Id="rId21" Type="http://schemas.openxmlformats.org/officeDocument/2006/relationships/tags" Target="../tags/tag589.xml"/><Relationship Id="rId34" Type="http://schemas.openxmlformats.org/officeDocument/2006/relationships/tags" Target="../tags/tag602.xml"/><Relationship Id="rId42" Type="http://schemas.openxmlformats.org/officeDocument/2006/relationships/tags" Target="../tags/tag610.xml"/><Relationship Id="rId7" Type="http://schemas.openxmlformats.org/officeDocument/2006/relationships/tags" Target="../tags/tag575.xml"/><Relationship Id="rId12" Type="http://schemas.openxmlformats.org/officeDocument/2006/relationships/tags" Target="../tags/tag580.xml"/><Relationship Id="rId17" Type="http://schemas.openxmlformats.org/officeDocument/2006/relationships/tags" Target="../tags/tag585.xml"/><Relationship Id="rId25" Type="http://schemas.openxmlformats.org/officeDocument/2006/relationships/tags" Target="../tags/tag593.xml"/><Relationship Id="rId33" Type="http://schemas.openxmlformats.org/officeDocument/2006/relationships/tags" Target="../tags/tag601.xml"/><Relationship Id="rId38" Type="http://schemas.openxmlformats.org/officeDocument/2006/relationships/tags" Target="../tags/tag606.xml"/><Relationship Id="rId2" Type="http://schemas.openxmlformats.org/officeDocument/2006/relationships/tags" Target="../tags/tag570.xml"/><Relationship Id="rId16" Type="http://schemas.openxmlformats.org/officeDocument/2006/relationships/tags" Target="../tags/tag584.xml"/><Relationship Id="rId20" Type="http://schemas.openxmlformats.org/officeDocument/2006/relationships/tags" Target="../tags/tag588.xml"/><Relationship Id="rId29" Type="http://schemas.openxmlformats.org/officeDocument/2006/relationships/tags" Target="../tags/tag597.xml"/><Relationship Id="rId41" Type="http://schemas.openxmlformats.org/officeDocument/2006/relationships/tags" Target="../tags/tag609.xml"/><Relationship Id="rId1" Type="http://schemas.openxmlformats.org/officeDocument/2006/relationships/tags" Target="../tags/tag569.xml"/><Relationship Id="rId6" Type="http://schemas.openxmlformats.org/officeDocument/2006/relationships/tags" Target="../tags/tag574.xml"/><Relationship Id="rId11" Type="http://schemas.openxmlformats.org/officeDocument/2006/relationships/tags" Target="../tags/tag579.xml"/><Relationship Id="rId24" Type="http://schemas.openxmlformats.org/officeDocument/2006/relationships/tags" Target="../tags/tag592.xml"/><Relationship Id="rId32" Type="http://schemas.openxmlformats.org/officeDocument/2006/relationships/tags" Target="../tags/tag600.xml"/><Relationship Id="rId37" Type="http://schemas.openxmlformats.org/officeDocument/2006/relationships/tags" Target="../tags/tag605.xml"/><Relationship Id="rId40" Type="http://schemas.openxmlformats.org/officeDocument/2006/relationships/tags" Target="../tags/tag608.xml"/><Relationship Id="rId45" Type="http://schemas.openxmlformats.org/officeDocument/2006/relationships/notesSlide" Target="../notesSlides/notesSlide22.xml"/><Relationship Id="rId5" Type="http://schemas.openxmlformats.org/officeDocument/2006/relationships/tags" Target="../tags/tag573.xml"/><Relationship Id="rId15" Type="http://schemas.openxmlformats.org/officeDocument/2006/relationships/tags" Target="../tags/tag583.xml"/><Relationship Id="rId23" Type="http://schemas.openxmlformats.org/officeDocument/2006/relationships/tags" Target="../tags/tag591.xml"/><Relationship Id="rId28" Type="http://schemas.openxmlformats.org/officeDocument/2006/relationships/tags" Target="../tags/tag596.xml"/><Relationship Id="rId36" Type="http://schemas.openxmlformats.org/officeDocument/2006/relationships/tags" Target="../tags/tag604.xml"/><Relationship Id="rId10" Type="http://schemas.openxmlformats.org/officeDocument/2006/relationships/tags" Target="../tags/tag578.xml"/><Relationship Id="rId19" Type="http://schemas.openxmlformats.org/officeDocument/2006/relationships/tags" Target="../tags/tag587.xml"/><Relationship Id="rId31" Type="http://schemas.openxmlformats.org/officeDocument/2006/relationships/tags" Target="../tags/tag599.xml"/><Relationship Id="rId44" Type="http://schemas.openxmlformats.org/officeDocument/2006/relationships/slideLayout" Target="../slideLayouts/slideLayout11.xml"/><Relationship Id="rId4" Type="http://schemas.openxmlformats.org/officeDocument/2006/relationships/tags" Target="../tags/tag572.xml"/><Relationship Id="rId9" Type="http://schemas.openxmlformats.org/officeDocument/2006/relationships/tags" Target="../tags/tag577.xml"/><Relationship Id="rId14" Type="http://schemas.openxmlformats.org/officeDocument/2006/relationships/tags" Target="../tags/tag582.xml"/><Relationship Id="rId22" Type="http://schemas.openxmlformats.org/officeDocument/2006/relationships/tags" Target="../tags/tag590.xml"/><Relationship Id="rId27" Type="http://schemas.openxmlformats.org/officeDocument/2006/relationships/tags" Target="../tags/tag595.xml"/><Relationship Id="rId30" Type="http://schemas.openxmlformats.org/officeDocument/2006/relationships/tags" Target="../tags/tag598.xml"/><Relationship Id="rId35" Type="http://schemas.openxmlformats.org/officeDocument/2006/relationships/tags" Target="../tags/tag603.xml"/><Relationship Id="rId43" Type="http://schemas.openxmlformats.org/officeDocument/2006/relationships/tags" Target="../tags/tag611.xml"/></Relationships>
</file>

<file path=ppt/slides/_rels/slide46.xml.rels><?xml version="1.0" encoding="UTF-8" standalone="yes"?>
<Relationships xmlns="http://schemas.openxmlformats.org/package/2006/relationships"><Relationship Id="rId13" Type="http://schemas.openxmlformats.org/officeDocument/2006/relationships/tags" Target="../tags/tag624.xml"/><Relationship Id="rId18" Type="http://schemas.openxmlformats.org/officeDocument/2006/relationships/tags" Target="../tags/tag629.xml"/><Relationship Id="rId26" Type="http://schemas.openxmlformats.org/officeDocument/2006/relationships/tags" Target="../tags/tag637.xml"/><Relationship Id="rId39" Type="http://schemas.openxmlformats.org/officeDocument/2006/relationships/tags" Target="../tags/tag650.xml"/><Relationship Id="rId3" Type="http://schemas.openxmlformats.org/officeDocument/2006/relationships/tags" Target="../tags/tag614.xml"/><Relationship Id="rId21" Type="http://schemas.openxmlformats.org/officeDocument/2006/relationships/tags" Target="../tags/tag632.xml"/><Relationship Id="rId34" Type="http://schemas.openxmlformats.org/officeDocument/2006/relationships/tags" Target="../tags/tag645.xml"/><Relationship Id="rId42" Type="http://schemas.openxmlformats.org/officeDocument/2006/relationships/tags" Target="../tags/tag653.xml"/><Relationship Id="rId47" Type="http://schemas.openxmlformats.org/officeDocument/2006/relationships/tags" Target="../tags/tag658.xml"/><Relationship Id="rId50" Type="http://schemas.openxmlformats.org/officeDocument/2006/relationships/slideLayout" Target="../slideLayouts/slideLayout11.xml"/><Relationship Id="rId7" Type="http://schemas.openxmlformats.org/officeDocument/2006/relationships/tags" Target="../tags/tag618.xml"/><Relationship Id="rId12" Type="http://schemas.openxmlformats.org/officeDocument/2006/relationships/tags" Target="../tags/tag623.xml"/><Relationship Id="rId17" Type="http://schemas.openxmlformats.org/officeDocument/2006/relationships/tags" Target="../tags/tag628.xml"/><Relationship Id="rId25" Type="http://schemas.openxmlformats.org/officeDocument/2006/relationships/tags" Target="../tags/tag636.xml"/><Relationship Id="rId33" Type="http://schemas.openxmlformats.org/officeDocument/2006/relationships/tags" Target="../tags/tag644.xml"/><Relationship Id="rId38" Type="http://schemas.openxmlformats.org/officeDocument/2006/relationships/tags" Target="../tags/tag649.xml"/><Relationship Id="rId46" Type="http://schemas.openxmlformats.org/officeDocument/2006/relationships/tags" Target="../tags/tag657.xml"/><Relationship Id="rId2" Type="http://schemas.openxmlformats.org/officeDocument/2006/relationships/tags" Target="../tags/tag613.xml"/><Relationship Id="rId16" Type="http://schemas.openxmlformats.org/officeDocument/2006/relationships/tags" Target="../tags/tag627.xml"/><Relationship Id="rId20" Type="http://schemas.openxmlformats.org/officeDocument/2006/relationships/tags" Target="../tags/tag631.xml"/><Relationship Id="rId29" Type="http://schemas.openxmlformats.org/officeDocument/2006/relationships/tags" Target="../tags/tag640.xml"/><Relationship Id="rId41" Type="http://schemas.openxmlformats.org/officeDocument/2006/relationships/tags" Target="../tags/tag652.xml"/><Relationship Id="rId1" Type="http://schemas.openxmlformats.org/officeDocument/2006/relationships/tags" Target="../tags/tag612.xml"/><Relationship Id="rId6" Type="http://schemas.openxmlformats.org/officeDocument/2006/relationships/tags" Target="../tags/tag617.xml"/><Relationship Id="rId11" Type="http://schemas.openxmlformats.org/officeDocument/2006/relationships/tags" Target="../tags/tag622.xml"/><Relationship Id="rId24" Type="http://schemas.openxmlformats.org/officeDocument/2006/relationships/tags" Target="../tags/tag635.xml"/><Relationship Id="rId32" Type="http://schemas.openxmlformats.org/officeDocument/2006/relationships/tags" Target="../tags/tag643.xml"/><Relationship Id="rId37" Type="http://schemas.openxmlformats.org/officeDocument/2006/relationships/tags" Target="../tags/tag648.xml"/><Relationship Id="rId40" Type="http://schemas.openxmlformats.org/officeDocument/2006/relationships/tags" Target="../tags/tag651.xml"/><Relationship Id="rId45" Type="http://schemas.openxmlformats.org/officeDocument/2006/relationships/tags" Target="../tags/tag656.xml"/><Relationship Id="rId5" Type="http://schemas.openxmlformats.org/officeDocument/2006/relationships/tags" Target="../tags/tag616.xml"/><Relationship Id="rId15" Type="http://schemas.openxmlformats.org/officeDocument/2006/relationships/tags" Target="../tags/tag626.xml"/><Relationship Id="rId23" Type="http://schemas.openxmlformats.org/officeDocument/2006/relationships/tags" Target="../tags/tag634.xml"/><Relationship Id="rId28" Type="http://schemas.openxmlformats.org/officeDocument/2006/relationships/tags" Target="../tags/tag639.xml"/><Relationship Id="rId36" Type="http://schemas.openxmlformats.org/officeDocument/2006/relationships/tags" Target="../tags/tag647.xml"/><Relationship Id="rId49" Type="http://schemas.openxmlformats.org/officeDocument/2006/relationships/tags" Target="../tags/tag660.xml"/><Relationship Id="rId10" Type="http://schemas.openxmlformats.org/officeDocument/2006/relationships/tags" Target="../tags/tag621.xml"/><Relationship Id="rId19" Type="http://schemas.openxmlformats.org/officeDocument/2006/relationships/tags" Target="../tags/tag630.xml"/><Relationship Id="rId31" Type="http://schemas.openxmlformats.org/officeDocument/2006/relationships/tags" Target="../tags/tag642.xml"/><Relationship Id="rId44" Type="http://schemas.openxmlformats.org/officeDocument/2006/relationships/tags" Target="../tags/tag655.xml"/><Relationship Id="rId4" Type="http://schemas.openxmlformats.org/officeDocument/2006/relationships/tags" Target="../tags/tag615.xml"/><Relationship Id="rId9" Type="http://schemas.openxmlformats.org/officeDocument/2006/relationships/tags" Target="../tags/tag620.xml"/><Relationship Id="rId14" Type="http://schemas.openxmlformats.org/officeDocument/2006/relationships/tags" Target="../tags/tag625.xml"/><Relationship Id="rId22" Type="http://schemas.openxmlformats.org/officeDocument/2006/relationships/tags" Target="../tags/tag633.xml"/><Relationship Id="rId27" Type="http://schemas.openxmlformats.org/officeDocument/2006/relationships/tags" Target="../tags/tag638.xml"/><Relationship Id="rId30" Type="http://schemas.openxmlformats.org/officeDocument/2006/relationships/tags" Target="../tags/tag641.xml"/><Relationship Id="rId35" Type="http://schemas.openxmlformats.org/officeDocument/2006/relationships/tags" Target="../tags/tag646.xml"/><Relationship Id="rId43" Type="http://schemas.openxmlformats.org/officeDocument/2006/relationships/tags" Target="../tags/tag654.xml"/><Relationship Id="rId48" Type="http://schemas.openxmlformats.org/officeDocument/2006/relationships/tags" Target="../tags/tag659.xml"/><Relationship Id="rId8" Type="http://schemas.openxmlformats.org/officeDocument/2006/relationships/tags" Target="../tags/tag619.xml"/><Relationship Id="rId51"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13" Type="http://schemas.openxmlformats.org/officeDocument/2006/relationships/tags" Target="../tags/tag673.xml"/><Relationship Id="rId18" Type="http://schemas.openxmlformats.org/officeDocument/2006/relationships/tags" Target="../tags/tag678.xml"/><Relationship Id="rId26" Type="http://schemas.openxmlformats.org/officeDocument/2006/relationships/tags" Target="../tags/tag686.xml"/><Relationship Id="rId39" Type="http://schemas.openxmlformats.org/officeDocument/2006/relationships/tags" Target="../tags/tag699.xml"/><Relationship Id="rId3" Type="http://schemas.openxmlformats.org/officeDocument/2006/relationships/tags" Target="../tags/tag663.xml"/><Relationship Id="rId21" Type="http://schemas.openxmlformats.org/officeDocument/2006/relationships/tags" Target="../tags/tag681.xml"/><Relationship Id="rId34" Type="http://schemas.openxmlformats.org/officeDocument/2006/relationships/tags" Target="../tags/tag694.xml"/><Relationship Id="rId42" Type="http://schemas.openxmlformats.org/officeDocument/2006/relationships/tags" Target="../tags/tag702.xml"/><Relationship Id="rId47" Type="http://schemas.openxmlformats.org/officeDocument/2006/relationships/tags" Target="../tags/tag707.xml"/><Relationship Id="rId50" Type="http://schemas.openxmlformats.org/officeDocument/2006/relationships/notesSlide" Target="../notesSlides/notesSlide24.xml"/><Relationship Id="rId7" Type="http://schemas.openxmlformats.org/officeDocument/2006/relationships/tags" Target="../tags/tag667.xml"/><Relationship Id="rId12" Type="http://schemas.openxmlformats.org/officeDocument/2006/relationships/tags" Target="../tags/tag672.xml"/><Relationship Id="rId17" Type="http://schemas.openxmlformats.org/officeDocument/2006/relationships/tags" Target="../tags/tag677.xml"/><Relationship Id="rId25" Type="http://schemas.openxmlformats.org/officeDocument/2006/relationships/tags" Target="../tags/tag685.xml"/><Relationship Id="rId33" Type="http://schemas.openxmlformats.org/officeDocument/2006/relationships/tags" Target="../tags/tag693.xml"/><Relationship Id="rId38" Type="http://schemas.openxmlformats.org/officeDocument/2006/relationships/tags" Target="../tags/tag698.xml"/><Relationship Id="rId46" Type="http://schemas.openxmlformats.org/officeDocument/2006/relationships/tags" Target="../tags/tag706.xml"/><Relationship Id="rId2" Type="http://schemas.openxmlformats.org/officeDocument/2006/relationships/tags" Target="../tags/tag662.xml"/><Relationship Id="rId16" Type="http://schemas.openxmlformats.org/officeDocument/2006/relationships/tags" Target="../tags/tag676.xml"/><Relationship Id="rId20" Type="http://schemas.openxmlformats.org/officeDocument/2006/relationships/tags" Target="../tags/tag680.xml"/><Relationship Id="rId29" Type="http://schemas.openxmlformats.org/officeDocument/2006/relationships/tags" Target="../tags/tag689.xml"/><Relationship Id="rId41" Type="http://schemas.openxmlformats.org/officeDocument/2006/relationships/tags" Target="../tags/tag701.xml"/><Relationship Id="rId1" Type="http://schemas.openxmlformats.org/officeDocument/2006/relationships/tags" Target="../tags/tag661.xml"/><Relationship Id="rId6" Type="http://schemas.openxmlformats.org/officeDocument/2006/relationships/tags" Target="../tags/tag666.xml"/><Relationship Id="rId11" Type="http://schemas.openxmlformats.org/officeDocument/2006/relationships/tags" Target="../tags/tag671.xml"/><Relationship Id="rId24" Type="http://schemas.openxmlformats.org/officeDocument/2006/relationships/tags" Target="../tags/tag684.xml"/><Relationship Id="rId32" Type="http://schemas.openxmlformats.org/officeDocument/2006/relationships/tags" Target="../tags/tag692.xml"/><Relationship Id="rId37" Type="http://schemas.openxmlformats.org/officeDocument/2006/relationships/tags" Target="../tags/tag697.xml"/><Relationship Id="rId40" Type="http://schemas.openxmlformats.org/officeDocument/2006/relationships/tags" Target="../tags/tag700.xml"/><Relationship Id="rId45" Type="http://schemas.openxmlformats.org/officeDocument/2006/relationships/tags" Target="../tags/tag705.xml"/><Relationship Id="rId5" Type="http://schemas.openxmlformats.org/officeDocument/2006/relationships/tags" Target="../tags/tag665.xml"/><Relationship Id="rId15" Type="http://schemas.openxmlformats.org/officeDocument/2006/relationships/tags" Target="../tags/tag675.xml"/><Relationship Id="rId23" Type="http://schemas.openxmlformats.org/officeDocument/2006/relationships/tags" Target="../tags/tag683.xml"/><Relationship Id="rId28" Type="http://schemas.openxmlformats.org/officeDocument/2006/relationships/tags" Target="../tags/tag688.xml"/><Relationship Id="rId36" Type="http://schemas.openxmlformats.org/officeDocument/2006/relationships/tags" Target="../tags/tag696.xml"/><Relationship Id="rId49" Type="http://schemas.openxmlformats.org/officeDocument/2006/relationships/slideLayout" Target="../slideLayouts/slideLayout11.xml"/><Relationship Id="rId10" Type="http://schemas.openxmlformats.org/officeDocument/2006/relationships/tags" Target="../tags/tag670.xml"/><Relationship Id="rId19" Type="http://schemas.openxmlformats.org/officeDocument/2006/relationships/tags" Target="../tags/tag679.xml"/><Relationship Id="rId31" Type="http://schemas.openxmlformats.org/officeDocument/2006/relationships/tags" Target="../tags/tag691.xml"/><Relationship Id="rId44" Type="http://schemas.openxmlformats.org/officeDocument/2006/relationships/tags" Target="../tags/tag704.xml"/><Relationship Id="rId4" Type="http://schemas.openxmlformats.org/officeDocument/2006/relationships/tags" Target="../tags/tag664.xml"/><Relationship Id="rId9" Type="http://schemas.openxmlformats.org/officeDocument/2006/relationships/tags" Target="../tags/tag669.xml"/><Relationship Id="rId14" Type="http://schemas.openxmlformats.org/officeDocument/2006/relationships/tags" Target="../tags/tag674.xml"/><Relationship Id="rId22" Type="http://schemas.openxmlformats.org/officeDocument/2006/relationships/tags" Target="../tags/tag682.xml"/><Relationship Id="rId27" Type="http://schemas.openxmlformats.org/officeDocument/2006/relationships/tags" Target="../tags/tag687.xml"/><Relationship Id="rId30" Type="http://schemas.openxmlformats.org/officeDocument/2006/relationships/tags" Target="../tags/tag690.xml"/><Relationship Id="rId35" Type="http://schemas.openxmlformats.org/officeDocument/2006/relationships/tags" Target="../tags/tag695.xml"/><Relationship Id="rId43" Type="http://schemas.openxmlformats.org/officeDocument/2006/relationships/tags" Target="../tags/tag703.xml"/><Relationship Id="rId48" Type="http://schemas.openxmlformats.org/officeDocument/2006/relationships/tags" Target="../tags/tag708.xml"/><Relationship Id="rId8" Type="http://schemas.openxmlformats.org/officeDocument/2006/relationships/tags" Target="../tags/tag668.xml"/></Relationships>
</file>

<file path=ppt/slides/_rels/slide48.xml.rels><?xml version="1.0" encoding="UTF-8" standalone="yes"?>
<Relationships xmlns="http://schemas.openxmlformats.org/package/2006/relationships"><Relationship Id="rId13" Type="http://schemas.openxmlformats.org/officeDocument/2006/relationships/tags" Target="../tags/tag721.xml"/><Relationship Id="rId18" Type="http://schemas.openxmlformats.org/officeDocument/2006/relationships/tags" Target="../tags/tag726.xml"/><Relationship Id="rId26" Type="http://schemas.openxmlformats.org/officeDocument/2006/relationships/tags" Target="../tags/tag734.xml"/><Relationship Id="rId39" Type="http://schemas.openxmlformats.org/officeDocument/2006/relationships/tags" Target="../tags/tag747.xml"/><Relationship Id="rId3" Type="http://schemas.openxmlformats.org/officeDocument/2006/relationships/tags" Target="../tags/tag711.xml"/><Relationship Id="rId21" Type="http://schemas.openxmlformats.org/officeDocument/2006/relationships/tags" Target="../tags/tag729.xml"/><Relationship Id="rId34" Type="http://schemas.openxmlformats.org/officeDocument/2006/relationships/tags" Target="../tags/tag742.xml"/><Relationship Id="rId42" Type="http://schemas.openxmlformats.org/officeDocument/2006/relationships/tags" Target="../tags/tag750.xml"/><Relationship Id="rId47" Type="http://schemas.openxmlformats.org/officeDocument/2006/relationships/tags" Target="../tags/tag755.xml"/><Relationship Id="rId50" Type="http://schemas.openxmlformats.org/officeDocument/2006/relationships/notesSlide" Target="../notesSlides/notesSlide25.xml"/><Relationship Id="rId7" Type="http://schemas.openxmlformats.org/officeDocument/2006/relationships/tags" Target="../tags/tag715.xml"/><Relationship Id="rId12" Type="http://schemas.openxmlformats.org/officeDocument/2006/relationships/tags" Target="../tags/tag720.xml"/><Relationship Id="rId17" Type="http://schemas.openxmlformats.org/officeDocument/2006/relationships/tags" Target="../tags/tag725.xml"/><Relationship Id="rId25" Type="http://schemas.openxmlformats.org/officeDocument/2006/relationships/tags" Target="../tags/tag733.xml"/><Relationship Id="rId33" Type="http://schemas.openxmlformats.org/officeDocument/2006/relationships/tags" Target="../tags/tag741.xml"/><Relationship Id="rId38" Type="http://schemas.openxmlformats.org/officeDocument/2006/relationships/tags" Target="../tags/tag746.xml"/><Relationship Id="rId46" Type="http://schemas.openxmlformats.org/officeDocument/2006/relationships/tags" Target="../tags/tag754.xml"/><Relationship Id="rId2" Type="http://schemas.openxmlformats.org/officeDocument/2006/relationships/tags" Target="../tags/tag710.xml"/><Relationship Id="rId16" Type="http://schemas.openxmlformats.org/officeDocument/2006/relationships/tags" Target="../tags/tag724.xml"/><Relationship Id="rId20" Type="http://schemas.openxmlformats.org/officeDocument/2006/relationships/tags" Target="../tags/tag728.xml"/><Relationship Id="rId29" Type="http://schemas.openxmlformats.org/officeDocument/2006/relationships/tags" Target="../tags/tag737.xml"/><Relationship Id="rId41" Type="http://schemas.openxmlformats.org/officeDocument/2006/relationships/tags" Target="../tags/tag749.xml"/><Relationship Id="rId1" Type="http://schemas.openxmlformats.org/officeDocument/2006/relationships/tags" Target="../tags/tag709.xml"/><Relationship Id="rId6" Type="http://schemas.openxmlformats.org/officeDocument/2006/relationships/tags" Target="../tags/tag714.xml"/><Relationship Id="rId11" Type="http://schemas.openxmlformats.org/officeDocument/2006/relationships/tags" Target="../tags/tag719.xml"/><Relationship Id="rId24" Type="http://schemas.openxmlformats.org/officeDocument/2006/relationships/tags" Target="../tags/tag732.xml"/><Relationship Id="rId32" Type="http://schemas.openxmlformats.org/officeDocument/2006/relationships/tags" Target="../tags/tag740.xml"/><Relationship Id="rId37" Type="http://schemas.openxmlformats.org/officeDocument/2006/relationships/tags" Target="../tags/tag745.xml"/><Relationship Id="rId40" Type="http://schemas.openxmlformats.org/officeDocument/2006/relationships/tags" Target="../tags/tag748.xml"/><Relationship Id="rId45" Type="http://schemas.openxmlformats.org/officeDocument/2006/relationships/tags" Target="../tags/tag753.xml"/><Relationship Id="rId5" Type="http://schemas.openxmlformats.org/officeDocument/2006/relationships/tags" Target="../tags/tag713.xml"/><Relationship Id="rId15" Type="http://schemas.openxmlformats.org/officeDocument/2006/relationships/tags" Target="../tags/tag723.xml"/><Relationship Id="rId23" Type="http://schemas.openxmlformats.org/officeDocument/2006/relationships/tags" Target="../tags/tag731.xml"/><Relationship Id="rId28" Type="http://schemas.openxmlformats.org/officeDocument/2006/relationships/tags" Target="../tags/tag736.xml"/><Relationship Id="rId36" Type="http://schemas.openxmlformats.org/officeDocument/2006/relationships/tags" Target="../tags/tag744.xml"/><Relationship Id="rId49" Type="http://schemas.openxmlformats.org/officeDocument/2006/relationships/slideLayout" Target="../slideLayouts/slideLayout11.xml"/><Relationship Id="rId10" Type="http://schemas.openxmlformats.org/officeDocument/2006/relationships/tags" Target="../tags/tag718.xml"/><Relationship Id="rId19" Type="http://schemas.openxmlformats.org/officeDocument/2006/relationships/tags" Target="../tags/tag727.xml"/><Relationship Id="rId31" Type="http://schemas.openxmlformats.org/officeDocument/2006/relationships/tags" Target="../tags/tag739.xml"/><Relationship Id="rId44" Type="http://schemas.openxmlformats.org/officeDocument/2006/relationships/tags" Target="../tags/tag752.xml"/><Relationship Id="rId4" Type="http://schemas.openxmlformats.org/officeDocument/2006/relationships/tags" Target="../tags/tag712.xml"/><Relationship Id="rId9" Type="http://schemas.openxmlformats.org/officeDocument/2006/relationships/tags" Target="../tags/tag717.xml"/><Relationship Id="rId14" Type="http://schemas.openxmlformats.org/officeDocument/2006/relationships/tags" Target="../tags/tag722.xml"/><Relationship Id="rId22" Type="http://schemas.openxmlformats.org/officeDocument/2006/relationships/tags" Target="../tags/tag730.xml"/><Relationship Id="rId27" Type="http://schemas.openxmlformats.org/officeDocument/2006/relationships/tags" Target="../tags/tag735.xml"/><Relationship Id="rId30" Type="http://schemas.openxmlformats.org/officeDocument/2006/relationships/tags" Target="../tags/tag738.xml"/><Relationship Id="rId35" Type="http://schemas.openxmlformats.org/officeDocument/2006/relationships/tags" Target="../tags/tag743.xml"/><Relationship Id="rId43" Type="http://schemas.openxmlformats.org/officeDocument/2006/relationships/tags" Target="../tags/tag751.xml"/><Relationship Id="rId48" Type="http://schemas.openxmlformats.org/officeDocument/2006/relationships/tags" Target="../tags/tag756.xml"/><Relationship Id="rId8" Type="http://schemas.openxmlformats.org/officeDocument/2006/relationships/tags" Target="../tags/tag716.xml"/></Relationships>
</file>

<file path=ppt/slides/_rels/slide49.xml.rels><?xml version="1.0" encoding="UTF-8" standalone="yes"?>
<Relationships xmlns="http://schemas.openxmlformats.org/package/2006/relationships"><Relationship Id="rId13" Type="http://schemas.openxmlformats.org/officeDocument/2006/relationships/tags" Target="../tags/tag769.xml"/><Relationship Id="rId18" Type="http://schemas.openxmlformats.org/officeDocument/2006/relationships/tags" Target="../tags/tag774.xml"/><Relationship Id="rId26" Type="http://schemas.openxmlformats.org/officeDocument/2006/relationships/tags" Target="../tags/tag782.xml"/><Relationship Id="rId39" Type="http://schemas.openxmlformats.org/officeDocument/2006/relationships/tags" Target="../tags/tag795.xml"/><Relationship Id="rId3" Type="http://schemas.openxmlformats.org/officeDocument/2006/relationships/tags" Target="../tags/tag759.xml"/><Relationship Id="rId21" Type="http://schemas.openxmlformats.org/officeDocument/2006/relationships/tags" Target="../tags/tag777.xml"/><Relationship Id="rId34" Type="http://schemas.openxmlformats.org/officeDocument/2006/relationships/tags" Target="../tags/tag790.xml"/><Relationship Id="rId42" Type="http://schemas.openxmlformats.org/officeDocument/2006/relationships/tags" Target="../tags/tag798.xml"/><Relationship Id="rId47" Type="http://schemas.openxmlformats.org/officeDocument/2006/relationships/tags" Target="../tags/tag803.xml"/><Relationship Id="rId50" Type="http://schemas.openxmlformats.org/officeDocument/2006/relationships/notesSlide" Target="../notesSlides/notesSlide26.xml"/><Relationship Id="rId7" Type="http://schemas.openxmlformats.org/officeDocument/2006/relationships/tags" Target="../tags/tag763.xml"/><Relationship Id="rId12" Type="http://schemas.openxmlformats.org/officeDocument/2006/relationships/tags" Target="../tags/tag768.xml"/><Relationship Id="rId17" Type="http://schemas.openxmlformats.org/officeDocument/2006/relationships/tags" Target="../tags/tag773.xml"/><Relationship Id="rId25" Type="http://schemas.openxmlformats.org/officeDocument/2006/relationships/tags" Target="../tags/tag781.xml"/><Relationship Id="rId33" Type="http://schemas.openxmlformats.org/officeDocument/2006/relationships/tags" Target="../tags/tag789.xml"/><Relationship Id="rId38" Type="http://schemas.openxmlformats.org/officeDocument/2006/relationships/tags" Target="../tags/tag794.xml"/><Relationship Id="rId46" Type="http://schemas.openxmlformats.org/officeDocument/2006/relationships/tags" Target="../tags/tag802.xml"/><Relationship Id="rId2" Type="http://schemas.openxmlformats.org/officeDocument/2006/relationships/tags" Target="../tags/tag758.xml"/><Relationship Id="rId16" Type="http://schemas.openxmlformats.org/officeDocument/2006/relationships/tags" Target="../tags/tag772.xml"/><Relationship Id="rId20" Type="http://schemas.openxmlformats.org/officeDocument/2006/relationships/tags" Target="../tags/tag776.xml"/><Relationship Id="rId29" Type="http://schemas.openxmlformats.org/officeDocument/2006/relationships/tags" Target="../tags/tag785.xml"/><Relationship Id="rId41" Type="http://schemas.openxmlformats.org/officeDocument/2006/relationships/tags" Target="../tags/tag797.xml"/><Relationship Id="rId1" Type="http://schemas.openxmlformats.org/officeDocument/2006/relationships/tags" Target="../tags/tag757.xml"/><Relationship Id="rId6" Type="http://schemas.openxmlformats.org/officeDocument/2006/relationships/tags" Target="../tags/tag762.xml"/><Relationship Id="rId11" Type="http://schemas.openxmlformats.org/officeDocument/2006/relationships/tags" Target="../tags/tag767.xml"/><Relationship Id="rId24" Type="http://schemas.openxmlformats.org/officeDocument/2006/relationships/tags" Target="../tags/tag780.xml"/><Relationship Id="rId32" Type="http://schemas.openxmlformats.org/officeDocument/2006/relationships/tags" Target="../tags/tag788.xml"/><Relationship Id="rId37" Type="http://schemas.openxmlformats.org/officeDocument/2006/relationships/tags" Target="../tags/tag793.xml"/><Relationship Id="rId40" Type="http://schemas.openxmlformats.org/officeDocument/2006/relationships/tags" Target="../tags/tag796.xml"/><Relationship Id="rId45" Type="http://schemas.openxmlformats.org/officeDocument/2006/relationships/tags" Target="../tags/tag801.xml"/><Relationship Id="rId5" Type="http://schemas.openxmlformats.org/officeDocument/2006/relationships/tags" Target="../tags/tag761.xml"/><Relationship Id="rId15" Type="http://schemas.openxmlformats.org/officeDocument/2006/relationships/tags" Target="../tags/tag771.xml"/><Relationship Id="rId23" Type="http://schemas.openxmlformats.org/officeDocument/2006/relationships/tags" Target="../tags/tag779.xml"/><Relationship Id="rId28" Type="http://schemas.openxmlformats.org/officeDocument/2006/relationships/tags" Target="../tags/tag784.xml"/><Relationship Id="rId36" Type="http://schemas.openxmlformats.org/officeDocument/2006/relationships/tags" Target="../tags/tag792.xml"/><Relationship Id="rId49" Type="http://schemas.openxmlformats.org/officeDocument/2006/relationships/slideLayout" Target="../slideLayouts/slideLayout11.xml"/><Relationship Id="rId10" Type="http://schemas.openxmlformats.org/officeDocument/2006/relationships/tags" Target="../tags/tag766.xml"/><Relationship Id="rId19" Type="http://schemas.openxmlformats.org/officeDocument/2006/relationships/tags" Target="../tags/tag775.xml"/><Relationship Id="rId31" Type="http://schemas.openxmlformats.org/officeDocument/2006/relationships/tags" Target="../tags/tag787.xml"/><Relationship Id="rId44" Type="http://schemas.openxmlformats.org/officeDocument/2006/relationships/tags" Target="../tags/tag800.xml"/><Relationship Id="rId4" Type="http://schemas.openxmlformats.org/officeDocument/2006/relationships/tags" Target="../tags/tag760.xml"/><Relationship Id="rId9" Type="http://schemas.openxmlformats.org/officeDocument/2006/relationships/tags" Target="../tags/tag765.xml"/><Relationship Id="rId14" Type="http://schemas.openxmlformats.org/officeDocument/2006/relationships/tags" Target="../tags/tag770.xml"/><Relationship Id="rId22" Type="http://schemas.openxmlformats.org/officeDocument/2006/relationships/tags" Target="../tags/tag778.xml"/><Relationship Id="rId27" Type="http://schemas.openxmlformats.org/officeDocument/2006/relationships/tags" Target="../tags/tag783.xml"/><Relationship Id="rId30" Type="http://schemas.openxmlformats.org/officeDocument/2006/relationships/tags" Target="../tags/tag786.xml"/><Relationship Id="rId35" Type="http://schemas.openxmlformats.org/officeDocument/2006/relationships/tags" Target="../tags/tag791.xml"/><Relationship Id="rId43" Type="http://schemas.openxmlformats.org/officeDocument/2006/relationships/tags" Target="../tags/tag799.xml"/><Relationship Id="rId48" Type="http://schemas.openxmlformats.org/officeDocument/2006/relationships/tags" Target="../tags/tag804.xml"/><Relationship Id="rId8" Type="http://schemas.openxmlformats.org/officeDocument/2006/relationships/tags" Target="../tags/tag764.xml"/></Relationships>
</file>

<file path=ppt/slides/_rels/slide50.xml.rels><?xml version="1.0" encoding="UTF-8" standalone="yes"?>
<Relationships xmlns="http://schemas.openxmlformats.org/package/2006/relationships"><Relationship Id="rId13" Type="http://schemas.openxmlformats.org/officeDocument/2006/relationships/tags" Target="../tags/tag817.xml"/><Relationship Id="rId18" Type="http://schemas.openxmlformats.org/officeDocument/2006/relationships/tags" Target="../tags/tag822.xml"/><Relationship Id="rId26" Type="http://schemas.openxmlformats.org/officeDocument/2006/relationships/tags" Target="../tags/tag830.xml"/><Relationship Id="rId39" Type="http://schemas.openxmlformats.org/officeDocument/2006/relationships/tags" Target="../tags/tag843.xml"/><Relationship Id="rId3" Type="http://schemas.openxmlformats.org/officeDocument/2006/relationships/tags" Target="../tags/tag807.xml"/><Relationship Id="rId21" Type="http://schemas.openxmlformats.org/officeDocument/2006/relationships/tags" Target="../tags/tag825.xml"/><Relationship Id="rId34" Type="http://schemas.openxmlformats.org/officeDocument/2006/relationships/tags" Target="../tags/tag838.xml"/><Relationship Id="rId42" Type="http://schemas.openxmlformats.org/officeDocument/2006/relationships/tags" Target="../tags/tag846.xml"/><Relationship Id="rId47" Type="http://schemas.openxmlformats.org/officeDocument/2006/relationships/tags" Target="../tags/tag851.xml"/><Relationship Id="rId7" Type="http://schemas.openxmlformats.org/officeDocument/2006/relationships/tags" Target="../tags/tag811.xml"/><Relationship Id="rId12" Type="http://schemas.openxmlformats.org/officeDocument/2006/relationships/tags" Target="../tags/tag816.xml"/><Relationship Id="rId17" Type="http://schemas.openxmlformats.org/officeDocument/2006/relationships/tags" Target="../tags/tag821.xml"/><Relationship Id="rId25" Type="http://schemas.openxmlformats.org/officeDocument/2006/relationships/tags" Target="../tags/tag829.xml"/><Relationship Id="rId33" Type="http://schemas.openxmlformats.org/officeDocument/2006/relationships/tags" Target="../tags/tag837.xml"/><Relationship Id="rId38" Type="http://schemas.openxmlformats.org/officeDocument/2006/relationships/tags" Target="../tags/tag842.xml"/><Relationship Id="rId46" Type="http://schemas.openxmlformats.org/officeDocument/2006/relationships/tags" Target="../tags/tag850.xml"/><Relationship Id="rId2" Type="http://schemas.openxmlformats.org/officeDocument/2006/relationships/tags" Target="../tags/tag806.xml"/><Relationship Id="rId16" Type="http://schemas.openxmlformats.org/officeDocument/2006/relationships/tags" Target="../tags/tag820.xml"/><Relationship Id="rId20" Type="http://schemas.openxmlformats.org/officeDocument/2006/relationships/tags" Target="../tags/tag824.xml"/><Relationship Id="rId29" Type="http://schemas.openxmlformats.org/officeDocument/2006/relationships/tags" Target="../tags/tag833.xml"/><Relationship Id="rId41" Type="http://schemas.openxmlformats.org/officeDocument/2006/relationships/tags" Target="../tags/tag845.xml"/><Relationship Id="rId1" Type="http://schemas.openxmlformats.org/officeDocument/2006/relationships/tags" Target="../tags/tag805.xml"/><Relationship Id="rId6" Type="http://schemas.openxmlformats.org/officeDocument/2006/relationships/tags" Target="../tags/tag810.xml"/><Relationship Id="rId11" Type="http://schemas.openxmlformats.org/officeDocument/2006/relationships/tags" Target="../tags/tag815.xml"/><Relationship Id="rId24" Type="http://schemas.openxmlformats.org/officeDocument/2006/relationships/tags" Target="../tags/tag828.xml"/><Relationship Id="rId32" Type="http://schemas.openxmlformats.org/officeDocument/2006/relationships/tags" Target="../tags/tag836.xml"/><Relationship Id="rId37" Type="http://schemas.openxmlformats.org/officeDocument/2006/relationships/tags" Target="../tags/tag841.xml"/><Relationship Id="rId40" Type="http://schemas.openxmlformats.org/officeDocument/2006/relationships/tags" Target="../tags/tag844.xml"/><Relationship Id="rId45" Type="http://schemas.openxmlformats.org/officeDocument/2006/relationships/tags" Target="../tags/tag849.xml"/><Relationship Id="rId5" Type="http://schemas.openxmlformats.org/officeDocument/2006/relationships/tags" Target="../tags/tag809.xml"/><Relationship Id="rId15" Type="http://schemas.openxmlformats.org/officeDocument/2006/relationships/tags" Target="../tags/tag819.xml"/><Relationship Id="rId23" Type="http://schemas.openxmlformats.org/officeDocument/2006/relationships/tags" Target="../tags/tag827.xml"/><Relationship Id="rId28" Type="http://schemas.openxmlformats.org/officeDocument/2006/relationships/tags" Target="../tags/tag832.xml"/><Relationship Id="rId36" Type="http://schemas.openxmlformats.org/officeDocument/2006/relationships/tags" Target="../tags/tag840.xml"/><Relationship Id="rId49" Type="http://schemas.openxmlformats.org/officeDocument/2006/relationships/notesSlide" Target="../notesSlides/notesSlide27.xml"/><Relationship Id="rId10" Type="http://schemas.openxmlformats.org/officeDocument/2006/relationships/tags" Target="../tags/tag814.xml"/><Relationship Id="rId19" Type="http://schemas.openxmlformats.org/officeDocument/2006/relationships/tags" Target="../tags/tag823.xml"/><Relationship Id="rId31" Type="http://schemas.openxmlformats.org/officeDocument/2006/relationships/tags" Target="../tags/tag835.xml"/><Relationship Id="rId44" Type="http://schemas.openxmlformats.org/officeDocument/2006/relationships/tags" Target="../tags/tag848.xml"/><Relationship Id="rId4" Type="http://schemas.openxmlformats.org/officeDocument/2006/relationships/tags" Target="../tags/tag808.xml"/><Relationship Id="rId9" Type="http://schemas.openxmlformats.org/officeDocument/2006/relationships/tags" Target="../tags/tag813.xml"/><Relationship Id="rId14" Type="http://schemas.openxmlformats.org/officeDocument/2006/relationships/tags" Target="../tags/tag818.xml"/><Relationship Id="rId22" Type="http://schemas.openxmlformats.org/officeDocument/2006/relationships/tags" Target="../tags/tag826.xml"/><Relationship Id="rId27" Type="http://schemas.openxmlformats.org/officeDocument/2006/relationships/tags" Target="../tags/tag831.xml"/><Relationship Id="rId30" Type="http://schemas.openxmlformats.org/officeDocument/2006/relationships/tags" Target="../tags/tag834.xml"/><Relationship Id="rId35" Type="http://schemas.openxmlformats.org/officeDocument/2006/relationships/tags" Target="../tags/tag839.xml"/><Relationship Id="rId43" Type="http://schemas.openxmlformats.org/officeDocument/2006/relationships/tags" Target="../tags/tag847.xml"/><Relationship Id="rId48" Type="http://schemas.openxmlformats.org/officeDocument/2006/relationships/slideLayout" Target="../slideLayouts/slideLayout11.xml"/><Relationship Id="rId8" Type="http://schemas.openxmlformats.org/officeDocument/2006/relationships/tags" Target="../tags/tag812.xml"/></Relationships>
</file>

<file path=ppt/slides/_rels/slide51.xml.rels><?xml version="1.0" encoding="UTF-8" standalone="yes"?>
<Relationships xmlns="http://schemas.openxmlformats.org/package/2006/relationships"><Relationship Id="rId13" Type="http://schemas.openxmlformats.org/officeDocument/2006/relationships/tags" Target="../tags/tag864.xml"/><Relationship Id="rId18" Type="http://schemas.openxmlformats.org/officeDocument/2006/relationships/tags" Target="../tags/tag869.xml"/><Relationship Id="rId26" Type="http://schemas.openxmlformats.org/officeDocument/2006/relationships/tags" Target="../tags/tag877.xml"/><Relationship Id="rId39" Type="http://schemas.openxmlformats.org/officeDocument/2006/relationships/tags" Target="../tags/tag890.xml"/><Relationship Id="rId3" Type="http://schemas.openxmlformats.org/officeDocument/2006/relationships/tags" Target="../tags/tag854.xml"/><Relationship Id="rId21" Type="http://schemas.openxmlformats.org/officeDocument/2006/relationships/tags" Target="../tags/tag872.xml"/><Relationship Id="rId34" Type="http://schemas.openxmlformats.org/officeDocument/2006/relationships/tags" Target="../tags/tag885.xml"/><Relationship Id="rId42" Type="http://schemas.openxmlformats.org/officeDocument/2006/relationships/tags" Target="../tags/tag893.xml"/><Relationship Id="rId47" Type="http://schemas.openxmlformats.org/officeDocument/2006/relationships/tags" Target="../tags/tag898.xml"/><Relationship Id="rId7" Type="http://schemas.openxmlformats.org/officeDocument/2006/relationships/tags" Target="../tags/tag858.xml"/><Relationship Id="rId12" Type="http://schemas.openxmlformats.org/officeDocument/2006/relationships/tags" Target="../tags/tag863.xml"/><Relationship Id="rId17" Type="http://schemas.openxmlformats.org/officeDocument/2006/relationships/tags" Target="../tags/tag868.xml"/><Relationship Id="rId25" Type="http://schemas.openxmlformats.org/officeDocument/2006/relationships/tags" Target="../tags/tag876.xml"/><Relationship Id="rId33" Type="http://schemas.openxmlformats.org/officeDocument/2006/relationships/tags" Target="../tags/tag884.xml"/><Relationship Id="rId38" Type="http://schemas.openxmlformats.org/officeDocument/2006/relationships/tags" Target="../tags/tag889.xml"/><Relationship Id="rId46" Type="http://schemas.openxmlformats.org/officeDocument/2006/relationships/tags" Target="../tags/tag897.xml"/><Relationship Id="rId2" Type="http://schemas.openxmlformats.org/officeDocument/2006/relationships/tags" Target="../tags/tag853.xml"/><Relationship Id="rId16" Type="http://schemas.openxmlformats.org/officeDocument/2006/relationships/tags" Target="../tags/tag867.xml"/><Relationship Id="rId20" Type="http://schemas.openxmlformats.org/officeDocument/2006/relationships/tags" Target="../tags/tag871.xml"/><Relationship Id="rId29" Type="http://schemas.openxmlformats.org/officeDocument/2006/relationships/tags" Target="../tags/tag880.xml"/><Relationship Id="rId41" Type="http://schemas.openxmlformats.org/officeDocument/2006/relationships/tags" Target="../tags/tag892.xml"/><Relationship Id="rId1" Type="http://schemas.openxmlformats.org/officeDocument/2006/relationships/tags" Target="../tags/tag852.xml"/><Relationship Id="rId6" Type="http://schemas.openxmlformats.org/officeDocument/2006/relationships/tags" Target="../tags/tag857.xml"/><Relationship Id="rId11" Type="http://schemas.openxmlformats.org/officeDocument/2006/relationships/tags" Target="../tags/tag862.xml"/><Relationship Id="rId24" Type="http://schemas.openxmlformats.org/officeDocument/2006/relationships/tags" Target="../tags/tag875.xml"/><Relationship Id="rId32" Type="http://schemas.openxmlformats.org/officeDocument/2006/relationships/tags" Target="../tags/tag883.xml"/><Relationship Id="rId37" Type="http://schemas.openxmlformats.org/officeDocument/2006/relationships/tags" Target="../tags/tag888.xml"/><Relationship Id="rId40" Type="http://schemas.openxmlformats.org/officeDocument/2006/relationships/tags" Target="../tags/tag891.xml"/><Relationship Id="rId45" Type="http://schemas.openxmlformats.org/officeDocument/2006/relationships/tags" Target="../tags/tag896.xml"/><Relationship Id="rId5" Type="http://schemas.openxmlformats.org/officeDocument/2006/relationships/tags" Target="../tags/tag856.xml"/><Relationship Id="rId15" Type="http://schemas.openxmlformats.org/officeDocument/2006/relationships/tags" Target="../tags/tag866.xml"/><Relationship Id="rId23" Type="http://schemas.openxmlformats.org/officeDocument/2006/relationships/tags" Target="../tags/tag874.xml"/><Relationship Id="rId28" Type="http://schemas.openxmlformats.org/officeDocument/2006/relationships/tags" Target="../tags/tag879.xml"/><Relationship Id="rId36" Type="http://schemas.openxmlformats.org/officeDocument/2006/relationships/tags" Target="../tags/tag887.xml"/><Relationship Id="rId49" Type="http://schemas.openxmlformats.org/officeDocument/2006/relationships/notesSlide" Target="../notesSlides/notesSlide28.xml"/><Relationship Id="rId10" Type="http://schemas.openxmlformats.org/officeDocument/2006/relationships/tags" Target="../tags/tag861.xml"/><Relationship Id="rId19" Type="http://schemas.openxmlformats.org/officeDocument/2006/relationships/tags" Target="../tags/tag870.xml"/><Relationship Id="rId31" Type="http://schemas.openxmlformats.org/officeDocument/2006/relationships/tags" Target="../tags/tag882.xml"/><Relationship Id="rId44" Type="http://schemas.openxmlformats.org/officeDocument/2006/relationships/tags" Target="../tags/tag895.xml"/><Relationship Id="rId4" Type="http://schemas.openxmlformats.org/officeDocument/2006/relationships/tags" Target="../tags/tag855.xml"/><Relationship Id="rId9" Type="http://schemas.openxmlformats.org/officeDocument/2006/relationships/tags" Target="../tags/tag860.xml"/><Relationship Id="rId14" Type="http://schemas.openxmlformats.org/officeDocument/2006/relationships/tags" Target="../tags/tag865.xml"/><Relationship Id="rId22" Type="http://schemas.openxmlformats.org/officeDocument/2006/relationships/tags" Target="../tags/tag873.xml"/><Relationship Id="rId27" Type="http://schemas.openxmlformats.org/officeDocument/2006/relationships/tags" Target="../tags/tag878.xml"/><Relationship Id="rId30" Type="http://schemas.openxmlformats.org/officeDocument/2006/relationships/tags" Target="../tags/tag881.xml"/><Relationship Id="rId35" Type="http://schemas.openxmlformats.org/officeDocument/2006/relationships/tags" Target="../tags/tag886.xml"/><Relationship Id="rId43" Type="http://schemas.openxmlformats.org/officeDocument/2006/relationships/tags" Target="../tags/tag894.xml"/><Relationship Id="rId48" Type="http://schemas.openxmlformats.org/officeDocument/2006/relationships/slideLayout" Target="../slideLayouts/slideLayout11.xml"/><Relationship Id="rId8" Type="http://schemas.openxmlformats.org/officeDocument/2006/relationships/tags" Target="../tags/tag859.xml"/></Relationships>
</file>

<file path=ppt/slides/_rels/slide52.xml.rels><?xml version="1.0" encoding="UTF-8" standalone="yes"?>
<Relationships xmlns="http://schemas.openxmlformats.org/package/2006/relationships"><Relationship Id="rId13" Type="http://schemas.openxmlformats.org/officeDocument/2006/relationships/tags" Target="../tags/tag911.xml"/><Relationship Id="rId18" Type="http://schemas.openxmlformats.org/officeDocument/2006/relationships/tags" Target="../tags/tag916.xml"/><Relationship Id="rId26" Type="http://schemas.openxmlformats.org/officeDocument/2006/relationships/tags" Target="../tags/tag924.xml"/><Relationship Id="rId39" Type="http://schemas.openxmlformats.org/officeDocument/2006/relationships/tags" Target="../tags/tag937.xml"/><Relationship Id="rId3" Type="http://schemas.openxmlformats.org/officeDocument/2006/relationships/tags" Target="../tags/tag901.xml"/><Relationship Id="rId21" Type="http://schemas.openxmlformats.org/officeDocument/2006/relationships/tags" Target="../tags/tag919.xml"/><Relationship Id="rId34" Type="http://schemas.openxmlformats.org/officeDocument/2006/relationships/tags" Target="../tags/tag932.xml"/><Relationship Id="rId42" Type="http://schemas.openxmlformats.org/officeDocument/2006/relationships/tags" Target="../tags/tag940.xml"/><Relationship Id="rId47" Type="http://schemas.openxmlformats.org/officeDocument/2006/relationships/tags" Target="../tags/tag945.xml"/><Relationship Id="rId50" Type="http://schemas.openxmlformats.org/officeDocument/2006/relationships/slideLayout" Target="../slideLayouts/slideLayout11.xml"/><Relationship Id="rId7" Type="http://schemas.openxmlformats.org/officeDocument/2006/relationships/tags" Target="../tags/tag905.xml"/><Relationship Id="rId12" Type="http://schemas.openxmlformats.org/officeDocument/2006/relationships/tags" Target="../tags/tag910.xml"/><Relationship Id="rId17" Type="http://schemas.openxmlformats.org/officeDocument/2006/relationships/tags" Target="../tags/tag915.xml"/><Relationship Id="rId25" Type="http://schemas.openxmlformats.org/officeDocument/2006/relationships/tags" Target="../tags/tag923.xml"/><Relationship Id="rId33" Type="http://schemas.openxmlformats.org/officeDocument/2006/relationships/tags" Target="../tags/tag931.xml"/><Relationship Id="rId38" Type="http://schemas.openxmlformats.org/officeDocument/2006/relationships/tags" Target="../tags/tag936.xml"/><Relationship Id="rId46" Type="http://schemas.openxmlformats.org/officeDocument/2006/relationships/tags" Target="../tags/tag944.xml"/><Relationship Id="rId2" Type="http://schemas.openxmlformats.org/officeDocument/2006/relationships/tags" Target="../tags/tag900.xml"/><Relationship Id="rId16" Type="http://schemas.openxmlformats.org/officeDocument/2006/relationships/tags" Target="../tags/tag914.xml"/><Relationship Id="rId20" Type="http://schemas.openxmlformats.org/officeDocument/2006/relationships/tags" Target="../tags/tag918.xml"/><Relationship Id="rId29" Type="http://schemas.openxmlformats.org/officeDocument/2006/relationships/tags" Target="../tags/tag927.xml"/><Relationship Id="rId41" Type="http://schemas.openxmlformats.org/officeDocument/2006/relationships/tags" Target="../tags/tag939.xml"/><Relationship Id="rId1" Type="http://schemas.openxmlformats.org/officeDocument/2006/relationships/tags" Target="../tags/tag899.xml"/><Relationship Id="rId6" Type="http://schemas.openxmlformats.org/officeDocument/2006/relationships/tags" Target="../tags/tag904.xml"/><Relationship Id="rId11" Type="http://schemas.openxmlformats.org/officeDocument/2006/relationships/tags" Target="../tags/tag909.xml"/><Relationship Id="rId24" Type="http://schemas.openxmlformats.org/officeDocument/2006/relationships/tags" Target="../tags/tag922.xml"/><Relationship Id="rId32" Type="http://schemas.openxmlformats.org/officeDocument/2006/relationships/tags" Target="../tags/tag930.xml"/><Relationship Id="rId37" Type="http://schemas.openxmlformats.org/officeDocument/2006/relationships/tags" Target="../tags/tag935.xml"/><Relationship Id="rId40" Type="http://schemas.openxmlformats.org/officeDocument/2006/relationships/tags" Target="../tags/tag938.xml"/><Relationship Id="rId45" Type="http://schemas.openxmlformats.org/officeDocument/2006/relationships/tags" Target="../tags/tag943.xml"/><Relationship Id="rId5" Type="http://schemas.openxmlformats.org/officeDocument/2006/relationships/tags" Target="../tags/tag903.xml"/><Relationship Id="rId15" Type="http://schemas.openxmlformats.org/officeDocument/2006/relationships/tags" Target="../tags/tag913.xml"/><Relationship Id="rId23" Type="http://schemas.openxmlformats.org/officeDocument/2006/relationships/tags" Target="../tags/tag921.xml"/><Relationship Id="rId28" Type="http://schemas.openxmlformats.org/officeDocument/2006/relationships/tags" Target="../tags/tag926.xml"/><Relationship Id="rId36" Type="http://schemas.openxmlformats.org/officeDocument/2006/relationships/tags" Target="../tags/tag934.xml"/><Relationship Id="rId49" Type="http://schemas.openxmlformats.org/officeDocument/2006/relationships/tags" Target="../tags/tag947.xml"/><Relationship Id="rId10" Type="http://schemas.openxmlformats.org/officeDocument/2006/relationships/tags" Target="../tags/tag908.xml"/><Relationship Id="rId19" Type="http://schemas.openxmlformats.org/officeDocument/2006/relationships/tags" Target="../tags/tag917.xml"/><Relationship Id="rId31" Type="http://schemas.openxmlformats.org/officeDocument/2006/relationships/tags" Target="../tags/tag929.xml"/><Relationship Id="rId44" Type="http://schemas.openxmlformats.org/officeDocument/2006/relationships/tags" Target="../tags/tag942.xml"/><Relationship Id="rId4" Type="http://schemas.openxmlformats.org/officeDocument/2006/relationships/tags" Target="../tags/tag902.xml"/><Relationship Id="rId9" Type="http://schemas.openxmlformats.org/officeDocument/2006/relationships/tags" Target="../tags/tag907.xml"/><Relationship Id="rId14" Type="http://schemas.openxmlformats.org/officeDocument/2006/relationships/tags" Target="../tags/tag912.xml"/><Relationship Id="rId22" Type="http://schemas.openxmlformats.org/officeDocument/2006/relationships/tags" Target="../tags/tag920.xml"/><Relationship Id="rId27" Type="http://schemas.openxmlformats.org/officeDocument/2006/relationships/tags" Target="../tags/tag925.xml"/><Relationship Id="rId30" Type="http://schemas.openxmlformats.org/officeDocument/2006/relationships/tags" Target="../tags/tag928.xml"/><Relationship Id="rId35" Type="http://schemas.openxmlformats.org/officeDocument/2006/relationships/tags" Target="../tags/tag933.xml"/><Relationship Id="rId43" Type="http://schemas.openxmlformats.org/officeDocument/2006/relationships/tags" Target="../tags/tag941.xml"/><Relationship Id="rId48" Type="http://schemas.openxmlformats.org/officeDocument/2006/relationships/tags" Target="../tags/tag946.xml"/><Relationship Id="rId8" Type="http://schemas.openxmlformats.org/officeDocument/2006/relationships/tags" Target="../tags/tag906.xml"/><Relationship Id="rId51" Type="http://schemas.openxmlformats.org/officeDocument/2006/relationships/notesSlide" Target="../notesSlides/notesSlide29.xml"/></Relationships>
</file>

<file path=ppt/slides/_rels/slide53.xml.rels><?xml version="1.0" encoding="UTF-8" standalone="yes"?>
<Relationships xmlns="http://schemas.openxmlformats.org/package/2006/relationships"><Relationship Id="rId13" Type="http://schemas.openxmlformats.org/officeDocument/2006/relationships/tags" Target="../tags/tag960.xml"/><Relationship Id="rId18" Type="http://schemas.openxmlformats.org/officeDocument/2006/relationships/tags" Target="../tags/tag965.xml"/><Relationship Id="rId26" Type="http://schemas.openxmlformats.org/officeDocument/2006/relationships/tags" Target="../tags/tag973.xml"/><Relationship Id="rId39" Type="http://schemas.openxmlformats.org/officeDocument/2006/relationships/tags" Target="../tags/tag986.xml"/><Relationship Id="rId3" Type="http://schemas.openxmlformats.org/officeDocument/2006/relationships/tags" Target="../tags/tag950.xml"/><Relationship Id="rId21" Type="http://schemas.openxmlformats.org/officeDocument/2006/relationships/tags" Target="../tags/tag968.xml"/><Relationship Id="rId34" Type="http://schemas.openxmlformats.org/officeDocument/2006/relationships/tags" Target="../tags/tag981.xml"/><Relationship Id="rId42" Type="http://schemas.openxmlformats.org/officeDocument/2006/relationships/tags" Target="../tags/tag989.xml"/><Relationship Id="rId47" Type="http://schemas.openxmlformats.org/officeDocument/2006/relationships/tags" Target="../tags/tag994.xml"/><Relationship Id="rId50" Type="http://schemas.openxmlformats.org/officeDocument/2006/relationships/notesSlide" Target="../notesSlides/notesSlide30.xml"/><Relationship Id="rId7" Type="http://schemas.openxmlformats.org/officeDocument/2006/relationships/tags" Target="../tags/tag954.xml"/><Relationship Id="rId12" Type="http://schemas.openxmlformats.org/officeDocument/2006/relationships/tags" Target="../tags/tag959.xml"/><Relationship Id="rId17" Type="http://schemas.openxmlformats.org/officeDocument/2006/relationships/tags" Target="../tags/tag964.xml"/><Relationship Id="rId25" Type="http://schemas.openxmlformats.org/officeDocument/2006/relationships/tags" Target="../tags/tag972.xml"/><Relationship Id="rId33" Type="http://schemas.openxmlformats.org/officeDocument/2006/relationships/tags" Target="../tags/tag980.xml"/><Relationship Id="rId38" Type="http://schemas.openxmlformats.org/officeDocument/2006/relationships/tags" Target="../tags/tag985.xml"/><Relationship Id="rId46" Type="http://schemas.openxmlformats.org/officeDocument/2006/relationships/tags" Target="../tags/tag993.xml"/><Relationship Id="rId2" Type="http://schemas.openxmlformats.org/officeDocument/2006/relationships/tags" Target="../tags/tag949.xml"/><Relationship Id="rId16" Type="http://schemas.openxmlformats.org/officeDocument/2006/relationships/tags" Target="../tags/tag963.xml"/><Relationship Id="rId20" Type="http://schemas.openxmlformats.org/officeDocument/2006/relationships/tags" Target="../tags/tag967.xml"/><Relationship Id="rId29" Type="http://schemas.openxmlformats.org/officeDocument/2006/relationships/tags" Target="../tags/tag976.xml"/><Relationship Id="rId41" Type="http://schemas.openxmlformats.org/officeDocument/2006/relationships/tags" Target="../tags/tag988.xml"/><Relationship Id="rId1" Type="http://schemas.openxmlformats.org/officeDocument/2006/relationships/tags" Target="../tags/tag948.xml"/><Relationship Id="rId6" Type="http://schemas.openxmlformats.org/officeDocument/2006/relationships/tags" Target="../tags/tag953.xml"/><Relationship Id="rId11" Type="http://schemas.openxmlformats.org/officeDocument/2006/relationships/tags" Target="../tags/tag958.xml"/><Relationship Id="rId24" Type="http://schemas.openxmlformats.org/officeDocument/2006/relationships/tags" Target="../tags/tag971.xml"/><Relationship Id="rId32" Type="http://schemas.openxmlformats.org/officeDocument/2006/relationships/tags" Target="../tags/tag979.xml"/><Relationship Id="rId37" Type="http://schemas.openxmlformats.org/officeDocument/2006/relationships/tags" Target="../tags/tag984.xml"/><Relationship Id="rId40" Type="http://schemas.openxmlformats.org/officeDocument/2006/relationships/tags" Target="../tags/tag987.xml"/><Relationship Id="rId45" Type="http://schemas.openxmlformats.org/officeDocument/2006/relationships/tags" Target="../tags/tag992.xml"/><Relationship Id="rId5" Type="http://schemas.openxmlformats.org/officeDocument/2006/relationships/tags" Target="../tags/tag952.xml"/><Relationship Id="rId15" Type="http://schemas.openxmlformats.org/officeDocument/2006/relationships/tags" Target="../tags/tag962.xml"/><Relationship Id="rId23" Type="http://schemas.openxmlformats.org/officeDocument/2006/relationships/tags" Target="../tags/tag970.xml"/><Relationship Id="rId28" Type="http://schemas.openxmlformats.org/officeDocument/2006/relationships/tags" Target="../tags/tag975.xml"/><Relationship Id="rId36" Type="http://schemas.openxmlformats.org/officeDocument/2006/relationships/tags" Target="../tags/tag983.xml"/><Relationship Id="rId49" Type="http://schemas.openxmlformats.org/officeDocument/2006/relationships/slideLayout" Target="../slideLayouts/slideLayout11.xml"/><Relationship Id="rId10" Type="http://schemas.openxmlformats.org/officeDocument/2006/relationships/tags" Target="../tags/tag957.xml"/><Relationship Id="rId19" Type="http://schemas.openxmlformats.org/officeDocument/2006/relationships/tags" Target="../tags/tag966.xml"/><Relationship Id="rId31" Type="http://schemas.openxmlformats.org/officeDocument/2006/relationships/tags" Target="../tags/tag978.xml"/><Relationship Id="rId44" Type="http://schemas.openxmlformats.org/officeDocument/2006/relationships/tags" Target="../tags/tag991.xml"/><Relationship Id="rId4" Type="http://schemas.openxmlformats.org/officeDocument/2006/relationships/tags" Target="../tags/tag951.xml"/><Relationship Id="rId9" Type="http://schemas.openxmlformats.org/officeDocument/2006/relationships/tags" Target="../tags/tag956.xml"/><Relationship Id="rId14" Type="http://schemas.openxmlformats.org/officeDocument/2006/relationships/tags" Target="../tags/tag961.xml"/><Relationship Id="rId22" Type="http://schemas.openxmlformats.org/officeDocument/2006/relationships/tags" Target="../tags/tag969.xml"/><Relationship Id="rId27" Type="http://schemas.openxmlformats.org/officeDocument/2006/relationships/tags" Target="../tags/tag974.xml"/><Relationship Id="rId30" Type="http://schemas.openxmlformats.org/officeDocument/2006/relationships/tags" Target="../tags/tag977.xml"/><Relationship Id="rId35" Type="http://schemas.openxmlformats.org/officeDocument/2006/relationships/tags" Target="../tags/tag982.xml"/><Relationship Id="rId43" Type="http://schemas.openxmlformats.org/officeDocument/2006/relationships/tags" Target="../tags/tag990.xml"/><Relationship Id="rId48" Type="http://schemas.openxmlformats.org/officeDocument/2006/relationships/tags" Target="../tags/tag995.xml"/><Relationship Id="rId8" Type="http://schemas.openxmlformats.org/officeDocument/2006/relationships/tags" Target="../tags/tag955.xml"/></Relationships>
</file>

<file path=ppt/slides/_rels/slide54.xml.rels><?xml version="1.0" encoding="UTF-8" standalone="yes"?>
<Relationships xmlns="http://schemas.openxmlformats.org/package/2006/relationships"><Relationship Id="rId13" Type="http://schemas.openxmlformats.org/officeDocument/2006/relationships/tags" Target="../tags/tag1008.xml"/><Relationship Id="rId18" Type="http://schemas.openxmlformats.org/officeDocument/2006/relationships/tags" Target="../tags/tag1013.xml"/><Relationship Id="rId26" Type="http://schemas.openxmlformats.org/officeDocument/2006/relationships/tags" Target="../tags/tag1021.xml"/><Relationship Id="rId39" Type="http://schemas.openxmlformats.org/officeDocument/2006/relationships/tags" Target="../tags/tag1034.xml"/><Relationship Id="rId3" Type="http://schemas.openxmlformats.org/officeDocument/2006/relationships/tags" Target="../tags/tag998.xml"/><Relationship Id="rId21" Type="http://schemas.openxmlformats.org/officeDocument/2006/relationships/tags" Target="../tags/tag1016.xml"/><Relationship Id="rId34" Type="http://schemas.openxmlformats.org/officeDocument/2006/relationships/tags" Target="../tags/tag1029.xml"/><Relationship Id="rId42" Type="http://schemas.openxmlformats.org/officeDocument/2006/relationships/tags" Target="../tags/tag1037.xml"/><Relationship Id="rId47" Type="http://schemas.openxmlformats.org/officeDocument/2006/relationships/tags" Target="../tags/tag1042.xml"/><Relationship Id="rId50" Type="http://schemas.openxmlformats.org/officeDocument/2006/relationships/notesSlide" Target="../notesSlides/notesSlide31.xml"/><Relationship Id="rId7" Type="http://schemas.openxmlformats.org/officeDocument/2006/relationships/tags" Target="../tags/tag1002.xml"/><Relationship Id="rId12" Type="http://schemas.openxmlformats.org/officeDocument/2006/relationships/tags" Target="../tags/tag1007.xml"/><Relationship Id="rId17" Type="http://schemas.openxmlformats.org/officeDocument/2006/relationships/tags" Target="../tags/tag1012.xml"/><Relationship Id="rId25" Type="http://schemas.openxmlformats.org/officeDocument/2006/relationships/tags" Target="../tags/tag1020.xml"/><Relationship Id="rId33" Type="http://schemas.openxmlformats.org/officeDocument/2006/relationships/tags" Target="../tags/tag1028.xml"/><Relationship Id="rId38" Type="http://schemas.openxmlformats.org/officeDocument/2006/relationships/tags" Target="../tags/tag1033.xml"/><Relationship Id="rId46" Type="http://schemas.openxmlformats.org/officeDocument/2006/relationships/tags" Target="../tags/tag1041.xml"/><Relationship Id="rId2" Type="http://schemas.openxmlformats.org/officeDocument/2006/relationships/tags" Target="../tags/tag997.xml"/><Relationship Id="rId16" Type="http://schemas.openxmlformats.org/officeDocument/2006/relationships/tags" Target="../tags/tag1011.xml"/><Relationship Id="rId20" Type="http://schemas.openxmlformats.org/officeDocument/2006/relationships/tags" Target="../tags/tag1015.xml"/><Relationship Id="rId29" Type="http://schemas.openxmlformats.org/officeDocument/2006/relationships/tags" Target="../tags/tag1024.xml"/><Relationship Id="rId41" Type="http://schemas.openxmlformats.org/officeDocument/2006/relationships/tags" Target="../tags/tag1036.xml"/><Relationship Id="rId1" Type="http://schemas.openxmlformats.org/officeDocument/2006/relationships/tags" Target="../tags/tag996.xml"/><Relationship Id="rId6" Type="http://schemas.openxmlformats.org/officeDocument/2006/relationships/tags" Target="../tags/tag1001.xml"/><Relationship Id="rId11" Type="http://schemas.openxmlformats.org/officeDocument/2006/relationships/tags" Target="../tags/tag1006.xml"/><Relationship Id="rId24" Type="http://schemas.openxmlformats.org/officeDocument/2006/relationships/tags" Target="../tags/tag1019.xml"/><Relationship Id="rId32" Type="http://schemas.openxmlformats.org/officeDocument/2006/relationships/tags" Target="../tags/tag1027.xml"/><Relationship Id="rId37" Type="http://schemas.openxmlformats.org/officeDocument/2006/relationships/tags" Target="../tags/tag1032.xml"/><Relationship Id="rId40" Type="http://schemas.openxmlformats.org/officeDocument/2006/relationships/tags" Target="../tags/tag1035.xml"/><Relationship Id="rId45" Type="http://schemas.openxmlformats.org/officeDocument/2006/relationships/tags" Target="../tags/tag1040.xml"/><Relationship Id="rId5" Type="http://schemas.openxmlformats.org/officeDocument/2006/relationships/tags" Target="../tags/tag1000.xml"/><Relationship Id="rId15" Type="http://schemas.openxmlformats.org/officeDocument/2006/relationships/tags" Target="../tags/tag1010.xml"/><Relationship Id="rId23" Type="http://schemas.openxmlformats.org/officeDocument/2006/relationships/tags" Target="../tags/tag1018.xml"/><Relationship Id="rId28" Type="http://schemas.openxmlformats.org/officeDocument/2006/relationships/tags" Target="../tags/tag1023.xml"/><Relationship Id="rId36" Type="http://schemas.openxmlformats.org/officeDocument/2006/relationships/tags" Target="../tags/tag1031.xml"/><Relationship Id="rId49" Type="http://schemas.openxmlformats.org/officeDocument/2006/relationships/slideLayout" Target="../slideLayouts/slideLayout11.xml"/><Relationship Id="rId10" Type="http://schemas.openxmlformats.org/officeDocument/2006/relationships/tags" Target="../tags/tag1005.xml"/><Relationship Id="rId19" Type="http://schemas.openxmlformats.org/officeDocument/2006/relationships/tags" Target="../tags/tag1014.xml"/><Relationship Id="rId31" Type="http://schemas.openxmlformats.org/officeDocument/2006/relationships/tags" Target="../tags/tag1026.xml"/><Relationship Id="rId44" Type="http://schemas.openxmlformats.org/officeDocument/2006/relationships/tags" Target="../tags/tag1039.xml"/><Relationship Id="rId4" Type="http://schemas.openxmlformats.org/officeDocument/2006/relationships/tags" Target="../tags/tag999.xml"/><Relationship Id="rId9" Type="http://schemas.openxmlformats.org/officeDocument/2006/relationships/tags" Target="../tags/tag1004.xml"/><Relationship Id="rId14" Type="http://schemas.openxmlformats.org/officeDocument/2006/relationships/tags" Target="../tags/tag1009.xml"/><Relationship Id="rId22" Type="http://schemas.openxmlformats.org/officeDocument/2006/relationships/tags" Target="../tags/tag1017.xml"/><Relationship Id="rId27" Type="http://schemas.openxmlformats.org/officeDocument/2006/relationships/tags" Target="../tags/tag1022.xml"/><Relationship Id="rId30" Type="http://schemas.openxmlformats.org/officeDocument/2006/relationships/tags" Target="../tags/tag1025.xml"/><Relationship Id="rId35" Type="http://schemas.openxmlformats.org/officeDocument/2006/relationships/tags" Target="../tags/tag1030.xml"/><Relationship Id="rId43" Type="http://schemas.openxmlformats.org/officeDocument/2006/relationships/tags" Target="../tags/tag1038.xml"/><Relationship Id="rId48" Type="http://schemas.openxmlformats.org/officeDocument/2006/relationships/tags" Target="../tags/tag1043.xml"/><Relationship Id="rId8" Type="http://schemas.openxmlformats.org/officeDocument/2006/relationships/tags" Target="../tags/tag1003.xml"/></Relationships>
</file>

<file path=ppt/slides/_rels/slide55.xml.rels><?xml version="1.0" encoding="UTF-8" standalone="yes"?>
<Relationships xmlns="http://schemas.openxmlformats.org/package/2006/relationships"><Relationship Id="rId13" Type="http://schemas.openxmlformats.org/officeDocument/2006/relationships/tags" Target="../tags/tag1056.xml"/><Relationship Id="rId18" Type="http://schemas.openxmlformats.org/officeDocument/2006/relationships/tags" Target="../tags/tag1061.xml"/><Relationship Id="rId26" Type="http://schemas.openxmlformats.org/officeDocument/2006/relationships/tags" Target="../tags/tag1069.xml"/><Relationship Id="rId39" Type="http://schemas.openxmlformats.org/officeDocument/2006/relationships/tags" Target="../tags/tag1082.xml"/><Relationship Id="rId3" Type="http://schemas.openxmlformats.org/officeDocument/2006/relationships/tags" Target="../tags/tag1046.xml"/><Relationship Id="rId21" Type="http://schemas.openxmlformats.org/officeDocument/2006/relationships/tags" Target="../tags/tag1064.xml"/><Relationship Id="rId34" Type="http://schemas.openxmlformats.org/officeDocument/2006/relationships/tags" Target="../tags/tag1077.xml"/><Relationship Id="rId42" Type="http://schemas.openxmlformats.org/officeDocument/2006/relationships/tags" Target="../tags/tag1085.xml"/><Relationship Id="rId47" Type="http://schemas.openxmlformats.org/officeDocument/2006/relationships/tags" Target="../tags/tag1090.xml"/><Relationship Id="rId50" Type="http://schemas.openxmlformats.org/officeDocument/2006/relationships/notesSlide" Target="../notesSlides/notesSlide32.xml"/><Relationship Id="rId7" Type="http://schemas.openxmlformats.org/officeDocument/2006/relationships/tags" Target="../tags/tag1050.xml"/><Relationship Id="rId12" Type="http://schemas.openxmlformats.org/officeDocument/2006/relationships/tags" Target="../tags/tag1055.xml"/><Relationship Id="rId17" Type="http://schemas.openxmlformats.org/officeDocument/2006/relationships/tags" Target="../tags/tag1060.xml"/><Relationship Id="rId25" Type="http://schemas.openxmlformats.org/officeDocument/2006/relationships/tags" Target="../tags/tag1068.xml"/><Relationship Id="rId33" Type="http://schemas.openxmlformats.org/officeDocument/2006/relationships/tags" Target="../tags/tag1076.xml"/><Relationship Id="rId38" Type="http://schemas.openxmlformats.org/officeDocument/2006/relationships/tags" Target="../tags/tag1081.xml"/><Relationship Id="rId46" Type="http://schemas.openxmlformats.org/officeDocument/2006/relationships/tags" Target="../tags/tag1089.xml"/><Relationship Id="rId2" Type="http://schemas.openxmlformats.org/officeDocument/2006/relationships/tags" Target="../tags/tag1045.xml"/><Relationship Id="rId16" Type="http://schemas.openxmlformats.org/officeDocument/2006/relationships/tags" Target="../tags/tag1059.xml"/><Relationship Id="rId20" Type="http://schemas.openxmlformats.org/officeDocument/2006/relationships/tags" Target="../tags/tag1063.xml"/><Relationship Id="rId29" Type="http://schemas.openxmlformats.org/officeDocument/2006/relationships/tags" Target="../tags/tag1072.xml"/><Relationship Id="rId41" Type="http://schemas.openxmlformats.org/officeDocument/2006/relationships/tags" Target="../tags/tag1084.xml"/><Relationship Id="rId1" Type="http://schemas.openxmlformats.org/officeDocument/2006/relationships/tags" Target="../tags/tag1044.xml"/><Relationship Id="rId6" Type="http://schemas.openxmlformats.org/officeDocument/2006/relationships/tags" Target="../tags/tag1049.xml"/><Relationship Id="rId11" Type="http://schemas.openxmlformats.org/officeDocument/2006/relationships/tags" Target="../tags/tag1054.xml"/><Relationship Id="rId24" Type="http://schemas.openxmlformats.org/officeDocument/2006/relationships/tags" Target="../tags/tag1067.xml"/><Relationship Id="rId32" Type="http://schemas.openxmlformats.org/officeDocument/2006/relationships/tags" Target="../tags/tag1075.xml"/><Relationship Id="rId37" Type="http://schemas.openxmlformats.org/officeDocument/2006/relationships/tags" Target="../tags/tag1080.xml"/><Relationship Id="rId40" Type="http://schemas.openxmlformats.org/officeDocument/2006/relationships/tags" Target="../tags/tag1083.xml"/><Relationship Id="rId45" Type="http://schemas.openxmlformats.org/officeDocument/2006/relationships/tags" Target="../tags/tag1088.xml"/><Relationship Id="rId5" Type="http://schemas.openxmlformats.org/officeDocument/2006/relationships/tags" Target="../tags/tag1048.xml"/><Relationship Id="rId15" Type="http://schemas.openxmlformats.org/officeDocument/2006/relationships/tags" Target="../tags/tag1058.xml"/><Relationship Id="rId23" Type="http://schemas.openxmlformats.org/officeDocument/2006/relationships/tags" Target="../tags/tag1066.xml"/><Relationship Id="rId28" Type="http://schemas.openxmlformats.org/officeDocument/2006/relationships/tags" Target="../tags/tag1071.xml"/><Relationship Id="rId36" Type="http://schemas.openxmlformats.org/officeDocument/2006/relationships/tags" Target="../tags/tag1079.xml"/><Relationship Id="rId49" Type="http://schemas.openxmlformats.org/officeDocument/2006/relationships/slideLayout" Target="../slideLayouts/slideLayout11.xml"/><Relationship Id="rId10" Type="http://schemas.openxmlformats.org/officeDocument/2006/relationships/tags" Target="../tags/tag1053.xml"/><Relationship Id="rId19" Type="http://schemas.openxmlformats.org/officeDocument/2006/relationships/tags" Target="../tags/tag1062.xml"/><Relationship Id="rId31" Type="http://schemas.openxmlformats.org/officeDocument/2006/relationships/tags" Target="../tags/tag1074.xml"/><Relationship Id="rId44" Type="http://schemas.openxmlformats.org/officeDocument/2006/relationships/tags" Target="../tags/tag1087.xml"/><Relationship Id="rId4" Type="http://schemas.openxmlformats.org/officeDocument/2006/relationships/tags" Target="../tags/tag1047.xml"/><Relationship Id="rId9" Type="http://schemas.openxmlformats.org/officeDocument/2006/relationships/tags" Target="../tags/tag1052.xml"/><Relationship Id="rId14" Type="http://schemas.openxmlformats.org/officeDocument/2006/relationships/tags" Target="../tags/tag1057.xml"/><Relationship Id="rId22" Type="http://schemas.openxmlformats.org/officeDocument/2006/relationships/tags" Target="../tags/tag1065.xml"/><Relationship Id="rId27" Type="http://schemas.openxmlformats.org/officeDocument/2006/relationships/tags" Target="../tags/tag1070.xml"/><Relationship Id="rId30" Type="http://schemas.openxmlformats.org/officeDocument/2006/relationships/tags" Target="../tags/tag1073.xml"/><Relationship Id="rId35" Type="http://schemas.openxmlformats.org/officeDocument/2006/relationships/tags" Target="../tags/tag1078.xml"/><Relationship Id="rId43" Type="http://schemas.openxmlformats.org/officeDocument/2006/relationships/tags" Target="../tags/tag1086.xml"/><Relationship Id="rId48" Type="http://schemas.openxmlformats.org/officeDocument/2006/relationships/tags" Target="../tags/tag1091.xml"/><Relationship Id="rId8" Type="http://schemas.openxmlformats.org/officeDocument/2006/relationships/tags" Target="../tags/tag1051.xml"/></Relationships>
</file>

<file path=ppt/slides/_rels/slide56.xml.rels><?xml version="1.0" encoding="UTF-8" standalone="yes"?>
<Relationships xmlns="http://schemas.openxmlformats.org/package/2006/relationships"><Relationship Id="rId13" Type="http://schemas.openxmlformats.org/officeDocument/2006/relationships/tags" Target="../tags/tag1104.xml"/><Relationship Id="rId18" Type="http://schemas.openxmlformats.org/officeDocument/2006/relationships/tags" Target="../tags/tag1109.xml"/><Relationship Id="rId26" Type="http://schemas.openxmlformats.org/officeDocument/2006/relationships/tags" Target="../tags/tag1117.xml"/><Relationship Id="rId39" Type="http://schemas.openxmlformats.org/officeDocument/2006/relationships/tags" Target="../tags/tag1130.xml"/><Relationship Id="rId3" Type="http://schemas.openxmlformats.org/officeDocument/2006/relationships/tags" Target="../tags/tag1094.xml"/><Relationship Id="rId21" Type="http://schemas.openxmlformats.org/officeDocument/2006/relationships/tags" Target="../tags/tag1112.xml"/><Relationship Id="rId34" Type="http://schemas.openxmlformats.org/officeDocument/2006/relationships/tags" Target="../tags/tag1125.xml"/><Relationship Id="rId42" Type="http://schemas.openxmlformats.org/officeDocument/2006/relationships/tags" Target="../tags/tag1133.xml"/><Relationship Id="rId47" Type="http://schemas.openxmlformats.org/officeDocument/2006/relationships/tags" Target="../tags/tag1138.xml"/><Relationship Id="rId7" Type="http://schemas.openxmlformats.org/officeDocument/2006/relationships/tags" Target="../tags/tag1098.xml"/><Relationship Id="rId12" Type="http://schemas.openxmlformats.org/officeDocument/2006/relationships/tags" Target="../tags/tag1103.xml"/><Relationship Id="rId17" Type="http://schemas.openxmlformats.org/officeDocument/2006/relationships/tags" Target="../tags/tag1108.xml"/><Relationship Id="rId25" Type="http://schemas.openxmlformats.org/officeDocument/2006/relationships/tags" Target="../tags/tag1116.xml"/><Relationship Id="rId33" Type="http://schemas.openxmlformats.org/officeDocument/2006/relationships/tags" Target="../tags/tag1124.xml"/><Relationship Id="rId38" Type="http://schemas.openxmlformats.org/officeDocument/2006/relationships/tags" Target="../tags/tag1129.xml"/><Relationship Id="rId46" Type="http://schemas.openxmlformats.org/officeDocument/2006/relationships/tags" Target="../tags/tag1137.xml"/><Relationship Id="rId2" Type="http://schemas.openxmlformats.org/officeDocument/2006/relationships/tags" Target="../tags/tag1093.xml"/><Relationship Id="rId16" Type="http://schemas.openxmlformats.org/officeDocument/2006/relationships/tags" Target="../tags/tag1107.xml"/><Relationship Id="rId20" Type="http://schemas.openxmlformats.org/officeDocument/2006/relationships/tags" Target="../tags/tag1111.xml"/><Relationship Id="rId29" Type="http://schemas.openxmlformats.org/officeDocument/2006/relationships/tags" Target="../tags/tag1120.xml"/><Relationship Id="rId41" Type="http://schemas.openxmlformats.org/officeDocument/2006/relationships/tags" Target="../tags/tag1132.xml"/><Relationship Id="rId1" Type="http://schemas.openxmlformats.org/officeDocument/2006/relationships/tags" Target="../tags/tag1092.xml"/><Relationship Id="rId6" Type="http://schemas.openxmlformats.org/officeDocument/2006/relationships/tags" Target="../tags/tag1097.xml"/><Relationship Id="rId11" Type="http://schemas.openxmlformats.org/officeDocument/2006/relationships/tags" Target="../tags/tag1102.xml"/><Relationship Id="rId24" Type="http://schemas.openxmlformats.org/officeDocument/2006/relationships/tags" Target="../tags/tag1115.xml"/><Relationship Id="rId32" Type="http://schemas.openxmlformats.org/officeDocument/2006/relationships/tags" Target="../tags/tag1123.xml"/><Relationship Id="rId37" Type="http://schemas.openxmlformats.org/officeDocument/2006/relationships/tags" Target="../tags/tag1128.xml"/><Relationship Id="rId40" Type="http://schemas.openxmlformats.org/officeDocument/2006/relationships/tags" Target="../tags/tag1131.xml"/><Relationship Id="rId45" Type="http://schemas.openxmlformats.org/officeDocument/2006/relationships/tags" Target="../tags/tag1136.xml"/><Relationship Id="rId5" Type="http://schemas.openxmlformats.org/officeDocument/2006/relationships/tags" Target="../tags/tag1096.xml"/><Relationship Id="rId15" Type="http://schemas.openxmlformats.org/officeDocument/2006/relationships/tags" Target="../tags/tag1106.xml"/><Relationship Id="rId23" Type="http://schemas.openxmlformats.org/officeDocument/2006/relationships/tags" Target="../tags/tag1114.xml"/><Relationship Id="rId28" Type="http://schemas.openxmlformats.org/officeDocument/2006/relationships/tags" Target="../tags/tag1119.xml"/><Relationship Id="rId36" Type="http://schemas.openxmlformats.org/officeDocument/2006/relationships/tags" Target="../tags/tag1127.xml"/><Relationship Id="rId49" Type="http://schemas.openxmlformats.org/officeDocument/2006/relationships/notesSlide" Target="../notesSlides/notesSlide33.xml"/><Relationship Id="rId10" Type="http://schemas.openxmlformats.org/officeDocument/2006/relationships/tags" Target="../tags/tag1101.xml"/><Relationship Id="rId19" Type="http://schemas.openxmlformats.org/officeDocument/2006/relationships/tags" Target="../tags/tag1110.xml"/><Relationship Id="rId31" Type="http://schemas.openxmlformats.org/officeDocument/2006/relationships/tags" Target="../tags/tag1122.xml"/><Relationship Id="rId44" Type="http://schemas.openxmlformats.org/officeDocument/2006/relationships/tags" Target="../tags/tag1135.xml"/><Relationship Id="rId4" Type="http://schemas.openxmlformats.org/officeDocument/2006/relationships/tags" Target="../tags/tag1095.xml"/><Relationship Id="rId9" Type="http://schemas.openxmlformats.org/officeDocument/2006/relationships/tags" Target="../tags/tag1100.xml"/><Relationship Id="rId14" Type="http://schemas.openxmlformats.org/officeDocument/2006/relationships/tags" Target="../tags/tag1105.xml"/><Relationship Id="rId22" Type="http://schemas.openxmlformats.org/officeDocument/2006/relationships/tags" Target="../tags/tag1113.xml"/><Relationship Id="rId27" Type="http://schemas.openxmlformats.org/officeDocument/2006/relationships/tags" Target="../tags/tag1118.xml"/><Relationship Id="rId30" Type="http://schemas.openxmlformats.org/officeDocument/2006/relationships/tags" Target="../tags/tag1121.xml"/><Relationship Id="rId35" Type="http://schemas.openxmlformats.org/officeDocument/2006/relationships/tags" Target="../tags/tag1126.xml"/><Relationship Id="rId43" Type="http://schemas.openxmlformats.org/officeDocument/2006/relationships/tags" Target="../tags/tag1134.xml"/><Relationship Id="rId48" Type="http://schemas.openxmlformats.org/officeDocument/2006/relationships/slideLayout" Target="../slideLayouts/slideLayout11.xml"/><Relationship Id="rId8" Type="http://schemas.openxmlformats.org/officeDocument/2006/relationships/tags" Target="../tags/tag1099.xml"/></Relationships>
</file>

<file path=ppt/slides/_rels/slide57.xml.rels><?xml version="1.0" encoding="UTF-8" standalone="yes"?>
<Relationships xmlns="http://schemas.openxmlformats.org/package/2006/relationships"><Relationship Id="rId13" Type="http://schemas.openxmlformats.org/officeDocument/2006/relationships/tags" Target="../tags/tag1151.xml"/><Relationship Id="rId18" Type="http://schemas.openxmlformats.org/officeDocument/2006/relationships/tags" Target="../tags/tag1156.xml"/><Relationship Id="rId26" Type="http://schemas.openxmlformats.org/officeDocument/2006/relationships/tags" Target="../tags/tag1164.xml"/><Relationship Id="rId39" Type="http://schemas.openxmlformats.org/officeDocument/2006/relationships/tags" Target="../tags/tag1177.xml"/><Relationship Id="rId3" Type="http://schemas.openxmlformats.org/officeDocument/2006/relationships/tags" Target="../tags/tag1141.xml"/><Relationship Id="rId21" Type="http://schemas.openxmlformats.org/officeDocument/2006/relationships/tags" Target="../tags/tag1159.xml"/><Relationship Id="rId34" Type="http://schemas.openxmlformats.org/officeDocument/2006/relationships/tags" Target="../tags/tag1172.xml"/><Relationship Id="rId42" Type="http://schemas.openxmlformats.org/officeDocument/2006/relationships/tags" Target="../tags/tag1180.xml"/><Relationship Id="rId47" Type="http://schemas.openxmlformats.org/officeDocument/2006/relationships/tags" Target="../tags/tag1185.xml"/><Relationship Id="rId7" Type="http://schemas.openxmlformats.org/officeDocument/2006/relationships/tags" Target="../tags/tag1145.xml"/><Relationship Id="rId12" Type="http://schemas.openxmlformats.org/officeDocument/2006/relationships/tags" Target="../tags/tag1150.xml"/><Relationship Id="rId17" Type="http://schemas.openxmlformats.org/officeDocument/2006/relationships/tags" Target="../tags/tag1155.xml"/><Relationship Id="rId25" Type="http://schemas.openxmlformats.org/officeDocument/2006/relationships/tags" Target="../tags/tag1163.xml"/><Relationship Id="rId33" Type="http://schemas.openxmlformats.org/officeDocument/2006/relationships/tags" Target="../tags/tag1171.xml"/><Relationship Id="rId38" Type="http://schemas.openxmlformats.org/officeDocument/2006/relationships/tags" Target="../tags/tag1176.xml"/><Relationship Id="rId46" Type="http://schemas.openxmlformats.org/officeDocument/2006/relationships/tags" Target="../tags/tag1184.xml"/><Relationship Id="rId2" Type="http://schemas.openxmlformats.org/officeDocument/2006/relationships/tags" Target="../tags/tag1140.xml"/><Relationship Id="rId16" Type="http://schemas.openxmlformats.org/officeDocument/2006/relationships/tags" Target="../tags/tag1154.xml"/><Relationship Id="rId20" Type="http://schemas.openxmlformats.org/officeDocument/2006/relationships/tags" Target="../tags/tag1158.xml"/><Relationship Id="rId29" Type="http://schemas.openxmlformats.org/officeDocument/2006/relationships/tags" Target="../tags/tag1167.xml"/><Relationship Id="rId41" Type="http://schemas.openxmlformats.org/officeDocument/2006/relationships/tags" Target="../tags/tag1179.xml"/><Relationship Id="rId1" Type="http://schemas.openxmlformats.org/officeDocument/2006/relationships/tags" Target="../tags/tag1139.xml"/><Relationship Id="rId6" Type="http://schemas.openxmlformats.org/officeDocument/2006/relationships/tags" Target="../tags/tag1144.xml"/><Relationship Id="rId11" Type="http://schemas.openxmlformats.org/officeDocument/2006/relationships/tags" Target="../tags/tag1149.xml"/><Relationship Id="rId24" Type="http://schemas.openxmlformats.org/officeDocument/2006/relationships/tags" Target="../tags/tag1162.xml"/><Relationship Id="rId32" Type="http://schemas.openxmlformats.org/officeDocument/2006/relationships/tags" Target="../tags/tag1170.xml"/><Relationship Id="rId37" Type="http://schemas.openxmlformats.org/officeDocument/2006/relationships/tags" Target="../tags/tag1175.xml"/><Relationship Id="rId40" Type="http://schemas.openxmlformats.org/officeDocument/2006/relationships/tags" Target="../tags/tag1178.xml"/><Relationship Id="rId45" Type="http://schemas.openxmlformats.org/officeDocument/2006/relationships/tags" Target="../tags/tag1183.xml"/><Relationship Id="rId5" Type="http://schemas.openxmlformats.org/officeDocument/2006/relationships/tags" Target="../tags/tag1143.xml"/><Relationship Id="rId15" Type="http://schemas.openxmlformats.org/officeDocument/2006/relationships/tags" Target="../tags/tag1153.xml"/><Relationship Id="rId23" Type="http://schemas.openxmlformats.org/officeDocument/2006/relationships/tags" Target="../tags/tag1161.xml"/><Relationship Id="rId28" Type="http://schemas.openxmlformats.org/officeDocument/2006/relationships/tags" Target="../tags/tag1166.xml"/><Relationship Id="rId36" Type="http://schemas.openxmlformats.org/officeDocument/2006/relationships/tags" Target="../tags/tag1174.xml"/><Relationship Id="rId49" Type="http://schemas.openxmlformats.org/officeDocument/2006/relationships/notesSlide" Target="../notesSlides/notesSlide34.xml"/><Relationship Id="rId10" Type="http://schemas.openxmlformats.org/officeDocument/2006/relationships/tags" Target="../tags/tag1148.xml"/><Relationship Id="rId19" Type="http://schemas.openxmlformats.org/officeDocument/2006/relationships/tags" Target="../tags/tag1157.xml"/><Relationship Id="rId31" Type="http://schemas.openxmlformats.org/officeDocument/2006/relationships/tags" Target="../tags/tag1169.xml"/><Relationship Id="rId44" Type="http://schemas.openxmlformats.org/officeDocument/2006/relationships/tags" Target="../tags/tag1182.xml"/><Relationship Id="rId4" Type="http://schemas.openxmlformats.org/officeDocument/2006/relationships/tags" Target="../tags/tag1142.xml"/><Relationship Id="rId9" Type="http://schemas.openxmlformats.org/officeDocument/2006/relationships/tags" Target="../tags/tag1147.xml"/><Relationship Id="rId14" Type="http://schemas.openxmlformats.org/officeDocument/2006/relationships/tags" Target="../tags/tag1152.xml"/><Relationship Id="rId22" Type="http://schemas.openxmlformats.org/officeDocument/2006/relationships/tags" Target="../tags/tag1160.xml"/><Relationship Id="rId27" Type="http://schemas.openxmlformats.org/officeDocument/2006/relationships/tags" Target="../tags/tag1165.xml"/><Relationship Id="rId30" Type="http://schemas.openxmlformats.org/officeDocument/2006/relationships/tags" Target="../tags/tag1168.xml"/><Relationship Id="rId35" Type="http://schemas.openxmlformats.org/officeDocument/2006/relationships/tags" Target="../tags/tag1173.xml"/><Relationship Id="rId43" Type="http://schemas.openxmlformats.org/officeDocument/2006/relationships/tags" Target="../tags/tag1181.xml"/><Relationship Id="rId48" Type="http://schemas.openxmlformats.org/officeDocument/2006/relationships/slideLayout" Target="../slideLayouts/slideLayout11.xml"/><Relationship Id="rId8" Type="http://schemas.openxmlformats.org/officeDocument/2006/relationships/tags" Target="../tags/tag1146.xml"/></Relationships>
</file>

<file path=ppt/slides/_rels/slide58.xml.rels><?xml version="1.0" encoding="UTF-8" standalone="yes"?>
<Relationships xmlns="http://schemas.openxmlformats.org/package/2006/relationships"><Relationship Id="rId13" Type="http://schemas.openxmlformats.org/officeDocument/2006/relationships/tags" Target="../tags/tag1198.xml"/><Relationship Id="rId18" Type="http://schemas.openxmlformats.org/officeDocument/2006/relationships/tags" Target="../tags/tag1203.xml"/><Relationship Id="rId26" Type="http://schemas.openxmlformats.org/officeDocument/2006/relationships/tags" Target="../tags/tag1211.xml"/><Relationship Id="rId39" Type="http://schemas.openxmlformats.org/officeDocument/2006/relationships/tags" Target="../tags/tag1224.xml"/><Relationship Id="rId3" Type="http://schemas.openxmlformats.org/officeDocument/2006/relationships/tags" Target="../tags/tag1188.xml"/><Relationship Id="rId21" Type="http://schemas.openxmlformats.org/officeDocument/2006/relationships/tags" Target="../tags/tag1206.xml"/><Relationship Id="rId34" Type="http://schemas.openxmlformats.org/officeDocument/2006/relationships/tags" Target="../tags/tag1219.xml"/><Relationship Id="rId42" Type="http://schemas.openxmlformats.org/officeDocument/2006/relationships/tags" Target="../tags/tag1227.xml"/><Relationship Id="rId47" Type="http://schemas.openxmlformats.org/officeDocument/2006/relationships/tags" Target="../tags/tag1232.xml"/><Relationship Id="rId50" Type="http://schemas.openxmlformats.org/officeDocument/2006/relationships/notesSlide" Target="../notesSlides/notesSlide35.xml"/><Relationship Id="rId7" Type="http://schemas.openxmlformats.org/officeDocument/2006/relationships/tags" Target="../tags/tag1192.xml"/><Relationship Id="rId12" Type="http://schemas.openxmlformats.org/officeDocument/2006/relationships/tags" Target="../tags/tag1197.xml"/><Relationship Id="rId17" Type="http://schemas.openxmlformats.org/officeDocument/2006/relationships/tags" Target="../tags/tag1202.xml"/><Relationship Id="rId25" Type="http://schemas.openxmlformats.org/officeDocument/2006/relationships/tags" Target="../tags/tag1210.xml"/><Relationship Id="rId33" Type="http://schemas.openxmlformats.org/officeDocument/2006/relationships/tags" Target="../tags/tag1218.xml"/><Relationship Id="rId38" Type="http://schemas.openxmlformats.org/officeDocument/2006/relationships/tags" Target="../tags/tag1223.xml"/><Relationship Id="rId46" Type="http://schemas.openxmlformats.org/officeDocument/2006/relationships/tags" Target="../tags/tag1231.xml"/><Relationship Id="rId2" Type="http://schemas.openxmlformats.org/officeDocument/2006/relationships/tags" Target="../tags/tag1187.xml"/><Relationship Id="rId16" Type="http://schemas.openxmlformats.org/officeDocument/2006/relationships/tags" Target="../tags/tag1201.xml"/><Relationship Id="rId20" Type="http://schemas.openxmlformats.org/officeDocument/2006/relationships/tags" Target="../tags/tag1205.xml"/><Relationship Id="rId29" Type="http://schemas.openxmlformats.org/officeDocument/2006/relationships/tags" Target="../tags/tag1214.xml"/><Relationship Id="rId41" Type="http://schemas.openxmlformats.org/officeDocument/2006/relationships/tags" Target="../tags/tag1226.xml"/><Relationship Id="rId1" Type="http://schemas.openxmlformats.org/officeDocument/2006/relationships/tags" Target="../tags/tag1186.xml"/><Relationship Id="rId6" Type="http://schemas.openxmlformats.org/officeDocument/2006/relationships/tags" Target="../tags/tag1191.xml"/><Relationship Id="rId11" Type="http://schemas.openxmlformats.org/officeDocument/2006/relationships/tags" Target="../tags/tag1196.xml"/><Relationship Id="rId24" Type="http://schemas.openxmlformats.org/officeDocument/2006/relationships/tags" Target="../tags/tag1209.xml"/><Relationship Id="rId32" Type="http://schemas.openxmlformats.org/officeDocument/2006/relationships/tags" Target="../tags/tag1217.xml"/><Relationship Id="rId37" Type="http://schemas.openxmlformats.org/officeDocument/2006/relationships/tags" Target="../tags/tag1222.xml"/><Relationship Id="rId40" Type="http://schemas.openxmlformats.org/officeDocument/2006/relationships/tags" Target="../tags/tag1225.xml"/><Relationship Id="rId45" Type="http://schemas.openxmlformats.org/officeDocument/2006/relationships/tags" Target="../tags/tag1230.xml"/><Relationship Id="rId5" Type="http://schemas.openxmlformats.org/officeDocument/2006/relationships/tags" Target="../tags/tag1190.xml"/><Relationship Id="rId15" Type="http://schemas.openxmlformats.org/officeDocument/2006/relationships/tags" Target="../tags/tag1200.xml"/><Relationship Id="rId23" Type="http://schemas.openxmlformats.org/officeDocument/2006/relationships/tags" Target="../tags/tag1208.xml"/><Relationship Id="rId28" Type="http://schemas.openxmlformats.org/officeDocument/2006/relationships/tags" Target="../tags/tag1213.xml"/><Relationship Id="rId36" Type="http://schemas.openxmlformats.org/officeDocument/2006/relationships/tags" Target="../tags/tag1221.xml"/><Relationship Id="rId49" Type="http://schemas.openxmlformats.org/officeDocument/2006/relationships/slideLayout" Target="../slideLayouts/slideLayout11.xml"/><Relationship Id="rId10" Type="http://schemas.openxmlformats.org/officeDocument/2006/relationships/tags" Target="../tags/tag1195.xml"/><Relationship Id="rId19" Type="http://schemas.openxmlformats.org/officeDocument/2006/relationships/tags" Target="../tags/tag1204.xml"/><Relationship Id="rId31" Type="http://schemas.openxmlformats.org/officeDocument/2006/relationships/tags" Target="../tags/tag1216.xml"/><Relationship Id="rId44" Type="http://schemas.openxmlformats.org/officeDocument/2006/relationships/tags" Target="../tags/tag1229.xml"/><Relationship Id="rId4" Type="http://schemas.openxmlformats.org/officeDocument/2006/relationships/tags" Target="../tags/tag1189.xml"/><Relationship Id="rId9" Type="http://schemas.openxmlformats.org/officeDocument/2006/relationships/tags" Target="../tags/tag1194.xml"/><Relationship Id="rId14" Type="http://schemas.openxmlformats.org/officeDocument/2006/relationships/tags" Target="../tags/tag1199.xml"/><Relationship Id="rId22" Type="http://schemas.openxmlformats.org/officeDocument/2006/relationships/tags" Target="../tags/tag1207.xml"/><Relationship Id="rId27" Type="http://schemas.openxmlformats.org/officeDocument/2006/relationships/tags" Target="../tags/tag1212.xml"/><Relationship Id="rId30" Type="http://schemas.openxmlformats.org/officeDocument/2006/relationships/tags" Target="../tags/tag1215.xml"/><Relationship Id="rId35" Type="http://schemas.openxmlformats.org/officeDocument/2006/relationships/tags" Target="../tags/tag1220.xml"/><Relationship Id="rId43" Type="http://schemas.openxmlformats.org/officeDocument/2006/relationships/tags" Target="../tags/tag1228.xml"/><Relationship Id="rId48" Type="http://schemas.openxmlformats.org/officeDocument/2006/relationships/tags" Target="../tags/tag1233.xml"/><Relationship Id="rId8" Type="http://schemas.openxmlformats.org/officeDocument/2006/relationships/tags" Target="../tags/tag1193.xml"/></Relationships>
</file>

<file path=ppt/slides/_rels/slide59.xml.rels><?xml version="1.0" encoding="UTF-8" standalone="yes"?>
<Relationships xmlns="http://schemas.openxmlformats.org/package/2006/relationships"><Relationship Id="rId13" Type="http://schemas.openxmlformats.org/officeDocument/2006/relationships/tags" Target="../tags/tag1246.xml"/><Relationship Id="rId18" Type="http://schemas.openxmlformats.org/officeDocument/2006/relationships/tags" Target="../tags/tag1251.xml"/><Relationship Id="rId26" Type="http://schemas.openxmlformats.org/officeDocument/2006/relationships/tags" Target="../tags/tag1259.xml"/><Relationship Id="rId39" Type="http://schemas.openxmlformats.org/officeDocument/2006/relationships/tags" Target="../tags/tag1272.xml"/><Relationship Id="rId3" Type="http://schemas.openxmlformats.org/officeDocument/2006/relationships/tags" Target="../tags/tag1236.xml"/><Relationship Id="rId21" Type="http://schemas.openxmlformats.org/officeDocument/2006/relationships/tags" Target="../tags/tag1254.xml"/><Relationship Id="rId34" Type="http://schemas.openxmlformats.org/officeDocument/2006/relationships/tags" Target="../tags/tag1267.xml"/><Relationship Id="rId42" Type="http://schemas.openxmlformats.org/officeDocument/2006/relationships/tags" Target="../tags/tag1275.xml"/><Relationship Id="rId47" Type="http://schemas.openxmlformats.org/officeDocument/2006/relationships/tags" Target="../tags/tag1280.xml"/><Relationship Id="rId7" Type="http://schemas.openxmlformats.org/officeDocument/2006/relationships/tags" Target="../tags/tag1240.xml"/><Relationship Id="rId12" Type="http://schemas.openxmlformats.org/officeDocument/2006/relationships/tags" Target="../tags/tag1245.xml"/><Relationship Id="rId17" Type="http://schemas.openxmlformats.org/officeDocument/2006/relationships/tags" Target="../tags/tag1250.xml"/><Relationship Id="rId25" Type="http://schemas.openxmlformats.org/officeDocument/2006/relationships/tags" Target="../tags/tag1258.xml"/><Relationship Id="rId33" Type="http://schemas.openxmlformats.org/officeDocument/2006/relationships/tags" Target="../tags/tag1266.xml"/><Relationship Id="rId38" Type="http://schemas.openxmlformats.org/officeDocument/2006/relationships/tags" Target="../tags/tag1271.xml"/><Relationship Id="rId46" Type="http://schemas.openxmlformats.org/officeDocument/2006/relationships/tags" Target="../tags/tag1279.xml"/><Relationship Id="rId2" Type="http://schemas.openxmlformats.org/officeDocument/2006/relationships/tags" Target="../tags/tag1235.xml"/><Relationship Id="rId16" Type="http://schemas.openxmlformats.org/officeDocument/2006/relationships/tags" Target="../tags/tag1249.xml"/><Relationship Id="rId20" Type="http://schemas.openxmlformats.org/officeDocument/2006/relationships/tags" Target="../tags/tag1253.xml"/><Relationship Id="rId29" Type="http://schemas.openxmlformats.org/officeDocument/2006/relationships/tags" Target="../tags/tag1262.xml"/><Relationship Id="rId41" Type="http://schemas.openxmlformats.org/officeDocument/2006/relationships/tags" Target="../tags/tag1274.xml"/><Relationship Id="rId1" Type="http://schemas.openxmlformats.org/officeDocument/2006/relationships/tags" Target="../tags/tag1234.xml"/><Relationship Id="rId6" Type="http://schemas.openxmlformats.org/officeDocument/2006/relationships/tags" Target="../tags/tag1239.xml"/><Relationship Id="rId11" Type="http://schemas.openxmlformats.org/officeDocument/2006/relationships/tags" Target="../tags/tag1244.xml"/><Relationship Id="rId24" Type="http://schemas.openxmlformats.org/officeDocument/2006/relationships/tags" Target="../tags/tag1257.xml"/><Relationship Id="rId32" Type="http://schemas.openxmlformats.org/officeDocument/2006/relationships/tags" Target="../tags/tag1265.xml"/><Relationship Id="rId37" Type="http://schemas.openxmlformats.org/officeDocument/2006/relationships/tags" Target="../tags/tag1270.xml"/><Relationship Id="rId40" Type="http://schemas.openxmlformats.org/officeDocument/2006/relationships/tags" Target="../tags/tag1273.xml"/><Relationship Id="rId45" Type="http://schemas.openxmlformats.org/officeDocument/2006/relationships/tags" Target="../tags/tag1278.xml"/><Relationship Id="rId5" Type="http://schemas.openxmlformats.org/officeDocument/2006/relationships/tags" Target="../tags/tag1238.xml"/><Relationship Id="rId15" Type="http://schemas.openxmlformats.org/officeDocument/2006/relationships/tags" Target="../tags/tag1248.xml"/><Relationship Id="rId23" Type="http://schemas.openxmlformats.org/officeDocument/2006/relationships/tags" Target="../tags/tag1256.xml"/><Relationship Id="rId28" Type="http://schemas.openxmlformats.org/officeDocument/2006/relationships/tags" Target="../tags/tag1261.xml"/><Relationship Id="rId36" Type="http://schemas.openxmlformats.org/officeDocument/2006/relationships/tags" Target="../tags/tag1269.xml"/><Relationship Id="rId49" Type="http://schemas.openxmlformats.org/officeDocument/2006/relationships/notesSlide" Target="../notesSlides/notesSlide36.xml"/><Relationship Id="rId10" Type="http://schemas.openxmlformats.org/officeDocument/2006/relationships/tags" Target="../tags/tag1243.xml"/><Relationship Id="rId19" Type="http://schemas.openxmlformats.org/officeDocument/2006/relationships/tags" Target="../tags/tag1252.xml"/><Relationship Id="rId31" Type="http://schemas.openxmlformats.org/officeDocument/2006/relationships/tags" Target="../tags/tag1264.xml"/><Relationship Id="rId44" Type="http://schemas.openxmlformats.org/officeDocument/2006/relationships/tags" Target="../tags/tag1277.xml"/><Relationship Id="rId4" Type="http://schemas.openxmlformats.org/officeDocument/2006/relationships/tags" Target="../tags/tag1237.xml"/><Relationship Id="rId9" Type="http://schemas.openxmlformats.org/officeDocument/2006/relationships/tags" Target="../tags/tag1242.xml"/><Relationship Id="rId14" Type="http://schemas.openxmlformats.org/officeDocument/2006/relationships/tags" Target="../tags/tag1247.xml"/><Relationship Id="rId22" Type="http://schemas.openxmlformats.org/officeDocument/2006/relationships/tags" Target="../tags/tag1255.xml"/><Relationship Id="rId27" Type="http://schemas.openxmlformats.org/officeDocument/2006/relationships/tags" Target="../tags/tag1260.xml"/><Relationship Id="rId30" Type="http://schemas.openxmlformats.org/officeDocument/2006/relationships/tags" Target="../tags/tag1263.xml"/><Relationship Id="rId35" Type="http://schemas.openxmlformats.org/officeDocument/2006/relationships/tags" Target="../tags/tag1268.xml"/><Relationship Id="rId43" Type="http://schemas.openxmlformats.org/officeDocument/2006/relationships/tags" Target="../tags/tag1276.xml"/><Relationship Id="rId48" Type="http://schemas.openxmlformats.org/officeDocument/2006/relationships/slideLayout" Target="../slideLayouts/slideLayout11.xml"/><Relationship Id="rId8" Type="http://schemas.openxmlformats.org/officeDocument/2006/relationships/tags" Target="../tags/tag1241.xml"/></Relationships>
</file>

<file path=ppt/slides/_rels/slide60.xml.rels><?xml version="1.0" encoding="UTF-8" standalone="yes"?>
<Relationships xmlns="http://schemas.openxmlformats.org/package/2006/relationships"><Relationship Id="rId13" Type="http://schemas.openxmlformats.org/officeDocument/2006/relationships/tags" Target="../tags/tag1293.xml"/><Relationship Id="rId18" Type="http://schemas.openxmlformats.org/officeDocument/2006/relationships/tags" Target="../tags/tag1298.xml"/><Relationship Id="rId26" Type="http://schemas.openxmlformats.org/officeDocument/2006/relationships/tags" Target="../tags/tag1306.xml"/><Relationship Id="rId39" Type="http://schemas.openxmlformats.org/officeDocument/2006/relationships/tags" Target="../tags/tag1319.xml"/><Relationship Id="rId3" Type="http://schemas.openxmlformats.org/officeDocument/2006/relationships/tags" Target="../tags/tag1283.xml"/><Relationship Id="rId21" Type="http://schemas.openxmlformats.org/officeDocument/2006/relationships/tags" Target="../tags/tag1301.xml"/><Relationship Id="rId34" Type="http://schemas.openxmlformats.org/officeDocument/2006/relationships/tags" Target="../tags/tag1314.xml"/><Relationship Id="rId42" Type="http://schemas.openxmlformats.org/officeDocument/2006/relationships/tags" Target="../tags/tag1322.xml"/><Relationship Id="rId47" Type="http://schemas.openxmlformats.org/officeDocument/2006/relationships/tags" Target="../tags/tag1327.xml"/><Relationship Id="rId7" Type="http://schemas.openxmlformats.org/officeDocument/2006/relationships/tags" Target="../tags/tag1287.xml"/><Relationship Id="rId12" Type="http://schemas.openxmlformats.org/officeDocument/2006/relationships/tags" Target="../tags/tag1292.xml"/><Relationship Id="rId17" Type="http://schemas.openxmlformats.org/officeDocument/2006/relationships/tags" Target="../tags/tag1297.xml"/><Relationship Id="rId25" Type="http://schemas.openxmlformats.org/officeDocument/2006/relationships/tags" Target="../tags/tag1305.xml"/><Relationship Id="rId33" Type="http://schemas.openxmlformats.org/officeDocument/2006/relationships/tags" Target="../tags/tag1313.xml"/><Relationship Id="rId38" Type="http://schemas.openxmlformats.org/officeDocument/2006/relationships/tags" Target="../tags/tag1318.xml"/><Relationship Id="rId46" Type="http://schemas.openxmlformats.org/officeDocument/2006/relationships/tags" Target="../tags/tag1326.xml"/><Relationship Id="rId2" Type="http://schemas.openxmlformats.org/officeDocument/2006/relationships/tags" Target="../tags/tag1282.xml"/><Relationship Id="rId16" Type="http://schemas.openxmlformats.org/officeDocument/2006/relationships/tags" Target="../tags/tag1296.xml"/><Relationship Id="rId20" Type="http://schemas.openxmlformats.org/officeDocument/2006/relationships/tags" Target="../tags/tag1300.xml"/><Relationship Id="rId29" Type="http://schemas.openxmlformats.org/officeDocument/2006/relationships/tags" Target="../tags/tag1309.xml"/><Relationship Id="rId41" Type="http://schemas.openxmlformats.org/officeDocument/2006/relationships/tags" Target="../tags/tag1321.xml"/><Relationship Id="rId1" Type="http://schemas.openxmlformats.org/officeDocument/2006/relationships/tags" Target="../tags/tag1281.xml"/><Relationship Id="rId6" Type="http://schemas.openxmlformats.org/officeDocument/2006/relationships/tags" Target="../tags/tag1286.xml"/><Relationship Id="rId11" Type="http://schemas.openxmlformats.org/officeDocument/2006/relationships/tags" Target="../tags/tag1291.xml"/><Relationship Id="rId24" Type="http://schemas.openxmlformats.org/officeDocument/2006/relationships/tags" Target="../tags/tag1304.xml"/><Relationship Id="rId32" Type="http://schemas.openxmlformats.org/officeDocument/2006/relationships/tags" Target="../tags/tag1312.xml"/><Relationship Id="rId37" Type="http://schemas.openxmlformats.org/officeDocument/2006/relationships/tags" Target="../tags/tag1317.xml"/><Relationship Id="rId40" Type="http://schemas.openxmlformats.org/officeDocument/2006/relationships/tags" Target="../tags/tag1320.xml"/><Relationship Id="rId45" Type="http://schemas.openxmlformats.org/officeDocument/2006/relationships/tags" Target="../tags/tag1325.xml"/><Relationship Id="rId5" Type="http://schemas.openxmlformats.org/officeDocument/2006/relationships/tags" Target="../tags/tag1285.xml"/><Relationship Id="rId15" Type="http://schemas.openxmlformats.org/officeDocument/2006/relationships/tags" Target="../tags/tag1295.xml"/><Relationship Id="rId23" Type="http://schemas.openxmlformats.org/officeDocument/2006/relationships/tags" Target="../tags/tag1303.xml"/><Relationship Id="rId28" Type="http://schemas.openxmlformats.org/officeDocument/2006/relationships/tags" Target="../tags/tag1308.xml"/><Relationship Id="rId36" Type="http://schemas.openxmlformats.org/officeDocument/2006/relationships/tags" Target="../tags/tag1316.xml"/><Relationship Id="rId49" Type="http://schemas.openxmlformats.org/officeDocument/2006/relationships/notesSlide" Target="../notesSlides/notesSlide37.xml"/><Relationship Id="rId10" Type="http://schemas.openxmlformats.org/officeDocument/2006/relationships/tags" Target="../tags/tag1290.xml"/><Relationship Id="rId19" Type="http://schemas.openxmlformats.org/officeDocument/2006/relationships/tags" Target="../tags/tag1299.xml"/><Relationship Id="rId31" Type="http://schemas.openxmlformats.org/officeDocument/2006/relationships/tags" Target="../tags/tag1311.xml"/><Relationship Id="rId44" Type="http://schemas.openxmlformats.org/officeDocument/2006/relationships/tags" Target="../tags/tag1324.xml"/><Relationship Id="rId4" Type="http://schemas.openxmlformats.org/officeDocument/2006/relationships/tags" Target="../tags/tag1284.xml"/><Relationship Id="rId9" Type="http://schemas.openxmlformats.org/officeDocument/2006/relationships/tags" Target="../tags/tag1289.xml"/><Relationship Id="rId14" Type="http://schemas.openxmlformats.org/officeDocument/2006/relationships/tags" Target="../tags/tag1294.xml"/><Relationship Id="rId22" Type="http://schemas.openxmlformats.org/officeDocument/2006/relationships/tags" Target="../tags/tag1302.xml"/><Relationship Id="rId27" Type="http://schemas.openxmlformats.org/officeDocument/2006/relationships/tags" Target="../tags/tag1307.xml"/><Relationship Id="rId30" Type="http://schemas.openxmlformats.org/officeDocument/2006/relationships/tags" Target="../tags/tag1310.xml"/><Relationship Id="rId35" Type="http://schemas.openxmlformats.org/officeDocument/2006/relationships/tags" Target="../tags/tag1315.xml"/><Relationship Id="rId43" Type="http://schemas.openxmlformats.org/officeDocument/2006/relationships/tags" Target="../tags/tag1323.xml"/><Relationship Id="rId48" Type="http://schemas.openxmlformats.org/officeDocument/2006/relationships/slideLayout" Target="../slideLayouts/slideLayout11.xml"/><Relationship Id="rId8" Type="http://schemas.openxmlformats.org/officeDocument/2006/relationships/tags" Target="../tags/tag1288.xml"/></Relationships>
</file>

<file path=ppt/slides/_rels/slide61.xml.rels><?xml version="1.0" encoding="UTF-8" standalone="yes"?>
<Relationships xmlns="http://schemas.openxmlformats.org/package/2006/relationships"><Relationship Id="rId13" Type="http://schemas.openxmlformats.org/officeDocument/2006/relationships/tags" Target="../tags/tag1340.xml"/><Relationship Id="rId18" Type="http://schemas.openxmlformats.org/officeDocument/2006/relationships/tags" Target="../tags/tag1345.xml"/><Relationship Id="rId26" Type="http://schemas.openxmlformats.org/officeDocument/2006/relationships/tags" Target="../tags/tag1353.xml"/><Relationship Id="rId39" Type="http://schemas.openxmlformats.org/officeDocument/2006/relationships/tags" Target="../tags/tag1366.xml"/><Relationship Id="rId3" Type="http://schemas.openxmlformats.org/officeDocument/2006/relationships/tags" Target="../tags/tag1330.xml"/><Relationship Id="rId21" Type="http://schemas.openxmlformats.org/officeDocument/2006/relationships/tags" Target="../tags/tag1348.xml"/><Relationship Id="rId34" Type="http://schemas.openxmlformats.org/officeDocument/2006/relationships/tags" Target="../tags/tag1361.xml"/><Relationship Id="rId42" Type="http://schemas.openxmlformats.org/officeDocument/2006/relationships/tags" Target="../tags/tag1369.xml"/><Relationship Id="rId47" Type="http://schemas.openxmlformats.org/officeDocument/2006/relationships/tags" Target="../tags/tag1374.xml"/><Relationship Id="rId50" Type="http://schemas.openxmlformats.org/officeDocument/2006/relationships/notesSlide" Target="../notesSlides/notesSlide38.xml"/><Relationship Id="rId7" Type="http://schemas.openxmlformats.org/officeDocument/2006/relationships/tags" Target="../tags/tag1334.xml"/><Relationship Id="rId12" Type="http://schemas.openxmlformats.org/officeDocument/2006/relationships/tags" Target="../tags/tag1339.xml"/><Relationship Id="rId17" Type="http://schemas.openxmlformats.org/officeDocument/2006/relationships/tags" Target="../tags/tag1344.xml"/><Relationship Id="rId25" Type="http://schemas.openxmlformats.org/officeDocument/2006/relationships/tags" Target="../tags/tag1352.xml"/><Relationship Id="rId33" Type="http://schemas.openxmlformats.org/officeDocument/2006/relationships/tags" Target="../tags/tag1360.xml"/><Relationship Id="rId38" Type="http://schemas.openxmlformats.org/officeDocument/2006/relationships/tags" Target="../tags/tag1365.xml"/><Relationship Id="rId46" Type="http://schemas.openxmlformats.org/officeDocument/2006/relationships/tags" Target="../tags/tag1373.xml"/><Relationship Id="rId2" Type="http://schemas.openxmlformats.org/officeDocument/2006/relationships/tags" Target="../tags/tag1329.xml"/><Relationship Id="rId16" Type="http://schemas.openxmlformats.org/officeDocument/2006/relationships/tags" Target="../tags/tag1343.xml"/><Relationship Id="rId20" Type="http://schemas.openxmlformats.org/officeDocument/2006/relationships/tags" Target="../tags/tag1347.xml"/><Relationship Id="rId29" Type="http://schemas.openxmlformats.org/officeDocument/2006/relationships/tags" Target="../tags/tag1356.xml"/><Relationship Id="rId41" Type="http://schemas.openxmlformats.org/officeDocument/2006/relationships/tags" Target="../tags/tag1368.xml"/><Relationship Id="rId1" Type="http://schemas.openxmlformats.org/officeDocument/2006/relationships/tags" Target="../tags/tag1328.xml"/><Relationship Id="rId6" Type="http://schemas.openxmlformats.org/officeDocument/2006/relationships/tags" Target="../tags/tag1333.xml"/><Relationship Id="rId11" Type="http://schemas.openxmlformats.org/officeDocument/2006/relationships/tags" Target="../tags/tag1338.xml"/><Relationship Id="rId24" Type="http://schemas.openxmlformats.org/officeDocument/2006/relationships/tags" Target="../tags/tag1351.xml"/><Relationship Id="rId32" Type="http://schemas.openxmlformats.org/officeDocument/2006/relationships/tags" Target="../tags/tag1359.xml"/><Relationship Id="rId37" Type="http://schemas.openxmlformats.org/officeDocument/2006/relationships/tags" Target="../tags/tag1364.xml"/><Relationship Id="rId40" Type="http://schemas.openxmlformats.org/officeDocument/2006/relationships/tags" Target="../tags/tag1367.xml"/><Relationship Id="rId45" Type="http://schemas.openxmlformats.org/officeDocument/2006/relationships/tags" Target="../tags/tag1372.xml"/><Relationship Id="rId5" Type="http://schemas.openxmlformats.org/officeDocument/2006/relationships/tags" Target="../tags/tag1332.xml"/><Relationship Id="rId15" Type="http://schemas.openxmlformats.org/officeDocument/2006/relationships/tags" Target="../tags/tag1342.xml"/><Relationship Id="rId23" Type="http://schemas.openxmlformats.org/officeDocument/2006/relationships/tags" Target="../tags/tag1350.xml"/><Relationship Id="rId28" Type="http://schemas.openxmlformats.org/officeDocument/2006/relationships/tags" Target="../tags/tag1355.xml"/><Relationship Id="rId36" Type="http://schemas.openxmlformats.org/officeDocument/2006/relationships/tags" Target="../tags/tag1363.xml"/><Relationship Id="rId49" Type="http://schemas.openxmlformats.org/officeDocument/2006/relationships/slideLayout" Target="../slideLayouts/slideLayout11.xml"/><Relationship Id="rId10" Type="http://schemas.openxmlformats.org/officeDocument/2006/relationships/tags" Target="../tags/tag1337.xml"/><Relationship Id="rId19" Type="http://schemas.openxmlformats.org/officeDocument/2006/relationships/tags" Target="../tags/tag1346.xml"/><Relationship Id="rId31" Type="http://schemas.openxmlformats.org/officeDocument/2006/relationships/tags" Target="../tags/tag1358.xml"/><Relationship Id="rId44" Type="http://schemas.openxmlformats.org/officeDocument/2006/relationships/tags" Target="../tags/tag1371.xml"/><Relationship Id="rId4" Type="http://schemas.openxmlformats.org/officeDocument/2006/relationships/tags" Target="../tags/tag1331.xml"/><Relationship Id="rId9" Type="http://schemas.openxmlformats.org/officeDocument/2006/relationships/tags" Target="../tags/tag1336.xml"/><Relationship Id="rId14" Type="http://schemas.openxmlformats.org/officeDocument/2006/relationships/tags" Target="../tags/tag1341.xml"/><Relationship Id="rId22" Type="http://schemas.openxmlformats.org/officeDocument/2006/relationships/tags" Target="../tags/tag1349.xml"/><Relationship Id="rId27" Type="http://schemas.openxmlformats.org/officeDocument/2006/relationships/tags" Target="../tags/tag1354.xml"/><Relationship Id="rId30" Type="http://schemas.openxmlformats.org/officeDocument/2006/relationships/tags" Target="../tags/tag1357.xml"/><Relationship Id="rId35" Type="http://schemas.openxmlformats.org/officeDocument/2006/relationships/tags" Target="../tags/tag1362.xml"/><Relationship Id="rId43" Type="http://schemas.openxmlformats.org/officeDocument/2006/relationships/tags" Target="../tags/tag1370.xml"/><Relationship Id="rId48" Type="http://schemas.openxmlformats.org/officeDocument/2006/relationships/tags" Target="../tags/tag1375.xml"/><Relationship Id="rId8" Type="http://schemas.openxmlformats.org/officeDocument/2006/relationships/tags" Target="../tags/tag1335.xml"/></Relationships>
</file>

<file path=ppt/slides/_rels/slide62.xml.rels><?xml version="1.0" encoding="UTF-8" standalone="yes"?>
<Relationships xmlns="http://schemas.openxmlformats.org/package/2006/relationships"><Relationship Id="rId13" Type="http://schemas.openxmlformats.org/officeDocument/2006/relationships/tags" Target="../tags/tag1388.xml"/><Relationship Id="rId18" Type="http://schemas.openxmlformats.org/officeDocument/2006/relationships/tags" Target="../tags/tag1393.xml"/><Relationship Id="rId26" Type="http://schemas.openxmlformats.org/officeDocument/2006/relationships/tags" Target="../tags/tag1401.xml"/><Relationship Id="rId39" Type="http://schemas.openxmlformats.org/officeDocument/2006/relationships/tags" Target="../tags/tag1414.xml"/><Relationship Id="rId3" Type="http://schemas.openxmlformats.org/officeDocument/2006/relationships/tags" Target="../tags/tag1378.xml"/><Relationship Id="rId21" Type="http://schemas.openxmlformats.org/officeDocument/2006/relationships/tags" Target="../tags/tag1396.xml"/><Relationship Id="rId34" Type="http://schemas.openxmlformats.org/officeDocument/2006/relationships/tags" Target="../tags/tag1409.xml"/><Relationship Id="rId42" Type="http://schemas.openxmlformats.org/officeDocument/2006/relationships/tags" Target="../tags/tag1417.xml"/><Relationship Id="rId47" Type="http://schemas.openxmlformats.org/officeDocument/2006/relationships/tags" Target="../tags/tag1422.xml"/><Relationship Id="rId7" Type="http://schemas.openxmlformats.org/officeDocument/2006/relationships/tags" Target="../tags/tag1382.xml"/><Relationship Id="rId12" Type="http://schemas.openxmlformats.org/officeDocument/2006/relationships/tags" Target="../tags/tag1387.xml"/><Relationship Id="rId17" Type="http://schemas.openxmlformats.org/officeDocument/2006/relationships/tags" Target="../tags/tag1392.xml"/><Relationship Id="rId25" Type="http://schemas.openxmlformats.org/officeDocument/2006/relationships/tags" Target="../tags/tag1400.xml"/><Relationship Id="rId33" Type="http://schemas.openxmlformats.org/officeDocument/2006/relationships/tags" Target="../tags/tag1408.xml"/><Relationship Id="rId38" Type="http://schemas.openxmlformats.org/officeDocument/2006/relationships/tags" Target="../tags/tag1413.xml"/><Relationship Id="rId46" Type="http://schemas.openxmlformats.org/officeDocument/2006/relationships/tags" Target="../tags/tag1421.xml"/><Relationship Id="rId2" Type="http://schemas.openxmlformats.org/officeDocument/2006/relationships/tags" Target="../tags/tag1377.xml"/><Relationship Id="rId16" Type="http://schemas.openxmlformats.org/officeDocument/2006/relationships/tags" Target="../tags/tag1391.xml"/><Relationship Id="rId20" Type="http://schemas.openxmlformats.org/officeDocument/2006/relationships/tags" Target="../tags/tag1395.xml"/><Relationship Id="rId29" Type="http://schemas.openxmlformats.org/officeDocument/2006/relationships/tags" Target="../tags/tag1404.xml"/><Relationship Id="rId41" Type="http://schemas.openxmlformats.org/officeDocument/2006/relationships/tags" Target="../tags/tag1416.xml"/><Relationship Id="rId1" Type="http://schemas.openxmlformats.org/officeDocument/2006/relationships/tags" Target="../tags/tag1376.xml"/><Relationship Id="rId6" Type="http://schemas.openxmlformats.org/officeDocument/2006/relationships/tags" Target="../tags/tag1381.xml"/><Relationship Id="rId11" Type="http://schemas.openxmlformats.org/officeDocument/2006/relationships/tags" Target="../tags/tag1386.xml"/><Relationship Id="rId24" Type="http://schemas.openxmlformats.org/officeDocument/2006/relationships/tags" Target="../tags/tag1399.xml"/><Relationship Id="rId32" Type="http://schemas.openxmlformats.org/officeDocument/2006/relationships/tags" Target="../tags/tag1407.xml"/><Relationship Id="rId37" Type="http://schemas.openxmlformats.org/officeDocument/2006/relationships/tags" Target="../tags/tag1412.xml"/><Relationship Id="rId40" Type="http://schemas.openxmlformats.org/officeDocument/2006/relationships/tags" Target="../tags/tag1415.xml"/><Relationship Id="rId45" Type="http://schemas.openxmlformats.org/officeDocument/2006/relationships/tags" Target="../tags/tag1420.xml"/><Relationship Id="rId5" Type="http://schemas.openxmlformats.org/officeDocument/2006/relationships/tags" Target="../tags/tag1380.xml"/><Relationship Id="rId15" Type="http://schemas.openxmlformats.org/officeDocument/2006/relationships/tags" Target="../tags/tag1390.xml"/><Relationship Id="rId23" Type="http://schemas.openxmlformats.org/officeDocument/2006/relationships/tags" Target="../tags/tag1398.xml"/><Relationship Id="rId28" Type="http://schemas.openxmlformats.org/officeDocument/2006/relationships/tags" Target="../tags/tag1403.xml"/><Relationship Id="rId36" Type="http://schemas.openxmlformats.org/officeDocument/2006/relationships/tags" Target="../tags/tag1411.xml"/><Relationship Id="rId49" Type="http://schemas.openxmlformats.org/officeDocument/2006/relationships/notesSlide" Target="../notesSlides/notesSlide39.xml"/><Relationship Id="rId10" Type="http://schemas.openxmlformats.org/officeDocument/2006/relationships/tags" Target="../tags/tag1385.xml"/><Relationship Id="rId19" Type="http://schemas.openxmlformats.org/officeDocument/2006/relationships/tags" Target="../tags/tag1394.xml"/><Relationship Id="rId31" Type="http://schemas.openxmlformats.org/officeDocument/2006/relationships/tags" Target="../tags/tag1406.xml"/><Relationship Id="rId44" Type="http://schemas.openxmlformats.org/officeDocument/2006/relationships/tags" Target="../tags/tag1419.xml"/><Relationship Id="rId4" Type="http://schemas.openxmlformats.org/officeDocument/2006/relationships/tags" Target="../tags/tag1379.xml"/><Relationship Id="rId9" Type="http://schemas.openxmlformats.org/officeDocument/2006/relationships/tags" Target="../tags/tag1384.xml"/><Relationship Id="rId14" Type="http://schemas.openxmlformats.org/officeDocument/2006/relationships/tags" Target="../tags/tag1389.xml"/><Relationship Id="rId22" Type="http://schemas.openxmlformats.org/officeDocument/2006/relationships/tags" Target="../tags/tag1397.xml"/><Relationship Id="rId27" Type="http://schemas.openxmlformats.org/officeDocument/2006/relationships/tags" Target="../tags/tag1402.xml"/><Relationship Id="rId30" Type="http://schemas.openxmlformats.org/officeDocument/2006/relationships/tags" Target="../tags/tag1405.xml"/><Relationship Id="rId35" Type="http://schemas.openxmlformats.org/officeDocument/2006/relationships/tags" Target="../tags/tag1410.xml"/><Relationship Id="rId43" Type="http://schemas.openxmlformats.org/officeDocument/2006/relationships/tags" Target="../tags/tag1418.xml"/><Relationship Id="rId48" Type="http://schemas.openxmlformats.org/officeDocument/2006/relationships/slideLayout" Target="../slideLayouts/slideLayout11.xml"/><Relationship Id="rId8" Type="http://schemas.openxmlformats.org/officeDocument/2006/relationships/tags" Target="../tags/tag1383.xml"/></Relationships>
</file>

<file path=ppt/slides/_rels/slide63.xml.rels><?xml version="1.0" encoding="UTF-8" standalone="yes"?>
<Relationships xmlns="http://schemas.openxmlformats.org/package/2006/relationships"><Relationship Id="rId13" Type="http://schemas.openxmlformats.org/officeDocument/2006/relationships/tags" Target="../tags/tag1435.xml"/><Relationship Id="rId18" Type="http://schemas.openxmlformats.org/officeDocument/2006/relationships/tags" Target="../tags/tag1440.xml"/><Relationship Id="rId26" Type="http://schemas.openxmlformats.org/officeDocument/2006/relationships/tags" Target="../tags/tag1448.xml"/><Relationship Id="rId39" Type="http://schemas.openxmlformats.org/officeDocument/2006/relationships/tags" Target="../tags/tag1461.xml"/><Relationship Id="rId3" Type="http://schemas.openxmlformats.org/officeDocument/2006/relationships/tags" Target="../tags/tag1425.xml"/><Relationship Id="rId21" Type="http://schemas.openxmlformats.org/officeDocument/2006/relationships/tags" Target="../tags/tag1443.xml"/><Relationship Id="rId34" Type="http://schemas.openxmlformats.org/officeDocument/2006/relationships/tags" Target="../tags/tag1456.xml"/><Relationship Id="rId42" Type="http://schemas.openxmlformats.org/officeDocument/2006/relationships/tags" Target="../tags/tag1464.xml"/><Relationship Id="rId47" Type="http://schemas.openxmlformats.org/officeDocument/2006/relationships/tags" Target="../tags/tag1469.xml"/><Relationship Id="rId7" Type="http://schemas.openxmlformats.org/officeDocument/2006/relationships/tags" Target="../tags/tag1429.xml"/><Relationship Id="rId12" Type="http://schemas.openxmlformats.org/officeDocument/2006/relationships/tags" Target="../tags/tag1434.xml"/><Relationship Id="rId17" Type="http://schemas.openxmlformats.org/officeDocument/2006/relationships/tags" Target="../tags/tag1439.xml"/><Relationship Id="rId25" Type="http://schemas.openxmlformats.org/officeDocument/2006/relationships/tags" Target="../tags/tag1447.xml"/><Relationship Id="rId33" Type="http://schemas.openxmlformats.org/officeDocument/2006/relationships/tags" Target="../tags/tag1455.xml"/><Relationship Id="rId38" Type="http://schemas.openxmlformats.org/officeDocument/2006/relationships/tags" Target="../tags/tag1460.xml"/><Relationship Id="rId46" Type="http://schemas.openxmlformats.org/officeDocument/2006/relationships/tags" Target="../tags/tag1468.xml"/><Relationship Id="rId2" Type="http://schemas.openxmlformats.org/officeDocument/2006/relationships/tags" Target="../tags/tag1424.xml"/><Relationship Id="rId16" Type="http://schemas.openxmlformats.org/officeDocument/2006/relationships/tags" Target="../tags/tag1438.xml"/><Relationship Id="rId20" Type="http://schemas.openxmlformats.org/officeDocument/2006/relationships/tags" Target="../tags/tag1442.xml"/><Relationship Id="rId29" Type="http://schemas.openxmlformats.org/officeDocument/2006/relationships/tags" Target="../tags/tag1451.xml"/><Relationship Id="rId41" Type="http://schemas.openxmlformats.org/officeDocument/2006/relationships/tags" Target="../tags/tag1463.xml"/><Relationship Id="rId1" Type="http://schemas.openxmlformats.org/officeDocument/2006/relationships/tags" Target="../tags/tag1423.xml"/><Relationship Id="rId6" Type="http://schemas.openxmlformats.org/officeDocument/2006/relationships/tags" Target="../tags/tag1428.xml"/><Relationship Id="rId11" Type="http://schemas.openxmlformats.org/officeDocument/2006/relationships/tags" Target="../tags/tag1433.xml"/><Relationship Id="rId24" Type="http://schemas.openxmlformats.org/officeDocument/2006/relationships/tags" Target="../tags/tag1446.xml"/><Relationship Id="rId32" Type="http://schemas.openxmlformats.org/officeDocument/2006/relationships/tags" Target="../tags/tag1454.xml"/><Relationship Id="rId37" Type="http://schemas.openxmlformats.org/officeDocument/2006/relationships/tags" Target="../tags/tag1459.xml"/><Relationship Id="rId40" Type="http://schemas.openxmlformats.org/officeDocument/2006/relationships/tags" Target="../tags/tag1462.xml"/><Relationship Id="rId45" Type="http://schemas.openxmlformats.org/officeDocument/2006/relationships/tags" Target="../tags/tag1467.xml"/><Relationship Id="rId5" Type="http://schemas.openxmlformats.org/officeDocument/2006/relationships/tags" Target="../tags/tag1427.xml"/><Relationship Id="rId15" Type="http://schemas.openxmlformats.org/officeDocument/2006/relationships/tags" Target="../tags/tag1437.xml"/><Relationship Id="rId23" Type="http://schemas.openxmlformats.org/officeDocument/2006/relationships/tags" Target="../tags/tag1445.xml"/><Relationship Id="rId28" Type="http://schemas.openxmlformats.org/officeDocument/2006/relationships/tags" Target="../tags/tag1450.xml"/><Relationship Id="rId36" Type="http://schemas.openxmlformats.org/officeDocument/2006/relationships/tags" Target="../tags/tag1458.xml"/><Relationship Id="rId49" Type="http://schemas.openxmlformats.org/officeDocument/2006/relationships/notesSlide" Target="../notesSlides/notesSlide40.xml"/><Relationship Id="rId10" Type="http://schemas.openxmlformats.org/officeDocument/2006/relationships/tags" Target="../tags/tag1432.xml"/><Relationship Id="rId19" Type="http://schemas.openxmlformats.org/officeDocument/2006/relationships/tags" Target="../tags/tag1441.xml"/><Relationship Id="rId31" Type="http://schemas.openxmlformats.org/officeDocument/2006/relationships/tags" Target="../tags/tag1453.xml"/><Relationship Id="rId44" Type="http://schemas.openxmlformats.org/officeDocument/2006/relationships/tags" Target="../tags/tag1466.xml"/><Relationship Id="rId4" Type="http://schemas.openxmlformats.org/officeDocument/2006/relationships/tags" Target="../tags/tag1426.xml"/><Relationship Id="rId9" Type="http://schemas.openxmlformats.org/officeDocument/2006/relationships/tags" Target="../tags/tag1431.xml"/><Relationship Id="rId14" Type="http://schemas.openxmlformats.org/officeDocument/2006/relationships/tags" Target="../tags/tag1436.xml"/><Relationship Id="rId22" Type="http://schemas.openxmlformats.org/officeDocument/2006/relationships/tags" Target="../tags/tag1444.xml"/><Relationship Id="rId27" Type="http://schemas.openxmlformats.org/officeDocument/2006/relationships/tags" Target="../tags/tag1449.xml"/><Relationship Id="rId30" Type="http://schemas.openxmlformats.org/officeDocument/2006/relationships/tags" Target="../tags/tag1452.xml"/><Relationship Id="rId35" Type="http://schemas.openxmlformats.org/officeDocument/2006/relationships/tags" Target="../tags/tag1457.xml"/><Relationship Id="rId43" Type="http://schemas.openxmlformats.org/officeDocument/2006/relationships/tags" Target="../tags/tag1465.xml"/><Relationship Id="rId48" Type="http://schemas.openxmlformats.org/officeDocument/2006/relationships/slideLayout" Target="../slideLayouts/slideLayout11.xml"/><Relationship Id="rId8" Type="http://schemas.openxmlformats.org/officeDocument/2006/relationships/tags" Target="../tags/tag1430.xml"/></Relationships>
</file>

<file path=ppt/slides/_rels/slide64.xml.rels><?xml version="1.0" encoding="UTF-8" standalone="yes"?>
<Relationships xmlns="http://schemas.openxmlformats.org/package/2006/relationships"><Relationship Id="rId8" Type="http://schemas.openxmlformats.org/officeDocument/2006/relationships/tags" Target="../tags/tag1477.xml"/><Relationship Id="rId13" Type="http://schemas.openxmlformats.org/officeDocument/2006/relationships/tags" Target="../tags/tag1482.xml"/><Relationship Id="rId18" Type="http://schemas.openxmlformats.org/officeDocument/2006/relationships/tags" Target="../tags/tag1487.xml"/><Relationship Id="rId26" Type="http://schemas.openxmlformats.org/officeDocument/2006/relationships/tags" Target="../tags/tag1495.xml"/><Relationship Id="rId39" Type="http://schemas.openxmlformats.org/officeDocument/2006/relationships/tags" Target="../tags/tag1508.xml"/><Relationship Id="rId3" Type="http://schemas.openxmlformats.org/officeDocument/2006/relationships/tags" Target="../tags/tag1472.xml"/><Relationship Id="rId21" Type="http://schemas.openxmlformats.org/officeDocument/2006/relationships/tags" Target="../tags/tag1490.xml"/><Relationship Id="rId34" Type="http://schemas.openxmlformats.org/officeDocument/2006/relationships/tags" Target="../tags/tag1503.xml"/><Relationship Id="rId42" Type="http://schemas.openxmlformats.org/officeDocument/2006/relationships/tags" Target="../tags/tag1511.xml"/><Relationship Id="rId47" Type="http://schemas.openxmlformats.org/officeDocument/2006/relationships/slideLayout" Target="../slideLayouts/slideLayout11.xml"/><Relationship Id="rId7" Type="http://schemas.openxmlformats.org/officeDocument/2006/relationships/tags" Target="../tags/tag1476.xml"/><Relationship Id="rId12" Type="http://schemas.openxmlformats.org/officeDocument/2006/relationships/tags" Target="../tags/tag1481.xml"/><Relationship Id="rId17" Type="http://schemas.openxmlformats.org/officeDocument/2006/relationships/tags" Target="../tags/tag1486.xml"/><Relationship Id="rId25" Type="http://schemas.openxmlformats.org/officeDocument/2006/relationships/tags" Target="../tags/tag1494.xml"/><Relationship Id="rId33" Type="http://schemas.openxmlformats.org/officeDocument/2006/relationships/tags" Target="../tags/tag1502.xml"/><Relationship Id="rId38" Type="http://schemas.openxmlformats.org/officeDocument/2006/relationships/tags" Target="../tags/tag1507.xml"/><Relationship Id="rId46" Type="http://schemas.openxmlformats.org/officeDocument/2006/relationships/tags" Target="../tags/tag1515.xml"/><Relationship Id="rId2" Type="http://schemas.openxmlformats.org/officeDocument/2006/relationships/tags" Target="../tags/tag1471.xml"/><Relationship Id="rId16" Type="http://schemas.openxmlformats.org/officeDocument/2006/relationships/tags" Target="../tags/tag1485.xml"/><Relationship Id="rId20" Type="http://schemas.openxmlformats.org/officeDocument/2006/relationships/tags" Target="../tags/tag1489.xml"/><Relationship Id="rId29" Type="http://schemas.openxmlformats.org/officeDocument/2006/relationships/tags" Target="../tags/tag1498.xml"/><Relationship Id="rId41" Type="http://schemas.openxmlformats.org/officeDocument/2006/relationships/tags" Target="../tags/tag1510.xml"/><Relationship Id="rId1" Type="http://schemas.openxmlformats.org/officeDocument/2006/relationships/tags" Target="../tags/tag1470.xml"/><Relationship Id="rId6" Type="http://schemas.openxmlformats.org/officeDocument/2006/relationships/tags" Target="../tags/tag1475.xml"/><Relationship Id="rId11" Type="http://schemas.openxmlformats.org/officeDocument/2006/relationships/tags" Target="../tags/tag1480.xml"/><Relationship Id="rId24" Type="http://schemas.openxmlformats.org/officeDocument/2006/relationships/tags" Target="../tags/tag1493.xml"/><Relationship Id="rId32" Type="http://schemas.openxmlformats.org/officeDocument/2006/relationships/tags" Target="../tags/tag1501.xml"/><Relationship Id="rId37" Type="http://schemas.openxmlformats.org/officeDocument/2006/relationships/tags" Target="../tags/tag1506.xml"/><Relationship Id="rId40" Type="http://schemas.openxmlformats.org/officeDocument/2006/relationships/tags" Target="../tags/tag1509.xml"/><Relationship Id="rId45" Type="http://schemas.openxmlformats.org/officeDocument/2006/relationships/tags" Target="../tags/tag1514.xml"/><Relationship Id="rId5" Type="http://schemas.openxmlformats.org/officeDocument/2006/relationships/tags" Target="../tags/tag1474.xml"/><Relationship Id="rId15" Type="http://schemas.openxmlformats.org/officeDocument/2006/relationships/tags" Target="../tags/tag1484.xml"/><Relationship Id="rId23" Type="http://schemas.openxmlformats.org/officeDocument/2006/relationships/tags" Target="../tags/tag1492.xml"/><Relationship Id="rId28" Type="http://schemas.openxmlformats.org/officeDocument/2006/relationships/tags" Target="../tags/tag1497.xml"/><Relationship Id="rId36" Type="http://schemas.openxmlformats.org/officeDocument/2006/relationships/tags" Target="../tags/tag1505.xml"/><Relationship Id="rId10" Type="http://schemas.openxmlformats.org/officeDocument/2006/relationships/tags" Target="../tags/tag1479.xml"/><Relationship Id="rId19" Type="http://schemas.openxmlformats.org/officeDocument/2006/relationships/tags" Target="../tags/tag1488.xml"/><Relationship Id="rId31" Type="http://schemas.openxmlformats.org/officeDocument/2006/relationships/tags" Target="../tags/tag1500.xml"/><Relationship Id="rId44" Type="http://schemas.openxmlformats.org/officeDocument/2006/relationships/tags" Target="../tags/tag1513.xml"/><Relationship Id="rId4" Type="http://schemas.openxmlformats.org/officeDocument/2006/relationships/tags" Target="../tags/tag1473.xml"/><Relationship Id="rId9" Type="http://schemas.openxmlformats.org/officeDocument/2006/relationships/tags" Target="../tags/tag1478.xml"/><Relationship Id="rId14" Type="http://schemas.openxmlformats.org/officeDocument/2006/relationships/tags" Target="../tags/tag1483.xml"/><Relationship Id="rId22" Type="http://schemas.openxmlformats.org/officeDocument/2006/relationships/tags" Target="../tags/tag1491.xml"/><Relationship Id="rId27" Type="http://schemas.openxmlformats.org/officeDocument/2006/relationships/tags" Target="../tags/tag1496.xml"/><Relationship Id="rId30" Type="http://schemas.openxmlformats.org/officeDocument/2006/relationships/tags" Target="../tags/tag1499.xml"/><Relationship Id="rId35" Type="http://schemas.openxmlformats.org/officeDocument/2006/relationships/tags" Target="../tags/tag1504.xml"/><Relationship Id="rId43" Type="http://schemas.openxmlformats.org/officeDocument/2006/relationships/tags" Target="../tags/tag1512.xml"/><Relationship Id="rId48" Type="http://schemas.openxmlformats.org/officeDocument/2006/relationships/notesSlide" Target="../notesSlides/notesSlide41.xml"/></Relationships>
</file>

<file path=ppt/slides/_rels/slide65.xml.rels><?xml version="1.0" encoding="UTF-8" standalone="yes"?>
<Relationships xmlns="http://schemas.openxmlformats.org/package/2006/relationships"><Relationship Id="rId8" Type="http://schemas.openxmlformats.org/officeDocument/2006/relationships/tags" Target="../tags/tag1523.xml"/><Relationship Id="rId13" Type="http://schemas.openxmlformats.org/officeDocument/2006/relationships/tags" Target="../tags/tag1528.xml"/><Relationship Id="rId18" Type="http://schemas.openxmlformats.org/officeDocument/2006/relationships/tags" Target="../tags/tag1533.xml"/><Relationship Id="rId26" Type="http://schemas.openxmlformats.org/officeDocument/2006/relationships/tags" Target="../tags/tag1541.xml"/><Relationship Id="rId39" Type="http://schemas.openxmlformats.org/officeDocument/2006/relationships/tags" Target="../tags/tag1554.xml"/><Relationship Id="rId3" Type="http://schemas.openxmlformats.org/officeDocument/2006/relationships/tags" Target="../tags/tag1518.xml"/><Relationship Id="rId21" Type="http://schemas.openxmlformats.org/officeDocument/2006/relationships/tags" Target="../tags/tag1536.xml"/><Relationship Id="rId34" Type="http://schemas.openxmlformats.org/officeDocument/2006/relationships/tags" Target="../tags/tag1549.xml"/><Relationship Id="rId42" Type="http://schemas.openxmlformats.org/officeDocument/2006/relationships/tags" Target="../tags/tag1557.xml"/><Relationship Id="rId47" Type="http://schemas.openxmlformats.org/officeDocument/2006/relationships/slideLayout" Target="../slideLayouts/slideLayout11.xml"/><Relationship Id="rId7" Type="http://schemas.openxmlformats.org/officeDocument/2006/relationships/tags" Target="../tags/tag1522.xml"/><Relationship Id="rId12" Type="http://schemas.openxmlformats.org/officeDocument/2006/relationships/tags" Target="../tags/tag1527.xml"/><Relationship Id="rId17" Type="http://schemas.openxmlformats.org/officeDocument/2006/relationships/tags" Target="../tags/tag1532.xml"/><Relationship Id="rId25" Type="http://schemas.openxmlformats.org/officeDocument/2006/relationships/tags" Target="../tags/tag1540.xml"/><Relationship Id="rId33" Type="http://schemas.openxmlformats.org/officeDocument/2006/relationships/tags" Target="../tags/tag1548.xml"/><Relationship Id="rId38" Type="http://schemas.openxmlformats.org/officeDocument/2006/relationships/tags" Target="../tags/tag1553.xml"/><Relationship Id="rId46" Type="http://schemas.openxmlformats.org/officeDocument/2006/relationships/tags" Target="../tags/tag1561.xml"/><Relationship Id="rId2" Type="http://schemas.openxmlformats.org/officeDocument/2006/relationships/tags" Target="../tags/tag1517.xml"/><Relationship Id="rId16" Type="http://schemas.openxmlformats.org/officeDocument/2006/relationships/tags" Target="../tags/tag1531.xml"/><Relationship Id="rId20" Type="http://schemas.openxmlformats.org/officeDocument/2006/relationships/tags" Target="../tags/tag1535.xml"/><Relationship Id="rId29" Type="http://schemas.openxmlformats.org/officeDocument/2006/relationships/tags" Target="../tags/tag1544.xml"/><Relationship Id="rId41" Type="http://schemas.openxmlformats.org/officeDocument/2006/relationships/tags" Target="../tags/tag1556.xml"/><Relationship Id="rId1" Type="http://schemas.openxmlformats.org/officeDocument/2006/relationships/tags" Target="../tags/tag1516.xml"/><Relationship Id="rId6" Type="http://schemas.openxmlformats.org/officeDocument/2006/relationships/tags" Target="../tags/tag1521.xml"/><Relationship Id="rId11" Type="http://schemas.openxmlformats.org/officeDocument/2006/relationships/tags" Target="../tags/tag1526.xml"/><Relationship Id="rId24" Type="http://schemas.openxmlformats.org/officeDocument/2006/relationships/tags" Target="../tags/tag1539.xml"/><Relationship Id="rId32" Type="http://schemas.openxmlformats.org/officeDocument/2006/relationships/tags" Target="../tags/tag1547.xml"/><Relationship Id="rId37" Type="http://schemas.openxmlformats.org/officeDocument/2006/relationships/tags" Target="../tags/tag1552.xml"/><Relationship Id="rId40" Type="http://schemas.openxmlformats.org/officeDocument/2006/relationships/tags" Target="../tags/tag1555.xml"/><Relationship Id="rId45" Type="http://schemas.openxmlformats.org/officeDocument/2006/relationships/tags" Target="../tags/tag1560.xml"/><Relationship Id="rId5" Type="http://schemas.openxmlformats.org/officeDocument/2006/relationships/tags" Target="../tags/tag1520.xml"/><Relationship Id="rId15" Type="http://schemas.openxmlformats.org/officeDocument/2006/relationships/tags" Target="../tags/tag1530.xml"/><Relationship Id="rId23" Type="http://schemas.openxmlformats.org/officeDocument/2006/relationships/tags" Target="../tags/tag1538.xml"/><Relationship Id="rId28" Type="http://schemas.openxmlformats.org/officeDocument/2006/relationships/tags" Target="../tags/tag1543.xml"/><Relationship Id="rId36" Type="http://schemas.openxmlformats.org/officeDocument/2006/relationships/tags" Target="../tags/tag1551.xml"/><Relationship Id="rId10" Type="http://schemas.openxmlformats.org/officeDocument/2006/relationships/tags" Target="../tags/tag1525.xml"/><Relationship Id="rId19" Type="http://schemas.openxmlformats.org/officeDocument/2006/relationships/tags" Target="../tags/tag1534.xml"/><Relationship Id="rId31" Type="http://schemas.openxmlformats.org/officeDocument/2006/relationships/tags" Target="../tags/tag1546.xml"/><Relationship Id="rId44" Type="http://schemas.openxmlformats.org/officeDocument/2006/relationships/tags" Target="../tags/tag1559.xml"/><Relationship Id="rId4" Type="http://schemas.openxmlformats.org/officeDocument/2006/relationships/tags" Target="../tags/tag1519.xml"/><Relationship Id="rId9" Type="http://schemas.openxmlformats.org/officeDocument/2006/relationships/tags" Target="../tags/tag1524.xml"/><Relationship Id="rId14" Type="http://schemas.openxmlformats.org/officeDocument/2006/relationships/tags" Target="../tags/tag1529.xml"/><Relationship Id="rId22" Type="http://schemas.openxmlformats.org/officeDocument/2006/relationships/tags" Target="../tags/tag1537.xml"/><Relationship Id="rId27" Type="http://schemas.openxmlformats.org/officeDocument/2006/relationships/tags" Target="../tags/tag1542.xml"/><Relationship Id="rId30" Type="http://schemas.openxmlformats.org/officeDocument/2006/relationships/tags" Target="../tags/tag1545.xml"/><Relationship Id="rId35" Type="http://schemas.openxmlformats.org/officeDocument/2006/relationships/tags" Target="../tags/tag1550.xml"/><Relationship Id="rId43" Type="http://schemas.openxmlformats.org/officeDocument/2006/relationships/tags" Target="../tags/tag1558.xml"/><Relationship Id="rId48" Type="http://schemas.openxmlformats.org/officeDocument/2006/relationships/notesSlide" Target="../notesSlides/notesSlide42.xml"/></Relationships>
</file>

<file path=ppt/slides/_rels/slide66.xml.rels><?xml version="1.0" encoding="UTF-8" standalone="yes"?>
<Relationships xmlns="http://schemas.openxmlformats.org/package/2006/relationships"><Relationship Id="rId8" Type="http://schemas.openxmlformats.org/officeDocument/2006/relationships/tags" Target="../tags/tag1569.xml"/><Relationship Id="rId13" Type="http://schemas.openxmlformats.org/officeDocument/2006/relationships/tags" Target="../tags/tag1574.xml"/><Relationship Id="rId18" Type="http://schemas.openxmlformats.org/officeDocument/2006/relationships/tags" Target="../tags/tag1579.xml"/><Relationship Id="rId26" Type="http://schemas.openxmlformats.org/officeDocument/2006/relationships/tags" Target="../tags/tag1587.xml"/><Relationship Id="rId39" Type="http://schemas.openxmlformats.org/officeDocument/2006/relationships/tags" Target="../tags/tag1600.xml"/><Relationship Id="rId3" Type="http://schemas.openxmlformats.org/officeDocument/2006/relationships/tags" Target="../tags/tag1564.xml"/><Relationship Id="rId21" Type="http://schemas.openxmlformats.org/officeDocument/2006/relationships/tags" Target="../tags/tag1582.xml"/><Relationship Id="rId34" Type="http://schemas.openxmlformats.org/officeDocument/2006/relationships/tags" Target="../tags/tag1595.xml"/><Relationship Id="rId42" Type="http://schemas.openxmlformats.org/officeDocument/2006/relationships/tags" Target="../tags/tag1603.xml"/><Relationship Id="rId47" Type="http://schemas.openxmlformats.org/officeDocument/2006/relationships/notesSlide" Target="../notesSlides/notesSlide43.xml"/><Relationship Id="rId7" Type="http://schemas.openxmlformats.org/officeDocument/2006/relationships/tags" Target="../tags/tag1568.xml"/><Relationship Id="rId12" Type="http://schemas.openxmlformats.org/officeDocument/2006/relationships/tags" Target="../tags/tag1573.xml"/><Relationship Id="rId17" Type="http://schemas.openxmlformats.org/officeDocument/2006/relationships/tags" Target="../tags/tag1578.xml"/><Relationship Id="rId25" Type="http://schemas.openxmlformats.org/officeDocument/2006/relationships/tags" Target="../tags/tag1586.xml"/><Relationship Id="rId33" Type="http://schemas.openxmlformats.org/officeDocument/2006/relationships/tags" Target="../tags/tag1594.xml"/><Relationship Id="rId38" Type="http://schemas.openxmlformats.org/officeDocument/2006/relationships/tags" Target="../tags/tag1599.xml"/><Relationship Id="rId46" Type="http://schemas.openxmlformats.org/officeDocument/2006/relationships/slideLayout" Target="../slideLayouts/slideLayout11.xml"/><Relationship Id="rId2" Type="http://schemas.openxmlformats.org/officeDocument/2006/relationships/tags" Target="../tags/tag1563.xml"/><Relationship Id="rId16" Type="http://schemas.openxmlformats.org/officeDocument/2006/relationships/tags" Target="../tags/tag1577.xml"/><Relationship Id="rId20" Type="http://schemas.openxmlformats.org/officeDocument/2006/relationships/tags" Target="../tags/tag1581.xml"/><Relationship Id="rId29" Type="http://schemas.openxmlformats.org/officeDocument/2006/relationships/tags" Target="../tags/tag1590.xml"/><Relationship Id="rId41" Type="http://schemas.openxmlformats.org/officeDocument/2006/relationships/tags" Target="../tags/tag1602.xml"/><Relationship Id="rId1" Type="http://schemas.openxmlformats.org/officeDocument/2006/relationships/tags" Target="../tags/tag1562.xml"/><Relationship Id="rId6" Type="http://schemas.openxmlformats.org/officeDocument/2006/relationships/tags" Target="../tags/tag1567.xml"/><Relationship Id="rId11" Type="http://schemas.openxmlformats.org/officeDocument/2006/relationships/tags" Target="../tags/tag1572.xml"/><Relationship Id="rId24" Type="http://schemas.openxmlformats.org/officeDocument/2006/relationships/tags" Target="../tags/tag1585.xml"/><Relationship Id="rId32" Type="http://schemas.openxmlformats.org/officeDocument/2006/relationships/tags" Target="../tags/tag1593.xml"/><Relationship Id="rId37" Type="http://schemas.openxmlformats.org/officeDocument/2006/relationships/tags" Target="../tags/tag1598.xml"/><Relationship Id="rId40" Type="http://schemas.openxmlformats.org/officeDocument/2006/relationships/tags" Target="../tags/tag1601.xml"/><Relationship Id="rId45" Type="http://schemas.openxmlformats.org/officeDocument/2006/relationships/tags" Target="../tags/tag1606.xml"/><Relationship Id="rId5" Type="http://schemas.openxmlformats.org/officeDocument/2006/relationships/tags" Target="../tags/tag1566.xml"/><Relationship Id="rId15" Type="http://schemas.openxmlformats.org/officeDocument/2006/relationships/tags" Target="../tags/tag1576.xml"/><Relationship Id="rId23" Type="http://schemas.openxmlformats.org/officeDocument/2006/relationships/tags" Target="../tags/tag1584.xml"/><Relationship Id="rId28" Type="http://schemas.openxmlformats.org/officeDocument/2006/relationships/tags" Target="../tags/tag1589.xml"/><Relationship Id="rId36" Type="http://schemas.openxmlformats.org/officeDocument/2006/relationships/tags" Target="../tags/tag1597.xml"/><Relationship Id="rId10" Type="http://schemas.openxmlformats.org/officeDocument/2006/relationships/tags" Target="../tags/tag1571.xml"/><Relationship Id="rId19" Type="http://schemas.openxmlformats.org/officeDocument/2006/relationships/tags" Target="../tags/tag1580.xml"/><Relationship Id="rId31" Type="http://schemas.openxmlformats.org/officeDocument/2006/relationships/tags" Target="../tags/tag1592.xml"/><Relationship Id="rId44" Type="http://schemas.openxmlformats.org/officeDocument/2006/relationships/tags" Target="../tags/tag1605.xml"/><Relationship Id="rId4" Type="http://schemas.openxmlformats.org/officeDocument/2006/relationships/tags" Target="../tags/tag1565.xml"/><Relationship Id="rId9" Type="http://schemas.openxmlformats.org/officeDocument/2006/relationships/tags" Target="../tags/tag1570.xml"/><Relationship Id="rId14" Type="http://schemas.openxmlformats.org/officeDocument/2006/relationships/tags" Target="../tags/tag1575.xml"/><Relationship Id="rId22" Type="http://schemas.openxmlformats.org/officeDocument/2006/relationships/tags" Target="../tags/tag1583.xml"/><Relationship Id="rId27" Type="http://schemas.openxmlformats.org/officeDocument/2006/relationships/tags" Target="../tags/tag1588.xml"/><Relationship Id="rId30" Type="http://schemas.openxmlformats.org/officeDocument/2006/relationships/tags" Target="../tags/tag1591.xml"/><Relationship Id="rId35" Type="http://schemas.openxmlformats.org/officeDocument/2006/relationships/tags" Target="../tags/tag1596.xml"/><Relationship Id="rId43" Type="http://schemas.openxmlformats.org/officeDocument/2006/relationships/tags" Target="../tags/tag1604.xml"/></Relationships>
</file>

<file path=ppt/slides/_rels/slide67.xml.rels><?xml version="1.0" encoding="UTF-8" standalone="yes"?>
<Relationships xmlns="http://schemas.openxmlformats.org/package/2006/relationships"><Relationship Id="rId8" Type="http://schemas.openxmlformats.org/officeDocument/2006/relationships/tags" Target="../tags/tag1614.xml"/><Relationship Id="rId13" Type="http://schemas.openxmlformats.org/officeDocument/2006/relationships/tags" Target="../tags/tag1619.xml"/><Relationship Id="rId18" Type="http://schemas.openxmlformats.org/officeDocument/2006/relationships/tags" Target="../tags/tag1624.xml"/><Relationship Id="rId26" Type="http://schemas.openxmlformats.org/officeDocument/2006/relationships/tags" Target="../tags/tag1632.xml"/><Relationship Id="rId39" Type="http://schemas.openxmlformats.org/officeDocument/2006/relationships/tags" Target="../tags/tag1645.xml"/><Relationship Id="rId3" Type="http://schemas.openxmlformats.org/officeDocument/2006/relationships/tags" Target="../tags/tag1609.xml"/><Relationship Id="rId21" Type="http://schemas.openxmlformats.org/officeDocument/2006/relationships/tags" Target="../tags/tag1627.xml"/><Relationship Id="rId34" Type="http://schemas.openxmlformats.org/officeDocument/2006/relationships/tags" Target="../tags/tag1640.xml"/><Relationship Id="rId42" Type="http://schemas.openxmlformats.org/officeDocument/2006/relationships/tags" Target="../tags/tag1648.xml"/><Relationship Id="rId47" Type="http://schemas.openxmlformats.org/officeDocument/2006/relationships/notesSlide" Target="../notesSlides/notesSlide44.xml"/><Relationship Id="rId7" Type="http://schemas.openxmlformats.org/officeDocument/2006/relationships/tags" Target="../tags/tag1613.xml"/><Relationship Id="rId12" Type="http://schemas.openxmlformats.org/officeDocument/2006/relationships/tags" Target="../tags/tag1618.xml"/><Relationship Id="rId17" Type="http://schemas.openxmlformats.org/officeDocument/2006/relationships/tags" Target="../tags/tag1623.xml"/><Relationship Id="rId25" Type="http://schemas.openxmlformats.org/officeDocument/2006/relationships/tags" Target="../tags/tag1631.xml"/><Relationship Id="rId33" Type="http://schemas.openxmlformats.org/officeDocument/2006/relationships/tags" Target="../tags/tag1639.xml"/><Relationship Id="rId38" Type="http://schemas.openxmlformats.org/officeDocument/2006/relationships/tags" Target="../tags/tag1644.xml"/><Relationship Id="rId46" Type="http://schemas.openxmlformats.org/officeDocument/2006/relationships/slideLayout" Target="../slideLayouts/slideLayout11.xml"/><Relationship Id="rId2" Type="http://schemas.openxmlformats.org/officeDocument/2006/relationships/tags" Target="../tags/tag1608.xml"/><Relationship Id="rId16" Type="http://schemas.openxmlformats.org/officeDocument/2006/relationships/tags" Target="../tags/tag1622.xml"/><Relationship Id="rId20" Type="http://schemas.openxmlformats.org/officeDocument/2006/relationships/tags" Target="../tags/tag1626.xml"/><Relationship Id="rId29" Type="http://schemas.openxmlformats.org/officeDocument/2006/relationships/tags" Target="../tags/tag1635.xml"/><Relationship Id="rId41" Type="http://schemas.openxmlformats.org/officeDocument/2006/relationships/tags" Target="../tags/tag1647.xml"/><Relationship Id="rId1" Type="http://schemas.openxmlformats.org/officeDocument/2006/relationships/tags" Target="../tags/tag1607.xml"/><Relationship Id="rId6" Type="http://schemas.openxmlformats.org/officeDocument/2006/relationships/tags" Target="../tags/tag1612.xml"/><Relationship Id="rId11" Type="http://schemas.openxmlformats.org/officeDocument/2006/relationships/tags" Target="../tags/tag1617.xml"/><Relationship Id="rId24" Type="http://schemas.openxmlformats.org/officeDocument/2006/relationships/tags" Target="../tags/tag1630.xml"/><Relationship Id="rId32" Type="http://schemas.openxmlformats.org/officeDocument/2006/relationships/tags" Target="../tags/tag1638.xml"/><Relationship Id="rId37" Type="http://schemas.openxmlformats.org/officeDocument/2006/relationships/tags" Target="../tags/tag1643.xml"/><Relationship Id="rId40" Type="http://schemas.openxmlformats.org/officeDocument/2006/relationships/tags" Target="../tags/tag1646.xml"/><Relationship Id="rId45" Type="http://schemas.openxmlformats.org/officeDocument/2006/relationships/tags" Target="../tags/tag1651.xml"/><Relationship Id="rId5" Type="http://schemas.openxmlformats.org/officeDocument/2006/relationships/tags" Target="../tags/tag1611.xml"/><Relationship Id="rId15" Type="http://schemas.openxmlformats.org/officeDocument/2006/relationships/tags" Target="../tags/tag1621.xml"/><Relationship Id="rId23" Type="http://schemas.openxmlformats.org/officeDocument/2006/relationships/tags" Target="../tags/tag1629.xml"/><Relationship Id="rId28" Type="http://schemas.openxmlformats.org/officeDocument/2006/relationships/tags" Target="../tags/tag1634.xml"/><Relationship Id="rId36" Type="http://schemas.openxmlformats.org/officeDocument/2006/relationships/tags" Target="../tags/tag1642.xml"/><Relationship Id="rId10" Type="http://schemas.openxmlformats.org/officeDocument/2006/relationships/tags" Target="../tags/tag1616.xml"/><Relationship Id="rId19" Type="http://schemas.openxmlformats.org/officeDocument/2006/relationships/tags" Target="../tags/tag1625.xml"/><Relationship Id="rId31" Type="http://schemas.openxmlformats.org/officeDocument/2006/relationships/tags" Target="../tags/tag1637.xml"/><Relationship Id="rId44" Type="http://schemas.openxmlformats.org/officeDocument/2006/relationships/tags" Target="../tags/tag1650.xml"/><Relationship Id="rId4" Type="http://schemas.openxmlformats.org/officeDocument/2006/relationships/tags" Target="../tags/tag1610.xml"/><Relationship Id="rId9" Type="http://schemas.openxmlformats.org/officeDocument/2006/relationships/tags" Target="../tags/tag1615.xml"/><Relationship Id="rId14" Type="http://schemas.openxmlformats.org/officeDocument/2006/relationships/tags" Target="../tags/tag1620.xml"/><Relationship Id="rId22" Type="http://schemas.openxmlformats.org/officeDocument/2006/relationships/tags" Target="../tags/tag1628.xml"/><Relationship Id="rId27" Type="http://schemas.openxmlformats.org/officeDocument/2006/relationships/tags" Target="../tags/tag1633.xml"/><Relationship Id="rId30" Type="http://schemas.openxmlformats.org/officeDocument/2006/relationships/tags" Target="../tags/tag1636.xml"/><Relationship Id="rId35" Type="http://schemas.openxmlformats.org/officeDocument/2006/relationships/tags" Target="../tags/tag1641.xml"/><Relationship Id="rId43" Type="http://schemas.openxmlformats.org/officeDocument/2006/relationships/tags" Target="../tags/tag1649.xml"/></Relationships>
</file>

<file path=ppt/slides/_rels/slide68.xml.rels><?xml version="1.0" encoding="UTF-8" standalone="yes"?>
<Relationships xmlns="http://schemas.openxmlformats.org/package/2006/relationships"><Relationship Id="rId8" Type="http://schemas.openxmlformats.org/officeDocument/2006/relationships/tags" Target="../tags/tag1659.xml"/><Relationship Id="rId13" Type="http://schemas.openxmlformats.org/officeDocument/2006/relationships/tags" Target="../tags/tag1664.xml"/><Relationship Id="rId18" Type="http://schemas.openxmlformats.org/officeDocument/2006/relationships/tags" Target="../tags/tag1669.xml"/><Relationship Id="rId26" Type="http://schemas.openxmlformats.org/officeDocument/2006/relationships/tags" Target="../tags/tag1677.xml"/><Relationship Id="rId39" Type="http://schemas.openxmlformats.org/officeDocument/2006/relationships/tags" Target="../tags/tag1690.xml"/><Relationship Id="rId3" Type="http://schemas.openxmlformats.org/officeDocument/2006/relationships/tags" Target="../tags/tag1654.xml"/><Relationship Id="rId21" Type="http://schemas.openxmlformats.org/officeDocument/2006/relationships/tags" Target="../tags/tag1672.xml"/><Relationship Id="rId34" Type="http://schemas.openxmlformats.org/officeDocument/2006/relationships/tags" Target="../tags/tag1685.xml"/><Relationship Id="rId42" Type="http://schemas.openxmlformats.org/officeDocument/2006/relationships/tags" Target="../tags/tag1693.xml"/><Relationship Id="rId47" Type="http://schemas.openxmlformats.org/officeDocument/2006/relationships/notesSlide" Target="../notesSlides/notesSlide45.xml"/><Relationship Id="rId7" Type="http://schemas.openxmlformats.org/officeDocument/2006/relationships/tags" Target="../tags/tag1658.xml"/><Relationship Id="rId12" Type="http://schemas.openxmlformats.org/officeDocument/2006/relationships/tags" Target="../tags/tag1663.xml"/><Relationship Id="rId17" Type="http://schemas.openxmlformats.org/officeDocument/2006/relationships/tags" Target="../tags/tag1668.xml"/><Relationship Id="rId25" Type="http://schemas.openxmlformats.org/officeDocument/2006/relationships/tags" Target="../tags/tag1676.xml"/><Relationship Id="rId33" Type="http://schemas.openxmlformats.org/officeDocument/2006/relationships/tags" Target="../tags/tag1684.xml"/><Relationship Id="rId38" Type="http://schemas.openxmlformats.org/officeDocument/2006/relationships/tags" Target="../tags/tag1689.xml"/><Relationship Id="rId46" Type="http://schemas.openxmlformats.org/officeDocument/2006/relationships/slideLayout" Target="../slideLayouts/slideLayout11.xml"/><Relationship Id="rId2" Type="http://schemas.openxmlformats.org/officeDocument/2006/relationships/tags" Target="../tags/tag1653.xml"/><Relationship Id="rId16" Type="http://schemas.openxmlformats.org/officeDocument/2006/relationships/tags" Target="../tags/tag1667.xml"/><Relationship Id="rId20" Type="http://schemas.openxmlformats.org/officeDocument/2006/relationships/tags" Target="../tags/tag1671.xml"/><Relationship Id="rId29" Type="http://schemas.openxmlformats.org/officeDocument/2006/relationships/tags" Target="../tags/tag1680.xml"/><Relationship Id="rId41" Type="http://schemas.openxmlformats.org/officeDocument/2006/relationships/tags" Target="../tags/tag1692.xml"/><Relationship Id="rId1" Type="http://schemas.openxmlformats.org/officeDocument/2006/relationships/tags" Target="../tags/tag1652.xml"/><Relationship Id="rId6" Type="http://schemas.openxmlformats.org/officeDocument/2006/relationships/tags" Target="../tags/tag1657.xml"/><Relationship Id="rId11" Type="http://schemas.openxmlformats.org/officeDocument/2006/relationships/tags" Target="../tags/tag1662.xml"/><Relationship Id="rId24" Type="http://schemas.openxmlformats.org/officeDocument/2006/relationships/tags" Target="../tags/tag1675.xml"/><Relationship Id="rId32" Type="http://schemas.openxmlformats.org/officeDocument/2006/relationships/tags" Target="../tags/tag1683.xml"/><Relationship Id="rId37" Type="http://schemas.openxmlformats.org/officeDocument/2006/relationships/tags" Target="../tags/tag1688.xml"/><Relationship Id="rId40" Type="http://schemas.openxmlformats.org/officeDocument/2006/relationships/tags" Target="../tags/tag1691.xml"/><Relationship Id="rId45" Type="http://schemas.openxmlformats.org/officeDocument/2006/relationships/tags" Target="../tags/tag1696.xml"/><Relationship Id="rId5" Type="http://schemas.openxmlformats.org/officeDocument/2006/relationships/tags" Target="../tags/tag1656.xml"/><Relationship Id="rId15" Type="http://schemas.openxmlformats.org/officeDocument/2006/relationships/tags" Target="../tags/tag1666.xml"/><Relationship Id="rId23" Type="http://schemas.openxmlformats.org/officeDocument/2006/relationships/tags" Target="../tags/tag1674.xml"/><Relationship Id="rId28" Type="http://schemas.openxmlformats.org/officeDocument/2006/relationships/tags" Target="../tags/tag1679.xml"/><Relationship Id="rId36" Type="http://schemas.openxmlformats.org/officeDocument/2006/relationships/tags" Target="../tags/tag1687.xml"/><Relationship Id="rId10" Type="http://schemas.openxmlformats.org/officeDocument/2006/relationships/tags" Target="../tags/tag1661.xml"/><Relationship Id="rId19" Type="http://schemas.openxmlformats.org/officeDocument/2006/relationships/tags" Target="../tags/tag1670.xml"/><Relationship Id="rId31" Type="http://schemas.openxmlformats.org/officeDocument/2006/relationships/tags" Target="../tags/tag1682.xml"/><Relationship Id="rId44" Type="http://schemas.openxmlformats.org/officeDocument/2006/relationships/tags" Target="../tags/tag1695.xml"/><Relationship Id="rId4" Type="http://schemas.openxmlformats.org/officeDocument/2006/relationships/tags" Target="../tags/tag1655.xml"/><Relationship Id="rId9" Type="http://schemas.openxmlformats.org/officeDocument/2006/relationships/tags" Target="../tags/tag1660.xml"/><Relationship Id="rId14" Type="http://schemas.openxmlformats.org/officeDocument/2006/relationships/tags" Target="../tags/tag1665.xml"/><Relationship Id="rId22" Type="http://schemas.openxmlformats.org/officeDocument/2006/relationships/tags" Target="../tags/tag1673.xml"/><Relationship Id="rId27" Type="http://schemas.openxmlformats.org/officeDocument/2006/relationships/tags" Target="../tags/tag1678.xml"/><Relationship Id="rId30" Type="http://schemas.openxmlformats.org/officeDocument/2006/relationships/tags" Target="../tags/tag1681.xml"/><Relationship Id="rId35" Type="http://schemas.openxmlformats.org/officeDocument/2006/relationships/tags" Target="../tags/tag1686.xml"/><Relationship Id="rId43" Type="http://schemas.openxmlformats.org/officeDocument/2006/relationships/tags" Target="../tags/tag1694.xml"/></Relationships>
</file>

<file path=ppt/slides/_rels/slide69.xml.rels><?xml version="1.0" encoding="UTF-8" standalone="yes"?>
<Relationships xmlns="http://schemas.openxmlformats.org/package/2006/relationships"><Relationship Id="rId8" Type="http://schemas.openxmlformats.org/officeDocument/2006/relationships/tags" Target="../tags/tag1704.xml"/><Relationship Id="rId13" Type="http://schemas.openxmlformats.org/officeDocument/2006/relationships/tags" Target="../tags/tag1709.xml"/><Relationship Id="rId18" Type="http://schemas.openxmlformats.org/officeDocument/2006/relationships/tags" Target="../tags/tag1714.xml"/><Relationship Id="rId26" Type="http://schemas.openxmlformats.org/officeDocument/2006/relationships/tags" Target="../tags/tag1722.xml"/><Relationship Id="rId39" Type="http://schemas.openxmlformats.org/officeDocument/2006/relationships/tags" Target="../tags/tag1735.xml"/><Relationship Id="rId3" Type="http://schemas.openxmlformats.org/officeDocument/2006/relationships/tags" Target="../tags/tag1699.xml"/><Relationship Id="rId21" Type="http://schemas.openxmlformats.org/officeDocument/2006/relationships/tags" Target="../tags/tag1717.xml"/><Relationship Id="rId34" Type="http://schemas.openxmlformats.org/officeDocument/2006/relationships/tags" Target="../tags/tag1730.xml"/><Relationship Id="rId42" Type="http://schemas.openxmlformats.org/officeDocument/2006/relationships/tags" Target="../tags/tag1738.xml"/><Relationship Id="rId47" Type="http://schemas.openxmlformats.org/officeDocument/2006/relationships/slideLayout" Target="../slideLayouts/slideLayout11.xml"/><Relationship Id="rId7" Type="http://schemas.openxmlformats.org/officeDocument/2006/relationships/tags" Target="../tags/tag1703.xml"/><Relationship Id="rId12" Type="http://schemas.openxmlformats.org/officeDocument/2006/relationships/tags" Target="../tags/tag1708.xml"/><Relationship Id="rId17" Type="http://schemas.openxmlformats.org/officeDocument/2006/relationships/tags" Target="../tags/tag1713.xml"/><Relationship Id="rId25" Type="http://schemas.openxmlformats.org/officeDocument/2006/relationships/tags" Target="../tags/tag1721.xml"/><Relationship Id="rId33" Type="http://schemas.openxmlformats.org/officeDocument/2006/relationships/tags" Target="../tags/tag1729.xml"/><Relationship Id="rId38" Type="http://schemas.openxmlformats.org/officeDocument/2006/relationships/tags" Target="../tags/tag1734.xml"/><Relationship Id="rId46" Type="http://schemas.openxmlformats.org/officeDocument/2006/relationships/tags" Target="../tags/tag1742.xml"/><Relationship Id="rId2" Type="http://schemas.openxmlformats.org/officeDocument/2006/relationships/tags" Target="../tags/tag1698.xml"/><Relationship Id="rId16" Type="http://schemas.openxmlformats.org/officeDocument/2006/relationships/tags" Target="../tags/tag1712.xml"/><Relationship Id="rId20" Type="http://schemas.openxmlformats.org/officeDocument/2006/relationships/tags" Target="../tags/tag1716.xml"/><Relationship Id="rId29" Type="http://schemas.openxmlformats.org/officeDocument/2006/relationships/tags" Target="../tags/tag1725.xml"/><Relationship Id="rId41" Type="http://schemas.openxmlformats.org/officeDocument/2006/relationships/tags" Target="../tags/tag1737.xml"/><Relationship Id="rId1" Type="http://schemas.openxmlformats.org/officeDocument/2006/relationships/tags" Target="../tags/tag1697.xml"/><Relationship Id="rId6" Type="http://schemas.openxmlformats.org/officeDocument/2006/relationships/tags" Target="../tags/tag1702.xml"/><Relationship Id="rId11" Type="http://schemas.openxmlformats.org/officeDocument/2006/relationships/tags" Target="../tags/tag1707.xml"/><Relationship Id="rId24" Type="http://schemas.openxmlformats.org/officeDocument/2006/relationships/tags" Target="../tags/tag1720.xml"/><Relationship Id="rId32" Type="http://schemas.openxmlformats.org/officeDocument/2006/relationships/tags" Target="../tags/tag1728.xml"/><Relationship Id="rId37" Type="http://schemas.openxmlformats.org/officeDocument/2006/relationships/tags" Target="../tags/tag1733.xml"/><Relationship Id="rId40" Type="http://schemas.openxmlformats.org/officeDocument/2006/relationships/tags" Target="../tags/tag1736.xml"/><Relationship Id="rId45" Type="http://schemas.openxmlformats.org/officeDocument/2006/relationships/tags" Target="../tags/tag1741.xml"/><Relationship Id="rId5" Type="http://schemas.openxmlformats.org/officeDocument/2006/relationships/tags" Target="../tags/tag1701.xml"/><Relationship Id="rId15" Type="http://schemas.openxmlformats.org/officeDocument/2006/relationships/tags" Target="../tags/tag1711.xml"/><Relationship Id="rId23" Type="http://schemas.openxmlformats.org/officeDocument/2006/relationships/tags" Target="../tags/tag1719.xml"/><Relationship Id="rId28" Type="http://schemas.openxmlformats.org/officeDocument/2006/relationships/tags" Target="../tags/tag1724.xml"/><Relationship Id="rId36" Type="http://schemas.openxmlformats.org/officeDocument/2006/relationships/tags" Target="../tags/tag1732.xml"/><Relationship Id="rId10" Type="http://schemas.openxmlformats.org/officeDocument/2006/relationships/tags" Target="../tags/tag1706.xml"/><Relationship Id="rId19" Type="http://schemas.openxmlformats.org/officeDocument/2006/relationships/tags" Target="../tags/tag1715.xml"/><Relationship Id="rId31" Type="http://schemas.openxmlformats.org/officeDocument/2006/relationships/tags" Target="../tags/tag1727.xml"/><Relationship Id="rId44" Type="http://schemas.openxmlformats.org/officeDocument/2006/relationships/tags" Target="../tags/tag1740.xml"/><Relationship Id="rId4" Type="http://schemas.openxmlformats.org/officeDocument/2006/relationships/tags" Target="../tags/tag1700.xml"/><Relationship Id="rId9" Type="http://schemas.openxmlformats.org/officeDocument/2006/relationships/tags" Target="../tags/tag1705.xml"/><Relationship Id="rId14" Type="http://schemas.openxmlformats.org/officeDocument/2006/relationships/tags" Target="../tags/tag1710.xml"/><Relationship Id="rId22" Type="http://schemas.openxmlformats.org/officeDocument/2006/relationships/tags" Target="../tags/tag1718.xml"/><Relationship Id="rId27" Type="http://schemas.openxmlformats.org/officeDocument/2006/relationships/tags" Target="../tags/tag1723.xml"/><Relationship Id="rId30" Type="http://schemas.openxmlformats.org/officeDocument/2006/relationships/tags" Target="../tags/tag1726.xml"/><Relationship Id="rId35" Type="http://schemas.openxmlformats.org/officeDocument/2006/relationships/tags" Target="../tags/tag1731.xml"/><Relationship Id="rId43" Type="http://schemas.openxmlformats.org/officeDocument/2006/relationships/tags" Target="../tags/tag1739.xml"/><Relationship Id="rId48" Type="http://schemas.openxmlformats.org/officeDocument/2006/relationships/notesSlide" Target="../notesSlides/notesSlide46.xml"/></Relationships>
</file>

<file path=ppt/slides/_rels/slide70.xml.rels><?xml version="1.0" encoding="UTF-8" standalone="yes"?>
<Relationships xmlns="http://schemas.openxmlformats.org/package/2006/relationships"><Relationship Id="rId8" Type="http://schemas.openxmlformats.org/officeDocument/2006/relationships/tags" Target="../tags/tag1750.xml"/><Relationship Id="rId13" Type="http://schemas.openxmlformats.org/officeDocument/2006/relationships/tags" Target="../tags/tag1755.xml"/><Relationship Id="rId18" Type="http://schemas.openxmlformats.org/officeDocument/2006/relationships/tags" Target="../tags/tag1760.xml"/><Relationship Id="rId26" Type="http://schemas.openxmlformats.org/officeDocument/2006/relationships/tags" Target="../tags/tag1768.xml"/><Relationship Id="rId39" Type="http://schemas.openxmlformats.org/officeDocument/2006/relationships/tags" Target="../tags/tag1781.xml"/><Relationship Id="rId3" Type="http://schemas.openxmlformats.org/officeDocument/2006/relationships/tags" Target="../tags/tag1745.xml"/><Relationship Id="rId21" Type="http://schemas.openxmlformats.org/officeDocument/2006/relationships/tags" Target="../tags/tag1763.xml"/><Relationship Id="rId34" Type="http://schemas.openxmlformats.org/officeDocument/2006/relationships/tags" Target="../tags/tag1776.xml"/><Relationship Id="rId42" Type="http://schemas.openxmlformats.org/officeDocument/2006/relationships/tags" Target="../tags/tag1784.xml"/><Relationship Id="rId47" Type="http://schemas.openxmlformats.org/officeDocument/2006/relationships/notesSlide" Target="../notesSlides/notesSlide47.xml"/><Relationship Id="rId7" Type="http://schemas.openxmlformats.org/officeDocument/2006/relationships/tags" Target="../tags/tag1749.xml"/><Relationship Id="rId12" Type="http://schemas.openxmlformats.org/officeDocument/2006/relationships/tags" Target="../tags/tag1754.xml"/><Relationship Id="rId17" Type="http://schemas.openxmlformats.org/officeDocument/2006/relationships/tags" Target="../tags/tag1759.xml"/><Relationship Id="rId25" Type="http://schemas.openxmlformats.org/officeDocument/2006/relationships/tags" Target="../tags/tag1767.xml"/><Relationship Id="rId33" Type="http://schemas.openxmlformats.org/officeDocument/2006/relationships/tags" Target="../tags/tag1775.xml"/><Relationship Id="rId38" Type="http://schemas.openxmlformats.org/officeDocument/2006/relationships/tags" Target="../tags/tag1780.xml"/><Relationship Id="rId46" Type="http://schemas.openxmlformats.org/officeDocument/2006/relationships/slideLayout" Target="../slideLayouts/slideLayout11.xml"/><Relationship Id="rId2" Type="http://schemas.openxmlformats.org/officeDocument/2006/relationships/tags" Target="../tags/tag1744.xml"/><Relationship Id="rId16" Type="http://schemas.openxmlformats.org/officeDocument/2006/relationships/tags" Target="../tags/tag1758.xml"/><Relationship Id="rId20" Type="http://schemas.openxmlformats.org/officeDocument/2006/relationships/tags" Target="../tags/tag1762.xml"/><Relationship Id="rId29" Type="http://schemas.openxmlformats.org/officeDocument/2006/relationships/tags" Target="../tags/tag1771.xml"/><Relationship Id="rId41" Type="http://schemas.openxmlformats.org/officeDocument/2006/relationships/tags" Target="../tags/tag1783.xml"/><Relationship Id="rId1" Type="http://schemas.openxmlformats.org/officeDocument/2006/relationships/tags" Target="../tags/tag1743.xml"/><Relationship Id="rId6" Type="http://schemas.openxmlformats.org/officeDocument/2006/relationships/tags" Target="../tags/tag1748.xml"/><Relationship Id="rId11" Type="http://schemas.openxmlformats.org/officeDocument/2006/relationships/tags" Target="../tags/tag1753.xml"/><Relationship Id="rId24" Type="http://schemas.openxmlformats.org/officeDocument/2006/relationships/tags" Target="../tags/tag1766.xml"/><Relationship Id="rId32" Type="http://schemas.openxmlformats.org/officeDocument/2006/relationships/tags" Target="../tags/tag1774.xml"/><Relationship Id="rId37" Type="http://schemas.openxmlformats.org/officeDocument/2006/relationships/tags" Target="../tags/tag1779.xml"/><Relationship Id="rId40" Type="http://schemas.openxmlformats.org/officeDocument/2006/relationships/tags" Target="../tags/tag1782.xml"/><Relationship Id="rId45" Type="http://schemas.openxmlformats.org/officeDocument/2006/relationships/tags" Target="../tags/tag1787.xml"/><Relationship Id="rId5" Type="http://schemas.openxmlformats.org/officeDocument/2006/relationships/tags" Target="../tags/tag1747.xml"/><Relationship Id="rId15" Type="http://schemas.openxmlformats.org/officeDocument/2006/relationships/tags" Target="../tags/tag1757.xml"/><Relationship Id="rId23" Type="http://schemas.openxmlformats.org/officeDocument/2006/relationships/tags" Target="../tags/tag1765.xml"/><Relationship Id="rId28" Type="http://schemas.openxmlformats.org/officeDocument/2006/relationships/tags" Target="../tags/tag1770.xml"/><Relationship Id="rId36" Type="http://schemas.openxmlformats.org/officeDocument/2006/relationships/tags" Target="../tags/tag1778.xml"/><Relationship Id="rId10" Type="http://schemas.openxmlformats.org/officeDocument/2006/relationships/tags" Target="../tags/tag1752.xml"/><Relationship Id="rId19" Type="http://schemas.openxmlformats.org/officeDocument/2006/relationships/tags" Target="../tags/tag1761.xml"/><Relationship Id="rId31" Type="http://schemas.openxmlformats.org/officeDocument/2006/relationships/tags" Target="../tags/tag1773.xml"/><Relationship Id="rId44" Type="http://schemas.openxmlformats.org/officeDocument/2006/relationships/tags" Target="../tags/tag1786.xml"/><Relationship Id="rId4" Type="http://schemas.openxmlformats.org/officeDocument/2006/relationships/tags" Target="../tags/tag1746.xml"/><Relationship Id="rId9" Type="http://schemas.openxmlformats.org/officeDocument/2006/relationships/tags" Target="../tags/tag1751.xml"/><Relationship Id="rId14" Type="http://schemas.openxmlformats.org/officeDocument/2006/relationships/tags" Target="../tags/tag1756.xml"/><Relationship Id="rId22" Type="http://schemas.openxmlformats.org/officeDocument/2006/relationships/tags" Target="../tags/tag1764.xml"/><Relationship Id="rId27" Type="http://schemas.openxmlformats.org/officeDocument/2006/relationships/tags" Target="../tags/tag1769.xml"/><Relationship Id="rId30" Type="http://schemas.openxmlformats.org/officeDocument/2006/relationships/tags" Target="../tags/tag1772.xml"/><Relationship Id="rId35" Type="http://schemas.openxmlformats.org/officeDocument/2006/relationships/tags" Target="../tags/tag1777.xml"/><Relationship Id="rId43" Type="http://schemas.openxmlformats.org/officeDocument/2006/relationships/tags" Target="../tags/tag1785.xml"/></Relationships>
</file>

<file path=ppt/slides/_rels/slide71.xml.rels><?xml version="1.0" encoding="UTF-8" standalone="yes"?>
<Relationships xmlns="http://schemas.openxmlformats.org/package/2006/relationships"><Relationship Id="rId8" Type="http://schemas.openxmlformats.org/officeDocument/2006/relationships/tags" Target="../tags/tag1795.xml"/><Relationship Id="rId13" Type="http://schemas.openxmlformats.org/officeDocument/2006/relationships/tags" Target="../tags/tag1800.xml"/><Relationship Id="rId18" Type="http://schemas.openxmlformats.org/officeDocument/2006/relationships/tags" Target="../tags/tag1805.xml"/><Relationship Id="rId26" Type="http://schemas.openxmlformats.org/officeDocument/2006/relationships/tags" Target="../tags/tag1813.xml"/><Relationship Id="rId39" Type="http://schemas.openxmlformats.org/officeDocument/2006/relationships/tags" Target="../tags/tag1826.xml"/><Relationship Id="rId3" Type="http://schemas.openxmlformats.org/officeDocument/2006/relationships/tags" Target="../tags/tag1790.xml"/><Relationship Id="rId21" Type="http://schemas.openxmlformats.org/officeDocument/2006/relationships/tags" Target="../tags/tag1808.xml"/><Relationship Id="rId34" Type="http://schemas.openxmlformats.org/officeDocument/2006/relationships/tags" Target="../tags/tag1821.xml"/><Relationship Id="rId42" Type="http://schemas.openxmlformats.org/officeDocument/2006/relationships/tags" Target="../tags/tag1829.xml"/><Relationship Id="rId47" Type="http://schemas.openxmlformats.org/officeDocument/2006/relationships/notesSlide" Target="../notesSlides/notesSlide48.xml"/><Relationship Id="rId7" Type="http://schemas.openxmlformats.org/officeDocument/2006/relationships/tags" Target="../tags/tag1794.xml"/><Relationship Id="rId12" Type="http://schemas.openxmlformats.org/officeDocument/2006/relationships/tags" Target="../tags/tag1799.xml"/><Relationship Id="rId17" Type="http://schemas.openxmlformats.org/officeDocument/2006/relationships/tags" Target="../tags/tag1804.xml"/><Relationship Id="rId25" Type="http://schemas.openxmlformats.org/officeDocument/2006/relationships/tags" Target="../tags/tag1812.xml"/><Relationship Id="rId33" Type="http://schemas.openxmlformats.org/officeDocument/2006/relationships/tags" Target="../tags/tag1820.xml"/><Relationship Id="rId38" Type="http://schemas.openxmlformats.org/officeDocument/2006/relationships/tags" Target="../tags/tag1825.xml"/><Relationship Id="rId46" Type="http://schemas.openxmlformats.org/officeDocument/2006/relationships/slideLayout" Target="../slideLayouts/slideLayout11.xml"/><Relationship Id="rId2" Type="http://schemas.openxmlformats.org/officeDocument/2006/relationships/tags" Target="../tags/tag1789.xml"/><Relationship Id="rId16" Type="http://schemas.openxmlformats.org/officeDocument/2006/relationships/tags" Target="../tags/tag1803.xml"/><Relationship Id="rId20" Type="http://schemas.openxmlformats.org/officeDocument/2006/relationships/tags" Target="../tags/tag1807.xml"/><Relationship Id="rId29" Type="http://schemas.openxmlformats.org/officeDocument/2006/relationships/tags" Target="../tags/tag1816.xml"/><Relationship Id="rId41" Type="http://schemas.openxmlformats.org/officeDocument/2006/relationships/tags" Target="../tags/tag1828.xml"/><Relationship Id="rId1" Type="http://schemas.openxmlformats.org/officeDocument/2006/relationships/tags" Target="../tags/tag1788.xml"/><Relationship Id="rId6" Type="http://schemas.openxmlformats.org/officeDocument/2006/relationships/tags" Target="../tags/tag1793.xml"/><Relationship Id="rId11" Type="http://schemas.openxmlformats.org/officeDocument/2006/relationships/tags" Target="../tags/tag1798.xml"/><Relationship Id="rId24" Type="http://schemas.openxmlformats.org/officeDocument/2006/relationships/tags" Target="../tags/tag1811.xml"/><Relationship Id="rId32" Type="http://schemas.openxmlformats.org/officeDocument/2006/relationships/tags" Target="../tags/tag1819.xml"/><Relationship Id="rId37" Type="http://schemas.openxmlformats.org/officeDocument/2006/relationships/tags" Target="../tags/tag1824.xml"/><Relationship Id="rId40" Type="http://schemas.openxmlformats.org/officeDocument/2006/relationships/tags" Target="../tags/tag1827.xml"/><Relationship Id="rId45" Type="http://schemas.openxmlformats.org/officeDocument/2006/relationships/tags" Target="../tags/tag1832.xml"/><Relationship Id="rId5" Type="http://schemas.openxmlformats.org/officeDocument/2006/relationships/tags" Target="../tags/tag1792.xml"/><Relationship Id="rId15" Type="http://schemas.openxmlformats.org/officeDocument/2006/relationships/tags" Target="../tags/tag1802.xml"/><Relationship Id="rId23" Type="http://schemas.openxmlformats.org/officeDocument/2006/relationships/tags" Target="../tags/tag1810.xml"/><Relationship Id="rId28" Type="http://schemas.openxmlformats.org/officeDocument/2006/relationships/tags" Target="../tags/tag1815.xml"/><Relationship Id="rId36" Type="http://schemas.openxmlformats.org/officeDocument/2006/relationships/tags" Target="../tags/tag1823.xml"/><Relationship Id="rId10" Type="http://schemas.openxmlformats.org/officeDocument/2006/relationships/tags" Target="../tags/tag1797.xml"/><Relationship Id="rId19" Type="http://schemas.openxmlformats.org/officeDocument/2006/relationships/tags" Target="../tags/tag1806.xml"/><Relationship Id="rId31" Type="http://schemas.openxmlformats.org/officeDocument/2006/relationships/tags" Target="../tags/tag1818.xml"/><Relationship Id="rId44" Type="http://schemas.openxmlformats.org/officeDocument/2006/relationships/tags" Target="../tags/tag1831.xml"/><Relationship Id="rId4" Type="http://schemas.openxmlformats.org/officeDocument/2006/relationships/tags" Target="../tags/tag1791.xml"/><Relationship Id="rId9" Type="http://schemas.openxmlformats.org/officeDocument/2006/relationships/tags" Target="../tags/tag1796.xml"/><Relationship Id="rId14" Type="http://schemas.openxmlformats.org/officeDocument/2006/relationships/tags" Target="../tags/tag1801.xml"/><Relationship Id="rId22" Type="http://schemas.openxmlformats.org/officeDocument/2006/relationships/tags" Target="../tags/tag1809.xml"/><Relationship Id="rId27" Type="http://schemas.openxmlformats.org/officeDocument/2006/relationships/tags" Target="../tags/tag1814.xml"/><Relationship Id="rId30" Type="http://schemas.openxmlformats.org/officeDocument/2006/relationships/tags" Target="../tags/tag1817.xml"/><Relationship Id="rId35" Type="http://schemas.openxmlformats.org/officeDocument/2006/relationships/tags" Target="../tags/tag1822.xml"/><Relationship Id="rId43" Type="http://schemas.openxmlformats.org/officeDocument/2006/relationships/tags" Target="../tags/tag1830.xml"/></Relationships>
</file>

<file path=ppt/slides/_rels/slide72.xml.rels><?xml version="1.0" encoding="UTF-8" standalone="yes"?>
<Relationships xmlns="http://schemas.openxmlformats.org/package/2006/relationships"><Relationship Id="rId8" Type="http://schemas.openxmlformats.org/officeDocument/2006/relationships/tags" Target="../tags/tag1840.xml"/><Relationship Id="rId13" Type="http://schemas.openxmlformats.org/officeDocument/2006/relationships/tags" Target="../tags/tag1845.xml"/><Relationship Id="rId18" Type="http://schemas.openxmlformats.org/officeDocument/2006/relationships/tags" Target="../tags/tag1850.xml"/><Relationship Id="rId26" Type="http://schemas.openxmlformats.org/officeDocument/2006/relationships/tags" Target="../tags/tag1858.xml"/><Relationship Id="rId39" Type="http://schemas.openxmlformats.org/officeDocument/2006/relationships/tags" Target="../tags/tag1871.xml"/><Relationship Id="rId3" Type="http://schemas.openxmlformats.org/officeDocument/2006/relationships/tags" Target="../tags/tag1835.xml"/><Relationship Id="rId21" Type="http://schemas.openxmlformats.org/officeDocument/2006/relationships/tags" Target="../tags/tag1853.xml"/><Relationship Id="rId34" Type="http://schemas.openxmlformats.org/officeDocument/2006/relationships/tags" Target="../tags/tag1866.xml"/><Relationship Id="rId42" Type="http://schemas.openxmlformats.org/officeDocument/2006/relationships/tags" Target="../tags/tag1874.xml"/><Relationship Id="rId7" Type="http://schemas.openxmlformats.org/officeDocument/2006/relationships/tags" Target="../tags/tag1839.xml"/><Relationship Id="rId12" Type="http://schemas.openxmlformats.org/officeDocument/2006/relationships/tags" Target="../tags/tag1844.xml"/><Relationship Id="rId17" Type="http://schemas.openxmlformats.org/officeDocument/2006/relationships/tags" Target="../tags/tag1849.xml"/><Relationship Id="rId25" Type="http://schemas.openxmlformats.org/officeDocument/2006/relationships/tags" Target="../tags/tag1857.xml"/><Relationship Id="rId33" Type="http://schemas.openxmlformats.org/officeDocument/2006/relationships/tags" Target="../tags/tag1865.xml"/><Relationship Id="rId38" Type="http://schemas.openxmlformats.org/officeDocument/2006/relationships/tags" Target="../tags/tag1870.xml"/><Relationship Id="rId46" Type="http://schemas.openxmlformats.org/officeDocument/2006/relationships/notesSlide" Target="../notesSlides/notesSlide49.xml"/><Relationship Id="rId2" Type="http://schemas.openxmlformats.org/officeDocument/2006/relationships/tags" Target="../tags/tag1834.xml"/><Relationship Id="rId16" Type="http://schemas.openxmlformats.org/officeDocument/2006/relationships/tags" Target="../tags/tag1848.xml"/><Relationship Id="rId20" Type="http://schemas.openxmlformats.org/officeDocument/2006/relationships/tags" Target="../tags/tag1852.xml"/><Relationship Id="rId29" Type="http://schemas.openxmlformats.org/officeDocument/2006/relationships/tags" Target="../tags/tag1861.xml"/><Relationship Id="rId41" Type="http://schemas.openxmlformats.org/officeDocument/2006/relationships/tags" Target="../tags/tag1873.xml"/><Relationship Id="rId1" Type="http://schemas.openxmlformats.org/officeDocument/2006/relationships/tags" Target="../tags/tag1833.xml"/><Relationship Id="rId6" Type="http://schemas.openxmlformats.org/officeDocument/2006/relationships/tags" Target="../tags/tag1838.xml"/><Relationship Id="rId11" Type="http://schemas.openxmlformats.org/officeDocument/2006/relationships/tags" Target="../tags/tag1843.xml"/><Relationship Id="rId24" Type="http://schemas.openxmlformats.org/officeDocument/2006/relationships/tags" Target="../tags/tag1856.xml"/><Relationship Id="rId32" Type="http://schemas.openxmlformats.org/officeDocument/2006/relationships/tags" Target="../tags/tag1864.xml"/><Relationship Id="rId37" Type="http://schemas.openxmlformats.org/officeDocument/2006/relationships/tags" Target="../tags/tag1869.xml"/><Relationship Id="rId40" Type="http://schemas.openxmlformats.org/officeDocument/2006/relationships/tags" Target="../tags/tag1872.xml"/><Relationship Id="rId45" Type="http://schemas.openxmlformats.org/officeDocument/2006/relationships/slideLayout" Target="../slideLayouts/slideLayout11.xml"/><Relationship Id="rId5" Type="http://schemas.openxmlformats.org/officeDocument/2006/relationships/tags" Target="../tags/tag1837.xml"/><Relationship Id="rId15" Type="http://schemas.openxmlformats.org/officeDocument/2006/relationships/tags" Target="../tags/tag1847.xml"/><Relationship Id="rId23" Type="http://schemas.openxmlformats.org/officeDocument/2006/relationships/tags" Target="../tags/tag1855.xml"/><Relationship Id="rId28" Type="http://schemas.openxmlformats.org/officeDocument/2006/relationships/tags" Target="../tags/tag1860.xml"/><Relationship Id="rId36" Type="http://schemas.openxmlformats.org/officeDocument/2006/relationships/tags" Target="../tags/tag1868.xml"/><Relationship Id="rId10" Type="http://schemas.openxmlformats.org/officeDocument/2006/relationships/tags" Target="../tags/tag1842.xml"/><Relationship Id="rId19" Type="http://schemas.openxmlformats.org/officeDocument/2006/relationships/tags" Target="../tags/tag1851.xml"/><Relationship Id="rId31" Type="http://schemas.openxmlformats.org/officeDocument/2006/relationships/tags" Target="../tags/tag1863.xml"/><Relationship Id="rId44" Type="http://schemas.openxmlformats.org/officeDocument/2006/relationships/tags" Target="../tags/tag1876.xml"/><Relationship Id="rId4" Type="http://schemas.openxmlformats.org/officeDocument/2006/relationships/tags" Target="../tags/tag1836.xml"/><Relationship Id="rId9" Type="http://schemas.openxmlformats.org/officeDocument/2006/relationships/tags" Target="../tags/tag1841.xml"/><Relationship Id="rId14" Type="http://schemas.openxmlformats.org/officeDocument/2006/relationships/tags" Target="../tags/tag1846.xml"/><Relationship Id="rId22" Type="http://schemas.openxmlformats.org/officeDocument/2006/relationships/tags" Target="../tags/tag1854.xml"/><Relationship Id="rId27" Type="http://schemas.openxmlformats.org/officeDocument/2006/relationships/tags" Target="../tags/tag1859.xml"/><Relationship Id="rId30" Type="http://schemas.openxmlformats.org/officeDocument/2006/relationships/tags" Target="../tags/tag1862.xml"/><Relationship Id="rId35" Type="http://schemas.openxmlformats.org/officeDocument/2006/relationships/tags" Target="../tags/tag1867.xml"/><Relationship Id="rId43" Type="http://schemas.openxmlformats.org/officeDocument/2006/relationships/tags" Target="../tags/tag1875.xml"/></Relationships>
</file>

<file path=ppt/slides/_rels/slide73.xml.rels><?xml version="1.0" encoding="UTF-8" standalone="yes"?>
<Relationships xmlns="http://schemas.openxmlformats.org/package/2006/relationships"><Relationship Id="rId8" Type="http://schemas.openxmlformats.org/officeDocument/2006/relationships/tags" Target="../tags/tag1884.xml"/><Relationship Id="rId13" Type="http://schemas.openxmlformats.org/officeDocument/2006/relationships/tags" Target="../tags/tag1889.xml"/><Relationship Id="rId18" Type="http://schemas.openxmlformats.org/officeDocument/2006/relationships/tags" Target="../tags/tag1894.xml"/><Relationship Id="rId26" Type="http://schemas.openxmlformats.org/officeDocument/2006/relationships/tags" Target="../tags/tag1902.xml"/><Relationship Id="rId39" Type="http://schemas.openxmlformats.org/officeDocument/2006/relationships/tags" Target="../tags/tag1915.xml"/><Relationship Id="rId3" Type="http://schemas.openxmlformats.org/officeDocument/2006/relationships/tags" Target="../tags/tag1879.xml"/><Relationship Id="rId21" Type="http://schemas.openxmlformats.org/officeDocument/2006/relationships/tags" Target="../tags/tag1897.xml"/><Relationship Id="rId34" Type="http://schemas.openxmlformats.org/officeDocument/2006/relationships/tags" Target="../tags/tag1910.xml"/><Relationship Id="rId42" Type="http://schemas.openxmlformats.org/officeDocument/2006/relationships/tags" Target="../tags/tag1918.xml"/><Relationship Id="rId7" Type="http://schemas.openxmlformats.org/officeDocument/2006/relationships/tags" Target="../tags/tag1883.xml"/><Relationship Id="rId12" Type="http://schemas.openxmlformats.org/officeDocument/2006/relationships/tags" Target="../tags/tag1888.xml"/><Relationship Id="rId17" Type="http://schemas.openxmlformats.org/officeDocument/2006/relationships/tags" Target="../tags/tag1893.xml"/><Relationship Id="rId25" Type="http://schemas.openxmlformats.org/officeDocument/2006/relationships/tags" Target="../tags/tag1901.xml"/><Relationship Id="rId33" Type="http://schemas.openxmlformats.org/officeDocument/2006/relationships/tags" Target="../tags/tag1909.xml"/><Relationship Id="rId38" Type="http://schemas.openxmlformats.org/officeDocument/2006/relationships/tags" Target="../tags/tag1914.xml"/><Relationship Id="rId46" Type="http://schemas.openxmlformats.org/officeDocument/2006/relationships/notesSlide" Target="../notesSlides/notesSlide50.xml"/><Relationship Id="rId2" Type="http://schemas.openxmlformats.org/officeDocument/2006/relationships/tags" Target="../tags/tag1878.xml"/><Relationship Id="rId16" Type="http://schemas.openxmlformats.org/officeDocument/2006/relationships/tags" Target="../tags/tag1892.xml"/><Relationship Id="rId20" Type="http://schemas.openxmlformats.org/officeDocument/2006/relationships/tags" Target="../tags/tag1896.xml"/><Relationship Id="rId29" Type="http://schemas.openxmlformats.org/officeDocument/2006/relationships/tags" Target="../tags/tag1905.xml"/><Relationship Id="rId41" Type="http://schemas.openxmlformats.org/officeDocument/2006/relationships/tags" Target="../tags/tag1917.xml"/><Relationship Id="rId1" Type="http://schemas.openxmlformats.org/officeDocument/2006/relationships/tags" Target="../tags/tag1877.xml"/><Relationship Id="rId6" Type="http://schemas.openxmlformats.org/officeDocument/2006/relationships/tags" Target="../tags/tag1882.xml"/><Relationship Id="rId11" Type="http://schemas.openxmlformats.org/officeDocument/2006/relationships/tags" Target="../tags/tag1887.xml"/><Relationship Id="rId24" Type="http://schemas.openxmlformats.org/officeDocument/2006/relationships/tags" Target="../tags/tag1900.xml"/><Relationship Id="rId32" Type="http://schemas.openxmlformats.org/officeDocument/2006/relationships/tags" Target="../tags/tag1908.xml"/><Relationship Id="rId37" Type="http://schemas.openxmlformats.org/officeDocument/2006/relationships/tags" Target="../tags/tag1913.xml"/><Relationship Id="rId40" Type="http://schemas.openxmlformats.org/officeDocument/2006/relationships/tags" Target="../tags/tag1916.xml"/><Relationship Id="rId45" Type="http://schemas.openxmlformats.org/officeDocument/2006/relationships/slideLayout" Target="../slideLayouts/slideLayout11.xml"/><Relationship Id="rId5" Type="http://schemas.openxmlformats.org/officeDocument/2006/relationships/tags" Target="../tags/tag1881.xml"/><Relationship Id="rId15" Type="http://schemas.openxmlformats.org/officeDocument/2006/relationships/tags" Target="../tags/tag1891.xml"/><Relationship Id="rId23" Type="http://schemas.openxmlformats.org/officeDocument/2006/relationships/tags" Target="../tags/tag1899.xml"/><Relationship Id="rId28" Type="http://schemas.openxmlformats.org/officeDocument/2006/relationships/tags" Target="../tags/tag1904.xml"/><Relationship Id="rId36" Type="http://schemas.openxmlformats.org/officeDocument/2006/relationships/tags" Target="../tags/tag1912.xml"/><Relationship Id="rId10" Type="http://schemas.openxmlformats.org/officeDocument/2006/relationships/tags" Target="../tags/tag1886.xml"/><Relationship Id="rId19" Type="http://schemas.openxmlformats.org/officeDocument/2006/relationships/tags" Target="../tags/tag1895.xml"/><Relationship Id="rId31" Type="http://schemas.openxmlformats.org/officeDocument/2006/relationships/tags" Target="../tags/tag1907.xml"/><Relationship Id="rId44" Type="http://schemas.openxmlformats.org/officeDocument/2006/relationships/tags" Target="../tags/tag1920.xml"/><Relationship Id="rId4" Type="http://schemas.openxmlformats.org/officeDocument/2006/relationships/tags" Target="../tags/tag1880.xml"/><Relationship Id="rId9" Type="http://schemas.openxmlformats.org/officeDocument/2006/relationships/tags" Target="../tags/tag1885.xml"/><Relationship Id="rId14" Type="http://schemas.openxmlformats.org/officeDocument/2006/relationships/tags" Target="../tags/tag1890.xml"/><Relationship Id="rId22" Type="http://schemas.openxmlformats.org/officeDocument/2006/relationships/tags" Target="../tags/tag1898.xml"/><Relationship Id="rId27" Type="http://schemas.openxmlformats.org/officeDocument/2006/relationships/tags" Target="../tags/tag1903.xml"/><Relationship Id="rId30" Type="http://schemas.openxmlformats.org/officeDocument/2006/relationships/tags" Target="../tags/tag1906.xml"/><Relationship Id="rId35" Type="http://schemas.openxmlformats.org/officeDocument/2006/relationships/tags" Target="../tags/tag1911.xml"/><Relationship Id="rId43" Type="http://schemas.openxmlformats.org/officeDocument/2006/relationships/tags" Target="../tags/tag1919.xml"/></Relationships>
</file>

<file path=ppt/slides/_rels/slide74.xml.rels><?xml version="1.0" encoding="UTF-8" standalone="yes"?>
<Relationships xmlns="http://schemas.openxmlformats.org/package/2006/relationships"><Relationship Id="rId8" Type="http://schemas.openxmlformats.org/officeDocument/2006/relationships/tags" Target="../tags/tag1928.xml"/><Relationship Id="rId13" Type="http://schemas.openxmlformats.org/officeDocument/2006/relationships/tags" Target="../tags/tag1933.xml"/><Relationship Id="rId18" Type="http://schemas.openxmlformats.org/officeDocument/2006/relationships/tags" Target="../tags/tag1938.xml"/><Relationship Id="rId26" Type="http://schemas.openxmlformats.org/officeDocument/2006/relationships/tags" Target="../tags/tag1946.xml"/><Relationship Id="rId39" Type="http://schemas.openxmlformats.org/officeDocument/2006/relationships/tags" Target="../tags/tag1959.xml"/><Relationship Id="rId3" Type="http://schemas.openxmlformats.org/officeDocument/2006/relationships/tags" Target="../tags/tag1923.xml"/><Relationship Id="rId21" Type="http://schemas.openxmlformats.org/officeDocument/2006/relationships/tags" Target="../tags/tag1941.xml"/><Relationship Id="rId34" Type="http://schemas.openxmlformats.org/officeDocument/2006/relationships/tags" Target="../tags/tag1954.xml"/><Relationship Id="rId42" Type="http://schemas.openxmlformats.org/officeDocument/2006/relationships/tags" Target="../tags/tag1962.xml"/><Relationship Id="rId47" Type="http://schemas.openxmlformats.org/officeDocument/2006/relationships/notesSlide" Target="../notesSlides/notesSlide51.xml"/><Relationship Id="rId7" Type="http://schemas.openxmlformats.org/officeDocument/2006/relationships/tags" Target="../tags/tag1927.xml"/><Relationship Id="rId12" Type="http://schemas.openxmlformats.org/officeDocument/2006/relationships/tags" Target="../tags/tag1932.xml"/><Relationship Id="rId17" Type="http://schemas.openxmlformats.org/officeDocument/2006/relationships/tags" Target="../tags/tag1937.xml"/><Relationship Id="rId25" Type="http://schemas.openxmlformats.org/officeDocument/2006/relationships/tags" Target="../tags/tag1945.xml"/><Relationship Id="rId33" Type="http://schemas.openxmlformats.org/officeDocument/2006/relationships/tags" Target="../tags/tag1953.xml"/><Relationship Id="rId38" Type="http://schemas.openxmlformats.org/officeDocument/2006/relationships/tags" Target="../tags/tag1958.xml"/><Relationship Id="rId46" Type="http://schemas.openxmlformats.org/officeDocument/2006/relationships/slideLayout" Target="../slideLayouts/slideLayout11.xml"/><Relationship Id="rId2" Type="http://schemas.openxmlformats.org/officeDocument/2006/relationships/tags" Target="../tags/tag1922.xml"/><Relationship Id="rId16" Type="http://schemas.openxmlformats.org/officeDocument/2006/relationships/tags" Target="../tags/tag1936.xml"/><Relationship Id="rId20" Type="http://schemas.openxmlformats.org/officeDocument/2006/relationships/tags" Target="../tags/tag1940.xml"/><Relationship Id="rId29" Type="http://schemas.openxmlformats.org/officeDocument/2006/relationships/tags" Target="../tags/tag1949.xml"/><Relationship Id="rId41" Type="http://schemas.openxmlformats.org/officeDocument/2006/relationships/tags" Target="../tags/tag1961.xml"/><Relationship Id="rId1" Type="http://schemas.openxmlformats.org/officeDocument/2006/relationships/tags" Target="../tags/tag1921.xml"/><Relationship Id="rId6" Type="http://schemas.openxmlformats.org/officeDocument/2006/relationships/tags" Target="../tags/tag1926.xml"/><Relationship Id="rId11" Type="http://schemas.openxmlformats.org/officeDocument/2006/relationships/tags" Target="../tags/tag1931.xml"/><Relationship Id="rId24" Type="http://schemas.openxmlformats.org/officeDocument/2006/relationships/tags" Target="../tags/tag1944.xml"/><Relationship Id="rId32" Type="http://schemas.openxmlformats.org/officeDocument/2006/relationships/tags" Target="../tags/tag1952.xml"/><Relationship Id="rId37" Type="http://schemas.openxmlformats.org/officeDocument/2006/relationships/tags" Target="../tags/tag1957.xml"/><Relationship Id="rId40" Type="http://schemas.openxmlformats.org/officeDocument/2006/relationships/tags" Target="../tags/tag1960.xml"/><Relationship Id="rId45" Type="http://schemas.openxmlformats.org/officeDocument/2006/relationships/tags" Target="../tags/tag1965.xml"/><Relationship Id="rId5" Type="http://schemas.openxmlformats.org/officeDocument/2006/relationships/tags" Target="../tags/tag1925.xml"/><Relationship Id="rId15" Type="http://schemas.openxmlformats.org/officeDocument/2006/relationships/tags" Target="../tags/tag1935.xml"/><Relationship Id="rId23" Type="http://schemas.openxmlformats.org/officeDocument/2006/relationships/tags" Target="../tags/tag1943.xml"/><Relationship Id="rId28" Type="http://schemas.openxmlformats.org/officeDocument/2006/relationships/tags" Target="../tags/tag1948.xml"/><Relationship Id="rId36" Type="http://schemas.openxmlformats.org/officeDocument/2006/relationships/tags" Target="../tags/tag1956.xml"/><Relationship Id="rId10" Type="http://schemas.openxmlformats.org/officeDocument/2006/relationships/tags" Target="../tags/tag1930.xml"/><Relationship Id="rId19" Type="http://schemas.openxmlformats.org/officeDocument/2006/relationships/tags" Target="../tags/tag1939.xml"/><Relationship Id="rId31" Type="http://schemas.openxmlformats.org/officeDocument/2006/relationships/tags" Target="../tags/tag1951.xml"/><Relationship Id="rId44" Type="http://schemas.openxmlformats.org/officeDocument/2006/relationships/tags" Target="../tags/tag1964.xml"/><Relationship Id="rId4" Type="http://schemas.openxmlformats.org/officeDocument/2006/relationships/tags" Target="../tags/tag1924.xml"/><Relationship Id="rId9" Type="http://schemas.openxmlformats.org/officeDocument/2006/relationships/tags" Target="../tags/tag1929.xml"/><Relationship Id="rId14" Type="http://schemas.openxmlformats.org/officeDocument/2006/relationships/tags" Target="../tags/tag1934.xml"/><Relationship Id="rId22" Type="http://schemas.openxmlformats.org/officeDocument/2006/relationships/tags" Target="../tags/tag1942.xml"/><Relationship Id="rId27" Type="http://schemas.openxmlformats.org/officeDocument/2006/relationships/tags" Target="../tags/tag1947.xml"/><Relationship Id="rId30" Type="http://schemas.openxmlformats.org/officeDocument/2006/relationships/tags" Target="../tags/tag1950.xml"/><Relationship Id="rId35" Type="http://schemas.openxmlformats.org/officeDocument/2006/relationships/tags" Target="../tags/tag1955.xml"/><Relationship Id="rId43" Type="http://schemas.openxmlformats.org/officeDocument/2006/relationships/tags" Target="../tags/tag1963.xml"/></Relationships>
</file>

<file path=ppt/slides/_rels/slide75.xml.rels><?xml version="1.0" encoding="UTF-8" standalone="yes"?>
<Relationships xmlns="http://schemas.openxmlformats.org/package/2006/relationships"><Relationship Id="rId8" Type="http://schemas.openxmlformats.org/officeDocument/2006/relationships/tags" Target="../tags/tag1973.xml"/><Relationship Id="rId13" Type="http://schemas.openxmlformats.org/officeDocument/2006/relationships/tags" Target="../tags/tag1978.xml"/><Relationship Id="rId18" Type="http://schemas.openxmlformats.org/officeDocument/2006/relationships/tags" Target="../tags/tag1983.xml"/><Relationship Id="rId26" Type="http://schemas.openxmlformats.org/officeDocument/2006/relationships/tags" Target="../tags/tag1991.xml"/><Relationship Id="rId39" Type="http://schemas.openxmlformats.org/officeDocument/2006/relationships/tags" Target="../tags/tag2004.xml"/><Relationship Id="rId3" Type="http://schemas.openxmlformats.org/officeDocument/2006/relationships/tags" Target="../tags/tag1968.xml"/><Relationship Id="rId21" Type="http://schemas.openxmlformats.org/officeDocument/2006/relationships/tags" Target="../tags/tag1986.xml"/><Relationship Id="rId34" Type="http://schemas.openxmlformats.org/officeDocument/2006/relationships/tags" Target="../tags/tag1999.xml"/><Relationship Id="rId42" Type="http://schemas.openxmlformats.org/officeDocument/2006/relationships/tags" Target="../tags/tag2007.xml"/><Relationship Id="rId7" Type="http://schemas.openxmlformats.org/officeDocument/2006/relationships/tags" Target="../tags/tag1972.xml"/><Relationship Id="rId12" Type="http://schemas.openxmlformats.org/officeDocument/2006/relationships/tags" Target="../tags/tag1977.xml"/><Relationship Id="rId17" Type="http://schemas.openxmlformats.org/officeDocument/2006/relationships/tags" Target="../tags/tag1982.xml"/><Relationship Id="rId25" Type="http://schemas.openxmlformats.org/officeDocument/2006/relationships/tags" Target="../tags/tag1990.xml"/><Relationship Id="rId33" Type="http://schemas.openxmlformats.org/officeDocument/2006/relationships/tags" Target="../tags/tag1998.xml"/><Relationship Id="rId38" Type="http://schemas.openxmlformats.org/officeDocument/2006/relationships/tags" Target="../tags/tag2003.xml"/><Relationship Id="rId46" Type="http://schemas.openxmlformats.org/officeDocument/2006/relationships/notesSlide" Target="../notesSlides/notesSlide52.xml"/><Relationship Id="rId2" Type="http://schemas.openxmlformats.org/officeDocument/2006/relationships/tags" Target="../tags/tag1967.xml"/><Relationship Id="rId16" Type="http://schemas.openxmlformats.org/officeDocument/2006/relationships/tags" Target="../tags/tag1981.xml"/><Relationship Id="rId20" Type="http://schemas.openxmlformats.org/officeDocument/2006/relationships/tags" Target="../tags/tag1985.xml"/><Relationship Id="rId29" Type="http://schemas.openxmlformats.org/officeDocument/2006/relationships/tags" Target="../tags/tag1994.xml"/><Relationship Id="rId41" Type="http://schemas.openxmlformats.org/officeDocument/2006/relationships/tags" Target="../tags/tag2006.xml"/><Relationship Id="rId1" Type="http://schemas.openxmlformats.org/officeDocument/2006/relationships/tags" Target="../tags/tag1966.xml"/><Relationship Id="rId6" Type="http://schemas.openxmlformats.org/officeDocument/2006/relationships/tags" Target="../tags/tag1971.xml"/><Relationship Id="rId11" Type="http://schemas.openxmlformats.org/officeDocument/2006/relationships/tags" Target="../tags/tag1976.xml"/><Relationship Id="rId24" Type="http://schemas.openxmlformats.org/officeDocument/2006/relationships/tags" Target="../tags/tag1989.xml"/><Relationship Id="rId32" Type="http://schemas.openxmlformats.org/officeDocument/2006/relationships/tags" Target="../tags/tag1997.xml"/><Relationship Id="rId37" Type="http://schemas.openxmlformats.org/officeDocument/2006/relationships/tags" Target="../tags/tag2002.xml"/><Relationship Id="rId40" Type="http://schemas.openxmlformats.org/officeDocument/2006/relationships/tags" Target="../tags/tag2005.xml"/><Relationship Id="rId45" Type="http://schemas.openxmlformats.org/officeDocument/2006/relationships/slideLayout" Target="../slideLayouts/slideLayout11.xml"/><Relationship Id="rId5" Type="http://schemas.openxmlformats.org/officeDocument/2006/relationships/tags" Target="../tags/tag1970.xml"/><Relationship Id="rId15" Type="http://schemas.openxmlformats.org/officeDocument/2006/relationships/tags" Target="../tags/tag1980.xml"/><Relationship Id="rId23" Type="http://schemas.openxmlformats.org/officeDocument/2006/relationships/tags" Target="../tags/tag1988.xml"/><Relationship Id="rId28" Type="http://schemas.openxmlformats.org/officeDocument/2006/relationships/tags" Target="../tags/tag1993.xml"/><Relationship Id="rId36" Type="http://schemas.openxmlformats.org/officeDocument/2006/relationships/tags" Target="../tags/tag2001.xml"/><Relationship Id="rId10" Type="http://schemas.openxmlformats.org/officeDocument/2006/relationships/tags" Target="../tags/tag1975.xml"/><Relationship Id="rId19" Type="http://schemas.openxmlformats.org/officeDocument/2006/relationships/tags" Target="../tags/tag1984.xml"/><Relationship Id="rId31" Type="http://schemas.openxmlformats.org/officeDocument/2006/relationships/tags" Target="../tags/tag1996.xml"/><Relationship Id="rId44" Type="http://schemas.openxmlformats.org/officeDocument/2006/relationships/tags" Target="../tags/tag2009.xml"/><Relationship Id="rId4" Type="http://schemas.openxmlformats.org/officeDocument/2006/relationships/tags" Target="../tags/tag1969.xml"/><Relationship Id="rId9" Type="http://schemas.openxmlformats.org/officeDocument/2006/relationships/tags" Target="../tags/tag1974.xml"/><Relationship Id="rId14" Type="http://schemas.openxmlformats.org/officeDocument/2006/relationships/tags" Target="../tags/tag1979.xml"/><Relationship Id="rId22" Type="http://schemas.openxmlformats.org/officeDocument/2006/relationships/tags" Target="../tags/tag1987.xml"/><Relationship Id="rId27" Type="http://schemas.openxmlformats.org/officeDocument/2006/relationships/tags" Target="../tags/tag1992.xml"/><Relationship Id="rId30" Type="http://schemas.openxmlformats.org/officeDocument/2006/relationships/tags" Target="../tags/tag1995.xml"/><Relationship Id="rId35" Type="http://schemas.openxmlformats.org/officeDocument/2006/relationships/tags" Target="../tags/tag2000.xml"/><Relationship Id="rId43" Type="http://schemas.openxmlformats.org/officeDocument/2006/relationships/tags" Target="../tags/tag2008.xml"/></Relationships>
</file>

<file path=ppt/slides/_rels/slide76.xml.rels><?xml version="1.0" encoding="UTF-8" standalone="yes"?>
<Relationships xmlns="http://schemas.openxmlformats.org/package/2006/relationships"><Relationship Id="rId8" Type="http://schemas.openxmlformats.org/officeDocument/2006/relationships/tags" Target="../tags/tag2017.xml"/><Relationship Id="rId13" Type="http://schemas.openxmlformats.org/officeDocument/2006/relationships/tags" Target="../tags/tag2022.xml"/><Relationship Id="rId18" Type="http://schemas.openxmlformats.org/officeDocument/2006/relationships/tags" Target="../tags/tag2027.xml"/><Relationship Id="rId26" Type="http://schemas.openxmlformats.org/officeDocument/2006/relationships/tags" Target="../tags/tag2035.xml"/><Relationship Id="rId39" Type="http://schemas.openxmlformats.org/officeDocument/2006/relationships/tags" Target="../tags/tag2048.xml"/><Relationship Id="rId3" Type="http://schemas.openxmlformats.org/officeDocument/2006/relationships/tags" Target="../tags/tag2012.xml"/><Relationship Id="rId21" Type="http://schemas.openxmlformats.org/officeDocument/2006/relationships/tags" Target="../tags/tag2030.xml"/><Relationship Id="rId34" Type="http://schemas.openxmlformats.org/officeDocument/2006/relationships/tags" Target="../tags/tag2043.xml"/><Relationship Id="rId42" Type="http://schemas.openxmlformats.org/officeDocument/2006/relationships/tags" Target="../tags/tag2051.xml"/><Relationship Id="rId7" Type="http://schemas.openxmlformats.org/officeDocument/2006/relationships/tags" Target="../tags/tag2016.xml"/><Relationship Id="rId12" Type="http://schemas.openxmlformats.org/officeDocument/2006/relationships/tags" Target="../tags/tag2021.xml"/><Relationship Id="rId17" Type="http://schemas.openxmlformats.org/officeDocument/2006/relationships/tags" Target="../tags/tag2026.xml"/><Relationship Id="rId25" Type="http://schemas.openxmlformats.org/officeDocument/2006/relationships/tags" Target="../tags/tag2034.xml"/><Relationship Id="rId33" Type="http://schemas.openxmlformats.org/officeDocument/2006/relationships/tags" Target="../tags/tag2042.xml"/><Relationship Id="rId38" Type="http://schemas.openxmlformats.org/officeDocument/2006/relationships/tags" Target="../tags/tag2047.xml"/><Relationship Id="rId46" Type="http://schemas.openxmlformats.org/officeDocument/2006/relationships/notesSlide" Target="../notesSlides/notesSlide53.xml"/><Relationship Id="rId2" Type="http://schemas.openxmlformats.org/officeDocument/2006/relationships/tags" Target="../tags/tag2011.xml"/><Relationship Id="rId16" Type="http://schemas.openxmlformats.org/officeDocument/2006/relationships/tags" Target="../tags/tag2025.xml"/><Relationship Id="rId20" Type="http://schemas.openxmlformats.org/officeDocument/2006/relationships/tags" Target="../tags/tag2029.xml"/><Relationship Id="rId29" Type="http://schemas.openxmlformats.org/officeDocument/2006/relationships/tags" Target="../tags/tag2038.xml"/><Relationship Id="rId41" Type="http://schemas.openxmlformats.org/officeDocument/2006/relationships/tags" Target="../tags/tag2050.xml"/><Relationship Id="rId1" Type="http://schemas.openxmlformats.org/officeDocument/2006/relationships/tags" Target="../tags/tag2010.xml"/><Relationship Id="rId6" Type="http://schemas.openxmlformats.org/officeDocument/2006/relationships/tags" Target="../tags/tag2015.xml"/><Relationship Id="rId11" Type="http://schemas.openxmlformats.org/officeDocument/2006/relationships/tags" Target="../tags/tag2020.xml"/><Relationship Id="rId24" Type="http://schemas.openxmlformats.org/officeDocument/2006/relationships/tags" Target="../tags/tag2033.xml"/><Relationship Id="rId32" Type="http://schemas.openxmlformats.org/officeDocument/2006/relationships/tags" Target="../tags/tag2041.xml"/><Relationship Id="rId37" Type="http://schemas.openxmlformats.org/officeDocument/2006/relationships/tags" Target="../tags/tag2046.xml"/><Relationship Id="rId40" Type="http://schemas.openxmlformats.org/officeDocument/2006/relationships/tags" Target="../tags/tag2049.xml"/><Relationship Id="rId45" Type="http://schemas.openxmlformats.org/officeDocument/2006/relationships/slideLayout" Target="../slideLayouts/slideLayout11.xml"/><Relationship Id="rId5" Type="http://schemas.openxmlformats.org/officeDocument/2006/relationships/tags" Target="../tags/tag2014.xml"/><Relationship Id="rId15" Type="http://schemas.openxmlformats.org/officeDocument/2006/relationships/tags" Target="../tags/tag2024.xml"/><Relationship Id="rId23" Type="http://schemas.openxmlformats.org/officeDocument/2006/relationships/tags" Target="../tags/tag2032.xml"/><Relationship Id="rId28" Type="http://schemas.openxmlformats.org/officeDocument/2006/relationships/tags" Target="../tags/tag2037.xml"/><Relationship Id="rId36" Type="http://schemas.openxmlformats.org/officeDocument/2006/relationships/tags" Target="../tags/tag2045.xml"/><Relationship Id="rId10" Type="http://schemas.openxmlformats.org/officeDocument/2006/relationships/tags" Target="../tags/tag2019.xml"/><Relationship Id="rId19" Type="http://schemas.openxmlformats.org/officeDocument/2006/relationships/tags" Target="../tags/tag2028.xml"/><Relationship Id="rId31" Type="http://schemas.openxmlformats.org/officeDocument/2006/relationships/tags" Target="../tags/tag2040.xml"/><Relationship Id="rId44" Type="http://schemas.openxmlformats.org/officeDocument/2006/relationships/tags" Target="../tags/tag2053.xml"/><Relationship Id="rId4" Type="http://schemas.openxmlformats.org/officeDocument/2006/relationships/tags" Target="../tags/tag2013.xml"/><Relationship Id="rId9" Type="http://schemas.openxmlformats.org/officeDocument/2006/relationships/tags" Target="../tags/tag2018.xml"/><Relationship Id="rId14" Type="http://schemas.openxmlformats.org/officeDocument/2006/relationships/tags" Target="../tags/tag2023.xml"/><Relationship Id="rId22" Type="http://schemas.openxmlformats.org/officeDocument/2006/relationships/tags" Target="../tags/tag2031.xml"/><Relationship Id="rId27" Type="http://schemas.openxmlformats.org/officeDocument/2006/relationships/tags" Target="../tags/tag2036.xml"/><Relationship Id="rId30" Type="http://schemas.openxmlformats.org/officeDocument/2006/relationships/tags" Target="../tags/tag2039.xml"/><Relationship Id="rId35" Type="http://schemas.openxmlformats.org/officeDocument/2006/relationships/tags" Target="../tags/tag2044.xml"/><Relationship Id="rId43" Type="http://schemas.openxmlformats.org/officeDocument/2006/relationships/tags" Target="../tags/tag2052.xml"/></Relationships>
</file>

<file path=ppt/slides/_rels/slide77.xml.rels><?xml version="1.0" encoding="UTF-8" standalone="yes"?>
<Relationships xmlns="http://schemas.openxmlformats.org/package/2006/relationships"><Relationship Id="rId13" Type="http://schemas.openxmlformats.org/officeDocument/2006/relationships/tags" Target="../tags/tag2066.xml"/><Relationship Id="rId18" Type="http://schemas.openxmlformats.org/officeDocument/2006/relationships/tags" Target="../tags/tag2071.xml"/><Relationship Id="rId26" Type="http://schemas.openxmlformats.org/officeDocument/2006/relationships/tags" Target="../tags/tag2079.xml"/><Relationship Id="rId39" Type="http://schemas.openxmlformats.org/officeDocument/2006/relationships/tags" Target="../tags/tag2092.xml"/><Relationship Id="rId3" Type="http://schemas.openxmlformats.org/officeDocument/2006/relationships/tags" Target="../tags/tag2056.xml"/><Relationship Id="rId21" Type="http://schemas.openxmlformats.org/officeDocument/2006/relationships/tags" Target="../tags/tag2074.xml"/><Relationship Id="rId34" Type="http://schemas.openxmlformats.org/officeDocument/2006/relationships/tags" Target="../tags/tag2087.xml"/><Relationship Id="rId42" Type="http://schemas.openxmlformats.org/officeDocument/2006/relationships/tags" Target="../tags/tag2095.xml"/><Relationship Id="rId47" Type="http://schemas.openxmlformats.org/officeDocument/2006/relationships/slideLayout" Target="../slideLayouts/slideLayout11.xml"/><Relationship Id="rId50" Type="http://schemas.openxmlformats.org/officeDocument/2006/relationships/image" Target="NULL"/><Relationship Id="rId7" Type="http://schemas.openxmlformats.org/officeDocument/2006/relationships/tags" Target="../tags/tag2060.xml"/><Relationship Id="rId12" Type="http://schemas.openxmlformats.org/officeDocument/2006/relationships/tags" Target="../tags/tag2065.xml"/><Relationship Id="rId17" Type="http://schemas.openxmlformats.org/officeDocument/2006/relationships/tags" Target="../tags/tag2070.xml"/><Relationship Id="rId25" Type="http://schemas.openxmlformats.org/officeDocument/2006/relationships/tags" Target="../tags/tag2078.xml"/><Relationship Id="rId33" Type="http://schemas.openxmlformats.org/officeDocument/2006/relationships/tags" Target="../tags/tag2086.xml"/><Relationship Id="rId38" Type="http://schemas.openxmlformats.org/officeDocument/2006/relationships/tags" Target="../tags/tag2091.xml"/><Relationship Id="rId46" Type="http://schemas.openxmlformats.org/officeDocument/2006/relationships/tags" Target="../tags/tag2099.xml"/><Relationship Id="rId2" Type="http://schemas.openxmlformats.org/officeDocument/2006/relationships/tags" Target="../tags/tag2055.xml"/><Relationship Id="rId16" Type="http://schemas.openxmlformats.org/officeDocument/2006/relationships/tags" Target="../tags/tag2069.xml"/><Relationship Id="rId20" Type="http://schemas.openxmlformats.org/officeDocument/2006/relationships/tags" Target="../tags/tag2073.xml"/><Relationship Id="rId29" Type="http://schemas.openxmlformats.org/officeDocument/2006/relationships/tags" Target="../tags/tag2082.xml"/><Relationship Id="rId41" Type="http://schemas.openxmlformats.org/officeDocument/2006/relationships/tags" Target="../tags/tag2094.xml"/><Relationship Id="rId1" Type="http://schemas.openxmlformats.org/officeDocument/2006/relationships/tags" Target="../tags/tag2054.xml"/><Relationship Id="rId6" Type="http://schemas.openxmlformats.org/officeDocument/2006/relationships/tags" Target="../tags/tag2059.xml"/><Relationship Id="rId11" Type="http://schemas.openxmlformats.org/officeDocument/2006/relationships/tags" Target="../tags/tag2064.xml"/><Relationship Id="rId24" Type="http://schemas.openxmlformats.org/officeDocument/2006/relationships/tags" Target="../tags/tag2077.xml"/><Relationship Id="rId32" Type="http://schemas.openxmlformats.org/officeDocument/2006/relationships/tags" Target="../tags/tag2085.xml"/><Relationship Id="rId37" Type="http://schemas.openxmlformats.org/officeDocument/2006/relationships/tags" Target="../tags/tag2090.xml"/><Relationship Id="rId40" Type="http://schemas.openxmlformats.org/officeDocument/2006/relationships/tags" Target="../tags/tag2093.xml"/><Relationship Id="rId45" Type="http://schemas.openxmlformats.org/officeDocument/2006/relationships/tags" Target="../tags/tag2098.xml"/><Relationship Id="rId5" Type="http://schemas.openxmlformats.org/officeDocument/2006/relationships/tags" Target="../tags/tag2058.xml"/><Relationship Id="rId15" Type="http://schemas.openxmlformats.org/officeDocument/2006/relationships/tags" Target="../tags/tag2068.xml"/><Relationship Id="rId23" Type="http://schemas.openxmlformats.org/officeDocument/2006/relationships/tags" Target="../tags/tag2076.xml"/><Relationship Id="rId28" Type="http://schemas.openxmlformats.org/officeDocument/2006/relationships/tags" Target="../tags/tag2081.xml"/><Relationship Id="rId36" Type="http://schemas.openxmlformats.org/officeDocument/2006/relationships/tags" Target="../tags/tag2089.xml"/><Relationship Id="rId49" Type="http://schemas.openxmlformats.org/officeDocument/2006/relationships/customXml" Target="../ink/ink2.xml"/><Relationship Id="rId10" Type="http://schemas.openxmlformats.org/officeDocument/2006/relationships/tags" Target="../tags/tag2063.xml"/><Relationship Id="rId19" Type="http://schemas.openxmlformats.org/officeDocument/2006/relationships/tags" Target="../tags/tag2072.xml"/><Relationship Id="rId31" Type="http://schemas.openxmlformats.org/officeDocument/2006/relationships/tags" Target="../tags/tag2084.xml"/><Relationship Id="rId44" Type="http://schemas.openxmlformats.org/officeDocument/2006/relationships/tags" Target="../tags/tag2097.xml"/><Relationship Id="rId4" Type="http://schemas.openxmlformats.org/officeDocument/2006/relationships/tags" Target="../tags/tag2057.xml"/><Relationship Id="rId9" Type="http://schemas.openxmlformats.org/officeDocument/2006/relationships/tags" Target="../tags/tag2062.xml"/><Relationship Id="rId14" Type="http://schemas.openxmlformats.org/officeDocument/2006/relationships/tags" Target="../tags/tag2067.xml"/><Relationship Id="rId22" Type="http://schemas.openxmlformats.org/officeDocument/2006/relationships/tags" Target="../tags/tag2075.xml"/><Relationship Id="rId27" Type="http://schemas.openxmlformats.org/officeDocument/2006/relationships/tags" Target="../tags/tag2080.xml"/><Relationship Id="rId30" Type="http://schemas.openxmlformats.org/officeDocument/2006/relationships/tags" Target="../tags/tag2083.xml"/><Relationship Id="rId35" Type="http://schemas.openxmlformats.org/officeDocument/2006/relationships/tags" Target="../tags/tag2088.xml"/><Relationship Id="rId43" Type="http://schemas.openxmlformats.org/officeDocument/2006/relationships/tags" Target="../tags/tag2096.xml"/><Relationship Id="rId48" Type="http://schemas.openxmlformats.org/officeDocument/2006/relationships/notesSlide" Target="../notesSlides/notesSlide54.xml"/><Relationship Id="rId8" Type="http://schemas.openxmlformats.org/officeDocument/2006/relationships/tags" Target="../tags/tag2061.xml"/></Relationships>
</file>

<file path=ppt/slides/_rels/slide78.xml.rels><?xml version="1.0" encoding="UTF-8" standalone="yes"?>
<Relationships xmlns="http://schemas.openxmlformats.org/package/2006/relationships"><Relationship Id="rId8" Type="http://schemas.openxmlformats.org/officeDocument/2006/relationships/tags" Target="../tags/tag2107.xml"/><Relationship Id="rId13" Type="http://schemas.openxmlformats.org/officeDocument/2006/relationships/tags" Target="../tags/tag2112.xml"/><Relationship Id="rId18" Type="http://schemas.openxmlformats.org/officeDocument/2006/relationships/tags" Target="../tags/tag2117.xml"/><Relationship Id="rId26" Type="http://schemas.openxmlformats.org/officeDocument/2006/relationships/tags" Target="../tags/tag2125.xml"/><Relationship Id="rId39" Type="http://schemas.openxmlformats.org/officeDocument/2006/relationships/tags" Target="../tags/tag2138.xml"/><Relationship Id="rId3" Type="http://schemas.openxmlformats.org/officeDocument/2006/relationships/tags" Target="../tags/tag2102.xml"/><Relationship Id="rId21" Type="http://schemas.openxmlformats.org/officeDocument/2006/relationships/tags" Target="../tags/tag2120.xml"/><Relationship Id="rId34" Type="http://schemas.openxmlformats.org/officeDocument/2006/relationships/tags" Target="../tags/tag2133.xml"/><Relationship Id="rId42" Type="http://schemas.openxmlformats.org/officeDocument/2006/relationships/tags" Target="../tags/tag2141.xml"/><Relationship Id="rId7" Type="http://schemas.openxmlformats.org/officeDocument/2006/relationships/tags" Target="../tags/tag2106.xml"/><Relationship Id="rId12" Type="http://schemas.openxmlformats.org/officeDocument/2006/relationships/tags" Target="../tags/tag2111.xml"/><Relationship Id="rId17" Type="http://schemas.openxmlformats.org/officeDocument/2006/relationships/tags" Target="../tags/tag2116.xml"/><Relationship Id="rId25" Type="http://schemas.openxmlformats.org/officeDocument/2006/relationships/tags" Target="../tags/tag2124.xml"/><Relationship Id="rId33" Type="http://schemas.openxmlformats.org/officeDocument/2006/relationships/tags" Target="../tags/tag2132.xml"/><Relationship Id="rId38" Type="http://schemas.openxmlformats.org/officeDocument/2006/relationships/tags" Target="../tags/tag2137.xml"/><Relationship Id="rId46" Type="http://schemas.openxmlformats.org/officeDocument/2006/relationships/notesSlide" Target="../notesSlides/notesSlide55.xml"/><Relationship Id="rId2" Type="http://schemas.openxmlformats.org/officeDocument/2006/relationships/tags" Target="../tags/tag2101.xml"/><Relationship Id="rId16" Type="http://schemas.openxmlformats.org/officeDocument/2006/relationships/tags" Target="../tags/tag2115.xml"/><Relationship Id="rId20" Type="http://schemas.openxmlformats.org/officeDocument/2006/relationships/tags" Target="../tags/tag2119.xml"/><Relationship Id="rId29" Type="http://schemas.openxmlformats.org/officeDocument/2006/relationships/tags" Target="../tags/tag2128.xml"/><Relationship Id="rId41" Type="http://schemas.openxmlformats.org/officeDocument/2006/relationships/tags" Target="../tags/tag2140.xml"/><Relationship Id="rId1" Type="http://schemas.openxmlformats.org/officeDocument/2006/relationships/tags" Target="../tags/tag2100.xml"/><Relationship Id="rId6" Type="http://schemas.openxmlformats.org/officeDocument/2006/relationships/tags" Target="../tags/tag2105.xml"/><Relationship Id="rId11" Type="http://schemas.openxmlformats.org/officeDocument/2006/relationships/tags" Target="../tags/tag2110.xml"/><Relationship Id="rId24" Type="http://schemas.openxmlformats.org/officeDocument/2006/relationships/tags" Target="../tags/tag2123.xml"/><Relationship Id="rId32" Type="http://schemas.openxmlformats.org/officeDocument/2006/relationships/tags" Target="../tags/tag2131.xml"/><Relationship Id="rId37" Type="http://schemas.openxmlformats.org/officeDocument/2006/relationships/tags" Target="../tags/tag2136.xml"/><Relationship Id="rId40" Type="http://schemas.openxmlformats.org/officeDocument/2006/relationships/tags" Target="../tags/tag2139.xml"/><Relationship Id="rId45" Type="http://schemas.openxmlformats.org/officeDocument/2006/relationships/slideLayout" Target="../slideLayouts/slideLayout11.xml"/><Relationship Id="rId5" Type="http://schemas.openxmlformats.org/officeDocument/2006/relationships/tags" Target="../tags/tag2104.xml"/><Relationship Id="rId15" Type="http://schemas.openxmlformats.org/officeDocument/2006/relationships/tags" Target="../tags/tag2114.xml"/><Relationship Id="rId23" Type="http://schemas.openxmlformats.org/officeDocument/2006/relationships/tags" Target="../tags/tag2122.xml"/><Relationship Id="rId28" Type="http://schemas.openxmlformats.org/officeDocument/2006/relationships/tags" Target="../tags/tag2127.xml"/><Relationship Id="rId36" Type="http://schemas.openxmlformats.org/officeDocument/2006/relationships/tags" Target="../tags/tag2135.xml"/><Relationship Id="rId10" Type="http://schemas.openxmlformats.org/officeDocument/2006/relationships/tags" Target="../tags/tag2109.xml"/><Relationship Id="rId19" Type="http://schemas.openxmlformats.org/officeDocument/2006/relationships/tags" Target="../tags/tag2118.xml"/><Relationship Id="rId31" Type="http://schemas.openxmlformats.org/officeDocument/2006/relationships/tags" Target="../tags/tag2130.xml"/><Relationship Id="rId44" Type="http://schemas.openxmlformats.org/officeDocument/2006/relationships/tags" Target="../tags/tag2143.xml"/><Relationship Id="rId4" Type="http://schemas.openxmlformats.org/officeDocument/2006/relationships/tags" Target="../tags/tag2103.xml"/><Relationship Id="rId9" Type="http://schemas.openxmlformats.org/officeDocument/2006/relationships/tags" Target="../tags/tag2108.xml"/><Relationship Id="rId14" Type="http://schemas.openxmlformats.org/officeDocument/2006/relationships/tags" Target="../tags/tag2113.xml"/><Relationship Id="rId22" Type="http://schemas.openxmlformats.org/officeDocument/2006/relationships/tags" Target="../tags/tag2121.xml"/><Relationship Id="rId27" Type="http://schemas.openxmlformats.org/officeDocument/2006/relationships/tags" Target="../tags/tag2126.xml"/><Relationship Id="rId30" Type="http://schemas.openxmlformats.org/officeDocument/2006/relationships/tags" Target="../tags/tag2129.xml"/><Relationship Id="rId35" Type="http://schemas.openxmlformats.org/officeDocument/2006/relationships/tags" Target="../tags/tag2134.xml"/><Relationship Id="rId43" Type="http://schemas.openxmlformats.org/officeDocument/2006/relationships/tags" Target="../tags/tag2142.xml"/></Relationships>
</file>

<file path=ppt/slides/_rels/slide79.xml.rels><?xml version="1.0" encoding="UTF-8" standalone="yes"?>
<Relationships xmlns="http://schemas.openxmlformats.org/package/2006/relationships"><Relationship Id="rId3" Type="http://schemas.openxmlformats.org/officeDocument/2006/relationships/tags" Target="../tags/tag2146.xml"/><Relationship Id="rId2" Type="http://schemas.openxmlformats.org/officeDocument/2006/relationships/tags" Target="../tags/tag2145.xml"/><Relationship Id="rId1" Type="http://schemas.openxmlformats.org/officeDocument/2006/relationships/tags" Target="../tags/tag2144.xml"/><Relationship Id="rId5" Type="http://schemas.openxmlformats.org/officeDocument/2006/relationships/image" Target="../media/image26.png"/><Relationship Id="rId4"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tags" Target="../tags/tag2149.xml"/><Relationship Id="rId2" Type="http://schemas.openxmlformats.org/officeDocument/2006/relationships/tags" Target="../tags/tag2148.xml"/><Relationship Id="rId1" Type="http://schemas.openxmlformats.org/officeDocument/2006/relationships/tags" Target="../tags/tag2147.xml"/><Relationship Id="rId5" Type="http://schemas.openxmlformats.org/officeDocument/2006/relationships/image" Target="../media/image26.png"/><Relationship Id="rId4"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tags" Target="../tags/tag2152.xml"/><Relationship Id="rId2" Type="http://schemas.openxmlformats.org/officeDocument/2006/relationships/tags" Target="../tags/tag2151.xml"/><Relationship Id="rId1" Type="http://schemas.openxmlformats.org/officeDocument/2006/relationships/tags" Target="../tags/tag2150.xml"/><Relationship Id="rId6" Type="http://schemas.openxmlformats.org/officeDocument/2006/relationships/image" Target="../media/image26.png"/><Relationship Id="rId5" Type="http://schemas.openxmlformats.org/officeDocument/2006/relationships/slideLayout" Target="../slideLayouts/slideLayout3.xml"/><Relationship Id="rId4" Type="http://schemas.openxmlformats.org/officeDocument/2006/relationships/tags" Target="../tags/tag2153.xml"/></Relationships>
</file>

<file path=ppt/slides/_rels/slide82.xml.rels><?xml version="1.0" encoding="UTF-8" standalone="yes"?>
<Relationships xmlns="http://schemas.openxmlformats.org/package/2006/relationships"><Relationship Id="rId3" Type="http://schemas.openxmlformats.org/officeDocument/2006/relationships/tags" Target="../tags/tag2156.xml"/><Relationship Id="rId7" Type="http://schemas.openxmlformats.org/officeDocument/2006/relationships/image" Target="../media/image26.png"/><Relationship Id="rId2" Type="http://schemas.openxmlformats.org/officeDocument/2006/relationships/tags" Target="../tags/tag2155.xml"/><Relationship Id="rId1" Type="http://schemas.openxmlformats.org/officeDocument/2006/relationships/tags" Target="../tags/tag2154.xml"/><Relationship Id="rId6" Type="http://schemas.openxmlformats.org/officeDocument/2006/relationships/slideLayout" Target="../slideLayouts/slideLayout3.xml"/><Relationship Id="rId5" Type="http://schemas.openxmlformats.org/officeDocument/2006/relationships/tags" Target="../tags/tag2158.xml"/><Relationship Id="rId4" Type="http://schemas.openxmlformats.org/officeDocument/2006/relationships/tags" Target="../tags/tag2157.xml"/></Relationships>
</file>

<file path=ppt/slides/_rels/slide83.xml.rels><?xml version="1.0" encoding="UTF-8" standalone="yes"?>
<Relationships xmlns="http://schemas.openxmlformats.org/package/2006/relationships"><Relationship Id="rId8" Type="http://schemas.openxmlformats.org/officeDocument/2006/relationships/tags" Target="../tags/tag2166.xml"/><Relationship Id="rId13" Type="http://schemas.openxmlformats.org/officeDocument/2006/relationships/tags" Target="../tags/tag2171.xml"/><Relationship Id="rId18" Type="http://schemas.openxmlformats.org/officeDocument/2006/relationships/tags" Target="../tags/tag2176.xml"/><Relationship Id="rId26" Type="http://schemas.openxmlformats.org/officeDocument/2006/relationships/tags" Target="../tags/tag2184.xml"/><Relationship Id="rId39" Type="http://schemas.openxmlformats.org/officeDocument/2006/relationships/tags" Target="../tags/tag2197.xml"/><Relationship Id="rId3" Type="http://schemas.openxmlformats.org/officeDocument/2006/relationships/tags" Target="../tags/tag2161.xml"/><Relationship Id="rId21" Type="http://schemas.openxmlformats.org/officeDocument/2006/relationships/tags" Target="../tags/tag2179.xml"/><Relationship Id="rId34" Type="http://schemas.openxmlformats.org/officeDocument/2006/relationships/tags" Target="../tags/tag2192.xml"/><Relationship Id="rId42" Type="http://schemas.openxmlformats.org/officeDocument/2006/relationships/tags" Target="../tags/tag2200.xml"/><Relationship Id="rId7" Type="http://schemas.openxmlformats.org/officeDocument/2006/relationships/tags" Target="../tags/tag2165.xml"/><Relationship Id="rId12" Type="http://schemas.openxmlformats.org/officeDocument/2006/relationships/tags" Target="../tags/tag2170.xml"/><Relationship Id="rId17" Type="http://schemas.openxmlformats.org/officeDocument/2006/relationships/tags" Target="../tags/tag2175.xml"/><Relationship Id="rId25" Type="http://schemas.openxmlformats.org/officeDocument/2006/relationships/tags" Target="../tags/tag2183.xml"/><Relationship Id="rId33" Type="http://schemas.openxmlformats.org/officeDocument/2006/relationships/tags" Target="../tags/tag2191.xml"/><Relationship Id="rId38" Type="http://schemas.openxmlformats.org/officeDocument/2006/relationships/tags" Target="../tags/tag2196.xml"/><Relationship Id="rId46" Type="http://schemas.openxmlformats.org/officeDocument/2006/relationships/notesSlide" Target="../notesSlides/notesSlide56.xml"/><Relationship Id="rId2" Type="http://schemas.openxmlformats.org/officeDocument/2006/relationships/tags" Target="../tags/tag2160.xml"/><Relationship Id="rId16" Type="http://schemas.openxmlformats.org/officeDocument/2006/relationships/tags" Target="../tags/tag2174.xml"/><Relationship Id="rId20" Type="http://schemas.openxmlformats.org/officeDocument/2006/relationships/tags" Target="../tags/tag2178.xml"/><Relationship Id="rId29" Type="http://schemas.openxmlformats.org/officeDocument/2006/relationships/tags" Target="../tags/tag2187.xml"/><Relationship Id="rId41" Type="http://schemas.openxmlformats.org/officeDocument/2006/relationships/tags" Target="../tags/tag2199.xml"/><Relationship Id="rId1" Type="http://schemas.openxmlformats.org/officeDocument/2006/relationships/tags" Target="../tags/tag2159.xml"/><Relationship Id="rId6" Type="http://schemas.openxmlformats.org/officeDocument/2006/relationships/tags" Target="../tags/tag2164.xml"/><Relationship Id="rId11" Type="http://schemas.openxmlformats.org/officeDocument/2006/relationships/tags" Target="../tags/tag2169.xml"/><Relationship Id="rId24" Type="http://schemas.openxmlformats.org/officeDocument/2006/relationships/tags" Target="../tags/tag2182.xml"/><Relationship Id="rId32" Type="http://schemas.openxmlformats.org/officeDocument/2006/relationships/tags" Target="../tags/tag2190.xml"/><Relationship Id="rId37" Type="http://schemas.openxmlformats.org/officeDocument/2006/relationships/tags" Target="../tags/tag2195.xml"/><Relationship Id="rId40" Type="http://schemas.openxmlformats.org/officeDocument/2006/relationships/tags" Target="../tags/tag2198.xml"/><Relationship Id="rId45" Type="http://schemas.openxmlformats.org/officeDocument/2006/relationships/slideLayout" Target="../slideLayouts/slideLayout11.xml"/><Relationship Id="rId5" Type="http://schemas.openxmlformats.org/officeDocument/2006/relationships/tags" Target="../tags/tag2163.xml"/><Relationship Id="rId15" Type="http://schemas.openxmlformats.org/officeDocument/2006/relationships/tags" Target="../tags/tag2173.xml"/><Relationship Id="rId23" Type="http://schemas.openxmlformats.org/officeDocument/2006/relationships/tags" Target="../tags/tag2181.xml"/><Relationship Id="rId28" Type="http://schemas.openxmlformats.org/officeDocument/2006/relationships/tags" Target="../tags/tag2186.xml"/><Relationship Id="rId36" Type="http://schemas.openxmlformats.org/officeDocument/2006/relationships/tags" Target="../tags/tag2194.xml"/><Relationship Id="rId10" Type="http://schemas.openxmlformats.org/officeDocument/2006/relationships/tags" Target="../tags/tag2168.xml"/><Relationship Id="rId19" Type="http://schemas.openxmlformats.org/officeDocument/2006/relationships/tags" Target="../tags/tag2177.xml"/><Relationship Id="rId31" Type="http://schemas.openxmlformats.org/officeDocument/2006/relationships/tags" Target="../tags/tag2189.xml"/><Relationship Id="rId44" Type="http://schemas.openxmlformats.org/officeDocument/2006/relationships/tags" Target="../tags/tag2202.xml"/><Relationship Id="rId4" Type="http://schemas.openxmlformats.org/officeDocument/2006/relationships/tags" Target="../tags/tag2162.xml"/><Relationship Id="rId9" Type="http://schemas.openxmlformats.org/officeDocument/2006/relationships/tags" Target="../tags/tag2167.xml"/><Relationship Id="rId14" Type="http://schemas.openxmlformats.org/officeDocument/2006/relationships/tags" Target="../tags/tag2172.xml"/><Relationship Id="rId22" Type="http://schemas.openxmlformats.org/officeDocument/2006/relationships/tags" Target="../tags/tag2180.xml"/><Relationship Id="rId27" Type="http://schemas.openxmlformats.org/officeDocument/2006/relationships/tags" Target="../tags/tag2185.xml"/><Relationship Id="rId30" Type="http://schemas.openxmlformats.org/officeDocument/2006/relationships/tags" Target="../tags/tag2188.xml"/><Relationship Id="rId35" Type="http://schemas.openxmlformats.org/officeDocument/2006/relationships/tags" Target="../tags/tag2193.xml"/><Relationship Id="rId43" Type="http://schemas.openxmlformats.org/officeDocument/2006/relationships/tags" Target="../tags/tag2201.xml"/></Relationships>
</file>

<file path=ppt/slides/_rels/slide84.xml.rels><?xml version="1.0" encoding="UTF-8" standalone="yes"?>
<Relationships xmlns="http://schemas.openxmlformats.org/package/2006/relationships"><Relationship Id="rId3" Type="http://schemas.openxmlformats.org/officeDocument/2006/relationships/tags" Target="../tags/tag2205.xml"/><Relationship Id="rId7" Type="http://schemas.openxmlformats.org/officeDocument/2006/relationships/image" Target="../media/image26.png"/><Relationship Id="rId2" Type="http://schemas.openxmlformats.org/officeDocument/2006/relationships/tags" Target="../tags/tag2204.xml"/><Relationship Id="rId1" Type="http://schemas.openxmlformats.org/officeDocument/2006/relationships/tags" Target="../tags/tag2203.xml"/><Relationship Id="rId6" Type="http://schemas.openxmlformats.org/officeDocument/2006/relationships/slideLayout" Target="../slideLayouts/slideLayout3.xml"/><Relationship Id="rId5" Type="http://schemas.openxmlformats.org/officeDocument/2006/relationships/tags" Target="../tags/tag2207.xml"/><Relationship Id="rId4" Type="http://schemas.openxmlformats.org/officeDocument/2006/relationships/tags" Target="../tags/tag2206.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09.xml"/><Relationship Id="rId1" Type="http://schemas.openxmlformats.org/officeDocument/2006/relationships/tags" Target="../tags/tag2208.xml"/></Relationships>
</file>

<file path=ppt/slides/_rels/slide86.xml.rels><?xml version="1.0" encoding="UTF-8" standalone="yes"?>
<Relationships xmlns="http://schemas.openxmlformats.org/package/2006/relationships"><Relationship Id="rId8" Type="http://schemas.openxmlformats.org/officeDocument/2006/relationships/hyperlink" Target="http://creativecommons.org/licenses/by-sa/3.0/deed.en" TargetMode="External"/><Relationship Id="rId3" Type="http://schemas.openxmlformats.org/officeDocument/2006/relationships/tags" Target="../tags/tag2212.xml"/><Relationship Id="rId7" Type="http://schemas.openxmlformats.org/officeDocument/2006/relationships/hyperlink" Target="http://en.wikipedia.org/wiki/en:Creative_Commons" TargetMode="External"/><Relationship Id="rId2" Type="http://schemas.openxmlformats.org/officeDocument/2006/relationships/tags" Target="../tags/tag2211.xml"/><Relationship Id="rId1" Type="http://schemas.openxmlformats.org/officeDocument/2006/relationships/tags" Target="../tags/tag2210.xml"/><Relationship Id="rId6" Type="http://schemas.openxmlformats.org/officeDocument/2006/relationships/image" Target="../media/image27.jpeg"/><Relationship Id="rId5" Type="http://schemas.openxmlformats.org/officeDocument/2006/relationships/slideLayout" Target="../slideLayouts/slideLayout3.xml"/><Relationship Id="rId4" Type="http://schemas.openxmlformats.org/officeDocument/2006/relationships/tags" Target="../tags/tag2213.xml"/><Relationship Id="rId9" Type="http://schemas.openxmlformats.org/officeDocument/2006/relationships/hyperlink" Target="http://en.wikipedia.org/wiki/File:Edsger_Wybe_Dijkstra.jpg" TargetMode="Externa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215.xml"/><Relationship Id="rId1" Type="http://schemas.openxmlformats.org/officeDocument/2006/relationships/tags" Target="../tags/tag2214.xml"/><Relationship Id="rId6" Type="http://schemas.openxmlformats.org/officeDocument/2006/relationships/image" Target="NULL"/><Relationship Id="rId5" Type="http://schemas.openxmlformats.org/officeDocument/2006/relationships/customXml" Target="../ink/ink3.xml"/><Relationship Id="rId4" Type="http://schemas.openxmlformats.org/officeDocument/2006/relationships/image" Target="../media/image28.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217.xml"/><Relationship Id="rId1" Type="http://schemas.openxmlformats.org/officeDocument/2006/relationships/tags" Target="../tags/tag2216.xml"/><Relationship Id="rId6" Type="http://schemas.openxmlformats.org/officeDocument/2006/relationships/image" Target="NULL"/><Relationship Id="rId5" Type="http://schemas.openxmlformats.org/officeDocument/2006/relationships/customXml" Target="../ink/ink4.xml"/><Relationship Id="rId4" Type="http://schemas.openxmlformats.org/officeDocument/2006/relationships/image" Target="../media/image29.png"/></Relationships>
</file>

<file path=ppt/slides/_rels/slide8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tags" Target="../tags/tag2220.xml"/><Relationship Id="rId7" Type="http://schemas.openxmlformats.org/officeDocument/2006/relationships/customXml" Target="../ink/ink5.xml"/><Relationship Id="rId2" Type="http://schemas.openxmlformats.org/officeDocument/2006/relationships/tags" Target="../tags/tag2219.xml"/><Relationship Id="rId1" Type="http://schemas.openxmlformats.org/officeDocument/2006/relationships/tags" Target="../tags/tag2218.xml"/><Relationship Id="rId6" Type="http://schemas.openxmlformats.org/officeDocument/2006/relationships/notesSlide" Target="../notesSlides/notesSlide57.xml"/><Relationship Id="rId5" Type="http://schemas.openxmlformats.org/officeDocument/2006/relationships/slideLayout" Target="../slideLayouts/slideLayout11.xml"/><Relationship Id="rId4" Type="http://schemas.openxmlformats.org/officeDocument/2006/relationships/tags" Target="../tags/tag22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Bailey</a:t>
            </a:r>
          </a:p>
          <a:p>
            <a:pPr marL="0" indent="0"/>
            <a:r>
              <a:rPr lang="en-US" dirty="0" smtClean="0">
                <a:solidFill>
                  <a:srgbClr val="595959"/>
                </a:solidFill>
              </a:rPr>
              <a:t>Chris Gregg</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
        <p:nvSpPr>
          <p:cNvPr id="5" name="Rectangle 4"/>
          <p:cNvSpPr/>
          <p:nvPr/>
        </p:nvSpPr>
        <p:spPr>
          <a:xfrm>
            <a:off x="5830277" y="4837723"/>
            <a:ext cx="1047261" cy="305777"/>
          </a:xfrm>
          <a:prstGeom prst="rect">
            <a:avLst/>
          </a:prstGeom>
          <a:solidFill>
            <a:srgbClr val="FFFFFF">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877538" y="4849446"/>
            <a:ext cx="785325" cy="305777"/>
          </a:xfrm>
          <a:prstGeom prst="rect">
            <a:avLst/>
          </a:prstGeom>
          <a:solidFill>
            <a:srgbClr val="FFFFFF">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7662863" y="4849446"/>
            <a:ext cx="840275" cy="293565"/>
          </a:xfrm>
          <a:prstGeom prst="rect">
            <a:avLst/>
          </a:prstGeom>
          <a:solidFill>
            <a:srgbClr val="FFFFFF">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503139" y="4837234"/>
            <a:ext cx="640862" cy="300159"/>
          </a:xfrm>
          <a:prstGeom prst="rect">
            <a:avLst/>
          </a:prstGeom>
          <a:solidFill>
            <a:srgbClr val="FFFFFF">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6900" y="-770792"/>
            <a:ext cx="770792" cy="77079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2142" y="-770792"/>
            <a:ext cx="770792" cy="770792"/>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8788" y="-774212"/>
            <a:ext cx="774212" cy="774212"/>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3454" y="-786424"/>
            <a:ext cx="782515" cy="782515"/>
          </a:xfrm>
          <a:prstGeom prst="rect">
            <a:avLst/>
          </a:prstGeom>
        </p:spPr>
      </p:pic>
    </p:spTree>
    <p:extLst>
      <p:ext uri="{BB962C8B-B14F-4D97-AF65-F5344CB8AC3E}">
        <p14:creationId xmlns:p14="http://schemas.microsoft.com/office/powerpoint/2010/main" val="689287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1000" fill="hold"/>
                                        <p:tgtEl>
                                          <p:spTgt spid="9"/>
                                        </p:tgtEl>
                                        <p:attrNameLst>
                                          <p:attrName>ppt_x</p:attrName>
                                          <p:attrName>ppt_y</p:attrName>
                                        </p:attrNameLst>
                                      </p:cBhvr>
                                    </p:animMotion>
                                  </p:childTnLst>
                                </p:cTn>
                              </p:par>
                              <p:par>
                                <p:cTn id="7" presetID="1" presetClass="exit" presetSubtype="0" fill="hold" nodeType="withEffect">
                                  <p:stCondLst>
                                    <p:cond delay="500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0 0 L 0 0.25 E" pathEditMode="relative" ptsTypes="">
                                      <p:cBhvr>
                                        <p:cTn id="13" dur="1000" fill="hold"/>
                                        <p:tgtEl>
                                          <p:spTgt spid="11"/>
                                        </p:tgtEl>
                                        <p:attrNameLst>
                                          <p:attrName>ppt_x</p:attrName>
                                          <p:attrName>ppt_y</p:attrName>
                                        </p:attrNameLst>
                                      </p:cBhvr>
                                    </p:animMotion>
                                  </p:childTnLst>
                                </p:cTn>
                              </p:par>
                              <p:par>
                                <p:cTn id="14" presetID="1" presetClass="exit" presetSubtype="0" fill="hold" nodeType="withEffect">
                                  <p:stCondLst>
                                    <p:cond delay="5000"/>
                                  </p:stCondLst>
                                  <p:childTnLst>
                                    <p:set>
                                      <p:cBhvr>
                                        <p:cTn id="15"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0 0 L 0 0.25 E" pathEditMode="relative" ptsTypes="">
                                      <p:cBhvr>
                                        <p:cTn id="20" dur="1000" fill="hold"/>
                                        <p:tgtEl>
                                          <p:spTgt spid="12"/>
                                        </p:tgtEl>
                                        <p:attrNameLst>
                                          <p:attrName>ppt_x</p:attrName>
                                          <p:attrName>ppt_y</p:attrName>
                                        </p:attrNameLst>
                                      </p:cBhvr>
                                    </p:animMotion>
                                  </p:childTnLst>
                                </p:cTn>
                              </p:par>
                              <p:par>
                                <p:cTn id="21" presetID="1" presetClass="exit" presetSubtype="0" fill="hold" nodeType="withEffect">
                                  <p:stCondLst>
                                    <p:cond delay="500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0 0 L 0 0.25 E" pathEditMode="relative" ptsTypes="">
                                      <p:cBhvr>
                                        <p:cTn id="27" dur="1000" fill="hold"/>
                                        <p:tgtEl>
                                          <p:spTgt spid="10"/>
                                        </p:tgtEl>
                                        <p:attrNameLst>
                                          <p:attrName>ppt_x</p:attrName>
                                          <p:attrName>ppt_y</p:attrName>
                                        </p:attrNameLst>
                                      </p:cBhvr>
                                    </p:animMotion>
                                  </p:childTnLst>
                                </p:cTn>
                              </p:par>
                              <p:par>
                                <p:cTn id="28" presetID="1" presetClass="exit" presetSubtype="0" fill="hold" nodeType="withEffect">
                                  <p:stCondLst>
                                    <p:cond delay="5000"/>
                                  </p:stCondLst>
                                  <p:childTnLst>
                                    <p:set>
                                      <p:cBhvr>
                                        <p:cTn id="29"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Graphs</a:t>
            </a:r>
            <a:endParaRPr lang="en-US" dirty="0"/>
          </a:p>
        </p:txBody>
      </p:sp>
      <p:sp>
        <p:nvSpPr>
          <p:cNvPr id="5" name="Text Placeholder 4"/>
          <p:cNvSpPr>
            <a:spLocks noGrp="1"/>
          </p:cNvSpPr>
          <p:nvPr>
            <p:ph type="body" idx="1"/>
            <p:custDataLst>
              <p:tags r:id="rId2"/>
            </p:custDataLst>
          </p:nvPr>
        </p:nvSpPr>
        <p:spPr/>
        <p:txBody>
          <a:bodyPr/>
          <a:lstStyle/>
          <a:p>
            <a:r>
              <a:rPr lang="en-US" dirty="0" smtClean="0"/>
              <a:t>What are graphs? What are they good for?</a:t>
            </a:r>
            <a:endParaRPr lang="en-US" dirty="0"/>
          </a:p>
        </p:txBody>
      </p:sp>
    </p:spTree>
    <p:extLst>
      <p:ext uri="{BB962C8B-B14F-4D97-AF65-F5344CB8AC3E}">
        <p14:creationId xmlns:p14="http://schemas.microsoft.com/office/powerpoint/2010/main" val="1016968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89518" y="-10633"/>
            <a:ext cx="5268558" cy="857250"/>
          </a:xfrm>
        </p:spPr>
        <p:txBody>
          <a:bodyPr/>
          <a:lstStyle/>
          <a:p>
            <a:r>
              <a:rPr lang="en-US" dirty="0" smtClean="0"/>
              <a:t>Graph</a:t>
            </a:r>
            <a:endParaRPr lang="en-US" dirty="0"/>
          </a:p>
        </p:txBody>
      </p:sp>
      <p:pic>
        <p:nvPicPr>
          <p:cNvPr id="1028" name="Picture 4" descr="What is meant by &quot;graph&quot; in computer science is different from common usage. This bar graph of cricket player Ryan ten Doeschate's batting from 2006-2011 is NOT what we mean by graph in computer science." title="Graph"/>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2218812" y="914400"/>
            <a:ext cx="4696339" cy="3957589"/>
          </a:xfrm>
          <a:prstGeom prst="rect">
            <a:avLst/>
          </a:prstGeom>
          <a:noFill/>
          <a:extLst>
            <a:ext uri="{909E8E84-426E-40DD-AFC4-6F175D3DCCD1}">
              <a14:hiddenFill xmlns:a14="http://schemas.microsoft.com/office/drawing/2010/main">
                <a:solidFill>
                  <a:srgbClr val="FFFFFF"/>
                </a:solidFill>
              </a14:hiddenFill>
            </a:ext>
          </a:extLst>
        </p:spPr>
      </p:pic>
      <p:sp>
        <p:nvSpPr>
          <p:cNvPr id="4" name="&quot;No&quot; Symbol 3"/>
          <p:cNvSpPr/>
          <p:nvPr>
            <p:custDataLst>
              <p:tags r:id="rId3"/>
            </p:custDataLst>
          </p:nvPr>
        </p:nvSpPr>
        <p:spPr>
          <a:xfrm>
            <a:off x="2343150" y="514350"/>
            <a:ext cx="4551157" cy="4357639"/>
          </a:xfrm>
          <a:prstGeom prst="noSmoking">
            <a:avLst>
              <a:gd name="adj" fmla="val 7396"/>
            </a:avLst>
          </a:prstGeom>
          <a:solidFill>
            <a:srgbClr val="FF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custDataLst>
              <p:tags r:id="rId4"/>
            </p:custDataLst>
          </p:nvPr>
        </p:nvSpPr>
        <p:spPr>
          <a:xfrm>
            <a:off x="1543050" y="4914900"/>
            <a:ext cx="6400800" cy="184666"/>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 3.0 </a:t>
            </a:r>
            <a:r>
              <a:rPr lang="en-US" sz="600" dirty="0" err="1">
                <a:solidFill>
                  <a:srgbClr val="663366"/>
                </a:solidFill>
                <a:latin typeface="Arial" panose="020B0604020202020204" pitchFamily="34" charset="0"/>
                <a:hlinkClick r:id="rId8"/>
              </a:rPr>
              <a:t>Unported</a:t>
            </a:r>
            <a:r>
              <a:rPr lang="en-US" sz="600" dirty="0">
                <a:solidFill>
                  <a:srgbClr val="000000"/>
                </a:solidFill>
                <a:latin typeface="Arial" panose="020B0604020202020204" pitchFamily="34" charset="0"/>
              </a:rPr>
              <a:t> license. </a:t>
            </a:r>
            <a:r>
              <a:rPr lang="en-US" sz="600" dirty="0">
                <a:hlinkClick r:id="rId9" tooltip="User:Jfd34 (page does not exist)"/>
              </a:rPr>
              <a:t>Jfd34</a:t>
            </a:r>
            <a:r>
              <a:rPr lang="en-US" sz="600" dirty="0"/>
              <a:t>  </a:t>
            </a:r>
            <a:r>
              <a:rPr lang="en-US" sz="600" dirty="0">
                <a:hlinkClick r:id="rId10"/>
              </a:rPr>
              <a:t>http://commons.wikimedia.org/wiki/File:Ryan_ten_Doeschate_ODI_batting_graph.svg</a:t>
            </a:r>
            <a:endParaRPr lang="en-US" sz="600" dirty="0"/>
          </a:p>
        </p:txBody>
      </p:sp>
    </p:spTree>
    <p:extLst>
      <p:ext uri="{BB962C8B-B14F-4D97-AF65-F5344CB8AC3E}">
        <p14:creationId xmlns:p14="http://schemas.microsoft.com/office/powerpoint/2010/main" val="1449337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ChangeArrowheads="1"/>
          </p:cNvSpPr>
          <p:nvPr>
            <p:custDataLst>
              <p:tags r:id="rId1"/>
            </p:custDataLst>
          </p:nvPr>
        </p:nvSpPr>
        <p:spPr bwMode="auto">
          <a:xfrm>
            <a:off x="1663590" y="1430411"/>
            <a:ext cx="777600" cy="77760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123" name="AutoShape 3"/>
          <p:cNvSpPr>
            <a:spLocks noChangeArrowheads="1"/>
          </p:cNvSpPr>
          <p:nvPr>
            <p:custDataLst>
              <p:tags r:id="rId2"/>
            </p:custDataLst>
          </p:nvPr>
        </p:nvSpPr>
        <p:spPr bwMode="auto">
          <a:xfrm>
            <a:off x="2752230" y="2519051"/>
            <a:ext cx="777600" cy="77760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125" name="AutoShape 5"/>
          <p:cNvSpPr>
            <a:spLocks noChangeArrowheads="1"/>
          </p:cNvSpPr>
          <p:nvPr>
            <p:custDataLst>
              <p:tags r:id="rId3"/>
            </p:custDataLst>
          </p:nvPr>
        </p:nvSpPr>
        <p:spPr bwMode="auto">
          <a:xfrm>
            <a:off x="3840870" y="1430411"/>
            <a:ext cx="777600" cy="77760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126" name="AutoShape 6"/>
          <p:cNvSpPr>
            <a:spLocks noChangeArrowheads="1"/>
          </p:cNvSpPr>
          <p:nvPr>
            <p:custDataLst>
              <p:tags r:id="rId4"/>
            </p:custDataLst>
          </p:nvPr>
        </p:nvSpPr>
        <p:spPr bwMode="auto">
          <a:xfrm>
            <a:off x="3840870" y="3607691"/>
            <a:ext cx="777600" cy="77760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127" name="AutoShape 7"/>
          <p:cNvSpPr>
            <a:spLocks noChangeArrowheads="1"/>
          </p:cNvSpPr>
          <p:nvPr>
            <p:custDataLst>
              <p:tags r:id="rId5"/>
            </p:custDataLst>
          </p:nvPr>
        </p:nvSpPr>
        <p:spPr bwMode="auto">
          <a:xfrm>
            <a:off x="1663590" y="3607691"/>
            <a:ext cx="777600" cy="77760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128" name="AutoShape 8"/>
          <p:cNvSpPr>
            <a:spLocks noChangeArrowheads="1"/>
          </p:cNvSpPr>
          <p:nvPr>
            <p:custDataLst>
              <p:tags r:id="rId6"/>
            </p:custDataLst>
          </p:nvPr>
        </p:nvSpPr>
        <p:spPr bwMode="auto">
          <a:xfrm>
            <a:off x="574950" y="2519051"/>
            <a:ext cx="777600" cy="77760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5129" name="AutoShape 9"/>
          <p:cNvCxnSpPr>
            <a:cxnSpLocks noChangeShapeType="1"/>
            <a:stCxn id="5128" idx="7"/>
            <a:endCxn id="5122" idx="3"/>
          </p:cNvCxnSpPr>
          <p:nvPr>
            <p:custDataLst>
              <p:tags r:id="rId7"/>
            </p:custDataLst>
          </p:nvPr>
        </p:nvCxnSpPr>
        <p:spPr bwMode="auto">
          <a:xfrm flipV="1">
            <a:off x="1239151" y="209461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0" name="AutoShape 10"/>
          <p:cNvCxnSpPr>
            <a:cxnSpLocks noChangeShapeType="1"/>
            <a:stCxn id="5128" idx="5"/>
            <a:endCxn id="5127" idx="1"/>
          </p:cNvCxnSpPr>
          <p:nvPr>
            <p:custDataLst>
              <p:tags r:id="rId8"/>
            </p:custDataLst>
          </p:nvPr>
        </p:nvCxnSpPr>
        <p:spPr bwMode="auto">
          <a:xfrm>
            <a:off x="1239151" y="318325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1" name="AutoShape 11"/>
          <p:cNvCxnSpPr>
            <a:cxnSpLocks noChangeShapeType="1"/>
            <a:stCxn id="5122" idx="5"/>
            <a:endCxn id="5123" idx="1"/>
          </p:cNvCxnSpPr>
          <p:nvPr>
            <p:custDataLst>
              <p:tags r:id="rId9"/>
            </p:custDataLst>
          </p:nvPr>
        </p:nvCxnSpPr>
        <p:spPr bwMode="auto">
          <a:xfrm>
            <a:off x="2327791" y="209461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2" name="AutoShape 12"/>
          <p:cNvCxnSpPr>
            <a:cxnSpLocks noChangeShapeType="1"/>
            <a:stCxn id="5123" idx="3"/>
            <a:endCxn id="5127" idx="7"/>
          </p:cNvCxnSpPr>
          <p:nvPr>
            <p:custDataLst>
              <p:tags r:id="rId10"/>
            </p:custDataLst>
          </p:nvPr>
        </p:nvCxnSpPr>
        <p:spPr bwMode="auto">
          <a:xfrm flipH="1">
            <a:off x="2327791" y="318325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3" name="AutoShape 13"/>
          <p:cNvCxnSpPr>
            <a:cxnSpLocks noChangeShapeType="1"/>
            <a:stCxn id="5123" idx="7"/>
            <a:endCxn id="5125" idx="3"/>
          </p:cNvCxnSpPr>
          <p:nvPr>
            <p:custDataLst>
              <p:tags r:id="rId11"/>
            </p:custDataLst>
          </p:nvPr>
        </p:nvCxnSpPr>
        <p:spPr bwMode="auto">
          <a:xfrm flipV="1">
            <a:off x="3416431" y="209461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4" name="AutoShape 14"/>
          <p:cNvCxnSpPr>
            <a:cxnSpLocks noChangeShapeType="1"/>
            <a:stCxn id="5123" idx="5"/>
            <a:endCxn id="5126" idx="1"/>
          </p:cNvCxnSpPr>
          <p:nvPr>
            <p:custDataLst>
              <p:tags r:id="rId12"/>
            </p:custDataLst>
          </p:nvPr>
        </p:nvCxnSpPr>
        <p:spPr bwMode="auto">
          <a:xfrm>
            <a:off x="3416431" y="3183252"/>
            <a:ext cx="538920" cy="53892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5" name="AutoShape 15"/>
          <p:cNvCxnSpPr>
            <a:cxnSpLocks noChangeShapeType="1"/>
            <a:stCxn id="5127" idx="6"/>
            <a:endCxn id="5126" idx="2"/>
          </p:cNvCxnSpPr>
          <p:nvPr>
            <p:custDataLst>
              <p:tags r:id="rId13"/>
            </p:custDataLst>
          </p:nvPr>
        </p:nvCxnSpPr>
        <p:spPr bwMode="auto">
          <a:xfrm>
            <a:off x="2441190" y="3996492"/>
            <a:ext cx="1399680" cy="108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36" name="AutoShape 16"/>
          <p:cNvCxnSpPr>
            <a:cxnSpLocks noChangeShapeType="1"/>
            <a:stCxn id="5125" idx="4"/>
            <a:endCxn id="5126" idx="0"/>
          </p:cNvCxnSpPr>
          <p:nvPr>
            <p:custDataLst>
              <p:tags r:id="rId14"/>
            </p:custDataLst>
          </p:nvPr>
        </p:nvCxnSpPr>
        <p:spPr bwMode="auto">
          <a:xfrm>
            <a:off x="4229671" y="2208011"/>
            <a:ext cx="1080" cy="1399680"/>
          </a:xfrm>
          <a:prstGeom prst="straightConnector1">
            <a:avLst/>
          </a:prstGeom>
          <a:noFill/>
          <a:ln w="9525"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Title 1"/>
          <p:cNvSpPr>
            <a:spLocks noGrp="1"/>
          </p:cNvSpPr>
          <p:nvPr>
            <p:ph type="title"/>
            <p:custDataLst>
              <p:tags r:id="rId15"/>
            </p:custDataLst>
          </p:nvPr>
        </p:nvSpPr>
        <p:spPr>
          <a:xfrm>
            <a:off x="866857" y="218590"/>
            <a:ext cx="5268558" cy="519121"/>
          </a:xfrm>
        </p:spPr>
        <p:txBody>
          <a:bodyPr>
            <a:normAutofit/>
          </a:bodyPr>
          <a:lstStyle/>
          <a:p>
            <a:r>
              <a:rPr lang="en-US" dirty="0" smtClean="0"/>
              <a:t>Graphs in Computer Science</a:t>
            </a:r>
            <a:endParaRPr lang="en-US" dirty="0"/>
          </a:p>
        </p:txBody>
      </p:sp>
      <p:sp>
        <p:nvSpPr>
          <p:cNvPr id="4" name="Rectangle 3"/>
          <p:cNvSpPr/>
          <p:nvPr>
            <p:custDataLst>
              <p:tags r:id="rId16"/>
            </p:custDataLst>
          </p:nvPr>
        </p:nvSpPr>
        <p:spPr>
          <a:xfrm>
            <a:off x="6343651" y="4944880"/>
            <a:ext cx="974947" cy="184666"/>
          </a:xfrm>
          <a:prstGeom prst="rect">
            <a:avLst/>
          </a:prstGeom>
        </p:spPr>
        <p:txBody>
          <a:bodyPr wrap="none">
            <a:spAutoFit/>
          </a:bodyPr>
          <a:lstStyle/>
          <a:p>
            <a:r>
              <a:rPr lang="en-US" sz="600" dirty="0"/>
              <a:t>Slide by Keith Schwarz</a:t>
            </a:r>
          </a:p>
        </p:txBody>
      </p:sp>
      <p:sp>
        <p:nvSpPr>
          <p:cNvPr id="3" name="Oval 2"/>
          <p:cNvSpPr/>
          <p:nvPr>
            <p:custDataLst>
              <p:tags r:id="rId17"/>
            </p:custDataLst>
          </p:nvPr>
        </p:nvSpPr>
        <p:spPr>
          <a:xfrm>
            <a:off x="1664046" y="1405055"/>
            <a:ext cx="777144" cy="802956"/>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custDataLst>
              <p:tags r:id="rId18"/>
            </p:custDataLst>
          </p:nvPr>
        </p:nvSpPr>
        <p:spPr>
          <a:xfrm>
            <a:off x="3840870" y="1392377"/>
            <a:ext cx="777144" cy="80295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custDataLst>
              <p:tags r:id="rId19"/>
            </p:custDataLst>
          </p:nvPr>
        </p:nvSpPr>
        <p:spPr>
          <a:xfrm>
            <a:off x="2752686" y="2506373"/>
            <a:ext cx="777144" cy="802956"/>
          </a:xfrm>
          <a:prstGeom prst="ellipse">
            <a:avLst/>
          </a:prstGeom>
          <a:solidFill>
            <a:srgbClr val="66FF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custDataLst>
              <p:tags r:id="rId20"/>
            </p:custDataLst>
          </p:nvPr>
        </p:nvSpPr>
        <p:spPr>
          <a:xfrm>
            <a:off x="549252" y="2493695"/>
            <a:ext cx="777144" cy="802956"/>
          </a:xfrm>
          <a:prstGeom prst="ellipse">
            <a:avLst/>
          </a:prstGeom>
          <a:solidFill>
            <a:srgbClr val="00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custDataLst>
              <p:tags r:id="rId21"/>
            </p:custDataLst>
          </p:nvPr>
        </p:nvSpPr>
        <p:spPr>
          <a:xfrm>
            <a:off x="1685845" y="3588955"/>
            <a:ext cx="777144" cy="802956"/>
          </a:xfrm>
          <a:prstGeom prst="ellipse">
            <a:avLst/>
          </a:prstGeom>
          <a:solidFill>
            <a:srgbClr val="FF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custDataLst>
              <p:tags r:id="rId22"/>
            </p:custDataLst>
          </p:nvPr>
        </p:nvSpPr>
        <p:spPr>
          <a:xfrm>
            <a:off x="3856020" y="3600123"/>
            <a:ext cx="777144" cy="802956"/>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itle 1"/>
          <p:cNvSpPr txBox="1">
            <a:spLocks/>
          </p:cNvSpPr>
          <p:nvPr>
            <p:custDataLst>
              <p:tags r:id="rId23"/>
            </p:custDataLst>
          </p:nvPr>
        </p:nvSpPr>
        <p:spPr bwMode="auto">
          <a:xfrm>
            <a:off x="5069991" y="1010020"/>
            <a:ext cx="3737610" cy="116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normAutofit fontScale="92500" lnSpcReduction="20000"/>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pPr>
              <a:lnSpc>
                <a:spcPct val="120000"/>
              </a:lnSpc>
              <a:spcAft>
                <a:spcPts val="600"/>
              </a:spcAft>
            </a:pPr>
            <a:r>
              <a:rPr lang="en-US" dirty="0" smtClean="0"/>
              <a:t>A graph is a mathematical structure for representing relationships</a:t>
            </a:r>
            <a:endParaRPr lang="en-US" dirty="0"/>
          </a:p>
        </p:txBody>
      </p:sp>
      <p:sp>
        <p:nvSpPr>
          <p:cNvPr id="27" name="Content Placeholder 3"/>
          <p:cNvSpPr>
            <a:spLocks noGrp="1"/>
          </p:cNvSpPr>
          <p:nvPr>
            <p:ph idx="4294967295"/>
            <p:custDataLst>
              <p:tags r:id="rId24"/>
            </p:custDataLst>
          </p:nvPr>
        </p:nvSpPr>
        <p:spPr>
          <a:xfrm>
            <a:off x="5096088" y="2195333"/>
            <a:ext cx="3765200" cy="1646930"/>
          </a:xfrm>
          <a:prstGeom prst="rect">
            <a:avLst/>
          </a:prstGeom>
        </p:spPr>
        <p:txBody>
          <a:bodyPr>
            <a:normAutofit/>
          </a:bodyPr>
          <a:lstStyle/>
          <a:p>
            <a:pPr lvl="1"/>
            <a:r>
              <a:rPr lang="en-US" dirty="0" smtClean="0"/>
              <a:t>A set V of </a:t>
            </a:r>
            <a:r>
              <a:rPr lang="en-US" b="1" dirty="0" smtClean="0">
                <a:solidFill>
                  <a:schemeClr val="accent1"/>
                </a:solidFill>
              </a:rPr>
              <a:t>nodes</a:t>
            </a:r>
            <a:r>
              <a:rPr lang="en-US" dirty="0" smtClean="0">
                <a:solidFill>
                  <a:schemeClr val="accent1"/>
                </a:solidFill>
              </a:rPr>
              <a:t> </a:t>
            </a:r>
            <a:r>
              <a:rPr lang="en-US" dirty="0" smtClean="0"/>
              <a:t>(or </a:t>
            </a:r>
            <a:r>
              <a:rPr lang="en-US" b="1" dirty="0" smtClean="0">
                <a:solidFill>
                  <a:schemeClr val="bg2"/>
                </a:solidFill>
              </a:rPr>
              <a:t>vertices</a:t>
            </a:r>
            <a:r>
              <a:rPr lang="en-US" dirty="0" smtClean="0"/>
              <a:t>)</a:t>
            </a:r>
          </a:p>
          <a:p>
            <a:pPr lvl="1"/>
            <a:r>
              <a:rPr lang="en-US" dirty="0" smtClean="0"/>
              <a:t>A set E of </a:t>
            </a:r>
            <a:r>
              <a:rPr lang="en-US" b="1" dirty="0" smtClean="0">
                <a:solidFill>
                  <a:schemeClr val="accent1"/>
                </a:solidFill>
              </a:rPr>
              <a:t>edges</a:t>
            </a:r>
            <a:r>
              <a:rPr lang="en-US" dirty="0" smtClean="0"/>
              <a:t> (or </a:t>
            </a:r>
            <a:r>
              <a:rPr lang="en-US" i="1" dirty="0" smtClean="0"/>
              <a:t>arcs</a:t>
            </a:r>
            <a:r>
              <a:rPr lang="en-US" dirty="0" smtClean="0"/>
              <a:t>) connecting a pair of vertices</a:t>
            </a:r>
          </a:p>
        </p:txBody>
      </p:sp>
    </p:spTree>
    <p:extLst>
      <p:ext uri="{BB962C8B-B14F-4D97-AF65-F5344CB8AC3E}">
        <p14:creationId xmlns:p14="http://schemas.microsoft.com/office/powerpoint/2010/main" val="1188399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6857" y="218590"/>
            <a:ext cx="5268558" cy="519121"/>
          </a:xfrm>
        </p:spPr>
        <p:txBody>
          <a:bodyPr>
            <a:normAutofit/>
          </a:bodyPr>
          <a:lstStyle/>
          <a:p>
            <a:r>
              <a:rPr lang="en-US" dirty="0"/>
              <a:t>A Social Network</a:t>
            </a:r>
          </a:p>
        </p:txBody>
      </p:sp>
      <p:pic>
        <p:nvPicPr>
          <p:cNvPr id="5" name="Picture 4"/>
          <p:cNvPicPr>
            <a:picLocks noChangeAspect="1"/>
          </p:cNvPicPr>
          <p:nvPr>
            <p:custDataLst>
              <p:tags r:id="rId2"/>
            </p:custDataLst>
          </p:nvPr>
        </p:nvPicPr>
        <p:blipFill>
          <a:blip r:embed="rId6"/>
          <a:stretch>
            <a:fillRect/>
          </a:stretch>
        </p:blipFill>
        <p:spPr>
          <a:xfrm>
            <a:off x="1471222" y="919203"/>
            <a:ext cx="4266244" cy="3984554"/>
          </a:xfrm>
          <a:prstGeom prst="rect">
            <a:avLst/>
          </a:prstGeom>
          <a:ln>
            <a:solidFill>
              <a:schemeClr val="tx1"/>
            </a:solidFill>
          </a:ln>
        </p:spPr>
      </p:pic>
      <p:pic>
        <p:nvPicPr>
          <p:cNvPr id="6" name="Picture 5"/>
          <p:cNvPicPr>
            <a:picLocks noChangeAspect="1"/>
          </p:cNvPicPr>
          <p:nvPr>
            <p:custDataLst>
              <p:tags r:id="rId3"/>
            </p:custDataLst>
          </p:nvPr>
        </p:nvPicPr>
        <p:blipFill>
          <a:blip r:embed="rId7"/>
          <a:stretch>
            <a:fillRect/>
          </a:stretch>
        </p:blipFill>
        <p:spPr>
          <a:xfrm>
            <a:off x="3601225" y="1360336"/>
            <a:ext cx="1933575" cy="714375"/>
          </a:xfrm>
          <a:prstGeom prst="rect">
            <a:avLst/>
          </a:prstGeom>
        </p:spPr>
      </p:pic>
    </p:spTree>
    <p:extLst>
      <p:ext uri="{BB962C8B-B14F-4D97-AF65-F5344CB8AC3E}">
        <p14:creationId xmlns:p14="http://schemas.microsoft.com/office/powerpoint/2010/main" val="4247263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383405" y="0"/>
            <a:ext cx="7194692" cy="52637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6" name="Rectangle 2"/>
          <p:cNvSpPr>
            <a:spLocks noGrp="1" noChangeArrowheads="1"/>
          </p:cNvSpPr>
          <p:nvPr>
            <p:ph type="title" idx="4294967295"/>
            <p:custDataLst>
              <p:tags r:id="rId2"/>
            </p:custDataLst>
          </p:nvPr>
        </p:nvSpPr>
        <p:spPr>
          <a:xfrm>
            <a:off x="741303" y="22080"/>
            <a:ext cx="5841289"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Chemical Bonds</a:t>
            </a:r>
          </a:p>
        </p:txBody>
      </p:sp>
      <p:sp>
        <p:nvSpPr>
          <p:cNvPr id="6147" name="Text Box 3"/>
          <p:cNvSpPr txBox="1">
            <a:spLocks noChangeArrowheads="1"/>
          </p:cNvSpPr>
          <p:nvPr>
            <p:custDataLst>
              <p:tags r:id="rId3"/>
            </p:custDataLst>
          </p:nvPr>
        </p:nvSpPr>
        <p:spPr bwMode="auto">
          <a:xfrm>
            <a:off x="3024360" y="4975831"/>
            <a:ext cx="4976640" cy="168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29" tIns="37214" rIns="61229" bIns="30614"/>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Droid Sans Fallback" charset="0"/>
                <a:cs typeface="Droid Sans Fallback" charset="0"/>
              </a:defRPr>
            </a:lvl9pPr>
          </a:lstStyle>
          <a:p>
            <a:pPr algn="r"/>
            <a:r>
              <a:rPr lang="en-US" sz="749">
                <a:solidFill>
                  <a:srgbClr val="E6E6E6"/>
                </a:solidFill>
              </a:rPr>
              <a:t>http://4.bp.blogspot.com/-xCtBJ8lKHqA/Tjm0BONWBRI/AAAAAAAAAK4/-mHrbAUOHHg/s1600/Ethanol2.gif</a:t>
            </a:r>
          </a:p>
        </p:txBody>
      </p:sp>
      <p:sp>
        <p:nvSpPr>
          <p:cNvPr id="6" name="Rectangle 5"/>
          <p:cNvSpPr/>
          <p:nvPr>
            <p:custDataLst>
              <p:tags r:id="rId4"/>
            </p:custDataLst>
          </p:nvPr>
        </p:nvSpPr>
        <p:spPr>
          <a:xfrm>
            <a:off x="1828801" y="4944880"/>
            <a:ext cx="974947" cy="184666"/>
          </a:xfrm>
          <a:prstGeom prst="rect">
            <a:avLst/>
          </a:prstGeom>
        </p:spPr>
        <p:txBody>
          <a:bodyPr wrap="none">
            <a:spAutoFit/>
          </a:bodyPr>
          <a:lstStyle/>
          <a:p>
            <a:r>
              <a:rPr lang="en-US" sz="600" dirty="0"/>
              <a:t>Slide by Keith Schwarz</a:t>
            </a:r>
          </a:p>
        </p:txBody>
      </p:sp>
    </p:spTree>
    <p:extLst>
      <p:ext uri="{BB962C8B-B14F-4D97-AF65-F5344CB8AC3E}">
        <p14:creationId xmlns:p14="http://schemas.microsoft.com/office/powerpoint/2010/main" val="2995925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0" y="-2151916"/>
            <a:ext cx="9144000" cy="731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Text Box 2"/>
          <p:cNvSpPr txBox="1">
            <a:spLocks noChangeArrowheads="1"/>
          </p:cNvSpPr>
          <p:nvPr>
            <p:custDataLst>
              <p:tags r:id="rId2"/>
            </p:custDataLst>
          </p:nvPr>
        </p:nvSpPr>
        <p:spPr bwMode="auto">
          <a:xfrm>
            <a:off x="1127881" y="4976910"/>
            <a:ext cx="6702480" cy="185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1229" tIns="38415" rIns="61229" bIns="30614"/>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ea typeface="Droid Sans Fallback" charset="0"/>
                <a:cs typeface="Droid Sans Fallback" charset="0"/>
              </a:defRPr>
            </a:lvl9pPr>
          </a:lstStyle>
          <a:p>
            <a:r>
              <a:rPr lang="en-US" sz="884">
                <a:solidFill>
                  <a:srgbClr val="E6E6E6"/>
                </a:solidFill>
              </a:rPr>
              <a:t>http://strangemaps.files.wordpress.com/2007/02/fullinterstatemap-web.jpg</a:t>
            </a:r>
          </a:p>
        </p:txBody>
      </p:sp>
      <p:sp>
        <p:nvSpPr>
          <p:cNvPr id="4" name="Rectangle 3"/>
          <p:cNvSpPr/>
          <p:nvPr>
            <p:custDataLst>
              <p:tags r:id="rId3"/>
            </p:custDataLst>
          </p:nvPr>
        </p:nvSpPr>
        <p:spPr>
          <a:xfrm>
            <a:off x="6229351" y="4972050"/>
            <a:ext cx="974947" cy="184666"/>
          </a:xfrm>
          <a:prstGeom prst="rect">
            <a:avLst/>
          </a:prstGeom>
        </p:spPr>
        <p:txBody>
          <a:bodyPr wrap="none">
            <a:spAutoFit/>
          </a:bodyPr>
          <a:lstStyle/>
          <a:p>
            <a:r>
              <a:rPr lang="en-US" sz="600" dirty="0"/>
              <a:t>Slide by Keith Schwarz</a:t>
            </a:r>
          </a:p>
        </p:txBody>
      </p:sp>
    </p:spTree>
    <p:extLst>
      <p:ext uri="{BB962C8B-B14F-4D97-AF65-F5344CB8AC3E}">
        <p14:creationId xmlns:p14="http://schemas.microsoft.com/office/powerpoint/2010/main" val="737242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28957" y="-285773"/>
            <a:ext cx="1977053" cy="1028700"/>
          </a:xfrm>
        </p:spPr>
        <p:txBody>
          <a:bodyPr>
            <a:normAutofit/>
          </a:bodyPr>
          <a:lstStyle/>
          <a:p>
            <a:r>
              <a:rPr lang="en-US" dirty="0"/>
              <a:t>Internet</a:t>
            </a:r>
          </a:p>
        </p:txBody>
      </p:sp>
      <p:sp>
        <p:nvSpPr>
          <p:cNvPr id="4" name="Slide Number Placeholder 3"/>
          <p:cNvSpPr>
            <a:spLocks noGrp="1"/>
          </p:cNvSpPr>
          <p:nvPr>
            <p:ph type="sldNum" sz="quarter" idx="4294967295"/>
            <p:custDataLst>
              <p:tags r:id="rId2"/>
            </p:custDataLst>
          </p:nvPr>
        </p:nvSpPr>
        <p:spPr>
          <a:xfrm>
            <a:off x="4629822" y="168369"/>
            <a:ext cx="999117" cy="273844"/>
          </a:xfrm>
          <a:prstGeom prst="rect">
            <a:avLst/>
          </a:prstGeom>
        </p:spPr>
        <p:txBody>
          <a:bodyPr/>
          <a:lstStyle/>
          <a:p>
            <a:fld id="{BD5B7778-A611-4872-8891-91482CF4CF2A}" type="slidenum">
              <a:rPr lang="en-US" smtClean="0"/>
              <a:pPr/>
              <a:t>8</a:t>
            </a:fld>
            <a:endParaRPr lang="en-US"/>
          </a:p>
        </p:txBody>
      </p:sp>
      <p:pic>
        <p:nvPicPr>
          <p:cNvPr id="32772" name="Picture 4" descr="File:Internet map 1024.jpg"/>
          <p:cNvPicPr>
            <a:picLocks noChangeAspect="1" noChangeArrowheads="1"/>
          </p:cNvPicPr>
          <p:nvPr>
            <p:custDataLst>
              <p:tags r:id="rId3"/>
            </p:custDataLst>
          </p:nvPr>
        </p:nvPicPr>
        <p:blipFill>
          <a:blip r:embed="rId6" cstate="print"/>
          <a:srcRect/>
          <a:stretch>
            <a:fillRect/>
          </a:stretch>
        </p:blipFill>
        <p:spPr bwMode="auto">
          <a:xfrm>
            <a:off x="1663367" y="0"/>
            <a:ext cx="7480633" cy="7480633"/>
          </a:xfrm>
          <a:prstGeom prst="rect">
            <a:avLst/>
          </a:prstGeom>
          <a:noFill/>
        </p:spPr>
      </p:pic>
      <p:sp>
        <p:nvSpPr>
          <p:cNvPr id="3" name="Rectangle 2"/>
          <p:cNvSpPr/>
          <p:nvPr>
            <p:custDataLst>
              <p:tags r:id="rId4"/>
            </p:custDataLst>
          </p:nvPr>
        </p:nvSpPr>
        <p:spPr>
          <a:xfrm>
            <a:off x="1371600" y="4914900"/>
            <a:ext cx="6286500" cy="184666"/>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 2.5 Generic</a:t>
            </a:r>
            <a:r>
              <a:rPr lang="en-US" sz="600" dirty="0">
                <a:solidFill>
                  <a:srgbClr val="000000"/>
                </a:solidFill>
                <a:latin typeface="Arial" panose="020B0604020202020204" pitchFamily="34" charset="0"/>
              </a:rPr>
              <a:t> license. </a:t>
            </a:r>
            <a:r>
              <a:rPr lang="en-US" sz="600" dirty="0">
                <a:hlinkClick r:id="rId9" tooltip="Barrett Lyon (page does not exist)"/>
              </a:rPr>
              <a:t>The </a:t>
            </a:r>
            <a:r>
              <a:rPr lang="en-US" sz="600" dirty="0" err="1">
                <a:hlinkClick r:id="rId9" tooltip="Barrett Lyon (page does not exist)"/>
              </a:rPr>
              <a:t>Opte</a:t>
            </a:r>
            <a:r>
              <a:rPr lang="en-US" sz="600" dirty="0">
                <a:hlinkClick r:id="rId9" tooltip="Barrett Lyon (page does not exist)"/>
              </a:rPr>
              <a:t> Project</a:t>
            </a:r>
            <a:r>
              <a:rPr lang="en-US" sz="600" dirty="0"/>
              <a:t>  </a:t>
            </a:r>
            <a:r>
              <a:rPr lang="en-US" sz="600" dirty="0">
                <a:hlinkClick r:id="rId10"/>
              </a:rPr>
              <a:t>http://commons.wikimedia.org/wiki/File:Internet_map_1024.jpg</a:t>
            </a:r>
            <a:endParaRPr lang="en-US" sz="600" dirty="0"/>
          </a:p>
        </p:txBody>
      </p:sp>
    </p:spTree>
    <p:extLst>
      <p:ext uri="{BB962C8B-B14F-4D97-AF65-F5344CB8AC3E}">
        <p14:creationId xmlns:p14="http://schemas.microsoft.com/office/powerpoint/2010/main" val="2733928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ChangeArrowheads="1"/>
          </p:cNvSpPr>
          <p:nvPr>
            <p:ph type="title"/>
            <p:custDataLst>
              <p:tags r:id="rId1"/>
            </p:custDataLst>
          </p:nvPr>
        </p:nvSpPr>
        <p:spPr/>
        <p:txBody>
          <a:bodyPr/>
          <a:lstStyle/>
          <a:p>
            <a:r>
              <a:rPr lang="en-US" dirty="0" smtClean="0"/>
              <a:t>You’ve seen Graphs already</a:t>
            </a:r>
            <a:endParaRPr lang="en-US" dirty="0"/>
          </a:p>
        </p:txBody>
      </p:sp>
      <p:sp>
        <p:nvSpPr>
          <p:cNvPr id="692227" name="Rectangle 3"/>
          <p:cNvSpPr>
            <a:spLocks noGrp="1" noChangeArrowheads="1"/>
          </p:cNvSpPr>
          <p:nvPr>
            <p:ph type="body" idx="4294967295"/>
            <p:custDataLst>
              <p:tags r:id="rId2"/>
            </p:custDataLst>
          </p:nvPr>
        </p:nvSpPr>
        <p:spPr>
          <a:xfrm>
            <a:off x="1257300" y="971550"/>
            <a:ext cx="6629400" cy="3886200"/>
          </a:xfrm>
          <a:prstGeom prst="rect">
            <a:avLst/>
          </a:prstGeom>
        </p:spPr>
        <p:txBody>
          <a:bodyPr/>
          <a:lstStyle/>
          <a:p>
            <a:r>
              <a:rPr lang="en-US" dirty="0" smtClean="0"/>
              <a:t>The linked-list Labyrinth assignment is a graph! </a:t>
            </a:r>
            <a:endParaRPr lang="en-US" dirty="0"/>
          </a:p>
          <a:p>
            <a:endParaRPr lang="en-US" dirty="0"/>
          </a:p>
        </p:txBody>
      </p:sp>
      <p:pic>
        <p:nvPicPr>
          <p:cNvPr id="1026" name="Picture 2" descr="4 x 4 grid of cells, where some cells are connected by double-headed arrow pointers. The third cell in the top row has a wand in it, the first cell in the third row has a spellbook in it, the third cell in the third row has a smiley face in it (that's you!), and the fourth cell in the fourth row has a potion in it. The cell with the book is connected via a double-headed arrow only to the cell below it. The cell you (smiley face) are in has 4 pointers on each face of the cell, to cells above, below, left, and 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2419" y="1584031"/>
            <a:ext cx="274320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137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Graph Terminology</a:t>
            </a:r>
            <a:endParaRPr lang="en-US" dirty="0"/>
          </a:p>
        </p:txBody>
      </p:sp>
      <p:sp>
        <p:nvSpPr>
          <p:cNvPr id="2" name="Text Placeholder 1"/>
          <p:cNvSpPr>
            <a:spLocks noGrp="1"/>
          </p:cNvSpPr>
          <p:nvPr>
            <p:ph type="body" sz="half" idx="2"/>
          </p:nvPr>
        </p:nvSpPr>
        <p:spPr/>
        <p:txBody>
          <a:bodyPr/>
          <a:lstStyle/>
          <a:p>
            <a:endParaRPr lang="en-US"/>
          </a:p>
        </p:txBody>
      </p:sp>
      <p:sp>
        <p:nvSpPr>
          <p:cNvPr id="3" name="Picture Placeholder 2"/>
          <p:cNvSpPr>
            <a:spLocks noGrp="1"/>
          </p:cNvSpPr>
          <p:nvPr>
            <p:ph type="pic" sz="quarter" idx="13"/>
          </p:nvPr>
        </p:nvSpPr>
        <p:spPr/>
      </p:sp>
    </p:spTree>
    <p:extLst>
      <p:ext uri="{BB962C8B-B14F-4D97-AF65-F5344CB8AC3E}">
        <p14:creationId xmlns:p14="http://schemas.microsoft.com/office/powerpoint/2010/main" val="2005743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18029" y="200025"/>
            <a:ext cx="7393642" cy="857250"/>
          </a:xfrm>
        </p:spPr>
        <p:txBody>
          <a:bodyPr>
            <a:normAutofit/>
          </a:bodyPr>
          <a:lstStyle/>
          <a:p>
            <a:r>
              <a:rPr lang="en-US" dirty="0" smtClean="0"/>
              <a:t>Graphs: basic types</a:t>
            </a:r>
            <a:endParaRPr lang="en-US" dirty="0"/>
          </a:p>
        </p:txBody>
      </p:sp>
      <p:sp>
        <p:nvSpPr>
          <p:cNvPr id="4" name="Content Placeholder 3"/>
          <p:cNvSpPr>
            <a:spLocks noGrp="1"/>
          </p:cNvSpPr>
          <p:nvPr>
            <p:ph idx="4294967295"/>
            <p:custDataLst>
              <p:tags r:id="rId2"/>
            </p:custDataLst>
          </p:nvPr>
        </p:nvSpPr>
        <p:spPr>
          <a:xfrm>
            <a:off x="818030" y="1237129"/>
            <a:ext cx="6104063" cy="3334871"/>
          </a:xfrm>
          <a:prstGeom prst="rect">
            <a:avLst/>
          </a:prstGeom>
        </p:spPr>
        <p:txBody>
          <a:bodyPr>
            <a:normAutofit lnSpcReduction="10000"/>
          </a:bodyPr>
          <a:lstStyle/>
          <a:p>
            <a:pPr lvl="1"/>
            <a:r>
              <a:rPr lang="en-US" dirty="0" smtClean="0"/>
              <a:t>Directedness:</a:t>
            </a:r>
          </a:p>
          <a:p>
            <a:pPr lvl="2"/>
            <a:r>
              <a:rPr lang="en-US" dirty="0" smtClean="0"/>
              <a:t>A graph may be </a:t>
            </a:r>
            <a:r>
              <a:rPr lang="en-US" b="1" dirty="0" smtClean="0">
                <a:solidFill>
                  <a:schemeClr val="bg2"/>
                </a:solidFill>
              </a:rPr>
              <a:t>directed</a:t>
            </a:r>
            <a:r>
              <a:rPr lang="en-US" dirty="0" smtClean="0"/>
              <a:t>—an edge from A to B only allow you to go from A to B, not B to A,</a:t>
            </a:r>
          </a:p>
          <a:p>
            <a:pPr lvl="2"/>
            <a:r>
              <a:rPr lang="en-US" dirty="0" smtClean="0"/>
              <a:t>or </a:t>
            </a:r>
            <a:r>
              <a:rPr lang="en-US" b="1" dirty="0" smtClean="0">
                <a:solidFill>
                  <a:schemeClr val="bg2"/>
                </a:solidFill>
              </a:rPr>
              <a:t>undirected</a:t>
            </a:r>
            <a:r>
              <a:rPr lang="en-US" dirty="0"/>
              <a:t>—</a:t>
            </a:r>
            <a:r>
              <a:rPr lang="en-US" dirty="0" smtClean="0"/>
              <a:t>an edge between A and B allows travel in both directions, and/or “direction” doesn’t really apply.</a:t>
            </a:r>
          </a:p>
          <a:p>
            <a:pPr lvl="1"/>
            <a:endParaRPr lang="en-US" dirty="0"/>
          </a:p>
          <a:p>
            <a:pPr lvl="1"/>
            <a:r>
              <a:rPr lang="en-US" dirty="0" smtClean="0"/>
              <a:t>Weights:</a:t>
            </a:r>
          </a:p>
          <a:p>
            <a:pPr lvl="2"/>
            <a:r>
              <a:rPr lang="en-US" dirty="0" smtClean="0"/>
              <a:t>A graph may be </a:t>
            </a:r>
            <a:r>
              <a:rPr lang="en-US" b="1" dirty="0">
                <a:solidFill>
                  <a:schemeClr val="bg2"/>
                </a:solidFill>
              </a:rPr>
              <a:t>weighted</a:t>
            </a:r>
            <a:r>
              <a:rPr lang="en-US" dirty="0" smtClean="0"/>
              <a:t>—an edge from A to B has a number representing a length, cost, bandwidth, or strength of that connection)</a:t>
            </a:r>
          </a:p>
          <a:p>
            <a:pPr lvl="2"/>
            <a:r>
              <a:rPr lang="en-US" dirty="0" smtClean="0"/>
              <a:t>or </a:t>
            </a:r>
            <a:r>
              <a:rPr lang="en-US" b="1" dirty="0">
                <a:solidFill>
                  <a:schemeClr val="bg2"/>
                </a:solidFill>
              </a:rPr>
              <a:t>unweighted</a:t>
            </a:r>
            <a:r>
              <a:rPr lang="en-US" dirty="0" smtClean="0"/>
              <a:t>—all edges are equal. </a:t>
            </a:r>
          </a:p>
        </p:txBody>
      </p:sp>
      <p:cxnSp>
        <p:nvCxnSpPr>
          <p:cNvPr id="6" name="Straight Arrow Connector 5"/>
          <p:cNvCxnSpPr/>
          <p:nvPr>
            <p:custDataLst>
              <p:tags r:id="rId3"/>
            </p:custDataLst>
          </p:nvPr>
        </p:nvCxnSpPr>
        <p:spPr>
          <a:xfrm>
            <a:off x="7511930" y="1759903"/>
            <a:ext cx="857250" cy="0"/>
          </a:xfrm>
          <a:prstGeom prst="straightConnector1">
            <a:avLst/>
          </a:prstGeom>
          <a:ln w="730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custDataLst>
              <p:tags r:id="rId4"/>
            </p:custDataLst>
          </p:nvPr>
        </p:nvCxnSpPr>
        <p:spPr>
          <a:xfrm>
            <a:off x="7551151" y="2449848"/>
            <a:ext cx="818029" cy="0"/>
          </a:xfrm>
          <a:prstGeom prst="straightConnector1">
            <a:avLst/>
          </a:prstGeom>
          <a:ln w="730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 name="Oval 6"/>
          <p:cNvSpPr/>
          <p:nvPr>
            <p:custDataLst>
              <p:tags r:id="rId5"/>
            </p:custDataLst>
          </p:nvPr>
        </p:nvSpPr>
        <p:spPr>
          <a:xfrm>
            <a:off x="7025411" y="1517638"/>
            <a:ext cx="501892" cy="484531"/>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custDataLst>
              <p:tags r:id="rId6"/>
            </p:custDataLst>
          </p:nvPr>
        </p:nvSpPr>
        <p:spPr>
          <a:xfrm>
            <a:off x="8369180" y="1517638"/>
            <a:ext cx="498167" cy="48453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custDataLst>
              <p:tags r:id="rId7"/>
            </p:custDataLst>
          </p:nvPr>
        </p:nvSpPr>
        <p:spPr>
          <a:xfrm>
            <a:off x="7025411" y="2183899"/>
            <a:ext cx="501892" cy="484531"/>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custDataLst>
              <p:tags r:id="rId8"/>
            </p:custDataLst>
          </p:nvPr>
        </p:nvSpPr>
        <p:spPr>
          <a:xfrm>
            <a:off x="8369180" y="2183899"/>
            <a:ext cx="498167" cy="48453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custDataLst>
              <p:tags r:id="rId9"/>
            </p:custDataLst>
          </p:nvPr>
        </p:nvCxnSpPr>
        <p:spPr>
          <a:xfrm>
            <a:off x="7511930" y="3522851"/>
            <a:ext cx="857250" cy="0"/>
          </a:xfrm>
          <a:prstGeom prst="straightConnector1">
            <a:avLst/>
          </a:prstGeom>
          <a:ln w="730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custDataLst>
              <p:tags r:id="rId10"/>
            </p:custDataLst>
          </p:nvPr>
        </p:nvSpPr>
        <p:spPr>
          <a:xfrm>
            <a:off x="7025411" y="3280586"/>
            <a:ext cx="501892" cy="484531"/>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custDataLst>
              <p:tags r:id="rId11"/>
            </p:custDataLst>
          </p:nvPr>
        </p:nvSpPr>
        <p:spPr>
          <a:xfrm>
            <a:off x="8369180" y="3280586"/>
            <a:ext cx="498167" cy="48453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7660083" y="3153519"/>
            <a:ext cx="300082" cy="369332"/>
          </a:xfrm>
          <a:prstGeom prst="rect">
            <a:avLst/>
          </a:prstGeom>
        </p:spPr>
        <p:txBody>
          <a:bodyPr wrap="none">
            <a:spAutoFit/>
          </a:bodyPr>
          <a:lstStyle/>
          <a:p>
            <a:r>
              <a:rPr lang="en-US" dirty="0" smtClean="0"/>
              <a:t>3</a:t>
            </a:r>
            <a:endParaRPr lang="en-US" dirty="0"/>
          </a:p>
        </p:txBody>
      </p:sp>
    </p:spTree>
    <p:extLst>
      <p:ext uri="{BB962C8B-B14F-4D97-AF65-F5344CB8AC3E}">
        <p14:creationId xmlns:p14="http://schemas.microsoft.com/office/powerpoint/2010/main" val="37098843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custDataLst>
              <p:tags r:id="rId1"/>
            </p:custDataLst>
          </p:nvPr>
        </p:nvSpPr>
        <p:spPr>
          <a:xfrm>
            <a:off x="1908559" y="700267"/>
            <a:ext cx="4591636" cy="2585323"/>
          </a:xfrm>
          <a:prstGeom prst="rect">
            <a:avLst/>
          </a:prstGeom>
        </p:spPr>
        <p:txBody>
          <a:bodyPr wrap="square">
            <a:spAutoFit/>
          </a:bodyPr>
          <a:lstStyle/>
          <a:p>
            <a:r>
              <a:rPr lang="en-US" dirty="0" smtClean="0">
                <a:solidFill>
                  <a:schemeClr val="bg1"/>
                </a:solidFill>
              </a:rPr>
              <a:t>Diagrams each show a graph with four vertices: Apple, Banana, Pear, Plum. Each answer choice has different edge sets.</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A: no edges</a:t>
            </a:r>
            <a:br>
              <a:rPr lang="en-US" dirty="0" smtClean="0">
                <a:solidFill>
                  <a:schemeClr val="bg1"/>
                </a:solidFill>
              </a:rPr>
            </a:br>
            <a:r>
              <a:rPr lang="en-US" dirty="0" smtClean="0">
                <a:solidFill>
                  <a:schemeClr val="bg1"/>
                </a:solidFill>
              </a:rPr>
              <a:t>B: Apple to Plum directed, Apple to banana undirected</a:t>
            </a:r>
            <a:br>
              <a:rPr lang="en-US" dirty="0" smtClean="0">
                <a:solidFill>
                  <a:schemeClr val="bg1"/>
                </a:solidFill>
              </a:rPr>
            </a:br>
            <a:r>
              <a:rPr lang="en-US" dirty="0" smtClean="0">
                <a:solidFill>
                  <a:schemeClr val="bg1"/>
                </a:solidFill>
              </a:rPr>
              <a:t>C: Apple and Banana point to each other. Two edges point from Plum to Pear</a:t>
            </a:r>
            <a:endParaRPr lang="en-US" dirty="0">
              <a:solidFill>
                <a:schemeClr val="bg1"/>
              </a:solidFill>
            </a:endParaRPr>
          </a:p>
        </p:txBody>
      </p:sp>
      <p:sp>
        <p:nvSpPr>
          <p:cNvPr id="2" name="Title 1"/>
          <p:cNvSpPr>
            <a:spLocks noGrp="1"/>
          </p:cNvSpPr>
          <p:nvPr>
            <p:ph type="title"/>
            <p:custDataLst>
              <p:tags r:id="rId2"/>
            </p:custDataLst>
          </p:nvPr>
        </p:nvSpPr>
        <p:spPr/>
        <p:txBody>
          <a:bodyPr/>
          <a:lstStyle/>
          <a:p>
            <a:r>
              <a:rPr lang="en-US" dirty="0" smtClean="0"/>
              <a:t>Graphs</a:t>
            </a:r>
            <a:endParaRPr lang="en-US" dirty="0"/>
          </a:p>
        </p:txBody>
      </p:sp>
      <p:sp>
        <p:nvSpPr>
          <p:cNvPr id="3" name="Content Placeholder 2"/>
          <p:cNvSpPr>
            <a:spLocks noGrp="1"/>
          </p:cNvSpPr>
          <p:nvPr>
            <p:ph idx="4294967295"/>
            <p:custDataLst>
              <p:tags r:id="rId3"/>
            </p:custDataLst>
          </p:nvPr>
        </p:nvSpPr>
        <p:spPr>
          <a:xfrm>
            <a:off x="902187" y="1207290"/>
            <a:ext cx="7846150" cy="3331526"/>
          </a:xfrm>
          <a:prstGeom prst="rect">
            <a:avLst/>
          </a:prstGeom>
        </p:spPr>
        <p:txBody>
          <a:bodyPr>
            <a:normAutofit/>
          </a:bodyPr>
          <a:lstStyle/>
          <a:p>
            <a:r>
              <a:rPr lang="en-US" dirty="0" smtClean="0"/>
              <a:t>All of the following are valid graphs:</a:t>
            </a:r>
          </a:p>
          <a:p>
            <a:endParaRPr lang="en-US" dirty="0"/>
          </a:p>
          <a:p>
            <a:endParaRPr lang="en-US" dirty="0" smtClean="0"/>
          </a:p>
          <a:p>
            <a:endParaRPr lang="en-US" dirty="0"/>
          </a:p>
          <a:p>
            <a:endParaRPr lang="en-US" dirty="0" smtClean="0"/>
          </a:p>
          <a:p>
            <a:endParaRPr lang="en-US" dirty="0"/>
          </a:p>
          <a:p>
            <a:endParaRPr lang="en-US" dirty="0" smtClean="0"/>
          </a:p>
        </p:txBody>
      </p:sp>
      <p:pic>
        <p:nvPicPr>
          <p:cNvPr id="14" name="Picture 2" descr="https://encrypted-tbn3.gstatic.com/images?q=tbn:ANd9GcT4lmfM6p9KFwsefR9O2Kqp9GLkpDRwmCV0MSgiDQmZyb7dwPk2xQ"/>
          <p:cNvPicPr>
            <a:picLocks noChangeAspect="1" noChangeArrowheads="1"/>
          </p:cNvPicPr>
          <p:nvPr>
            <p:custDataLst>
              <p:tags r:id="rId4"/>
            </p:custDataLst>
          </p:nvPr>
        </p:nvPicPr>
        <p:blipFill>
          <a:blip r:embed="rId22" cstate="print"/>
          <a:srcRect/>
          <a:stretch>
            <a:fillRect/>
          </a:stretch>
        </p:blipFill>
        <p:spPr bwMode="auto">
          <a:xfrm>
            <a:off x="1959781" y="2475889"/>
            <a:ext cx="371475" cy="335272"/>
          </a:xfrm>
          <a:prstGeom prst="rect">
            <a:avLst/>
          </a:prstGeom>
          <a:noFill/>
        </p:spPr>
      </p:pic>
      <p:pic>
        <p:nvPicPr>
          <p:cNvPr id="24" name="Picture 2" descr="https://encrypted-tbn3.gstatic.com/images?q=tbn:ANd9GcT4lmfM6p9KFwsefR9O2Kqp9GLkpDRwmCV0MSgiDQmZyb7dwPk2xQ"/>
          <p:cNvPicPr>
            <a:picLocks noChangeAspect="1" noChangeArrowheads="1"/>
          </p:cNvPicPr>
          <p:nvPr>
            <p:custDataLst>
              <p:tags r:id="rId5"/>
            </p:custDataLst>
          </p:nvPr>
        </p:nvPicPr>
        <p:blipFill>
          <a:blip r:embed="rId22" cstate="print"/>
          <a:srcRect/>
          <a:stretch>
            <a:fillRect/>
          </a:stretch>
        </p:blipFill>
        <p:spPr bwMode="auto">
          <a:xfrm>
            <a:off x="3939584" y="1866947"/>
            <a:ext cx="371475" cy="335272"/>
          </a:xfrm>
          <a:prstGeom prst="rect">
            <a:avLst/>
          </a:prstGeom>
          <a:noFill/>
        </p:spPr>
      </p:pic>
      <p:pic>
        <p:nvPicPr>
          <p:cNvPr id="25" name="Picture 4" descr="https://encrypted-tbn1.gstatic.com/images?q=tbn:ANd9GcSAUv8_U29YTlfHjGlMLegQH8YfQCozUGcVdqIqH3oxfDeSwucO"/>
          <p:cNvPicPr>
            <a:picLocks noChangeAspect="1" noChangeArrowheads="1"/>
          </p:cNvPicPr>
          <p:nvPr>
            <p:custDataLst>
              <p:tags r:id="rId6"/>
            </p:custDataLst>
          </p:nvPr>
        </p:nvPicPr>
        <p:blipFill>
          <a:blip r:embed="rId23" cstate="print"/>
          <a:srcRect/>
          <a:stretch>
            <a:fillRect/>
          </a:stretch>
        </p:blipFill>
        <p:spPr bwMode="auto">
          <a:xfrm>
            <a:off x="4837655" y="1795509"/>
            <a:ext cx="473529" cy="414338"/>
          </a:xfrm>
          <a:prstGeom prst="rect">
            <a:avLst/>
          </a:prstGeom>
          <a:noFill/>
        </p:spPr>
      </p:pic>
      <p:pic>
        <p:nvPicPr>
          <p:cNvPr id="26" name="Picture 25" descr="https://encrypted-tbn0.gstatic.com/images?q=tbn:ANd9GcRNsFlnHAe7nKiLeuUP4J1zsu03FIp0BNp4qlL1BOevuFMiaafRPQ"/>
          <p:cNvPicPr>
            <a:picLocks noChangeAspect="1" noChangeArrowheads="1"/>
          </p:cNvPicPr>
          <p:nvPr>
            <p:custDataLst>
              <p:tags r:id="rId7"/>
            </p:custDataLst>
          </p:nvPr>
        </p:nvPicPr>
        <p:blipFill>
          <a:blip r:embed="rId24" cstate="print"/>
          <a:srcRect/>
          <a:stretch>
            <a:fillRect/>
          </a:stretch>
        </p:blipFill>
        <p:spPr bwMode="auto">
          <a:xfrm>
            <a:off x="3939584" y="2609897"/>
            <a:ext cx="400050" cy="560070"/>
          </a:xfrm>
          <a:prstGeom prst="rect">
            <a:avLst/>
          </a:prstGeom>
          <a:noFill/>
        </p:spPr>
      </p:pic>
      <p:pic>
        <p:nvPicPr>
          <p:cNvPr id="27" name="Picture 8" descr="https://encrypted-tbn0.gstatic.com/images?q=tbn:ANd9GcRydykPEpp_mG9aglgIEhQgbTztXiC2_qAzJluSKcQ9nTWNrhfg"/>
          <p:cNvPicPr>
            <a:picLocks noChangeAspect="1" noChangeArrowheads="1"/>
          </p:cNvPicPr>
          <p:nvPr>
            <p:custDataLst>
              <p:tags r:id="rId8"/>
            </p:custDataLst>
          </p:nvPr>
        </p:nvPicPr>
        <p:blipFill>
          <a:blip r:embed="rId25" cstate="print"/>
          <a:srcRect/>
          <a:stretch>
            <a:fillRect/>
          </a:stretch>
        </p:blipFill>
        <p:spPr bwMode="auto">
          <a:xfrm>
            <a:off x="4853984" y="2724197"/>
            <a:ext cx="457200" cy="342459"/>
          </a:xfrm>
          <a:prstGeom prst="rect">
            <a:avLst/>
          </a:prstGeom>
          <a:noFill/>
        </p:spPr>
      </p:pic>
      <p:cxnSp>
        <p:nvCxnSpPr>
          <p:cNvPr id="29" name="Straight Arrow Connector 28"/>
          <p:cNvCxnSpPr/>
          <p:nvPr>
            <p:custDataLst>
              <p:tags r:id="rId9"/>
            </p:custDataLst>
          </p:nvPr>
        </p:nvCxnSpPr>
        <p:spPr>
          <a:xfrm>
            <a:off x="4282484" y="2255567"/>
            <a:ext cx="628650" cy="58293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26" idx="3"/>
          </p:cNvCxnSpPr>
          <p:nvPr>
            <p:custDataLst>
              <p:tags r:id="rId10"/>
            </p:custDataLst>
          </p:nvPr>
        </p:nvCxnSpPr>
        <p:spPr>
          <a:xfrm flipV="1">
            <a:off x="4339634" y="2152697"/>
            <a:ext cx="514350" cy="73723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pic>
        <p:nvPicPr>
          <p:cNvPr id="34" name="Picture 2" descr="https://encrypted-tbn3.gstatic.com/images?q=tbn:ANd9GcT4lmfM6p9KFwsefR9O2Kqp9GLkpDRwmCV0MSgiDQmZyb7dwPk2xQ"/>
          <p:cNvPicPr>
            <a:picLocks noChangeAspect="1" noChangeArrowheads="1"/>
          </p:cNvPicPr>
          <p:nvPr>
            <p:custDataLst>
              <p:tags r:id="rId11"/>
            </p:custDataLst>
          </p:nvPr>
        </p:nvPicPr>
        <p:blipFill>
          <a:blip r:embed="rId22" cstate="print"/>
          <a:srcRect/>
          <a:stretch>
            <a:fillRect/>
          </a:stretch>
        </p:blipFill>
        <p:spPr bwMode="auto">
          <a:xfrm>
            <a:off x="6807087" y="1805040"/>
            <a:ext cx="371475" cy="335272"/>
          </a:xfrm>
          <a:prstGeom prst="rect">
            <a:avLst/>
          </a:prstGeom>
          <a:noFill/>
        </p:spPr>
      </p:pic>
      <p:pic>
        <p:nvPicPr>
          <p:cNvPr id="35" name="Picture 4" descr="https://encrypted-tbn1.gstatic.com/images?q=tbn:ANd9GcSAUv8_U29YTlfHjGlMLegQH8YfQCozUGcVdqIqH3oxfDeSwucO"/>
          <p:cNvPicPr>
            <a:picLocks noChangeAspect="1" noChangeArrowheads="1"/>
          </p:cNvPicPr>
          <p:nvPr>
            <p:custDataLst>
              <p:tags r:id="rId12"/>
            </p:custDataLst>
          </p:nvPr>
        </p:nvPicPr>
        <p:blipFill>
          <a:blip r:embed="rId23" cstate="print"/>
          <a:srcRect/>
          <a:stretch>
            <a:fillRect/>
          </a:stretch>
        </p:blipFill>
        <p:spPr bwMode="auto">
          <a:xfrm>
            <a:off x="7705158" y="1733602"/>
            <a:ext cx="473529" cy="414338"/>
          </a:xfrm>
          <a:prstGeom prst="rect">
            <a:avLst/>
          </a:prstGeom>
          <a:noFill/>
        </p:spPr>
      </p:pic>
      <p:pic>
        <p:nvPicPr>
          <p:cNvPr id="36" name="Picture 35" descr="https://encrypted-tbn0.gstatic.com/images?q=tbn:ANd9GcRNsFlnHAe7nKiLeuUP4J1zsu03FIp0BNp4qlL1BOevuFMiaafRPQ"/>
          <p:cNvPicPr>
            <a:picLocks noChangeAspect="1" noChangeArrowheads="1"/>
          </p:cNvPicPr>
          <p:nvPr>
            <p:custDataLst>
              <p:tags r:id="rId13"/>
            </p:custDataLst>
          </p:nvPr>
        </p:nvPicPr>
        <p:blipFill>
          <a:blip r:embed="rId24" cstate="print"/>
          <a:srcRect/>
          <a:stretch>
            <a:fillRect/>
          </a:stretch>
        </p:blipFill>
        <p:spPr bwMode="auto">
          <a:xfrm>
            <a:off x="6807087" y="2547990"/>
            <a:ext cx="400050" cy="560070"/>
          </a:xfrm>
          <a:prstGeom prst="rect">
            <a:avLst/>
          </a:prstGeom>
          <a:noFill/>
        </p:spPr>
      </p:pic>
      <p:pic>
        <p:nvPicPr>
          <p:cNvPr id="37" name="Picture 8" descr="https://encrypted-tbn0.gstatic.com/images?q=tbn:ANd9GcRydykPEpp_mG9aglgIEhQgbTztXiC2_qAzJluSKcQ9nTWNrhfg"/>
          <p:cNvPicPr>
            <a:picLocks noChangeAspect="1" noChangeArrowheads="1"/>
          </p:cNvPicPr>
          <p:nvPr>
            <p:custDataLst>
              <p:tags r:id="rId14"/>
            </p:custDataLst>
          </p:nvPr>
        </p:nvPicPr>
        <p:blipFill>
          <a:blip r:embed="rId25" cstate="print"/>
          <a:srcRect/>
          <a:stretch>
            <a:fillRect/>
          </a:stretch>
        </p:blipFill>
        <p:spPr bwMode="auto">
          <a:xfrm>
            <a:off x="7721487" y="2662290"/>
            <a:ext cx="457200" cy="342459"/>
          </a:xfrm>
          <a:prstGeom prst="rect">
            <a:avLst/>
          </a:prstGeom>
          <a:noFill/>
        </p:spPr>
      </p:pic>
      <p:cxnSp>
        <p:nvCxnSpPr>
          <p:cNvPr id="51" name="Straight Arrow Connector 50"/>
          <p:cNvCxnSpPr/>
          <p:nvPr>
            <p:custDataLst>
              <p:tags r:id="rId15"/>
            </p:custDataLst>
          </p:nvPr>
        </p:nvCxnSpPr>
        <p:spPr>
          <a:xfrm flipH="1">
            <a:off x="7178562" y="2899135"/>
            <a:ext cx="60578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55" name="Straight Arrow Connector 54"/>
          <p:cNvCxnSpPr/>
          <p:nvPr>
            <p:custDataLst>
              <p:tags r:id="rId16"/>
            </p:custDataLst>
          </p:nvPr>
        </p:nvCxnSpPr>
        <p:spPr>
          <a:xfrm flipH="1">
            <a:off x="7162380" y="2028444"/>
            <a:ext cx="542778" cy="380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58" name="Straight Arrow Connector 57"/>
          <p:cNvCxnSpPr/>
          <p:nvPr>
            <p:custDataLst>
              <p:tags r:id="rId17"/>
            </p:custDataLst>
          </p:nvPr>
        </p:nvCxnSpPr>
        <p:spPr>
          <a:xfrm>
            <a:off x="7173043" y="1905360"/>
            <a:ext cx="599928" cy="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custDataLst>
              <p:tags r:id="rId18"/>
            </p:custDataLst>
          </p:nvPr>
        </p:nvCxnSpPr>
        <p:spPr>
          <a:xfrm>
            <a:off x="4312087" y="1992927"/>
            <a:ext cx="599928" cy="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custDataLst>
              <p:tags r:id="rId19"/>
            </p:custDataLst>
          </p:nvPr>
        </p:nvCxnSpPr>
        <p:spPr>
          <a:xfrm flipH="1">
            <a:off x="4312087" y="2968867"/>
            <a:ext cx="60578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custDataLst>
              <p:tags r:id="rId20"/>
            </p:custDataLst>
          </p:nvPr>
        </p:nvCxnSpPr>
        <p:spPr>
          <a:xfrm flipH="1">
            <a:off x="4282484" y="2112402"/>
            <a:ext cx="542778" cy="380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7" name="Freeform 6"/>
          <p:cNvSpPr/>
          <p:nvPr/>
        </p:nvSpPr>
        <p:spPr>
          <a:xfrm>
            <a:off x="7970364" y="2255567"/>
            <a:ext cx="514431" cy="541436"/>
          </a:xfrm>
          <a:custGeom>
            <a:avLst/>
            <a:gdLst>
              <a:gd name="connsiteX0" fmla="*/ 0 w 472135"/>
              <a:gd name="connsiteY0" fmla="*/ 411452 h 569997"/>
              <a:gd name="connsiteX1" fmla="*/ 468261 w 472135"/>
              <a:gd name="connsiteY1" fmla="*/ 2184 h 569997"/>
              <a:gd name="connsiteX2" fmla="*/ 184355 w 472135"/>
              <a:gd name="connsiteY2" fmla="*/ 569997 h 569997"/>
            </a:gdLst>
            <a:ahLst/>
            <a:cxnLst>
              <a:cxn ang="0">
                <a:pos x="connsiteX0" y="connsiteY0"/>
              </a:cxn>
              <a:cxn ang="0">
                <a:pos x="connsiteX1" y="connsiteY1"/>
              </a:cxn>
              <a:cxn ang="0">
                <a:pos x="connsiteX2" y="connsiteY2"/>
              </a:cxn>
            </a:cxnLst>
            <a:rect l="l" t="t" r="r" b="b"/>
            <a:pathLst>
              <a:path w="472135" h="569997">
                <a:moveTo>
                  <a:pt x="0" y="411452"/>
                </a:moveTo>
                <a:cubicBezTo>
                  <a:pt x="218767" y="193606"/>
                  <a:pt x="437535" y="-24240"/>
                  <a:pt x="468261" y="2184"/>
                </a:cubicBezTo>
                <a:cubicBezTo>
                  <a:pt x="498987" y="28608"/>
                  <a:pt x="341671" y="299302"/>
                  <a:pt x="184355" y="569997"/>
                </a:cubicBezTo>
              </a:path>
            </a:pathLst>
          </a:custGeom>
          <a:ln w="3810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4" name="Rectangle 3"/>
          <p:cNvSpPr/>
          <p:nvPr/>
        </p:nvSpPr>
        <p:spPr>
          <a:xfrm>
            <a:off x="1259064" y="3405542"/>
            <a:ext cx="1959771" cy="646331"/>
          </a:xfrm>
          <a:prstGeom prst="rect">
            <a:avLst/>
          </a:prstGeom>
        </p:spPr>
        <p:txBody>
          <a:bodyPr wrap="square">
            <a:spAutoFit/>
          </a:bodyPr>
          <a:lstStyle/>
          <a:p>
            <a:r>
              <a:rPr lang="en-US" dirty="0" smtClean="0"/>
              <a:t>A graph could be a single node</a:t>
            </a:r>
            <a:endParaRPr lang="en-US" dirty="0"/>
          </a:p>
        </p:txBody>
      </p:sp>
      <p:sp>
        <p:nvSpPr>
          <p:cNvPr id="38" name="Rectangle 37"/>
          <p:cNvSpPr/>
          <p:nvPr/>
        </p:nvSpPr>
        <p:spPr>
          <a:xfrm>
            <a:off x="3708178" y="3409061"/>
            <a:ext cx="1959771" cy="923330"/>
          </a:xfrm>
          <a:prstGeom prst="rect">
            <a:avLst/>
          </a:prstGeom>
        </p:spPr>
        <p:txBody>
          <a:bodyPr wrap="square">
            <a:spAutoFit/>
          </a:bodyPr>
          <a:lstStyle/>
          <a:p>
            <a:r>
              <a:rPr lang="en-US" dirty="0" smtClean="0"/>
              <a:t>An example of a directed graph with 4 nodes</a:t>
            </a:r>
            <a:endParaRPr lang="en-US" dirty="0"/>
          </a:p>
        </p:txBody>
      </p:sp>
      <p:sp>
        <p:nvSpPr>
          <p:cNvPr id="39" name="Rectangle 38"/>
          <p:cNvSpPr/>
          <p:nvPr/>
        </p:nvSpPr>
        <p:spPr>
          <a:xfrm>
            <a:off x="6500195" y="3413428"/>
            <a:ext cx="2418892" cy="1200329"/>
          </a:xfrm>
          <a:prstGeom prst="rect">
            <a:avLst/>
          </a:prstGeom>
        </p:spPr>
        <p:txBody>
          <a:bodyPr wrap="square">
            <a:spAutoFit/>
          </a:bodyPr>
          <a:lstStyle/>
          <a:p>
            <a:r>
              <a:rPr lang="en-US" dirty="0" smtClean="0"/>
              <a:t>Graphs don’t have to be connected (notice this one has two separated parts)</a:t>
            </a:r>
            <a:endParaRPr lang="en-US" dirty="0"/>
          </a:p>
        </p:txBody>
      </p:sp>
    </p:spTree>
    <p:extLst>
      <p:ext uri="{BB962C8B-B14F-4D97-AF65-F5344CB8AC3E}">
        <p14:creationId xmlns:p14="http://schemas.microsoft.com/office/powerpoint/2010/main" val="3443529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custDataLst>
              <p:tags r:id="rId1"/>
            </p:custDataLst>
          </p:nvPr>
        </p:nvSpPr>
        <p:spPr/>
        <p:txBody>
          <a:bodyPr/>
          <a:lstStyle/>
          <a:p>
            <a:r>
              <a:rPr lang="en-US" dirty="0"/>
              <a:t>Graph terminology: </a:t>
            </a:r>
            <a:r>
              <a:rPr lang="en-US" b="1" dirty="0" smtClean="0"/>
              <a:t>Paths</a:t>
            </a:r>
            <a:endParaRPr lang="en-US" b="1" dirty="0"/>
          </a:p>
        </p:txBody>
      </p:sp>
      <p:sp>
        <p:nvSpPr>
          <p:cNvPr id="674819" name="Rectangle 3"/>
          <p:cNvSpPr>
            <a:spLocks noGrp="1" noChangeArrowheads="1"/>
          </p:cNvSpPr>
          <p:nvPr>
            <p:ph type="body" idx="4294967295"/>
            <p:custDataLst>
              <p:tags r:id="rId2"/>
            </p:custDataLst>
          </p:nvPr>
        </p:nvSpPr>
        <p:spPr>
          <a:xfrm>
            <a:off x="1113502" y="1128251"/>
            <a:ext cx="7728156" cy="3711063"/>
          </a:xfrm>
          <a:prstGeom prst="rect">
            <a:avLst/>
          </a:prstGeom>
        </p:spPr>
        <p:txBody>
          <a:bodyPr>
            <a:normAutofit/>
          </a:bodyPr>
          <a:lstStyle/>
          <a:p>
            <a:r>
              <a:rPr lang="en-US" b="1" dirty="0"/>
              <a:t>path</a:t>
            </a:r>
            <a:r>
              <a:rPr lang="en-US" dirty="0"/>
              <a:t>: A path from vertex </a:t>
            </a:r>
            <a:r>
              <a:rPr lang="en-US" i="1" dirty="0"/>
              <a:t>a</a:t>
            </a:r>
            <a:r>
              <a:rPr lang="en-US" dirty="0"/>
              <a:t> to </a:t>
            </a:r>
            <a:r>
              <a:rPr lang="en-US" i="1" dirty="0"/>
              <a:t>b</a:t>
            </a:r>
            <a:r>
              <a:rPr lang="en-US" dirty="0"/>
              <a:t> is a sequence of edges that can be followed starting from </a:t>
            </a:r>
            <a:r>
              <a:rPr lang="en-US" i="1" dirty="0"/>
              <a:t>a</a:t>
            </a:r>
            <a:r>
              <a:rPr lang="en-US" dirty="0"/>
              <a:t> to reach </a:t>
            </a:r>
            <a:r>
              <a:rPr lang="en-US" i="1" dirty="0"/>
              <a:t>b</a:t>
            </a:r>
            <a:r>
              <a:rPr lang="en-US" dirty="0" smtClean="0"/>
              <a:t>.</a:t>
            </a:r>
            <a:endParaRPr lang="en-US" b="1" dirty="0" smtClean="0"/>
          </a:p>
          <a:p>
            <a:pPr marL="0" lvl="1" indent="0">
              <a:buNone/>
            </a:pPr>
            <a:endParaRPr lang="en-US" dirty="0"/>
          </a:p>
          <a:p>
            <a:r>
              <a:rPr lang="en-US" b="1" dirty="0"/>
              <a:t>neighbor</a:t>
            </a:r>
            <a:r>
              <a:rPr lang="en-US" i="1" dirty="0"/>
              <a:t> </a:t>
            </a:r>
            <a:r>
              <a:rPr lang="en-US" dirty="0"/>
              <a:t>or </a:t>
            </a:r>
            <a:r>
              <a:rPr lang="en-US" b="1" dirty="0"/>
              <a:t>adjacent</a:t>
            </a:r>
            <a:r>
              <a:rPr lang="en-US" i="1" dirty="0"/>
              <a:t>: </a:t>
            </a:r>
            <a:r>
              <a:rPr lang="en-US" dirty="0"/>
              <a:t>Two </a:t>
            </a:r>
            <a:r>
              <a:rPr lang="en-US" dirty="0" smtClean="0"/>
              <a:t>vertices connected </a:t>
            </a:r>
            <a:r>
              <a:rPr lang="en-US" dirty="0"/>
              <a:t>directly by an edge</a:t>
            </a:r>
            <a:r>
              <a:rPr lang="en-US" dirty="0" smtClean="0"/>
              <a:t>.</a:t>
            </a:r>
          </a:p>
          <a:p>
            <a:endParaRPr lang="en-US" dirty="0"/>
          </a:p>
          <a:p>
            <a:r>
              <a:rPr lang="en-US" b="1" dirty="0"/>
              <a:t>reachable</a:t>
            </a:r>
            <a:r>
              <a:rPr lang="en-US" dirty="0"/>
              <a:t>: Vertex </a:t>
            </a:r>
            <a:r>
              <a:rPr lang="en-US" i="1" dirty="0"/>
              <a:t>a</a:t>
            </a:r>
            <a:r>
              <a:rPr lang="en-US" dirty="0"/>
              <a:t> is </a:t>
            </a:r>
            <a:r>
              <a:rPr lang="en-US" i="1" dirty="0"/>
              <a:t>reachable </a:t>
            </a:r>
            <a:r>
              <a:rPr lang="en-US" dirty="0"/>
              <a:t>from </a:t>
            </a:r>
            <a:r>
              <a:rPr lang="en-US" i="1" dirty="0" smtClean="0"/>
              <a:t>b</a:t>
            </a:r>
            <a:r>
              <a:rPr lang="en-US" dirty="0" smtClean="0"/>
              <a:t> if </a:t>
            </a:r>
            <a:r>
              <a:rPr lang="en-US" dirty="0"/>
              <a:t>a path exists from </a:t>
            </a:r>
            <a:r>
              <a:rPr lang="en-US" i="1" dirty="0"/>
              <a:t>a</a:t>
            </a:r>
            <a:r>
              <a:rPr lang="en-US" dirty="0"/>
              <a:t> to </a:t>
            </a:r>
            <a:r>
              <a:rPr lang="en-US" i="1" dirty="0"/>
              <a:t>b</a:t>
            </a:r>
            <a:r>
              <a:rPr lang="en-US" dirty="0"/>
              <a:t>.</a:t>
            </a:r>
          </a:p>
          <a:p>
            <a:pPr lvl="1"/>
            <a:endParaRPr lang="en-US" dirty="0"/>
          </a:p>
          <a:p>
            <a:r>
              <a:rPr lang="en-US" b="1" dirty="0"/>
              <a:t>connected</a:t>
            </a:r>
            <a:r>
              <a:rPr lang="en-US" dirty="0"/>
              <a:t>: A graph is </a:t>
            </a:r>
            <a:r>
              <a:rPr lang="en-US" i="1" dirty="0"/>
              <a:t>connected</a:t>
            </a:r>
            <a:r>
              <a:rPr lang="en-US" dirty="0"/>
              <a:t> if </a:t>
            </a:r>
            <a:r>
              <a:rPr lang="en-US" dirty="0" smtClean="0"/>
              <a:t>every vertex </a:t>
            </a:r>
            <a:r>
              <a:rPr lang="en-US" dirty="0"/>
              <a:t>is reachable from every other</a:t>
            </a:r>
            <a:r>
              <a:rPr lang="en-US" dirty="0" smtClean="0"/>
              <a:t>.</a:t>
            </a:r>
          </a:p>
          <a:p>
            <a:endParaRPr lang="en-US" dirty="0"/>
          </a:p>
          <a:p>
            <a:r>
              <a:rPr lang="en-US" b="1" dirty="0"/>
              <a:t>cycle</a:t>
            </a:r>
            <a:r>
              <a:rPr lang="en-US" dirty="0"/>
              <a:t>: A path that begins and ends at the same node.</a:t>
            </a:r>
          </a:p>
          <a:p>
            <a:endParaRPr lang="en-US" dirty="0"/>
          </a:p>
          <a:p>
            <a:endParaRPr lang="en-US" dirty="0"/>
          </a:p>
        </p:txBody>
      </p:sp>
    </p:spTree>
    <p:extLst>
      <p:ext uri="{BB962C8B-B14F-4D97-AF65-F5344CB8AC3E}">
        <p14:creationId xmlns:p14="http://schemas.microsoft.com/office/powerpoint/2010/main" val="2399340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48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48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48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481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48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Representing Graphs</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Ways we could implement a Graph class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1611960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Adjacency Matrix</a:t>
            </a:r>
            <a:endParaRPr lang="en-US" dirty="0"/>
          </a:p>
        </p:txBody>
      </p:sp>
      <p:sp>
        <p:nvSpPr>
          <p:cNvPr id="5" name="Text Placeholder 4"/>
          <p:cNvSpPr>
            <a:spLocks noGrp="1"/>
          </p:cNvSpPr>
          <p:nvPr>
            <p:ph type="body" sz="half" idx="2"/>
            <p:custDataLst>
              <p:tags r:id="rId2"/>
            </p:custDataLst>
          </p:nvPr>
        </p:nvSpPr>
        <p:spPr/>
        <p:txBody>
          <a:bodyPr/>
          <a:lstStyle/>
          <a:p>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74885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custDataLst>
              <p:tags r:id="rId1"/>
            </p:custDataLst>
            <p:extLst/>
          </p:nvPr>
        </p:nvGraphicFramePr>
        <p:xfrm>
          <a:off x="4987673" y="888370"/>
          <a:ext cx="3600989" cy="3788442"/>
        </p:xfrm>
        <a:graphic>
          <a:graphicData uri="http://schemas.openxmlformats.org/drawingml/2006/table">
            <a:tbl>
              <a:tblPr firstRow="1" bandRow="1">
                <a:tableStyleId>{5DA37D80-6434-44D0-A028-1B22A696006F}</a:tableStyleId>
              </a:tblPr>
              <a:tblGrid>
                <a:gridCol w="514427">
                  <a:extLst>
                    <a:ext uri="{9D8B030D-6E8A-4147-A177-3AD203B41FA5}">
                      <a16:colId xmlns:a16="http://schemas.microsoft.com/office/drawing/2014/main" val="20000"/>
                    </a:ext>
                  </a:extLst>
                </a:gridCol>
                <a:gridCol w="514427">
                  <a:extLst>
                    <a:ext uri="{9D8B030D-6E8A-4147-A177-3AD203B41FA5}">
                      <a16:colId xmlns:a16="http://schemas.microsoft.com/office/drawing/2014/main" val="20001"/>
                    </a:ext>
                  </a:extLst>
                </a:gridCol>
                <a:gridCol w="514427">
                  <a:extLst>
                    <a:ext uri="{9D8B030D-6E8A-4147-A177-3AD203B41FA5}">
                      <a16:colId xmlns:a16="http://schemas.microsoft.com/office/drawing/2014/main" val="20002"/>
                    </a:ext>
                  </a:extLst>
                </a:gridCol>
                <a:gridCol w="514427">
                  <a:extLst>
                    <a:ext uri="{9D8B030D-6E8A-4147-A177-3AD203B41FA5}">
                      <a16:colId xmlns:a16="http://schemas.microsoft.com/office/drawing/2014/main" val="20003"/>
                    </a:ext>
                  </a:extLst>
                </a:gridCol>
                <a:gridCol w="514427">
                  <a:extLst>
                    <a:ext uri="{9D8B030D-6E8A-4147-A177-3AD203B41FA5}">
                      <a16:colId xmlns:a16="http://schemas.microsoft.com/office/drawing/2014/main" val="20004"/>
                    </a:ext>
                  </a:extLst>
                </a:gridCol>
                <a:gridCol w="514427">
                  <a:extLst>
                    <a:ext uri="{9D8B030D-6E8A-4147-A177-3AD203B41FA5}">
                      <a16:colId xmlns:a16="http://schemas.microsoft.com/office/drawing/2014/main" val="20005"/>
                    </a:ext>
                  </a:extLst>
                </a:gridCol>
                <a:gridCol w="514427">
                  <a:extLst>
                    <a:ext uri="{9D8B030D-6E8A-4147-A177-3AD203B41FA5}">
                      <a16:colId xmlns:a16="http://schemas.microsoft.com/office/drawing/2014/main" val="20006"/>
                    </a:ext>
                  </a:extLst>
                </a:gridCol>
              </a:tblGrid>
              <a:tr h="541206">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extLst>
                  <a:ext uri="{0D108BD9-81ED-4DB2-BD59-A6C34878D82A}">
                    <a16:rowId xmlns:a16="http://schemas.microsoft.com/office/drawing/2014/main" val="10000"/>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1"/>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2"/>
                  </a:ext>
                </a:extLst>
              </a:tr>
              <a:tr h="541206">
                <a:tc>
                  <a:txBody>
                    <a:bodyPr/>
                    <a:lstStyle/>
                    <a:p>
                      <a:pPr algn="ct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3"/>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4"/>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extLst>
                  <a:ext uri="{0D108BD9-81ED-4DB2-BD59-A6C34878D82A}">
                    <a16:rowId xmlns:a16="http://schemas.microsoft.com/office/drawing/2014/main" val="10005"/>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6"/>
                  </a:ext>
                </a:extLst>
              </a:tr>
            </a:tbl>
          </a:graphicData>
        </a:graphic>
      </p:graphicFrame>
      <p:sp>
        <p:nvSpPr>
          <p:cNvPr id="19457" name="Rectangle 1"/>
          <p:cNvSpPr>
            <a:spLocks noGrp="1" noChangeArrowheads="1"/>
          </p:cNvSpPr>
          <p:nvPr>
            <p:ph type="title" idx="4294967295"/>
            <p:custDataLst>
              <p:tags r:id="rId2"/>
            </p:custDataLst>
          </p:nvPr>
        </p:nvSpPr>
        <p:spPr>
          <a:xfrm>
            <a:off x="674625" y="-86783"/>
            <a:ext cx="6171120"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Representing Graphs: </a:t>
            </a:r>
            <a:r>
              <a:rPr lang="en-US" b="1" dirty="0"/>
              <a:t>Adjacency </a:t>
            </a:r>
            <a:r>
              <a:rPr lang="en-US" b="1" dirty="0" smtClean="0"/>
              <a:t>matrix</a:t>
            </a:r>
            <a:endParaRPr lang="en-US" b="1" dirty="0"/>
          </a:p>
        </p:txBody>
      </p:sp>
      <p:sp>
        <p:nvSpPr>
          <p:cNvPr id="19458" name="AutoShape 2"/>
          <p:cNvSpPr>
            <a:spLocks noChangeArrowheads="1"/>
          </p:cNvSpPr>
          <p:nvPr>
            <p:custDataLst>
              <p:tags r:id="rId3"/>
            </p:custDataLst>
          </p:nvPr>
        </p:nvSpPr>
        <p:spPr bwMode="auto">
          <a:xfrm>
            <a:off x="1151005" y="1873313"/>
            <a:ext cx="436680" cy="416609"/>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59" name="AutoShape 3"/>
          <p:cNvSpPr>
            <a:spLocks noChangeArrowheads="1"/>
          </p:cNvSpPr>
          <p:nvPr>
            <p:custDataLst>
              <p:tags r:id="rId4"/>
            </p:custDataLst>
          </p:nvPr>
        </p:nvSpPr>
        <p:spPr bwMode="auto">
          <a:xfrm>
            <a:off x="2072245" y="2794553"/>
            <a:ext cx="436680" cy="416609"/>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0" name="AutoShape 4"/>
          <p:cNvSpPr>
            <a:spLocks noChangeArrowheads="1"/>
          </p:cNvSpPr>
          <p:nvPr>
            <p:custDataLst>
              <p:tags r:id="rId5"/>
            </p:custDataLst>
          </p:nvPr>
        </p:nvSpPr>
        <p:spPr bwMode="auto">
          <a:xfrm>
            <a:off x="2993485" y="1873313"/>
            <a:ext cx="436680" cy="416609"/>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1" name="AutoShape 5"/>
          <p:cNvSpPr>
            <a:spLocks noChangeArrowheads="1"/>
          </p:cNvSpPr>
          <p:nvPr>
            <p:custDataLst>
              <p:tags r:id="rId6"/>
            </p:custDataLst>
          </p:nvPr>
        </p:nvSpPr>
        <p:spPr bwMode="auto">
          <a:xfrm>
            <a:off x="2993485" y="3715793"/>
            <a:ext cx="436680" cy="416609"/>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2" name="AutoShape 6"/>
          <p:cNvSpPr>
            <a:spLocks noChangeArrowheads="1"/>
          </p:cNvSpPr>
          <p:nvPr>
            <p:custDataLst>
              <p:tags r:id="rId7"/>
            </p:custDataLst>
          </p:nvPr>
        </p:nvSpPr>
        <p:spPr bwMode="auto">
          <a:xfrm>
            <a:off x="1151005" y="3715793"/>
            <a:ext cx="436680" cy="416609"/>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19464" name="AutoShape 8"/>
          <p:cNvCxnSpPr>
            <a:cxnSpLocks noChangeShapeType="1"/>
            <a:stCxn id="19463" idx="0"/>
            <a:endCxn id="19458" idx="3"/>
          </p:cNvCxnSpPr>
          <p:nvPr>
            <p:custDataLst>
              <p:tags r:id="rId8"/>
            </p:custDataLst>
          </p:nvPr>
        </p:nvCxnSpPr>
        <p:spPr bwMode="auto">
          <a:xfrm flipV="1">
            <a:off x="884785" y="2228911"/>
            <a:ext cx="330170" cy="56564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5" name="AutoShape 9"/>
          <p:cNvCxnSpPr>
            <a:cxnSpLocks noChangeShapeType="1"/>
            <a:stCxn id="19463" idx="4"/>
            <a:endCxn id="19462" idx="1"/>
          </p:cNvCxnSpPr>
          <p:nvPr>
            <p:custDataLst>
              <p:tags r:id="rId9"/>
            </p:custDataLst>
          </p:nvPr>
        </p:nvCxnSpPr>
        <p:spPr bwMode="auto">
          <a:xfrm>
            <a:off x="884785" y="3211162"/>
            <a:ext cx="330170" cy="565642"/>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6" name="AutoShape 10"/>
          <p:cNvCxnSpPr>
            <a:cxnSpLocks noChangeShapeType="1"/>
            <a:stCxn id="19458" idx="5"/>
            <a:endCxn id="19459" idx="1"/>
          </p:cNvCxnSpPr>
          <p:nvPr>
            <p:custDataLst>
              <p:tags r:id="rId10"/>
            </p:custDataLst>
          </p:nvPr>
        </p:nvCxnSpPr>
        <p:spPr bwMode="auto">
          <a:xfrm>
            <a:off x="1523735" y="2228911"/>
            <a:ext cx="612461" cy="626654"/>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7" name="AutoShape 11"/>
          <p:cNvCxnSpPr>
            <a:cxnSpLocks noChangeShapeType="1"/>
            <a:stCxn id="19459" idx="3"/>
            <a:endCxn id="19462" idx="7"/>
          </p:cNvCxnSpPr>
          <p:nvPr>
            <p:custDataLst>
              <p:tags r:id="rId11"/>
            </p:custDataLst>
          </p:nvPr>
        </p:nvCxnSpPr>
        <p:spPr bwMode="auto">
          <a:xfrm flipH="1">
            <a:off x="1523735" y="315015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8" name="AutoShape 12"/>
          <p:cNvCxnSpPr>
            <a:cxnSpLocks noChangeShapeType="1"/>
            <a:stCxn id="19459" idx="7"/>
            <a:endCxn id="19460" idx="3"/>
          </p:cNvCxnSpPr>
          <p:nvPr>
            <p:custDataLst>
              <p:tags r:id="rId12"/>
            </p:custDataLst>
          </p:nvPr>
        </p:nvCxnSpPr>
        <p:spPr bwMode="auto">
          <a:xfrm flipV="1">
            <a:off x="2444975" y="222891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9" name="AutoShape 13"/>
          <p:cNvCxnSpPr>
            <a:cxnSpLocks noChangeShapeType="1"/>
            <a:stCxn id="19459" idx="5"/>
            <a:endCxn id="19461" idx="1"/>
          </p:cNvCxnSpPr>
          <p:nvPr>
            <p:custDataLst>
              <p:tags r:id="rId13"/>
            </p:custDataLst>
          </p:nvPr>
        </p:nvCxnSpPr>
        <p:spPr bwMode="auto">
          <a:xfrm>
            <a:off x="2444975" y="315015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0" name="AutoShape 14"/>
          <p:cNvCxnSpPr>
            <a:cxnSpLocks noChangeShapeType="1"/>
            <a:stCxn id="19462" idx="6"/>
            <a:endCxn id="19461" idx="2"/>
          </p:cNvCxnSpPr>
          <p:nvPr>
            <p:custDataLst>
              <p:tags r:id="rId14"/>
            </p:custDataLst>
          </p:nvPr>
        </p:nvCxnSpPr>
        <p:spPr bwMode="auto">
          <a:xfrm>
            <a:off x="1587685" y="3924098"/>
            <a:ext cx="1405800" cy="0"/>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1" name="AutoShape 15"/>
          <p:cNvCxnSpPr>
            <a:cxnSpLocks noChangeShapeType="1"/>
            <a:stCxn id="19460" idx="4"/>
            <a:endCxn id="19461" idx="0"/>
          </p:cNvCxnSpPr>
          <p:nvPr>
            <p:custDataLst>
              <p:tags r:id="rId15"/>
            </p:custDataLst>
          </p:nvPr>
        </p:nvCxnSpPr>
        <p:spPr bwMode="auto">
          <a:xfrm>
            <a:off x="3211825" y="2289922"/>
            <a:ext cx="0" cy="142587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2" name="AutoShape 16"/>
          <p:cNvCxnSpPr>
            <a:cxnSpLocks noChangeShapeType="1"/>
            <a:stCxn id="19458" idx="6"/>
            <a:endCxn id="19460" idx="2"/>
          </p:cNvCxnSpPr>
          <p:nvPr>
            <p:custDataLst>
              <p:tags r:id="rId16"/>
            </p:custDataLst>
          </p:nvPr>
        </p:nvCxnSpPr>
        <p:spPr bwMode="auto">
          <a:xfrm>
            <a:off x="1587685" y="2081618"/>
            <a:ext cx="1405800" cy="0"/>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3" name="AutoShape 17"/>
          <p:cNvCxnSpPr>
            <a:cxnSpLocks noChangeShapeType="1"/>
            <a:stCxn id="19458" idx="4"/>
            <a:endCxn id="19462" idx="0"/>
          </p:cNvCxnSpPr>
          <p:nvPr>
            <p:custDataLst>
              <p:tags r:id="rId17"/>
            </p:custDataLst>
          </p:nvPr>
        </p:nvCxnSpPr>
        <p:spPr bwMode="auto">
          <a:xfrm>
            <a:off x="1369345" y="2289922"/>
            <a:ext cx="0" cy="1425872"/>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9474" name="AutoShape 18"/>
          <p:cNvSpPr>
            <a:spLocks noChangeArrowheads="1"/>
          </p:cNvSpPr>
          <p:nvPr>
            <p:custDataLst>
              <p:tags r:id="rId18"/>
            </p:custDataLst>
          </p:nvPr>
        </p:nvSpPr>
        <p:spPr bwMode="auto">
          <a:xfrm>
            <a:off x="5000269" y="1460175"/>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5" name="AutoShape 19"/>
          <p:cNvSpPr>
            <a:spLocks noChangeArrowheads="1"/>
          </p:cNvSpPr>
          <p:nvPr>
            <p:custDataLst>
              <p:tags r:id="rId19"/>
            </p:custDataLst>
          </p:nvPr>
        </p:nvSpPr>
        <p:spPr bwMode="auto">
          <a:xfrm>
            <a:off x="5000269" y="2000475"/>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6" name="AutoShape 20"/>
          <p:cNvSpPr>
            <a:spLocks noChangeArrowheads="1"/>
          </p:cNvSpPr>
          <p:nvPr>
            <p:custDataLst>
              <p:tags r:id="rId20"/>
            </p:custDataLst>
          </p:nvPr>
        </p:nvSpPr>
        <p:spPr bwMode="auto">
          <a:xfrm>
            <a:off x="5000269" y="255913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7" name="AutoShape 21"/>
          <p:cNvSpPr>
            <a:spLocks noChangeArrowheads="1"/>
          </p:cNvSpPr>
          <p:nvPr>
            <p:custDataLst>
              <p:tags r:id="rId21"/>
            </p:custDataLst>
          </p:nvPr>
        </p:nvSpPr>
        <p:spPr bwMode="auto">
          <a:xfrm>
            <a:off x="5000950" y="3086895"/>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8" name="AutoShape 22"/>
          <p:cNvSpPr>
            <a:spLocks noChangeArrowheads="1"/>
          </p:cNvSpPr>
          <p:nvPr>
            <p:custDataLst>
              <p:tags r:id="rId22"/>
            </p:custDataLst>
          </p:nvPr>
        </p:nvSpPr>
        <p:spPr bwMode="auto">
          <a:xfrm>
            <a:off x="5000269" y="3643705"/>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9" name="AutoShape 23"/>
          <p:cNvSpPr>
            <a:spLocks noChangeArrowheads="1"/>
          </p:cNvSpPr>
          <p:nvPr>
            <p:custDataLst>
              <p:tags r:id="rId23"/>
            </p:custDataLst>
          </p:nvPr>
        </p:nvSpPr>
        <p:spPr bwMode="auto">
          <a:xfrm>
            <a:off x="5012700" y="4171467"/>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2" name="AutoShape 26"/>
          <p:cNvSpPr>
            <a:spLocks noChangeArrowheads="1"/>
          </p:cNvSpPr>
          <p:nvPr>
            <p:custDataLst>
              <p:tags r:id="rId24"/>
            </p:custDataLst>
          </p:nvPr>
        </p:nvSpPr>
        <p:spPr bwMode="auto">
          <a:xfrm>
            <a:off x="6035722" y="915669"/>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4" name="AutoShape 28"/>
          <p:cNvSpPr>
            <a:spLocks noChangeArrowheads="1"/>
          </p:cNvSpPr>
          <p:nvPr>
            <p:custDataLst>
              <p:tags r:id="rId25"/>
            </p:custDataLst>
          </p:nvPr>
        </p:nvSpPr>
        <p:spPr bwMode="auto">
          <a:xfrm>
            <a:off x="5517544" y="917555"/>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7" name="Text Box 51"/>
          <p:cNvSpPr txBox="1">
            <a:spLocks noChangeArrowheads="1"/>
          </p:cNvSpPr>
          <p:nvPr>
            <p:custDataLst>
              <p:tags r:id="rId26"/>
            </p:custDataLst>
          </p:nvPr>
        </p:nvSpPr>
        <p:spPr bwMode="auto">
          <a:xfrm>
            <a:off x="671193" y="942647"/>
            <a:ext cx="2838032" cy="750739"/>
          </a:xfrm>
          <a:prstGeom prst="rect">
            <a:avLst/>
          </a:prstGeom>
          <a:solidFill>
            <a:srgbClr val="FFFFFF"/>
          </a:solidFill>
          <a:ln w="36720" cap="flat">
            <a:solidFill>
              <a:srgbClr val="000000"/>
            </a:solidFill>
            <a:round/>
            <a:headEnd/>
            <a:tailEnd/>
          </a:ln>
          <a:effectLst>
            <a:outerShdw dist="152735" dir="2700000" algn="ctr" rotWithShape="0">
              <a:srgbClr val="808080"/>
            </a:outerShdw>
          </a:effectLst>
        </p:spPr>
        <p:txBody>
          <a:bodyPr lIns="73719" tIns="43105" rIns="73719" bIns="43105"/>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112000"/>
              </a:lnSpc>
            </a:pPr>
            <a:r>
              <a:rPr lang="en-US" sz="1497" dirty="0">
                <a:latin typeface="Purisa" charset="0"/>
              </a:rPr>
              <a:t>We can represent a graph as a </a:t>
            </a:r>
            <a:r>
              <a:rPr lang="en-US" sz="1600" b="1" dirty="0" smtClean="0">
                <a:latin typeface="Consolas" panose="020B0609020204030204" pitchFamily="49" charset="0"/>
              </a:rPr>
              <a:t>Grid&lt;bool&gt;</a:t>
            </a:r>
            <a:r>
              <a:rPr lang="en-US" sz="1497" dirty="0" smtClean="0">
                <a:latin typeface="Purisa" charset="0"/>
              </a:rPr>
              <a:t> (unweighted) </a:t>
            </a:r>
          </a:p>
        </p:txBody>
      </p:sp>
      <p:sp>
        <p:nvSpPr>
          <p:cNvPr id="54" name="AutoShape 20"/>
          <p:cNvSpPr>
            <a:spLocks noChangeArrowheads="1"/>
          </p:cNvSpPr>
          <p:nvPr>
            <p:custDataLst>
              <p:tags r:id="rId27"/>
            </p:custDataLst>
          </p:nvPr>
        </p:nvSpPr>
        <p:spPr bwMode="auto">
          <a:xfrm>
            <a:off x="6557952" y="906494"/>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5" name="AutoShape 21"/>
          <p:cNvSpPr>
            <a:spLocks noChangeArrowheads="1"/>
          </p:cNvSpPr>
          <p:nvPr>
            <p:custDataLst>
              <p:tags r:id="rId28"/>
            </p:custDataLst>
          </p:nvPr>
        </p:nvSpPr>
        <p:spPr bwMode="auto">
          <a:xfrm>
            <a:off x="7080181" y="915669"/>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6" name="AutoShape 22"/>
          <p:cNvSpPr>
            <a:spLocks noChangeArrowheads="1"/>
          </p:cNvSpPr>
          <p:nvPr>
            <p:custDataLst>
              <p:tags r:id="rId29"/>
            </p:custDataLst>
          </p:nvPr>
        </p:nvSpPr>
        <p:spPr bwMode="auto">
          <a:xfrm>
            <a:off x="7606925" y="926073"/>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7" name="AutoShape 23"/>
          <p:cNvSpPr>
            <a:spLocks noChangeArrowheads="1"/>
          </p:cNvSpPr>
          <p:nvPr>
            <p:custDataLst>
              <p:tags r:id="rId30"/>
            </p:custDataLst>
          </p:nvPr>
        </p:nvSpPr>
        <p:spPr bwMode="auto">
          <a:xfrm>
            <a:off x="8102518" y="926073"/>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3" name="AutoShape 7"/>
          <p:cNvSpPr>
            <a:spLocks noChangeArrowheads="1"/>
          </p:cNvSpPr>
          <p:nvPr>
            <p:custDataLst>
              <p:tags r:id="rId31"/>
            </p:custDataLst>
          </p:nvPr>
        </p:nvSpPr>
        <p:spPr bwMode="auto">
          <a:xfrm>
            <a:off x="666445" y="2794553"/>
            <a:ext cx="436680" cy="416609"/>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Tree>
    <p:extLst>
      <p:ext uri="{BB962C8B-B14F-4D97-AF65-F5344CB8AC3E}">
        <p14:creationId xmlns:p14="http://schemas.microsoft.com/office/powerpoint/2010/main" val="2716567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custDataLst>
              <p:tags r:id="rId1"/>
            </p:custDataLst>
            <p:extLst/>
          </p:nvPr>
        </p:nvGraphicFramePr>
        <p:xfrm>
          <a:off x="4987673" y="888370"/>
          <a:ext cx="3600989" cy="3788442"/>
        </p:xfrm>
        <a:graphic>
          <a:graphicData uri="http://schemas.openxmlformats.org/drawingml/2006/table">
            <a:tbl>
              <a:tblPr firstRow="1" bandRow="1">
                <a:tableStyleId>{5DA37D80-6434-44D0-A028-1B22A696006F}</a:tableStyleId>
              </a:tblPr>
              <a:tblGrid>
                <a:gridCol w="514427">
                  <a:extLst>
                    <a:ext uri="{9D8B030D-6E8A-4147-A177-3AD203B41FA5}">
                      <a16:colId xmlns:a16="http://schemas.microsoft.com/office/drawing/2014/main" val="20000"/>
                    </a:ext>
                  </a:extLst>
                </a:gridCol>
                <a:gridCol w="514427">
                  <a:extLst>
                    <a:ext uri="{9D8B030D-6E8A-4147-A177-3AD203B41FA5}">
                      <a16:colId xmlns:a16="http://schemas.microsoft.com/office/drawing/2014/main" val="20001"/>
                    </a:ext>
                  </a:extLst>
                </a:gridCol>
                <a:gridCol w="514427">
                  <a:extLst>
                    <a:ext uri="{9D8B030D-6E8A-4147-A177-3AD203B41FA5}">
                      <a16:colId xmlns:a16="http://schemas.microsoft.com/office/drawing/2014/main" val="20002"/>
                    </a:ext>
                  </a:extLst>
                </a:gridCol>
                <a:gridCol w="514427">
                  <a:extLst>
                    <a:ext uri="{9D8B030D-6E8A-4147-A177-3AD203B41FA5}">
                      <a16:colId xmlns:a16="http://schemas.microsoft.com/office/drawing/2014/main" val="20003"/>
                    </a:ext>
                  </a:extLst>
                </a:gridCol>
                <a:gridCol w="514427">
                  <a:extLst>
                    <a:ext uri="{9D8B030D-6E8A-4147-A177-3AD203B41FA5}">
                      <a16:colId xmlns:a16="http://schemas.microsoft.com/office/drawing/2014/main" val="20004"/>
                    </a:ext>
                  </a:extLst>
                </a:gridCol>
                <a:gridCol w="514427">
                  <a:extLst>
                    <a:ext uri="{9D8B030D-6E8A-4147-A177-3AD203B41FA5}">
                      <a16:colId xmlns:a16="http://schemas.microsoft.com/office/drawing/2014/main" val="20005"/>
                    </a:ext>
                  </a:extLst>
                </a:gridCol>
                <a:gridCol w="514427">
                  <a:extLst>
                    <a:ext uri="{9D8B030D-6E8A-4147-A177-3AD203B41FA5}">
                      <a16:colId xmlns:a16="http://schemas.microsoft.com/office/drawing/2014/main" val="20006"/>
                    </a:ext>
                  </a:extLst>
                </a:gridCol>
              </a:tblGrid>
              <a:tr h="541206">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extLst>
                  <a:ext uri="{0D108BD9-81ED-4DB2-BD59-A6C34878D82A}">
                    <a16:rowId xmlns:a16="http://schemas.microsoft.com/office/drawing/2014/main" val="10000"/>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1"/>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2"/>
                  </a:ext>
                </a:extLst>
              </a:tr>
              <a:tr h="541206">
                <a:tc>
                  <a:txBody>
                    <a:bodyPr/>
                    <a:lstStyle/>
                    <a:p>
                      <a:pPr algn="ct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3"/>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4"/>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extLst>
                  <a:ext uri="{0D108BD9-81ED-4DB2-BD59-A6C34878D82A}">
                    <a16:rowId xmlns:a16="http://schemas.microsoft.com/office/drawing/2014/main" val="10005"/>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6"/>
                  </a:ext>
                </a:extLst>
              </a:tr>
            </a:tbl>
          </a:graphicData>
        </a:graphic>
      </p:graphicFrame>
      <p:sp>
        <p:nvSpPr>
          <p:cNvPr id="19457" name="Rectangle 1"/>
          <p:cNvSpPr>
            <a:spLocks noGrp="1" noChangeArrowheads="1"/>
          </p:cNvSpPr>
          <p:nvPr>
            <p:ph type="title" idx="4294967295"/>
            <p:custDataLst>
              <p:tags r:id="rId2"/>
            </p:custDataLst>
          </p:nvPr>
        </p:nvSpPr>
        <p:spPr>
          <a:xfrm>
            <a:off x="674625" y="-86783"/>
            <a:ext cx="6171120"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Representing Graphs: </a:t>
            </a:r>
            <a:r>
              <a:rPr lang="en-US" b="1" dirty="0"/>
              <a:t>Adjacency </a:t>
            </a:r>
            <a:r>
              <a:rPr lang="en-US" b="1" dirty="0" smtClean="0"/>
              <a:t>matrix</a:t>
            </a:r>
            <a:endParaRPr lang="en-US" b="1" dirty="0"/>
          </a:p>
        </p:txBody>
      </p:sp>
      <p:sp>
        <p:nvSpPr>
          <p:cNvPr id="19458" name="AutoShape 2"/>
          <p:cNvSpPr>
            <a:spLocks noChangeArrowheads="1"/>
          </p:cNvSpPr>
          <p:nvPr>
            <p:custDataLst>
              <p:tags r:id="rId3"/>
            </p:custDataLst>
          </p:nvPr>
        </p:nvSpPr>
        <p:spPr bwMode="auto">
          <a:xfrm>
            <a:off x="1151005" y="1873313"/>
            <a:ext cx="436680" cy="416609"/>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59" name="AutoShape 3"/>
          <p:cNvSpPr>
            <a:spLocks noChangeArrowheads="1"/>
          </p:cNvSpPr>
          <p:nvPr>
            <p:custDataLst>
              <p:tags r:id="rId4"/>
            </p:custDataLst>
          </p:nvPr>
        </p:nvSpPr>
        <p:spPr bwMode="auto">
          <a:xfrm>
            <a:off x="2072245" y="2794553"/>
            <a:ext cx="436680" cy="416609"/>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0" name="AutoShape 4"/>
          <p:cNvSpPr>
            <a:spLocks noChangeArrowheads="1"/>
          </p:cNvSpPr>
          <p:nvPr>
            <p:custDataLst>
              <p:tags r:id="rId5"/>
            </p:custDataLst>
          </p:nvPr>
        </p:nvSpPr>
        <p:spPr bwMode="auto">
          <a:xfrm>
            <a:off x="2993485" y="1873313"/>
            <a:ext cx="436680" cy="416609"/>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1" name="AutoShape 5"/>
          <p:cNvSpPr>
            <a:spLocks noChangeArrowheads="1"/>
          </p:cNvSpPr>
          <p:nvPr>
            <p:custDataLst>
              <p:tags r:id="rId6"/>
            </p:custDataLst>
          </p:nvPr>
        </p:nvSpPr>
        <p:spPr bwMode="auto">
          <a:xfrm>
            <a:off x="2993485" y="3715793"/>
            <a:ext cx="436680" cy="416609"/>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2" name="AutoShape 6"/>
          <p:cNvSpPr>
            <a:spLocks noChangeArrowheads="1"/>
          </p:cNvSpPr>
          <p:nvPr>
            <p:custDataLst>
              <p:tags r:id="rId7"/>
            </p:custDataLst>
          </p:nvPr>
        </p:nvSpPr>
        <p:spPr bwMode="auto">
          <a:xfrm>
            <a:off x="1151005" y="3715793"/>
            <a:ext cx="436680" cy="416609"/>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19464" name="AutoShape 8"/>
          <p:cNvCxnSpPr>
            <a:cxnSpLocks noChangeShapeType="1"/>
            <a:stCxn id="19463" idx="0"/>
            <a:endCxn id="19458" idx="3"/>
          </p:cNvCxnSpPr>
          <p:nvPr>
            <p:custDataLst>
              <p:tags r:id="rId8"/>
            </p:custDataLst>
          </p:nvPr>
        </p:nvCxnSpPr>
        <p:spPr bwMode="auto">
          <a:xfrm flipV="1">
            <a:off x="884785" y="2228911"/>
            <a:ext cx="330170" cy="56564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5" name="AutoShape 9"/>
          <p:cNvCxnSpPr>
            <a:cxnSpLocks noChangeShapeType="1"/>
            <a:stCxn id="19463" idx="4"/>
            <a:endCxn id="19462" idx="1"/>
          </p:cNvCxnSpPr>
          <p:nvPr>
            <p:custDataLst>
              <p:tags r:id="rId9"/>
            </p:custDataLst>
          </p:nvPr>
        </p:nvCxnSpPr>
        <p:spPr bwMode="auto">
          <a:xfrm>
            <a:off x="884785" y="3211162"/>
            <a:ext cx="330170" cy="565642"/>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6" name="AutoShape 10"/>
          <p:cNvCxnSpPr>
            <a:cxnSpLocks noChangeShapeType="1"/>
            <a:stCxn id="19458" idx="5"/>
            <a:endCxn id="19459" idx="1"/>
          </p:cNvCxnSpPr>
          <p:nvPr>
            <p:custDataLst>
              <p:tags r:id="rId10"/>
            </p:custDataLst>
          </p:nvPr>
        </p:nvCxnSpPr>
        <p:spPr bwMode="auto">
          <a:xfrm>
            <a:off x="1523735" y="2228911"/>
            <a:ext cx="612461" cy="626654"/>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7" name="AutoShape 11"/>
          <p:cNvCxnSpPr>
            <a:cxnSpLocks noChangeShapeType="1"/>
            <a:stCxn id="19459" idx="3"/>
            <a:endCxn id="19462" idx="7"/>
          </p:cNvCxnSpPr>
          <p:nvPr>
            <p:custDataLst>
              <p:tags r:id="rId11"/>
            </p:custDataLst>
          </p:nvPr>
        </p:nvCxnSpPr>
        <p:spPr bwMode="auto">
          <a:xfrm flipH="1">
            <a:off x="1523735" y="315015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8" name="AutoShape 12"/>
          <p:cNvCxnSpPr>
            <a:cxnSpLocks noChangeShapeType="1"/>
            <a:stCxn id="19459" idx="7"/>
            <a:endCxn id="19460" idx="3"/>
          </p:cNvCxnSpPr>
          <p:nvPr>
            <p:custDataLst>
              <p:tags r:id="rId12"/>
            </p:custDataLst>
          </p:nvPr>
        </p:nvCxnSpPr>
        <p:spPr bwMode="auto">
          <a:xfrm flipV="1">
            <a:off x="2444975" y="222891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9" name="AutoShape 13"/>
          <p:cNvCxnSpPr>
            <a:cxnSpLocks noChangeShapeType="1"/>
            <a:stCxn id="19459" idx="5"/>
            <a:endCxn id="19461" idx="1"/>
          </p:cNvCxnSpPr>
          <p:nvPr>
            <p:custDataLst>
              <p:tags r:id="rId13"/>
            </p:custDataLst>
          </p:nvPr>
        </p:nvCxnSpPr>
        <p:spPr bwMode="auto">
          <a:xfrm>
            <a:off x="2444975" y="3150151"/>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0" name="AutoShape 14"/>
          <p:cNvCxnSpPr>
            <a:cxnSpLocks noChangeShapeType="1"/>
            <a:stCxn id="19462" idx="6"/>
            <a:endCxn id="19461" idx="2"/>
          </p:cNvCxnSpPr>
          <p:nvPr>
            <p:custDataLst>
              <p:tags r:id="rId14"/>
            </p:custDataLst>
          </p:nvPr>
        </p:nvCxnSpPr>
        <p:spPr bwMode="auto">
          <a:xfrm>
            <a:off x="1587685" y="3924098"/>
            <a:ext cx="1405800" cy="0"/>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1" name="AutoShape 15"/>
          <p:cNvCxnSpPr>
            <a:cxnSpLocks noChangeShapeType="1"/>
            <a:stCxn id="19460" idx="4"/>
            <a:endCxn id="19461" idx="0"/>
          </p:cNvCxnSpPr>
          <p:nvPr>
            <p:custDataLst>
              <p:tags r:id="rId15"/>
            </p:custDataLst>
          </p:nvPr>
        </p:nvCxnSpPr>
        <p:spPr bwMode="auto">
          <a:xfrm>
            <a:off x="3211825" y="2289922"/>
            <a:ext cx="0" cy="142587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2" name="AutoShape 16"/>
          <p:cNvCxnSpPr>
            <a:cxnSpLocks noChangeShapeType="1"/>
            <a:stCxn id="19458" idx="6"/>
            <a:endCxn id="19460" idx="2"/>
          </p:cNvCxnSpPr>
          <p:nvPr>
            <p:custDataLst>
              <p:tags r:id="rId16"/>
            </p:custDataLst>
          </p:nvPr>
        </p:nvCxnSpPr>
        <p:spPr bwMode="auto">
          <a:xfrm>
            <a:off x="1587685" y="2081618"/>
            <a:ext cx="1405800" cy="0"/>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3" name="AutoShape 17"/>
          <p:cNvCxnSpPr>
            <a:cxnSpLocks noChangeShapeType="1"/>
            <a:stCxn id="19458" idx="4"/>
            <a:endCxn id="19462" idx="0"/>
          </p:cNvCxnSpPr>
          <p:nvPr>
            <p:custDataLst>
              <p:tags r:id="rId17"/>
            </p:custDataLst>
          </p:nvPr>
        </p:nvCxnSpPr>
        <p:spPr bwMode="auto">
          <a:xfrm>
            <a:off x="1369345" y="2289922"/>
            <a:ext cx="0" cy="1425872"/>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9474" name="AutoShape 18"/>
          <p:cNvSpPr>
            <a:spLocks noChangeArrowheads="1"/>
          </p:cNvSpPr>
          <p:nvPr>
            <p:custDataLst>
              <p:tags r:id="rId18"/>
            </p:custDataLst>
          </p:nvPr>
        </p:nvSpPr>
        <p:spPr bwMode="auto">
          <a:xfrm>
            <a:off x="5000269" y="1460175"/>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5" name="AutoShape 19"/>
          <p:cNvSpPr>
            <a:spLocks noChangeArrowheads="1"/>
          </p:cNvSpPr>
          <p:nvPr>
            <p:custDataLst>
              <p:tags r:id="rId19"/>
            </p:custDataLst>
          </p:nvPr>
        </p:nvSpPr>
        <p:spPr bwMode="auto">
          <a:xfrm>
            <a:off x="5000269" y="2000475"/>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6" name="AutoShape 20"/>
          <p:cNvSpPr>
            <a:spLocks noChangeArrowheads="1"/>
          </p:cNvSpPr>
          <p:nvPr>
            <p:custDataLst>
              <p:tags r:id="rId20"/>
            </p:custDataLst>
          </p:nvPr>
        </p:nvSpPr>
        <p:spPr bwMode="auto">
          <a:xfrm>
            <a:off x="5000269" y="255913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7" name="AutoShape 21"/>
          <p:cNvSpPr>
            <a:spLocks noChangeArrowheads="1"/>
          </p:cNvSpPr>
          <p:nvPr>
            <p:custDataLst>
              <p:tags r:id="rId21"/>
            </p:custDataLst>
          </p:nvPr>
        </p:nvSpPr>
        <p:spPr bwMode="auto">
          <a:xfrm>
            <a:off x="5000950" y="3086895"/>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8" name="AutoShape 22"/>
          <p:cNvSpPr>
            <a:spLocks noChangeArrowheads="1"/>
          </p:cNvSpPr>
          <p:nvPr>
            <p:custDataLst>
              <p:tags r:id="rId22"/>
            </p:custDataLst>
          </p:nvPr>
        </p:nvSpPr>
        <p:spPr bwMode="auto">
          <a:xfrm>
            <a:off x="5000269" y="3643705"/>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9" name="AutoShape 23"/>
          <p:cNvSpPr>
            <a:spLocks noChangeArrowheads="1"/>
          </p:cNvSpPr>
          <p:nvPr>
            <p:custDataLst>
              <p:tags r:id="rId23"/>
            </p:custDataLst>
          </p:nvPr>
        </p:nvSpPr>
        <p:spPr bwMode="auto">
          <a:xfrm>
            <a:off x="5012700" y="4171467"/>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2" name="AutoShape 26"/>
          <p:cNvSpPr>
            <a:spLocks noChangeArrowheads="1"/>
          </p:cNvSpPr>
          <p:nvPr>
            <p:custDataLst>
              <p:tags r:id="rId24"/>
            </p:custDataLst>
          </p:nvPr>
        </p:nvSpPr>
        <p:spPr bwMode="auto">
          <a:xfrm>
            <a:off x="6035722" y="915669"/>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4" name="AutoShape 28"/>
          <p:cNvSpPr>
            <a:spLocks noChangeArrowheads="1"/>
          </p:cNvSpPr>
          <p:nvPr>
            <p:custDataLst>
              <p:tags r:id="rId25"/>
            </p:custDataLst>
          </p:nvPr>
        </p:nvSpPr>
        <p:spPr bwMode="auto">
          <a:xfrm>
            <a:off x="5517544" y="917555"/>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7" name="Text Box 51"/>
          <p:cNvSpPr txBox="1">
            <a:spLocks noChangeArrowheads="1"/>
          </p:cNvSpPr>
          <p:nvPr>
            <p:custDataLst>
              <p:tags r:id="rId26"/>
            </p:custDataLst>
          </p:nvPr>
        </p:nvSpPr>
        <p:spPr bwMode="auto">
          <a:xfrm>
            <a:off x="671193" y="942647"/>
            <a:ext cx="2838032" cy="750739"/>
          </a:xfrm>
          <a:prstGeom prst="rect">
            <a:avLst/>
          </a:prstGeom>
          <a:solidFill>
            <a:srgbClr val="FFFFFF"/>
          </a:solidFill>
          <a:ln w="36720" cap="flat">
            <a:solidFill>
              <a:srgbClr val="000000"/>
            </a:solidFill>
            <a:round/>
            <a:headEnd/>
            <a:tailEnd/>
          </a:ln>
          <a:effectLst>
            <a:outerShdw dist="152735" dir="2700000" algn="ctr" rotWithShape="0">
              <a:srgbClr val="808080"/>
            </a:outerShdw>
          </a:effectLst>
        </p:spPr>
        <p:txBody>
          <a:bodyPr lIns="73719" tIns="43105" rIns="73719" bIns="43105"/>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112000"/>
              </a:lnSpc>
            </a:pPr>
            <a:r>
              <a:rPr lang="en-US" sz="1497" dirty="0">
                <a:latin typeface="Purisa" charset="0"/>
              </a:rPr>
              <a:t>We can represent a graph as a </a:t>
            </a:r>
            <a:r>
              <a:rPr lang="en-US" sz="1600" b="1" dirty="0" smtClean="0">
                <a:latin typeface="Consolas" panose="020B0609020204030204" pitchFamily="49" charset="0"/>
              </a:rPr>
              <a:t>Grid&lt;bool&gt;</a:t>
            </a:r>
            <a:r>
              <a:rPr lang="en-US" sz="1497" dirty="0" smtClean="0">
                <a:latin typeface="Purisa" charset="0"/>
              </a:rPr>
              <a:t> (unweighted) </a:t>
            </a:r>
          </a:p>
        </p:txBody>
      </p:sp>
      <p:sp>
        <p:nvSpPr>
          <p:cNvPr id="54" name="AutoShape 20"/>
          <p:cNvSpPr>
            <a:spLocks noChangeArrowheads="1"/>
          </p:cNvSpPr>
          <p:nvPr>
            <p:custDataLst>
              <p:tags r:id="rId27"/>
            </p:custDataLst>
          </p:nvPr>
        </p:nvSpPr>
        <p:spPr bwMode="auto">
          <a:xfrm>
            <a:off x="6557952" y="906494"/>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5" name="AutoShape 21"/>
          <p:cNvSpPr>
            <a:spLocks noChangeArrowheads="1"/>
          </p:cNvSpPr>
          <p:nvPr>
            <p:custDataLst>
              <p:tags r:id="rId28"/>
            </p:custDataLst>
          </p:nvPr>
        </p:nvSpPr>
        <p:spPr bwMode="auto">
          <a:xfrm>
            <a:off x="7080181" y="915669"/>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6" name="AutoShape 22"/>
          <p:cNvSpPr>
            <a:spLocks noChangeArrowheads="1"/>
          </p:cNvSpPr>
          <p:nvPr>
            <p:custDataLst>
              <p:tags r:id="rId29"/>
            </p:custDataLst>
          </p:nvPr>
        </p:nvSpPr>
        <p:spPr bwMode="auto">
          <a:xfrm>
            <a:off x="7606925" y="926073"/>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7" name="AutoShape 23"/>
          <p:cNvSpPr>
            <a:spLocks noChangeArrowheads="1"/>
          </p:cNvSpPr>
          <p:nvPr>
            <p:custDataLst>
              <p:tags r:id="rId30"/>
            </p:custDataLst>
          </p:nvPr>
        </p:nvSpPr>
        <p:spPr bwMode="auto">
          <a:xfrm>
            <a:off x="8102518" y="926073"/>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3" name="AutoShape 7"/>
          <p:cNvSpPr>
            <a:spLocks noChangeArrowheads="1"/>
          </p:cNvSpPr>
          <p:nvPr>
            <p:custDataLst>
              <p:tags r:id="rId31"/>
            </p:custDataLst>
          </p:nvPr>
        </p:nvSpPr>
        <p:spPr bwMode="auto">
          <a:xfrm>
            <a:off x="666445" y="2794553"/>
            <a:ext cx="436680" cy="416609"/>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3" name="Rectangular Callout 2"/>
          <p:cNvSpPr/>
          <p:nvPr/>
        </p:nvSpPr>
        <p:spPr>
          <a:xfrm>
            <a:off x="3339808" y="2130127"/>
            <a:ext cx="1647865" cy="1779489"/>
          </a:xfrm>
          <a:prstGeom prst="wedgeRectCallout">
            <a:avLst>
              <a:gd name="adj1" fmla="val 120628"/>
              <a:gd name="adj2" fmla="val 496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Your Turn: </a:t>
            </a:r>
            <a:r>
              <a:rPr lang="en-US" dirty="0" smtClean="0"/>
              <a:t>what aspect of the picture does this 0/false correspond to?</a:t>
            </a:r>
            <a:endParaRPr lang="en-US" dirty="0"/>
          </a:p>
        </p:txBody>
      </p:sp>
      <p:sp>
        <p:nvSpPr>
          <p:cNvPr id="34" name="Rectangular Callout 33"/>
          <p:cNvSpPr/>
          <p:nvPr/>
        </p:nvSpPr>
        <p:spPr>
          <a:xfrm>
            <a:off x="711610" y="4254910"/>
            <a:ext cx="3982064" cy="777977"/>
          </a:xfrm>
          <a:prstGeom prst="wedgeRectCallout">
            <a:avLst>
              <a:gd name="adj1" fmla="val 138519"/>
              <a:gd name="adj2" fmla="val -976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Your Turn: </a:t>
            </a:r>
            <a:r>
              <a:rPr lang="en-US" dirty="0" smtClean="0"/>
              <a:t>which edge in the picture does this 1/true correspond to?</a:t>
            </a:r>
            <a:endParaRPr lang="en-US" dirty="0"/>
          </a:p>
        </p:txBody>
      </p:sp>
    </p:spTree>
    <p:extLst>
      <p:ext uri="{BB962C8B-B14F-4D97-AF65-F5344CB8AC3E}">
        <p14:creationId xmlns:p14="http://schemas.microsoft.com/office/powerpoint/2010/main" val="1599846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custDataLst>
              <p:tags r:id="rId1"/>
            </p:custDataLst>
            <p:extLst>
              <p:ext uri="{D42A27DB-BD31-4B8C-83A1-F6EECF244321}">
                <p14:modId xmlns:p14="http://schemas.microsoft.com/office/powerpoint/2010/main" val="3801582534"/>
              </p:ext>
            </p:extLst>
          </p:nvPr>
        </p:nvGraphicFramePr>
        <p:xfrm>
          <a:off x="4987673" y="888370"/>
          <a:ext cx="3600989" cy="3788442"/>
        </p:xfrm>
        <a:graphic>
          <a:graphicData uri="http://schemas.openxmlformats.org/drawingml/2006/table">
            <a:tbl>
              <a:tblPr firstRow="1" bandRow="1">
                <a:tableStyleId>{5DA37D80-6434-44D0-A028-1B22A696006F}</a:tableStyleId>
              </a:tblPr>
              <a:tblGrid>
                <a:gridCol w="514427">
                  <a:extLst>
                    <a:ext uri="{9D8B030D-6E8A-4147-A177-3AD203B41FA5}">
                      <a16:colId xmlns:a16="http://schemas.microsoft.com/office/drawing/2014/main" val="20000"/>
                    </a:ext>
                  </a:extLst>
                </a:gridCol>
                <a:gridCol w="514427">
                  <a:extLst>
                    <a:ext uri="{9D8B030D-6E8A-4147-A177-3AD203B41FA5}">
                      <a16:colId xmlns:a16="http://schemas.microsoft.com/office/drawing/2014/main" val="20001"/>
                    </a:ext>
                  </a:extLst>
                </a:gridCol>
                <a:gridCol w="514427">
                  <a:extLst>
                    <a:ext uri="{9D8B030D-6E8A-4147-A177-3AD203B41FA5}">
                      <a16:colId xmlns:a16="http://schemas.microsoft.com/office/drawing/2014/main" val="20002"/>
                    </a:ext>
                  </a:extLst>
                </a:gridCol>
                <a:gridCol w="514427">
                  <a:extLst>
                    <a:ext uri="{9D8B030D-6E8A-4147-A177-3AD203B41FA5}">
                      <a16:colId xmlns:a16="http://schemas.microsoft.com/office/drawing/2014/main" val="20003"/>
                    </a:ext>
                  </a:extLst>
                </a:gridCol>
                <a:gridCol w="514427">
                  <a:extLst>
                    <a:ext uri="{9D8B030D-6E8A-4147-A177-3AD203B41FA5}">
                      <a16:colId xmlns:a16="http://schemas.microsoft.com/office/drawing/2014/main" val="20004"/>
                    </a:ext>
                  </a:extLst>
                </a:gridCol>
                <a:gridCol w="514427">
                  <a:extLst>
                    <a:ext uri="{9D8B030D-6E8A-4147-A177-3AD203B41FA5}">
                      <a16:colId xmlns:a16="http://schemas.microsoft.com/office/drawing/2014/main" val="20005"/>
                    </a:ext>
                  </a:extLst>
                </a:gridCol>
                <a:gridCol w="514427">
                  <a:extLst>
                    <a:ext uri="{9D8B030D-6E8A-4147-A177-3AD203B41FA5}">
                      <a16:colId xmlns:a16="http://schemas.microsoft.com/office/drawing/2014/main" val="20006"/>
                    </a:ext>
                  </a:extLst>
                </a:gridCol>
              </a:tblGrid>
              <a:tr h="541206">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a:p>
                  </a:txBody>
                  <a:tcPr marL="68580" marR="68580" marT="34290" marB="34290" anchor="ctr"/>
                </a:tc>
                <a:tc>
                  <a:txBody>
                    <a:bodyPr/>
                    <a:lstStyle/>
                    <a:p>
                      <a:pPr algn="ctr"/>
                      <a:endParaRPr lang="en-US" sz="2100" dirty="0"/>
                    </a:p>
                  </a:txBody>
                  <a:tcPr marL="68580" marR="68580" marT="34290" marB="34290" anchor="ctr"/>
                </a:tc>
                <a:tc>
                  <a:txBody>
                    <a:bodyPr/>
                    <a:lstStyle/>
                    <a:p>
                      <a:pPr algn="ctr"/>
                      <a:endParaRPr lang="en-US" sz="2100" dirty="0"/>
                    </a:p>
                  </a:txBody>
                  <a:tcPr marL="68580" marR="68580" marT="34290" marB="34290" anchor="ctr"/>
                </a:tc>
                <a:extLst>
                  <a:ext uri="{0D108BD9-81ED-4DB2-BD59-A6C34878D82A}">
                    <a16:rowId xmlns:a16="http://schemas.microsoft.com/office/drawing/2014/main" val="10000"/>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5</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1"/>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2</a:t>
                      </a:r>
                      <a:endParaRPr lang="en-US" sz="2100" dirty="0"/>
                    </a:p>
                  </a:txBody>
                  <a:tcPr marL="68580" marR="68580" marT="34290" marB="34290" anchor="ctr"/>
                </a:tc>
                <a:tc>
                  <a:txBody>
                    <a:bodyPr/>
                    <a:lstStyle/>
                    <a:p>
                      <a:pPr algn="ctr"/>
                      <a:r>
                        <a:rPr lang="en-US" sz="2100" dirty="0" smtClean="0"/>
                        <a:t>5</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2"/>
                  </a:ext>
                </a:extLst>
              </a:tr>
              <a:tr h="541206">
                <a:tc>
                  <a:txBody>
                    <a:bodyPr/>
                    <a:lstStyle/>
                    <a:p>
                      <a:pPr algn="ctr"/>
                      <a:endParaRPr lang="en-US" sz="2100" dirty="0"/>
                    </a:p>
                  </a:txBody>
                  <a:tcPr marL="68580" marR="68580" marT="34290" marB="34290" anchor="ctr"/>
                </a:tc>
                <a:tc>
                  <a:txBody>
                    <a:bodyPr/>
                    <a:lstStyle/>
                    <a:p>
                      <a:pPr algn="ctr"/>
                      <a:r>
                        <a:rPr lang="en-US" sz="2100" dirty="0" smtClean="0"/>
                        <a:t>4</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3</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3"/>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2</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4"/>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2</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7</a:t>
                      </a:r>
                      <a:endParaRPr lang="en-US" sz="2100" dirty="0"/>
                    </a:p>
                  </a:txBody>
                  <a:tcPr marL="68580" marR="68580" marT="34290" marB="34290" anchor="ctr"/>
                </a:tc>
                <a:extLst>
                  <a:ext uri="{0D108BD9-81ED-4DB2-BD59-A6C34878D82A}">
                    <a16:rowId xmlns:a16="http://schemas.microsoft.com/office/drawing/2014/main" val="10005"/>
                  </a:ext>
                </a:extLst>
              </a:tr>
              <a:tr h="541206">
                <a:tc>
                  <a:txBody>
                    <a:bodyPr/>
                    <a:lstStyle/>
                    <a:p>
                      <a:pPr algn="ct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1</a:t>
                      </a:r>
                      <a:endParaRPr lang="en-US" sz="2100" dirty="0"/>
                    </a:p>
                  </a:txBody>
                  <a:tcPr marL="68580" marR="68580" marT="34290" marB="34290" anchor="ctr"/>
                </a:tc>
                <a:tc>
                  <a:txBody>
                    <a:bodyPr/>
                    <a:lstStyle/>
                    <a:p>
                      <a:pPr algn="ctr"/>
                      <a:r>
                        <a:rPr lang="en-US" sz="2100" dirty="0" smtClean="0"/>
                        <a:t>6</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tc>
                  <a:txBody>
                    <a:bodyPr/>
                    <a:lstStyle/>
                    <a:p>
                      <a:pPr algn="ctr"/>
                      <a:r>
                        <a:rPr lang="en-US" sz="2100" dirty="0" smtClean="0"/>
                        <a:t>0</a:t>
                      </a:r>
                      <a:endParaRPr lang="en-US" sz="2100" dirty="0"/>
                    </a:p>
                  </a:txBody>
                  <a:tcPr marL="68580" marR="68580" marT="34290" marB="34290" anchor="ctr"/>
                </a:tc>
                <a:extLst>
                  <a:ext uri="{0D108BD9-81ED-4DB2-BD59-A6C34878D82A}">
                    <a16:rowId xmlns:a16="http://schemas.microsoft.com/office/drawing/2014/main" val="10006"/>
                  </a:ext>
                </a:extLst>
              </a:tr>
            </a:tbl>
          </a:graphicData>
        </a:graphic>
      </p:graphicFrame>
      <p:sp>
        <p:nvSpPr>
          <p:cNvPr id="19457" name="Rectangle 1"/>
          <p:cNvSpPr>
            <a:spLocks noGrp="1" noChangeArrowheads="1"/>
          </p:cNvSpPr>
          <p:nvPr>
            <p:ph type="title" idx="4294967295"/>
            <p:custDataLst>
              <p:tags r:id="rId2"/>
            </p:custDataLst>
          </p:nvPr>
        </p:nvSpPr>
        <p:spPr>
          <a:xfrm>
            <a:off x="674625" y="-86783"/>
            <a:ext cx="6171120"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Representing Graphs: </a:t>
            </a:r>
            <a:r>
              <a:rPr lang="en-US" b="1" dirty="0"/>
              <a:t>Adjacency </a:t>
            </a:r>
            <a:r>
              <a:rPr lang="en-US" b="1" dirty="0" smtClean="0"/>
              <a:t>matrix</a:t>
            </a:r>
            <a:endParaRPr lang="en-US" b="1" dirty="0"/>
          </a:p>
        </p:txBody>
      </p:sp>
      <p:sp>
        <p:nvSpPr>
          <p:cNvPr id="19458" name="AutoShape 2"/>
          <p:cNvSpPr>
            <a:spLocks noChangeArrowheads="1"/>
          </p:cNvSpPr>
          <p:nvPr>
            <p:custDataLst>
              <p:tags r:id="rId3"/>
            </p:custDataLst>
          </p:nvPr>
        </p:nvSpPr>
        <p:spPr bwMode="auto">
          <a:xfrm>
            <a:off x="1426281" y="2509929"/>
            <a:ext cx="436680" cy="416609"/>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59" name="AutoShape 3"/>
          <p:cNvSpPr>
            <a:spLocks noChangeArrowheads="1"/>
          </p:cNvSpPr>
          <p:nvPr>
            <p:custDataLst>
              <p:tags r:id="rId4"/>
            </p:custDataLst>
          </p:nvPr>
        </p:nvSpPr>
        <p:spPr bwMode="auto">
          <a:xfrm>
            <a:off x="2347521" y="3431169"/>
            <a:ext cx="436680" cy="416609"/>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0" name="AutoShape 4"/>
          <p:cNvSpPr>
            <a:spLocks noChangeArrowheads="1"/>
          </p:cNvSpPr>
          <p:nvPr>
            <p:custDataLst>
              <p:tags r:id="rId5"/>
            </p:custDataLst>
          </p:nvPr>
        </p:nvSpPr>
        <p:spPr bwMode="auto">
          <a:xfrm>
            <a:off x="3268761" y="2509929"/>
            <a:ext cx="436680" cy="416609"/>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1" name="AutoShape 5"/>
          <p:cNvSpPr>
            <a:spLocks noChangeArrowheads="1"/>
          </p:cNvSpPr>
          <p:nvPr>
            <p:custDataLst>
              <p:tags r:id="rId6"/>
            </p:custDataLst>
          </p:nvPr>
        </p:nvSpPr>
        <p:spPr bwMode="auto">
          <a:xfrm>
            <a:off x="3268761" y="4352409"/>
            <a:ext cx="436680" cy="416609"/>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2" name="AutoShape 6"/>
          <p:cNvSpPr>
            <a:spLocks noChangeArrowheads="1"/>
          </p:cNvSpPr>
          <p:nvPr>
            <p:custDataLst>
              <p:tags r:id="rId7"/>
            </p:custDataLst>
          </p:nvPr>
        </p:nvSpPr>
        <p:spPr bwMode="auto">
          <a:xfrm>
            <a:off x="1426281" y="4352409"/>
            <a:ext cx="436680" cy="416609"/>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19464" name="AutoShape 8"/>
          <p:cNvCxnSpPr>
            <a:cxnSpLocks noChangeShapeType="1"/>
            <a:stCxn id="19463" idx="0"/>
            <a:endCxn id="19458" idx="3"/>
          </p:cNvCxnSpPr>
          <p:nvPr>
            <p:custDataLst>
              <p:tags r:id="rId8"/>
            </p:custDataLst>
          </p:nvPr>
        </p:nvCxnSpPr>
        <p:spPr bwMode="auto">
          <a:xfrm flipV="1">
            <a:off x="1160061" y="2865527"/>
            <a:ext cx="330170" cy="56564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6" name="AutoShape 10"/>
          <p:cNvCxnSpPr>
            <a:cxnSpLocks noChangeShapeType="1"/>
            <a:stCxn id="19458" idx="5"/>
            <a:endCxn id="19459" idx="1"/>
          </p:cNvCxnSpPr>
          <p:nvPr>
            <p:custDataLst>
              <p:tags r:id="rId9"/>
            </p:custDataLst>
          </p:nvPr>
        </p:nvCxnSpPr>
        <p:spPr bwMode="auto">
          <a:xfrm>
            <a:off x="1799011" y="2865527"/>
            <a:ext cx="612461" cy="626654"/>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7" name="AutoShape 11"/>
          <p:cNvCxnSpPr>
            <a:cxnSpLocks noChangeShapeType="1"/>
            <a:stCxn id="19459" idx="3"/>
            <a:endCxn id="19462" idx="7"/>
          </p:cNvCxnSpPr>
          <p:nvPr>
            <p:custDataLst>
              <p:tags r:id="rId10"/>
            </p:custDataLst>
          </p:nvPr>
        </p:nvCxnSpPr>
        <p:spPr bwMode="auto">
          <a:xfrm flipH="1">
            <a:off x="179901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8" name="AutoShape 12"/>
          <p:cNvCxnSpPr>
            <a:cxnSpLocks noChangeShapeType="1"/>
            <a:stCxn id="19459" idx="7"/>
            <a:endCxn id="19460" idx="3"/>
          </p:cNvCxnSpPr>
          <p:nvPr>
            <p:custDataLst>
              <p:tags r:id="rId11"/>
            </p:custDataLst>
          </p:nvPr>
        </p:nvCxnSpPr>
        <p:spPr bwMode="auto">
          <a:xfrm flipV="1">
            <a:off x="2720251" y="286552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69" name="AutoShape 13"/>
          <p:cNvCxnSpPr>
            <a:cxnSpLocks noChangeShapeType="1"/>
            <a:stCxn id="19459" idx="5"/>
            <a:endCxn id="19461" idx="1"/>
          </p:cNvCxnSpPr>
          <p:nvPr>
            <p:custDataLst>
              <p:tags r:id="rId12"/>
            </p:custDataLst>
          </p:nvPr>
        </p:nvCxnSpPr>
        <p:spPr bwMode="auto">
          <a:xfrm>
            <a:off x="272025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0" name="AutoShape 14"/>
          <p:cNvCxnSpPr>
            <a:cxnSpLocks noChangeShapeType="1"/>
            <a:stCxn id="19462" idx="6"/>
            <a:endCxn id="19461" idx="2"/>
          </p:cNvCxnSpPr>
          <p:nvPr>
            <p:custDataLst>
              <p:tags r:id="rId13"/>
            </p:custDataLst>
          </p:nvPr>
        </p:nvCxnSpPr>
        <p:spPr bwMode="auto">
          <a:xfrm>
            <a:off x="1862961" y="4560714"/>
            <a:ext cx="1405800" cy="0"/>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1" name="AutoShape 15"/>
          <p:cNvCxnSpPr>
            <a:cxnSpLocks noChangeShapeType="1"/>
            <a:stCxn id="19460" idx="4"/>
            <a:endCxn id="19461" idx="0"/>
          </p:cNvCxnSpPr>
          <p:nvPr>
            <p:custDataLst>
              <p:tags r:id="rId14"/>
            </p:custDataLst>
          </p:nvPr>
        </p:nvCxnSpPr>
        <p:spPr bwMode="auto">
          <a:xfrm>
            <a:off x="3487101" y="2926538"/>
            <a:ext cx="0" cy="142587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2" name="AutoShape 16"/>
          <p:cNvCxnSpPr>
            <a:cxnSpLocks noChangeShapeType="1"/>
            <a:stCxn id="19458" idx="6"/>
            <a:endCxn id="19460" idx="2"/>
          </p:cNvCxnSpPr>
          <p:nvPr>
            <p:custDataLst>
              <p:tags r:id="rId15"/>
            </p:custDataLst>
          </p:nvPr>
        </p:nvCxnSpPr>
        <p:spPr bwMode="auto">
          <a:xfrm>
            <a:off x="1862961" y="2718234"/>
            <a:ext cx="1405800" cy="0"/>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473" name="AutoShape 17"/>
          <p:cNvCxnSpPr>
            <a:cxnSpLocks noChangeShapeType="1"/>
            <a:stCxn id="19458" idx="4"/>
            <a:endCxn id="19462" idx="0"/>
          </p:cNvCxnSpPr>
          <p:nvPr>
            <p:custDataLst>
              <p:tags r:id="rId16"/>
            </p:custDataLst>
          </p:nvPr>
        </p:nvCxnSpPr>
        <p:spPr bwMode="auto">
          <a:xfrm>
            <a:off x="1644621" y="2926538"/>
            <a:ext cx="0" cy="1425872"/>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9474" name="AutoShape 18"/>
          <p:cNvSpPr>
            <a:spLocks noChangeArrowheads="1"/>
          </p:cNvSpPr>
          <p:nvPr>
            <p:custDataLst>
              <p:tags r:id="rId17"/>
            </p:custDataLst>
          </p:nvPr>
        </p:nvSpPr>
        <p:spPr bwMode="auto">
          <a:xfrm>
            <a:off x="5000269" y="1471236"/>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5" name="AutoShape 19"/>
          <p:cNvSpPr>
            <a:spLocks noChangeArrowheads="1"/>
          </p:cNvSpPr>
          <p:nvPr>
            <p:custDataLst>
              <p:tags r:id="rId18"/>
            </p:custDataLst>
          </p:nvPr>
        </p:nvSpPr>
        <p:spPr bwMode="auto">
          <a:xfrm>
            <a:off x="5000269" y="2004162"/>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6" name="AutoShape 20"/>
          <p:cNvSpPr>
            <a:spLocks noChangeArrowheads="1"/>
          </p:cNvSpPr>
          <p:nvPr>
            <p:custDataLst>
              <p:tags r:id="rId19"/>
            </p:custDataLst>
          </p:nvPr>
        </p:nvSpPr>
        <p:spPr bwMode="auto">
          <a:xfrm>
            <a:off x="5000269" y="255913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7" name="AutoShape 21"/>
          <p:cNvSpPr>
            <a:spLocks noChangeArrowheads="1"/>
          </p:cNvSpPr>
          <p:nvPr>
            <p:custDataLst>
              <p:tags r:id="rId20"/>
            </p:custDataLst>
          </p:nvPr>
        </p:nvSpPr>
        <p:spPr bwMode="auto">
          <a:xfrm>
            <a:off x="5000950" y="3086895"/>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8" name="AutoShape 22"/>
          <p:cNvSpPr>
            <a:spLocks noChangeArrowheads="1"/>
          </p:cNvSpPr>
          <p:nvPr>
            <p:custDataLst>
              <p:tags r:id="rId21"/>
            </p:custDataLst>
          </p:nvPr>
        </p:nvSpPr>
        <p:spPr bwMode="auto">
          <a:xfrm>
            <a:off x="5000269" y="3643705"/>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9" name="AutoShape 23"/>
          <p:cNvSpPr>
            <a:spLocks noChangeArrowheads="1"/>
          </p:cNvSpPr>
          <p:nvPr>
            <p:custDataLst>
              <p:tags r:id="rId22"/>
            </p:custDataLst>
          </p:nvPr>
        </p:nvSpPr>
        <p:spPr bwMode="auto">
          <a:xfrm>
            <a:off x="5023761" y="4171467"/>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2" name="AutoShape 26"/>
          <p:cNvSpPr>
            <a:spLocks noChangeArrowheads="1"/>
          </p:cNvSpPr>
          <p:nvPr>
            <p:custDataLst>
              <p:tags r:id="rId23"/>
            </p:custDataLst>
          </p:nvPr>
        </p:nvSpPr>
        <p:spPr bwMode="auto">
          <a:xfrm>
            <a:off x="6035722" y="915669"/>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4" name="AutoShape 28"/>
          <p:cNvSpPr>
            <a:spLocks noChangeArrowheads="1"/>
          </p:cNvSpPr>
          <p:nvPr>
            <p:custDataLst>
              <p:tags r:id="rId24"/>
            </p:custDataLst>
          </p:nvPr>
        </p:nvSpPr>
        <p:spPr bwMode="auto">
          <a:xfrm>
            <a:off x="5524918" y="917555"/>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7" name="Text Box 51"/>
          <p:cNvSpPr txBox="1">
            <a:spLocks noChangeArrowheads="1"/>
          </p:cNvSpPr>
          <p:nvPr>
            <p:custDataLst>
              <p:tags r:id="rId25"/>
            </p:custDataLst>
          </p:nvPr>
        </p:nvSpPr>
        <p:spPr bwMode="auto">
          <a:xfrm>
            <a:off x="1010419" y="1180771"/>
            <a:ext cx="2838032" cy="750739"/>
          </a:xfrm>
          <a:prstGeom prst="rect">
            <a:avLst/>
          </a:prstGeom>
          <a:solidFill>
            <a:srgbClr val="FFFFFF"/>
          </a:solidFill>
          <a:ln w="36720" cap="flat">
            <a:solidFill>
              <a:srgbClr val="000000"/>
            </a:solidFill>
            <a:round/>
            <a:headEnd/>
            <a:tailEnd/>
          </a:ln>
          <a:effectLst>
            <a:outerShdw dist="152735" dir="2700000" algn="ctr" rotWithShape="0">
              <a:srgbClr val="808080"/>
            </a:outerShdw>
          </a:effectLst>
        </p:spPr>
        <p:txBody>
          <a:bodyPr lIns="73719" tIns="43105" rIns="73719" bIns="43105"/>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112000"/>
              </a:lnSpc>
            </a:pPr>
            <a:r>
              <a:rPr lang="en-US" sz="1497" dirty="0">
                <a:latin typeface="Purisa" charset="0"/>
              </a:rPr>
              <a:t>We can represent a graph as a </a:t>
            </a:r>
            <a:r>
              <a:rPr lang="en-US" b="1" dirty="0">
                <a:latin typeface="Consolas" panose="020B0609020204030204" pitchFamily="49" charset="0"/>
              </a:rPr>
              <a:t>Grid&lt;</a:t>
            </a:r>
            <a:r>
              <a:rPr lang="en-US" b="1" dirty="0" err="1">
                <a:latin typeface="Consolas" panose="020B0609020204030204" pitchFamily="49" charset="0"/>
              </a:rPr>
              <a:t>int</a:t>
            </a:r>
            <a:r>
              <a:rPr lang="en-US" b="1" dirty="0">
                <a:latin typeface="Consolas" panose="020B0609020204030204" pitchFamily="49" charset="0"/>
              </a:rPr>
              <a:t>&gt;</a:t>
            </a:r>
            <a:r>
              <a:rPr lang="en-US" sz="1600" dirty="0">
                <a:latin typeface="Purisa" charset="0"/>
              </a:rPr>
              <a:t> (weighted</a:t>
            </a:r>
            <a:r>
              <a:rPr lang="en-US" sz="1600" dirty="0" smtClean="0">
                <a:latin typeface="Purisa" charset="0"/>
              </a:rPr>
              <a:t>)</a:t>
            </a:r>
            <a:endParaRPr lang="en-US" sz="1600" dirty="0">
              <a:latin typeface="Purisa" charset="0"/>
            </a:endParaRPr>
          </a:p>
        </p:txBody>
      </p:sp>
      <p:sp>
        <p:nvSpPr>
          <p:cNvPr id="54" name="AutoShape 20"/>
          <p:cNvSpPr>
            <a:spLocks noChangeArrowheads="1"/>
          </p:cNvSpPr>
          <p:nvPr>
            <p:custDataLst>
              <p:tags r:id="rId26"/>
            </p:custDataLst>
          </p:nvPr>
        </p:nvSpPr>
        <p:spPr bwMode="auto">
          <a:xfrm>
            <a:off x="6557952" y="906494"/>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5" name="AutoShape 21"/>
          <p:cNvSpPr>
            <a:spLocks noChangeArrowheads="1"/>
          </p:cNvSpPr>
          <p:nvPr>
            <p:custDataLst>
              <p:tags r:id="rId27"/>
            </p:custDataLst>
          </p:nvPr>
        </p:nvSpPr>
        <p:spPr bwMode="auto">
          <a:xfrm>
            <a:off x="7080181" y="915669"/>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6" name="AutoShape 22"/>
          <p:cNvSpPr>
            <a:spLocks noChangeArrowheads="1"/>
          </p:cNvSpPr>
          <p:nvPr>
            <p:custDataLst>
              <p:tags r:id="rId28"/>
            </p:custDataLst>
          </p:nvPr>
        </p:nvSpPr>
        <p:spPr bwMode="auto">
          <a:xfrm>
            <a:off x="7606925" y="926073"/>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7" name="AutoShape 23"/>
          <p:cNvSpPr>
            <a:spLocks noChangeArrowheads="1"/>
          </p:cNvSpPr>
          <p:nvPr>
            <p:custDataLst>
              <p:tags r:id="rId29"/>
            </p:custDataLst>
          </p:nvPr>
        </p:nvSpPr>
        <p:spPr bwMode="auto">
          <a:xfrm>
            <a:off x="8124640" y="926073"/>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63" name="AutoShape 7"/>
          <p:cNvSpPr>
            <a:spLocks noChangeArrowheads="1"/>
          </p:cNvSpPr>
          <p:nvPr>
            <p:custDataLst>
              <p:tags r:id="rId30"/>
            </p:custDataLst>
          </p:nvPr>
        </p:nvSpPr>
        <p:spPr bwMode="auto">
          <a:xfrm>
            <a:off x="941721" y="3431169"/>
            <a:ext cx="436680" cy="416609"/>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3" name="Rectangle 2"/>
          <p:cNvSpPr/>
          <p:nvPr/>
        </p:nvSpPr>
        <p:spPr>
          <a:xfrm>
            <a:off x="2368893" y="2348902"/>
            <a:ext cx="300083" cy="369332"/>
          </a:xfrm>
          <a:prstGeom prst="rect">
            <a:avLst/>
          </a:prstGeom>
        </p:spPr>
        <p:txBody>
          <a:bodyPr wrap="none">
            <a:spAutoFit/>
          </a:bodyPr>
          <a:lstStyle/>
          <a:p>
            <a:pPr algn="ctr"/>
            <a:r>
              <a:rPr lang="en-US" dirty="0" smtClean="0"/>
              <a:t>5</a:t>
            </a:r>
            <a:endParaRPr lang="en-US" dirty="0"/>
          </a:p>
        </p:txBody>
      </p:sp>
      <p:sp>
        <p:nvSpPr>
          <p:cNvPr id="34" name="Rectangle 33"/>
          <p:cNvSpPr/>
          <p:nvPr/>
        </p:nvSpPr>
        <p:spPr>
          <a:xfrm>
            <a:off x="3536438" y="3417434"/>
            <a:ext cx="300083" cy="369332"/>
          </a:xfrm>
          <a:prstGeom prst="rect">
            <a:avLst/>
          </a:prstGeom>
        </p:spPr>
        <p:txBody>
          <a:bodyPr wrap="none">
            <a:spAutoFit/>
          </a:bodyPr>
          <a:lstStyle/>
          <a:p>
            <a:pPr algn="ctr"/>
            <a:r>
              <a:rPr lang="en-US" dirty="0"/>
              <a:t>7</a:t>
            </a:r>
          </a:p>
        </p:txBody>
      </p:sp>
      <p:sp>
        <p:nvSpPr>
          <p:cNvPr id="35" name="Rectangle 34"/>
          <p:cNvSpPr/>
          <p:nvPr/>
        </p:nvSpPr>
        <p:spPr>
          <a:xfrm>
            <a:off x="3022811" y="3071992"/>
            <a:ext cx="300083" cy="369332"/>
          </a:xfrm>
          <a:prstGeom prst="rect">
            <a:avLst/>
          </a:prstGeom>
        </p:spPr>
        <p:txBody>
          <a:bodyPr wrap="none">
            <a:spAutoFit/>
          </a:bodyPr>
          <a:lstStyle/>
          <a:p>
            <a:pPr algn="ctr"/>
            <a:r>
              <a:rPr lang="en-US" dirty="0" smtClean="0"/>
              <a:t>2</a:t>
            </a:r>
            <a:endParaRPr lang="en-US" dirty="0"/>
          </a:p>
        </p:txBody>
      </p:sp>
      <p:sp>
        <p:nvSpPr>
          <p:cNvPr id="36" name="Rectangle 35"/>
          <p:cNvSpPr/>
          <p:nvPr/>
        </p:nvSpPr>
        <p:spPr>
          <a:xfrm>
            <a:off x="2771287" y="4019580"/>
            <a:ext cx="300083" cy="369332"/>
          </a:xfrm>
          <a:prstGeom prst="rect">
            <a:avLst/>
          </a:prstGeom>
        </p:spPr>
        <p:txBody>
          <a:bodyPr wrap="none">
            <a:spAutoFit/>
          </a:bodyPr>
          <a:lstStyle/>
          <a:p>
            <a:pPr algn="ctr"/>
            <a:r>
              <a:rPr lang="en-US" dirty="0" smtClean="0"/>
              <a:t>6</a:t>
            </a:r>
            <a:endParaRPr lang="en-US" dirty="0"/>
          </a:p>
        </p:txBody>
      </p:sp>
      <p:sp>
        <p:nvSpPr>
          <p:cNvPr id="37" name="Rectangle 36"/>
          <p:cNvSpPr/>
          <p:nvPr/>
        </p:nvSpPr>
        <p:spPr>
          <a:xfrm>
            <a:off x="2420168" y="4567180"/>
            <a:ext cx="300083" cy="369332"/>
          </a:xfrm>
          <a:prstGeom prst="rect">
            <a:avLst/>
          </a:prstGeom>
        </p:spPr>
        <p:txBody>
          <a:bodyPr wrap="none">
            <a:spAutoFit/>
          </a:bodyPr>
          <a:lstStyle/>
          <a:p>
            <a:pPr algn="ctr"/>
            <a:r>
              <a:rPr lang="en-US" dirty="0" smtClean="0"/>
              <a:t>1</a:t>
            </a:r>
            <a:endParaRPr lang="en-US" dirty="0"/>
          </a:p>
        </p:txBody>
      </p:sp>
      <p:sp>
        <p:nvSpPr>
          <p:cNvPr id="38" name="Rectangle 37"/>
          <p:cNvSpPr/>
          <p:nvPr/>
        </p:nvSpPr>
        <p:spPr>
          <a:xfrm>
            <a:off x="1850851" y="3774774"/>
            <a:ext cx="300083" cy="369332"/>
          </a:xfrm>
          <a:prstGeom prst="rect">
            <a:avLst/>
          </a:prstGeom>
        </p:spPr>
        <p:txBody>
          <a:bodyPr wrap="none">
            <a:spAutoFit/>
          </a:bodyPr>
          <a:lstStyle/>
          <a:p>
            <a:pPr algn="ctr"/>
            <a:r>
              <a:rPr lang="en-US" dirty="0" smtClean="0"/>
              <a:t>3</a:t>
            </a:r>
            <a:endParaRPr lang="en-US" dirty="0"/>
          </a:p>
        </p:txBody>
      </p:sp>
      <p:sp>
        <p:nvSpPr>
          <p:cNvPr id="39" name="Rectangle 38"/>
          <p:cNvSpPr/>
          <p:nvPr/>
        </p:nvSpPr>
        <p:spPr>
          <a:xfrm>
            <a:off x="1616280" y="3468109"/>
            <a:ext cx="300083" cy="369332"/>
          </a:xfrm>
          <a:prstGeom prst="rect">
            <a:avLst/>
          </a:prstGeom>
        </p:spPr>
        <p:txBody>
          <a:bodyPr wrap="none">
            <a:spAutoFit/>
          </a:bodyPr>
          <a:lstStyle/>
          <a:p>
            <a:pPr algn="ctr"/>
            <a:r>
              <a:rPr lang="en-US" dirty="0" smtClean="0"/>
              <a:t>1</a:t>
            </a:r>
            <a:endParaRPr lang="en-US" dirty="0"/>
          </a:p>
        </p:txBody>
      </p:sp>
      <p:sp>
        <p:nvSpPr>
          <p:cNvPr id="40" name="Rectangle 39"/>
          <p:cNvSpPr/>
          <p:nvPr/>
        </p:nvSpPr>
        <p:spPr>
          <a:xfrm>
            <a:off x="935928" y="4094080"/>
            <a:ext cx="300083" cy="369332"/>
          </a:xfrm>
          <a:prstGeom prst="rect">
            <a:avLst/>
          </a:prstGeom>
        </p:spPr>
        <p:txBody>
          <a:bodyPr wrap="none">
            <a:spAutoFit/>
          </a:bodyPr>
          <a:lstStyle/>
          <a:p>
            <a:pPr algn="ctr"/>
            <a:r>
              <a:rPr lang="en-US" dirty="0" smtClean="0"/>
              <a:t>4</a:t>
            </a:r>
            <a:endParaRPr lang="en-US" dirty="0"/>
          </a:p>
        </p:txBody>
      </p:sp>
      <p:sp>
        <p:nvSpPr>
          <p:cNvPr id="44" name="Rectangle 43"/>
          <p:cNvSpPr/>
          <p:nvPr/>
        </p:nvSpPr>
        <p:spPr>
          <a:xfrm>
            <a:off x="971809" y="2964971"/>
            <a:ext cx="300083" cy="369332"/>
          </a:xfrm>
          <a:prstGeom prst="rect">
            <a:avLst/>
          </a:prstGeom>
        </p:spPr>
        <p:txBody>
          <a:bodyPr wrap="none">
            <a:spAutoFit/>
          </a:bodyPr>
          <a:lstStyle/>
          <a:p>
            <a:pPr algn="ctr"/>
            <a:r>
              <a:rPr lang="en-US" dirty="0" smtClean="0"/>
              <a:t>5</a:t>
            </a:r>
            <a:endParaRPr lang="en-US" dirty="0"/>
          </a:p>
        </p:txBody>
      </p:sp>
      <p:sp>
        <p:nvSpPr>
          <p:cNvPr id="45" name="Rectangle 44"/>
          <p:cNvSpPr/>
          <p:nvPr/>
        </p:nvSpPr>
        <p:spPr>
          <a:xfrm>
            <a:off x="2110026" y="2895688"/>
            <a:ext cx="300083" cy="369332"/>
          </a:xfrm>
          <a:prstGeom prst="rect">
            <a:avLst/>
          </a:prstGeom>
        </p:spPr>
        <p:txBody>
          <a:bodyPr wrap="none">
            <a:spAutoFit/>
          </a:bodyPr>
          <a:lstStyle/>
          <a:p>
            <a:pPr algn="ctr"/>
            <a:r>
              <a:rPr lang="en-US" dirty="0" smtClean="0"/>
              <a:t>2</a:t>
            </a:r>
            <a:endParaRPr lang="en-US" dirty="0"/>
          </a:p>
        </p:txBody>
      </p:sp>
      <p:sp>
        <p:nvSpPr>
          <p:cNvPr id="5" name="Oval 4"/>
          <p:cNvSpPr/>
          <p:nvPr/>
        </p:nvSpPr>
        <p:spPr>
          <a:xfrm>
            <a:off x="8074168" y="3620732"/>
            <a:ext cx="567503" cy="512506"/>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6" name="Oval 45"/>
          <p:cNvSpPr/>
          <p:nvPr/>
        </p:nvSpPr>
        <p:spPr>
          <a:xfrm>
            <a:off x="3402727" y="3345847"/>
            <a:ext cx="567503" cy="512506"/>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7" name="AutoShape 8"/>
          <p:cNvCxnSpPr>
            <a:cxnSpLocks noChangeShapeType="1"/>
            <a:stCxn id="19462" idx="2"/>
            <a:endCxn id="19463" idx="3"/>
          </p:cNvCxnSpPr>
          <p:nvPr>
            <p:custDataLst>
              <p:tags r:id="rId31"/>
            </p:custDataLst>
          </p:nvPr>
        </p:nvCxnSpPr>
        <p:spPr bwMode="auto">
          <a:xfrm flipH="1" flipV="1">
            <a:off x="1005671" y="3786767"/>
            <a:ext cx="420610" cy="773947"/>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 name="AutoShape 8"/>
          <p:cNvCxnSpPr>
            <a:cxnSpLocks noChangeShapeType="1"/>
            <a:stCxn id="19463" idx="5"/>
          </p:cNvCxnSpPr>
          <p:nvPr>
            <p:custDataLst>
              <p:tags r:id="rId32"/>
            </p:custDataLst>
          </p:nvPr>
        </p:nvCxnSpPr>
        <p:spPr bwMode="auto">
          <a:xfrm>
            <a:off x="1314451" y="3786767"/>
            <a:ext cx="194219" cy="626653"/>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9" name="Rectangle 58"/>
          <p:cNvSpPr/>
          <p:nvPr/>
        </p:nvSpPr>
        <p:spPr>
          <a:xfrm>
            <a:off x="1149919" y="3847778"/>
            <a:ext cx="300083" cy="369332"/>
          </a:xfrm>
          <a:prstGeom prst="rect">
            <a:avLst/>
          </a:prstGeom>
        </p:spPr>
        <p:txBody>
          <a:bodyPr wrap="none">
            <a:spAutoFit/>
          </a:bodyPr>
          <a:lstStyle/>
          <a:p>
            <a:pPr algn="ctr"/>
            <a:r>
              <a:rPr lang="en-US" dirty="0" smtClean="0"/>
              <a:t>1</a:t>
            </a:r>
            <a:endParaRPr lang="en-US" dirty="0"/>
          </a:p>
        </p:txBody>
      </p:sp>
      <p:sp>
        <p:nvSpPr>
          <p:cNvPr id="60" name="Oval 59"/>
          <p:cNvSpPr/>
          <p:nvPr/>
        </p:nvSpPr>
        <p:spPr>
          <a:xfrm>
            <a:off x="835198" y="3813224"/>
            <a:ext cx="746867" cy="704348"/>
          </a:xfrm>
          <a:prstGeom prst="ellipse">
            <a:avLst/>
          </a:prstGeom>
          <a:noFill/>
          <a:ln w="5715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1" name="Oval 60"/>
          <p:cNvSpPr/>
          <p:nvPr/>
        </p:nvSpPr>
        <p:spPr>
          <a:xfrm>
            <a:off x="6479263" y="1409528"/>
            <a:ext cx="600918" cy="594634"/>
          </a:xfrm>
          <a:prstGeom prst="ellipse">
            <a:avLst/>
          </a:prstGeom>
          <a:noFill/>
          <a:ln w="5715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2" name="Oval 61"/>
          <p:cNvSpPr/>
          <p:nvPr/>
        </p:nvSpPr>
        <p:spPr>
          <a:xfrm>
            <a:off x="5457739" y="2480572"/>
            <a:ext cx="600918" cy="594634"/>
          </a:xfrm>
          <a:prstGeom prst="ellipse">
            <a:avLst/>
          </a:prstGeom>
          <a:noFill/>
          <a:ln w="5715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3" name="Oval 62"/>
          <p:cNvSpPr/>
          <p:nvPr/>
        </p:nvSpPr>
        <p:spPr>
          <a:xfrm>
            <a:off x="1988551" y="2818376"/>
            <a:ext cx="558256" cy="510247"/>
          </a:xfrm>
          <a:prstGeom prst="ellipse">
            <a:avLst/>
          </a:prstGeom>
          <a:noFill/>
          <a:ln w="57150">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4" name="Oval 63"/>
          <p:cNvSpPr/>
          <p:nvPr/>
        </p:nvSpPr>
        <p:spPr>
          <a:xfrm>
            <a:off x="7024512" y="1982318"/>
            <a:ext cx="558256" cy="510247"/>
          </a:xfrm>
          <a:prstGeom prst="ellipse">
            <a:avLst/>
          </a:prstGeom>
          <a:noFill/>
          <a:ln w="57150">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5" name="Oval 64"/>
          <p:cNvSpPr/>
          <p:nvPr/>
        </p:nvSpPr>
        <p:spPr>
          <a:xfrm>
            <a:off x="5983328" y="3079179"/>
            <a:ext cx="558256" cy="510247"/>
          </a:xfrm>
          <a:prstGeom prst="ellipse">
            <a:avLst/>
          </a:prstGeom>
          <a:noFill/>
          <a:ln w="57150">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37377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6" grpId="0" animBg="1"/>
      <p:bldP spid="60" grpId="0" animBg="1"/>
      <p:bldP spid="61" grpId="0" animBg="1"/>
      <p:bldP spid="62" grpId="0" animBg="1"/>
      <p:bldP spid="63" grpId="0" animBg="1"/>
      <p:bldP spid="64" grpId="0" animBg="1"/>
      <p:bldP spid="6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Adjacency List</a:t>
            </a:r>
            <a:endParaRPr lang="en-US" dirty="0"/>
          </a:p>
        </p:txBody>
      </p:sp>
      <p:sp>
        <p:nvSpPr>
          <p:cNvPr id="5" name="Text Placeholder 4"/>
          <p:cNvSpPr>
            <a:spLocks noGrp="1"/>
          </p:cNvSpPr>
          <p:nvPr>
            <p:ph type="body" sz="half" idx="2"/>
            <p:custDataLst>
              <p:tags r:id="rId2"/>
            </p:custDataLst>
          </p:nvPr>
        </p:nvSpPr>
        <p:spPr/>
        <p:txBody>
          <a:bodyPr/>
          <a:lstStyle/>
          <a:p>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2931457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custDataLst>
              <p:tags r:id="rId1"/>
            </p:custDataLst>
          </p:nvPr>
        </p:nvSpPr>
        <p:spPr>
          <a:xfrm>
            <a:off x="688025" y="-193320"/>
            <a:ext cx="6171120"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Representing Graphs: </a:t>
            </a:r>
            <a:r>
              <a:rPr lang="en-US" b="1" dirty="0"/>
              <a:t>A</a:t>
            </a:r>
            <a:r>
              <a:rPr lang="en-US" b="1" dirty="0" smtClean="0"/>
              <a:t>djacency </a:t>
            </a:r>
            <a:r>
              <a:rPr lang="en-US" b="1" dirty="0"/>
              <a:t>list</a:t>
            </a:r>
          </a:p>
        </p:txBody>
      </p:sp>
      <p:sp>
        <p:nvSpPr>
          <p:cNvPr id="19474" name="AutoShape 18"/>
          <p:cNvSpPr>
            <a:spLocks noChangeArrowheads="1"/>
          </p:cNvSpPr>
          <p:nvPr>
            <p:custDataLst>
              <p:tags r:id="rId2"/>
            </p:custDataLst>
          </p:nvPr>
        </p:nvSpPr>
        <p:spPr bwMode="auto">
          <a:xfrm>
            <a:off x="5519381" y="1539811"/>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5" name="AutoShape 19"/>
          <p:cNvSpPr>
            <a:spLocks noChangeArrowheads="1"/>
          </p:cNvSpPr>
          <p:nvPr>
            <p:custDataLst>
              <p:tags r:id="rId3"/>
            </p:custDataLst>
          </p:nvPr>
        </p:nvSpPr>
        <p:spPr bwMode="auto">
          <a:xfrm>
            <a:off x="5519381" y="2054972"/>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6" name="AutoShape 20"/>
          <p:cNvSpPr>
            <a:spLocks noChangeArrowheads="1"/>
          </p:cNvSpPr>
          <p:nvPr>
            <p:custDataLst>
              <p:tags r:id="rId4"/>
            </p:custDataLst>
          </p:nvPr>
        </p:nvSpPr>
        <p:spPr bwMode="auto">
          <a:xfrm>
            <a:off x="5519381" y="257121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7" name="AutoShape 21"/>
          <p:cNvSpPr>
            <a:spLocks noChangeArrowheads="1"/>
          </p:cNvSpPr>
          <p:nvPr>
            <p:custDataLst>
              <p:tags r:id="rId5"/>
            </p:custDataLst>
          </p:nvPr>
        </p:nvSpPr>
        <p:spPr bwMode="auto">
          <a:xfrm>
            <a:off x="5519381" y="3086371"/>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8" name="AutoShape 22"/>
          <p:cNvSpPr>
            <a:spLocks noChangeArrowheads="1"/>
          </p:cNvSpPr>
          <p:nvPr>
            <p:custDataLst>
              <p:tags r:id="rId6"/>
            </p:custDataLst>
          </p:nvPr>
        </p:nvSpPr>
        <p:spPr bwMode="auto">
          <a:xfrm>
            <a:off x="5519381" y="3601532"/>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9" name="AutoShape 23"/>
          <p:cNvSpPr>
            <a:spLocks noChangeArrowheads="1"/>
          </p:cNvSpPr>
          <p:nvPr>
            <p:custDataLst>
              <p:tags r:id="rId7"/>
            </p:custDataLst>
          </p:nvPr>
        </p:nvSpPr>
        <p:spPr bwMode="auto">
          <a:xfrm>
            <a:off x="5519381" y="4117772"/>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0" name="Freeform 24"/>
          <p:cNvSpPr>
            <a:spLocks noChangeArrowheads="1"/>
          </p:cNvSpPr>
          <p:nvPr>
            <p:custDataLst>
              <p:tags r:id="rId8"/>
            </p:custDataLst>
          </p:nvPr>
        </p:nvSpPr>
        <p:spPr bwMode="auto">
          <a:xfrm>
            <a:off x="5363861" y="1482572"/>
            <a:ext cx="2954880" cy="1080"/>
          </a:xfrm>
          <a:custGeom>
            <a:avLst/>
            <a:gdLst>
              <a:gd name="T0" fmla="*/ 0 w 12066"/>
              <a:gd name="T1" fmla="*/ 0 h 1"/>
              <a:gd name="T2" fmla="*/ 12065 w 12066"/>
              <a:gd name="T3" fmla="*/ 0 h 1"/>
            </a:gdLst>
            <a:ahLst/>
            <a:cxnLst>
              <a:cxn ang="0">
                <a:pos x="T0" y="T1"/>
              </a:cxn>
              <a:cxn ang="0">
                <a:pos x="T2" y="T3"/>
              </a:cxn>
            </a:cxnLst>
            <a:rect l="0" t="0" r="r" b="b"/>
            <a:pathLst>
              <a:path w="12066" h="1">
                <a:moveTo>
                  <a:pt x="0" y="0"/>
                </a:moveTo>
                <a:lnTo>
                  <a:pt x="12065"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225"/>
          </a:p>
        </p:txBody>
      </p:sp>
      <p:sp>
        <p:nvSpPr>
          <p:cNvPr id="19481" name="Freeform 25"/>
          <p:cNvSpPr>
            <a:spLocks noChangeArrowheads="1"/>
          </p:cNvSpPr>
          <p:nvPr>
            <p:custDataLst>
              <p:tags r:id="rId9"/>
            </p:custDataLst>
          </p:nvPr>
        </p:nvSpPr>
        <p:spPr bwMode="auto">
          <a:xfrm>
            <a:off x="6141462" y="1228771"/>
            <a:ext cx="1080" cy="3421440"/>
          </a:xfrm>
          <a:custGeom>
            <a:avLst/>
            <a:gdLst>
              <a:gd name="T0" fmla="*/ 0 w 1"/>
              <a:gd name="T1" fmla="*/ 0 h 13971"/>
              <a:gd name="T2" fmla="*/ 0 w 1"/>
              <a:gd name="T3" fmla="*/ 13970 h 13971"/>
            </a:gdLst>
            <a:ahLst/>
            <a:cxnLst>
              <a:cxn ang="0">
                <a:pos x="T0" y="T1"/>
              </a:cxn>
              <a:cxn ang="0">
                <a:pos x="T2" y="T3"/>
              </a:cxn>
            </a:cxnLst>
            <a:rect l="0" t="0" r="r" b="b"/>
            <a:pathLst>
              <a:path w="1" h="13971">
                <a:moveTo>
                  <a:pt x="0" y="0"/>
                </a:moveTo>
                <a:lnTo>
                  <a:pt x="0" y="1397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225"/>
          </a:p>
        </p:txBody>
      </p:sp>
      <p:sp>
        <p:nvSpPr>
          <p:cNvPr id="19482" name="AutoShape 26"/>
          <p:cNvSpPr>
            <a:spLocks noChangeArrowheads="1"/>
          </p:cNvSpPr>
          <p:nvPr>
            <p:custDataLst>
              <p:tags r:id="rId10"/>
            </p:custDataLst>
          </p:nvPr>
        </p:nvSpPr>
        <p:spPr bwMode="auto">
          <a:xfrm>
            <a:off x="6296981" y="1539811"/>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3" name="AutoShape 27"/>
          <p:cNvSpPr>
            <a:spLocks noChangeArrowheads="1"/>
          </p:cNvSpPr>
          <p:nvPr>
            <p:custDataLst>
              <p:tags r:id="rId11"/>
            </p:custDataLst>
          </p:nvPr>
        </p:nvSpPr>
        <p:spPr bwMode="auto">
          <a:xfrm>
            <a:off x="6813221" y="1539811"/>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6" name="AutoShape 30"/>
          <p:cNvSpPr>
            <a:spLocks noChangeArrowheads="1"/>
          </p:cNvSpPr>
          <p:nvPr>
            <p:custDataLst>
              <p:tags r:id="rId12"/>
            </p:custDataLst>
          </p:nvPr>
        </p:nvSpPr>
        <p:spPr bwMode="auto">
          <a:xfrm>
            <a:off x="6292313" y="205497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7" name="AutoShape 31"/>
          <p:cNvSpPr>
            <a:spLocks noChangeArrowheads="1"/>
          </p:cNvSpPr>
          <p:nvPr>
            <p:custDataLst>
              <p:tags r:id="rId13"/>
            </p:custDataLst>
          </p:nvPr>
        </p:nvSpPr>
        <p:spPr bwMode="auto">
          <a:xfrm>
            <a:off x="6807472" y="2054972"/>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8" name="AutoShape 32"/>
          <p:cNvSpPr>
            <a:spLocks noChangeArrowheads="1"/>
          </p:cNvSpPr>
          <p:nvPr>
            <p:custDataLst>
              <p:tags r:id="rId14"/>
            </p:custDataLst>
          </p:nvPr>
        </p:nvSpPr>
        <p:spPr bwMode="auto">
          <a:xfrm>
            <a:off x="6296981" y="2571212"/>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9" name="AutoShape 33"/>
          <p:cNvSpPr>
            <a:spLocks noChangeArrowheads="1"/>
          </p:cNvSpPr>
          <p:nvPr>
            <p:custDataLst>
              <p:tags r:id="rId15"/>
            </p:custDataLst>
          </p:nvPr>
        </p:nvSpPr>
        <p:spPr bwMode="auto">
          <a:xfrm>
            <a:off x="6813221" y="2571212"/>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0" name="AutoShape 34"/>
          <p:cNvSpPr>
            <a:spLocks noChangeArrowheads="1"/>
          </p:cNvSpPr>
          <p:nvPr>
            <p:custDataLst>
              <p:tags r:id="rId16"/>
            </p:custDataLst>
          </p:nvPr>
        </p:nvSpPr>
        <p:spPr bwMode="auto">
          <a:xfrm>
            <a:off x="7328382" y="257121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2" name="AutoShape 36"/>
          <p:cNvSpPr>
            <a:spLocks noChangeArrowheads="1"/>
          </p:cNvSpPr>
          <p:nvPr>
            <p:custDataLst>
              <p:tags r:id="rId17"/>
            </p:custDataLst>
          </p:nvPr>
        </p:nvSpPr>
        <p:spPr bwMode="auto">
          <a:xfrm>
            <a:off x="6296981" y="3086371"/>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7" name="AutoShape 41"/>
          <p:cNvSpPr>
            <a:spLocks noChangeArrowheads="1"/>
          </p:cNvSpPr>
          <p:nvPr>
            <p:custDataLst>
              <p:tags r:id="rId18"/>
            </p:custDataLst>
          </p:nvPr>
        </p:nvSpPr>
        <p:spPr bwMode="auto">
          <a:xfrm>
            <a:off x="6300715" y="360153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8" name="AutoShape 42"/>
          <p:cNvSpPr>
            <a:spLocks noChangeArrowheads="1"/>
          </p:cNvSpPr>
          <p:nvPr>
            <p:custDataLst>
              <p:tags r:id="rId19"/>
            </p:custDataLst>
          </p:nvPr>
        </p:nvSpPr>
        <p:spPr bwMode="auto">
          <a:xfrm>
            <a:off x="6815876" y="3601532"/>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9" name="AutoShape 43"/>
          <p:cNvSpPr>
            <a:spLocks noChangeArrowheads="1"/>
          </p:cNvSpPr>
          <p:nvPr>
            <p:custDataLst>
              <p:tags r:id="rId20"/>
            </p:custDataLst>
          </p:nvPr>
        </p:nvSpPr>
        <p:spPr bwMode="auto">
          <a:xfrm>
            <a:off x="6296981" y="411777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0" name="AutoShape 44"/>
          <p:cNvSpPr>
            <a:spLocks noChangeArrowheads="1"/>
          </p:cNvSpPr>
          <p:nvPr>
            <p:custDataLst>
              <p:tags r:id="rId21"/>
            </p:custDataLst>
          </p:nvPr>
        </p:nvSpPr>
        <p:spPr bwMode="auto">
          <a:xfrm>
            <a:off x="6813221" y="411777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2" name="Rectangle 46"/>
          <p:cNvSpPr>
            <a:spLocks noChangeArrowheads="1"/>
          </p:cNvSpPr>
          <p:nvPr>
            <p:custDataLst>
              <p:tags r:id="rId22"/>
            </p:custDataLst>
          </p:nvPr>
        </p:nvSpPr>
        <p:spPr bwMode="auto">
          <a:xfrm>
            <a:off x="5363861" y="1171532"/>
            <a:ext cx="777600"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43815" rIns="61229" bIns="30614" anchor="ctr"/>
          <a:lstStyle>
            <a:lvl1pPr>
              <a:tabLst>
                <a:tab pos="723900" algn="l"/>
              </a:tabLst>
              <a:defRPr>
                <a:solidFill>
                  <a:srgbClr val="000000"/>
                </a:solidFill>
                <a:latin typeface="Arial" panose="020B0604020202020204" pitchFamily="34" charset="0"/>
                <a:ea typeface="Droid Sans Fallback" charset="0"/>
                <a:cs typeface="Droid Sans Fallback" charset="0"/>
              </a:defRPr>
            </a:lvl1pPr>
            <a:lvl2pPr>
              <a:tabLst>
                <a:tab pos="723900" algn="l"/>
              </a:tabLst>
              <a:defRPr>
                <a:solidFill>
                  <a:srgbClr val="000000"/>
                </a:solidFill>
                <a:latin typeface="Arial" panose="020B0604020202020204" pitchFamily="34" charset="0"/>
                <a:ea typeface="Droid Sans Fallback" charset="0"/>
                <a:cs typeface="Droid Sans Fallback" charset="0"/>
              </a:defRPr>
            </a:lvl2pPr>
            <a:lvl3pPr>
              <a:tabLst>
                <a:tab pos="723900" algn="l"/>
              </a:tabLst>
              <a:defRPr>
                <a:solidFill>
                  <a:srgbClr val="000000"/>
                </a:solidFill>
                <a:latin typeface="Arial" panose="020B0604020202020204" pitchFamily="34" charset="0"/>
                <a:ea typeface="Droid Sans Fallback" charset="0"/>
                <a:cs typeface="Droid Sans Fallback" charset="0"/>
              </a:defRPr>
            </a:lvl3pPr>
            <a:lvl4pPr>
              <a:tabLst>
                <a:tab pos="723900" algn="l"/>
              </a:tabLst>
              <a:defRPr>
                <a:solidFill>
                  <a:srgbClr val="000000"/>
                </a:solidFill>
                <a:latin typeface="Arial" panose="020B0604020202020204" pitchFamily="34" charset="0"/>
                <a:ea typeface="Droid Sans Fallback" charset="0"/>
                <a:cs typeface="Droid Sans Fallback" charset="0"/>
              </a:defRPr>
            </a:lvl4pPr>
            <a:lvl5pPr>
              <a:tabLst>
                <a:tab pos="7239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497" b="1"/>
              <a:t>Node</a:t>
            </a:r>
          </a:p>
        </p:txBody>
      </p:sp>
      <p:sp>
        <p:nvSpPr>
          <p:cNvPr id="19503" name="Rectangle 47"/>
          <p:cNvSpPr>
            <a:spLocks noChangeArrowheads="1"/>
          </p:cNvSpPr>
          <p:nvPr>
            <p:custDataLst>
              <p:tags r:id="rId23"/>
            </p:custDataLst>
          </p:nvPr>
        </p:nvSpPr>
        <p:spPr bwMode="auto">
          <a:xfrm>
            <a:off x="6141462" y="1171532"/>
            <a:ext cx="2192400"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43815" rIns="61229" bIns="30614" anchor="ctr"/>
          <a:lstStyle>
            <a:lvl1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497" b="1"/>
              <a:t>Connected To            </a:t>
            </a:r>
          </a:p>
        </p:txBody>
      </p:sp>
      <p:sp>
        <p:nvSpPr>
          <p:cNvPr id="19506" name="Rectangle 50"/>
          <p:cNvSpPr>
            <a:spLocks noChangeArrowheads="1"/>
          </p:cNvSpPr>
          <p:nvPr>
            <p:custDataLst>
              <p:tags r:id="rId24"/>
            </p:custDataLst>
          </p:nvPr>
        </p:nvSpPr>
        <p:spPr bwMode="auto">
          <a:xfrm>
            <a:off x="4959145" y="905311"/>
            <a:ext cx="3087166"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51359" rIns="61229" bIns="30614" anchor="ctr"/>
          <a:lstStyle>
            <a:lvl1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89000"/>
              </a:lnSpc>
            </a:pPr>
            <a:r>
              <a:rPr lang="en-US" sz="1600" b="1" dirty="0">
                <a:latin typeface="Consolas" panose="020B0609020204030204" pitchFamily="49" charset="0"/>
              </a:rPr>
              <a:t>Map&lt;</a:t>
            </a:r>
            <a:r>
              <a:rPr lang="en-US" sz="1600" b="1" dirty="0">
                <a:solidFill>
                  <a:srgbClr val="0000FF"/>
                </a:solidFill>
                <a:latin typeface="Consolas" panose="020B0609020204030204" pitchFamily="49" charset="0"/>
              </a:rPr>
              <a:t>Node*</a:t>
            </a:r>
            <a:r>
              <a:rPr lang="en-US" sz="1600" b="1" dirty="0">
                <a:latin typeface="Consolas" panose="020B0609020204030204" pitchFamily="49" charset="0"/>
              </a:rPr>
              <a:t>, Set&lt;</a:t>
            </a:r>
            <a:r>
              <a:rPr lang="en-US" sz="1600" b="1" dirty="0">
                <a:solidFill>
                  <a:srgbClr val="0000FF"/>
                </a:solidFill>
                <a:latin typeface="Consolas" panose="020B0609020204030204" pitchFamily="49" charset="0"/>
              </a:rPr>
              <a:t>Node*</a:t>
            </a:r>
            <a:r>
              <a:rPr lang="en-US" sz="1600" b="1" dirty="0">
                <a:latin typeface="Consolas" panose="020B0609020204030204" pitchFamily="49" charset="0"/>
              </a:rPr>
              <a:t>&gt;&gt;   </a:t>
            </a:r>
          </a:p>
        </p:txBody>
      </p:sp>
      <p:sp>
        <p:nvSpPr>
          <p:cNvPr id="19507" name="Text Box 51"/>
          <p:cNvSpPr txBox="1">
            <a:spLocks noChangeArrowheads="1"/>
          </p:cNvSpPr>
          <p:nvPr>
            <p:custDataLst>
              <p:tags r:id="rId25"/>
            </p:custDataLst>
          </p:nvPr>
        </p:nvSpPr>
        <p:spPr bwMode="auto">
          <a:xfrm>
            <a:off x="1130040" y="905311"/>
            <a:ext cx="2572561" cy="1107000"/>
          </a:xfrm>
          <a:prstGeom prst="rect">
            <a:avLst/>
          </a:prstGeom>
          <a:solidFill>
            <a:srgbClr val="FFFFFF"/>
          </a:solidFill>
          <a:ln w="36720" cap="flat">
            <a:solidFill>
              <a:srgbClr val="000000"/>
            </a:solidFill>
            <a:round/>
            <a:headEnd/>
            <a:tailEnd/>
          </a:ln>
          <a:effectLst>
            <a:outerShdw dist="152735" dir="2700000" algn="ctr" rotWithShape="0">
              <a:srgbClr val="808080"/>
            </a:outerShdw>
          </a:effectLst>
        </p:spPr>
        <p:txBody>
          <a:bodyPr lIns="73719" tIns="43105" rIns="73719" bIns="43105"/>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112000"/>
              </a:lnSpc>
            </a:pPr>
            <a:r>
              <a:rPr lang="en-US" sz="1497" dirty="0">
                <a:latin typeface="Purisa" charset="0"/>
              </a:rPr>
              <a:t>We can represent a graph as a map from nodes to the set of nodes each node is connected to.</a:t>
            </a:r>
          </a:p>
        </p:txBody>
      </p:sp>
      <p:sp>
        <p:nvSpPr>
          <p:cNvPr id="53" name="Rectangle 52"/>
          <p:cNvSpPr/>
          <p:nvPr>
            <p:custDataLst>
              <p:tags r:id="rId26"/>
            </p:custDataLst>
          </p:nvPr>
        </p:nvSpPr>
        <p:spPr>
          <a:xfrm>
            <a:off x="6229351" y="4972050"/>
            <a:ext cx="974947" cy="184666"/>
          </a:xfrm>
          <a:prstGeom prst="rect">
            <a:avLst/>
          </a:prstGeom>
        </p:spPr>
        <p:txBody>
          <a:bodyPr wrap="none">
            <a:spAutoFit/>
          </a:bodyPr>
          <a:lstStyle/>
          <a:p>
            <a:r>
              <a:rPr lang="en-US" sz="600" dirty="0"/>
              <a:t>Slide by Keith Schwarz</a:t>
            </a:r>
          </a:p>
        </p:txBody>
      </p:sp>
      <p:sp>
        <p:nvSpPr>
          <p:cNvPr id="54" name="AutoShape 2"/>
          <p:cNvSpPr>
            <a:spLocks noChangeArrowheads="1"/>
          </p:cNvSpPr>
          <p:nvPr>
            <p:custDataLst>
              <p:tags r:id="rId27"/>
            </p:custDataLst>
          </p:nvPr>
        </p:nvSpPr>
        <p:spPr bwMode="auto">
          <a:xfrm>
            <a:off x="1426281" y="2509929"/>
            <a:ext cx="436680" cy="416609"/>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5" name="AutoShape 3"/>
          <p:cNvSpPr>
            <a:spLocks noChangeArrowheads="1"/>
          </p:cNvSpPr>
          <p:nvPr>
            <p:custDataLst>
              <p:tags r:id="rId28"/>
            </p:custDataLst>
          </p:nvPr>
        </p:nvSpPr>
        <p:spPr bwMode="auto">
          <a:xfrm>
            <a:off x="2347521" y="3431169"/>
            <a:ext cx="436680" cy="416609"/>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6" name="AutoShape 4"/>
          <p:cNvSpPr>
            <a:spLocks noChangeArrowheads="1"/>
          </p:cNvSpPr>
          <p:nvPr>
            <p:custDataLst>
              <p:tags r:id="rId29"/>
            </p:custDataLst>
          </p:nvPr>
        </p:nvSpPr>
        <p:spPr bwMode="auto">
          <a:xfrm>
            <a:off x="3268761" y="2509929"/>
            <a:ext cx="436680" cy="416609"/>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7" name="AutoShape 5"/>
          <p:cNvSpPr>
            <a:spLocks noChangeArrowheads="1"/>
          </p:cNvSpPr>
          <p:nvPr>
            <p:custDataLst>
              <p:tags r:id="rId30"/>
            </p:custDataLst>
          </p:nvPr>
        </p:nvSpPr>
        <p:spPr bwMode="auto">
          <a:xfrm>
            <a:off x="3268761" y="4352409"/>
            <a:ext cx="436680" cy="416609"/>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58" name="AutoShape 6"/>
          <p:cNvSpPr>
            <a:spLocks noChangeArrowheads="1"/>
          </p:cNvSpPr>
          <p:nvPr>
            <p:custDataLst>
              <p:tags r:id="rId31"/>
            </p:custDataLst>
          </p:nvPr>
        </p:nvSpPr>
        <p:spPr bwMode="auto">
          <a:xfrm>
            <a:off x="1426281" y="4352409"/>
            <a:ext cx="436680" cy="416609"/>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59" name="AutoShape 8"/>
          <p:cNvCxnSpPr>
            <a:cxnSpLocks noChangeShapeType="1"/>
            <a:stCxn id="69" idx="0"/>
            <a:endCxn id="54" idx="3"/>
          </p:cNvCxnSpPr>
          <p:nvPr>
            <p:custDataLst>
              <p:tags r:id="rId32"/>
            </p:custDataLst>
          </p:nvPr>
        </p:nvCxnSpPr>
        <p:spPr bwMode="auto">
          <a:xfrm flipV="1">
            <a:off x="1160061" y="2865527"/>
            <a:ext cx="330170" cy="56564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0" name="AutoShape 9"/>
          <p:cNvCxnSpPr>
            <a:cxnSpLocks noChangeShapeType="1"/>
            <a:stCxn id="69" idx="4"/>
            <a:endCxn id="58" idx="1"/>
          </p:cNvCxnSpPr>
          <p:nvPr>
            <p:custDataLst>
              <p:tags r:id="rId33"/>
            </p:custDataLst>
          </p:nvPr>
        </p:nvCxnSpPr>
        <p:spPr bwMode="auto">
          <a:xfrm>
            <a:off x="1160061" y="3847778"/>
            <a:ext cx="330170" cy="565642"/>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1" name="AutoShape 10"/>
          <p:cNvCxnSpPr>
            <a:cxnSpLocks noChangeShapeType="1"/>
            <a:stCxn id="54" idx="5"/>
            <a:endCxn id="55" idx="1"/>
          </p:cNvCxnSpPr>
          <p:nvPr>
            <p:custDataLst>
              <p:tags r:id="rId34"/>
            </p:custDataLst>
          </p:nvPr>
        </p:nvCxnSpPr>
        <p:spPr bwMode="auto">
          <a:xfrm>
            <a:off x="1799011" y="2865527"/>
            <a:ext cx="612461" cy="626654"/>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2" name="AutoShape 11"/>
          <p:cNvCxnSpPr>
            <a:cxnSpLocks noChangeShapeType="1"/>
            <a:stCxn id="55" idx="3"/>
            <a:endCxn id="58" idx="7"/>
          </p:cNvCxnSpPr>
          <p:nvPr>
            <p:custDataLst>
              <p:tags r:id="rId35"/>
            </p:custDataLst>
          </p:nvPr>
        </p:nvCxnSpPr>
        <p:spPr bwMode="auto">
          <a:xfrm flipH="1">
            <a:off x="179901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3" name="AutoShape 12"/>
          <p:cNvCxnSpPr>
            <a:cxnSpLocks noChangeShapeType="1"/>
            <a:stCxn id="55" idx="7"/>
            <a:endCxn id="56" idx="3"/>
          </p:cNvCxnSpPr>
          <p:nvPr>
            <p:custDataLst>
              <p:tags r:id="rId36"/>
            </p:custDataLst>
          </p:nvPr>
        </p:nvCxnSpPr>
        <p:spPr bwMode="auto">
          <a:xfrm flipV="1">
            <a:off x="2720251" y="286552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4" name="AutoShape 13"/>
          <p:cNvCxnSpPr>
            <a:cxnSpLocks noChangeShapeType="1"/>
            <a:stCxn id="55" idx="5"/>
            <a:endCxn id="57" idx="1"/>
          </p:cNvCxnSpPr>
          <p:nvPr>
            <p:custDataLst>
              <p:tags r:id="rId37"/>
            </p:custDataLst>
          </p:nvPr>
        </p:nvCxnSpPr>
        <p:spPr bwMode="auto">
          <a:xfrm>
            <a:off x="272025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5" name="AutoShape 14"/>
          <p:cNvCxnSpPr>
            <a:cxnSpLocks noChangeShapeType="1"/>
            <a:stCxn id="58" idx="6"/>
            <a:endCxn id="57" idx="2"/>
          </p:cNvCxnSpPr>
          <p:nvPr>
            <p:custDataLst>
              <p:tags r:id="rId38"/>
            </p:custDataLst>
          </p:nvPr>
        </p:nvCxnSpPr>
        <p:spPr bwMode="auto">
          <a:xfrm>
            <a:off x="1862961" y="4560714"/>
            <a:ext cx="1405800" cy="0"/>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6" name="AutoShape 15"/>
          <p:cNvCxnSpPr>
            <a:cxnSpLocks noChangeShapeType="1"/>
            <a:stCxn id="56" idx="4"/>
            <a:endCxn id="57" idx="0"/>
          </p:cNvCxnSpPr>
          <p:nvPr>
            <p:custDataLst>
              <p:tags r:id="rId39"/>
            </p:custDataLst>
          </p:nvPr>
        </p:nvCxnSpPr>
        <p:spPr bwMode="auto">
          <a:xfrm>
            <a:off x="3487101" y="2926538"/>
            <a:ext cx="0" cy="142587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7" name="AutoShape 16"/>
          <p:cNvCxnSpPr>
            <a:cxnSpLocks noChangeShapeType="1"/>
            <a:stCxn id="54" idx="6"/>
            <a:endCxn id="56" idx="2"/>
          </p:cNvCxnSpPr>
          <p:nvPr>
            <p:custDataLst>
              <p:tags r:id="rId40"/>
            </p:custDataLst>
          </p:nvPr>
        </p:nvCxnSpPr>
        <p:spPr bwMode="auto">
          <a:xfrm>
            <a:off x="1862961" y="2718234"/>
            <a:ext cx="1405800" cy="0"/>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8" name="AutoShape 17"/>
          <p:cNvCxnSpPr>
            <a:cxnSpLocks noChangeShapeType="1"/>
            <a:stCxn id="54" idx="4"/>
            <a:endCxn id="58" idx="0"/>
          </p:cNvCxnSpPr>
          <p:nvPr>
            <p:custDataLst>
              <p:tags r:id="rId41"/>
            </p:custDataLst>
          </p:nvPr>
        </p:nvCxnSpPr>
        <p:spPr bwMode="auto">
          <a:xfrm>
            <a:off x="1644621" y="2926538"/>
            <a:ext cx="0" cy="1425872"/>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9" name="AutoShape 7"/>
          <p:cNvSpPr>
            <a:spLocks noChangeArrowheads="1"/>
          </p:cNvSpPr>
          <p:nvPr>
            <p:custDataLst>
              <p:tags r:id="rId42"/>
            </p:custDataLst>
          </p:nvPr>
        </p:nvSpPr>
        <p:spPr bwMode="auto">
          <a:xfrm>
            <a:off x="941721" y="3431169"/>
            <a:ext cx="436680" cy="416609"/>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Tree>
    <p:extLst>
      <p:ext uri="{BB962C8B-B14F-4D97-AF65-F5344CB8AC3E}">
        <p14:creationId xmlns:p14="http://schemas.microsoft.com/office/powerpoint/2010/main" val="3623440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custDataLst>
              <p:tags r:id="rId1"/>
            </p:custDataLst>
          </p:nvPr>
        </p:nvSpPr>
        <p:spPr>
          <a:xfrm>
            <a:off x="688025" y="-193320"/>
            <a:ext cx="6171120" cy="858600"/>
          </a:xfrm>
          <a:ln/>
        </p:spPr>
        <p:txBody>
          <a:bodyPr vert="horz" wrap="square" lIns="68580" tIns="7544" rIns="68580" bIns="34290" numCol="1" rtlCol="0" anchor="b" anchorCtr="0" compatLnSpc="1">
            <a:prstTxWarp prst="textNoShape">
              <a:avLst/>
            </a:prstTxWarp>
            <a:normAutofit/>
          </a:bodyPr>
          <a:lstStyle/>
          <a:p>
            <a:pPr>
              <a:tabLst>
                <a:tab pos="492488" algn="l"/>
                <a:tab pos="984974" algn="l"/>
                <a:tab pos="1477462" algn="l"/>
                <a:tab pos="1969949" algn="l"/>
                <a:tab pos="2462436" algn="l"/>
                <a:tab pos="2954924" algn="l"/>
                <a:tab pos="3447411" algn="l"/>
                <a:tab pos="3939899" algn="l"/>
                <a:tab pos="4432385" algn="l"/>
                <a:tab pos="4924873" algn="l"/>
                <a:tab pos="5417360" algn="l"/>
                <a:tab pos="5909847" algn="l"/>
              </a:tabLst>
            </a:pPr>
            <a:r>
              <a:rPr lang="en-US" dirty="0"/>
              <a:t>Representing Graphs: </a:t>
            </a:r>
            <a:r>
              <a:rPr lang="en-US" b="1" dirty="0"/>
              <a:t>A</a:t>
            </a:r>
            <a:r>
              <a:rPr lang="en-US" b="1" dirty="0" smtClean="0"/>
              <a:t>djacency </a:t>
            </a:r>
            <a:r>
              <a:rPr lang="en-US" b="1" dirty="0"/>
              <a:t>list</a:t>
            </a:r>
          </a:p>
        </p:txBody>
      </p:sp>
      <p:sp>
        <p:nvSpPr>
          <p:cNvPr id="19474" name="AutoShape 18"/>
          <p:cNvSpPr>
            <a:spLocks noChangeArrowheads="1"/>
          </p:cNvSpPr>
          <p:nvPr>
            <p:custDataLst>
              <p:tags r:id="rId2"/>
            </p:custDataLst>
          </p:nvPr>
        </p:nvSpPr>
        <p:spPr bwMode="auto">
          <a:xfrm>
            <a:off x="5519381" y="1539811"/>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5" name="AutoShape 19"/>
          <p:cNvSpPr>
            <a:spLocks noChangeArrowheads="1"/>
          </p:cNvSpPr>
          <p:nvPr>
            <p:custDataLst>
              <p:tags r:id="rId3"/>
            </p:custDataLst>
          </p:nvPr>
        </p:nvSpPr>
        <p:spPr bwMode="auto">
          <a:xfrm>
            <a:off x="5519381" y="2054972"/>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6" name="AutoShape 20"/>
          <p:cNvSpPr>
            <a:spLocks noChangeArrowheads="1"/>
          </p:cNvSpPr>
          <p:nvPr>
            <p:custDataLst>
              <p:tags r:id="rId4"/>
            </p:custDataLst>
          </p:nvPr>
        </p:nvSpPr>
        <p:spPr bwMode="auto">
          <a:xfrm>
            <a:off x="5519381" y="257121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7" name="AutoShape 21"/>
          <p:cNvSpPr>
            <a:spLocks noChangeArrowheads="1"/>
          </p:cNvSpPr>
          <p:nvPr>
            <p:custDataLst>
              <p:tags r:id="rId5"/>
            </p:custDataLst>
          </p:nvPr>
        </p:nvSpPr>
        <p:spPr bwMode="auto">
          <a:xfrm>
            <a:off x="5519381" y="3086371"/>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8" name="AutoShape 22"/>
          <p:cNvSpPr>
            <a:spLocks noChangeArrowheads="1"/>
          </p:cNvSpPr>
          <p:nvPr>
            <p:custDataLst>
              <p:tags r:id="rId6"/>
            </p:custDataLst>
          </p:nvPr>
        </p:nvSpPr>
        <p:spPr bwMode="auto">
          <a:xfrm>
            <a:off x="5519381" y="3601532"/>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79" name="AutoShape 23"/>
          <p:cNvSpPr>
            <a:spLocks noChangeArrowheads="1"/>
          </p:cNvSpPr>
          <p:nvPr>
            <p:custDataLst>
              <p:tags r:id="rId7"/>
            </p:custDataLst>
          </p:nvPr>
        </p:nvSpPr>
        <p:spPr bwMode="auto">
          <a:xfrm>
            <a:off x="5519381" y="4117772"/>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0" name="Freeform 24"/>
          <p:cNvSpPr>
            <a:spLocks noChangeArrowheads="1"/>
          </p:cNvSpPr>
          <p:nvPr>
            <p:custDataLst>
              <p:tags r:id="rId8"/>
            </p:custDataLst>
          </p:nvPr>
        </p:nvSpPr>
        <p:spPr bwMode="auto">
          <a:xfrm>
            <a:off x="5363861" y="1482572"/>
            <a:ext cx="2954880" cy="1080"/>
          </a:xfrm>
          <a:custGeom>
            <a:avLst/>
            <a:gdLst>
              <a:gd name="T0" fmla="*/ 0 w 12066"/>
              <a:gd name="T1" fmla="*/ 0 h 1"/>
              <a:gd name="T2" fmla="*/ 12065 w 12066"/>
              <a:gd name="T3" fmla="*/ 0 h 1"/>
            </a:gdLst>
            <a:ahLst/>
            <a:cxnLst>
              <a:cxn ang="0">
                <a:pos x="T0" y="T1"/>
              </a:cxn>
              <a:cxn ang="0">
                <a:pos x="T2" y="T3"/>
              </a:cxn>
            </a:cxnLst>
            <a:rect l="0" t="0" r="r" b="b"/>
            <a:pathLst>
              <a:path w="12066" h="1">
                <a:moveTo>
                  <a:pt x="0" y="0"/>
                </a:moveTo>
                <a:lnTo>
                  <a:pt x="12065"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225"/>
          </a:p>
        </p:txBody>
      </p:sp>
      <p:sp>
        <p:nvSpPr>
          <p:cNvPr id="19481" name="Freeform 25"/>
          <p:cNvSpPr>
            <a:spLocks noChangeArrowheads="1"/>
          </p:cNvSpPr>
          <p:nvPr>
            <p:custDataLst>
              <p:tags r:id="rId9"/>
            </p:custDataLst>
          </p:nvPr>
        </p:nvSpPr>
        <p:spPr bwMode="auto">
          <a:xfrm>
            <a:off x="6141462" y="1228771"/>
            <a:ext cx="1080" cy="3421440"/>
          </a:xfrm>
          <a:custGeom>
            <a:avLst/>
            <a:gdLst>
              <a:gd name="T0" fmla="*/ 0 w 1"/>
              <a:gd name="T1" fmla="*/ 0 h 13971"/>
              <a:gd name="T2" fmla="*/ 0 w 1"/>
              <a:gd name="T3" fmla="*/ 13970 h 13971"/>
            </a:gdLst>
            <a:ahLst/>
            <a:cxnLst>
              <a:cxn ang="0">
                <a:pos x="T0" y="T1"/>
              </a:cxn>
              <a:cxn ang="0">
                <a:pos x="T2" y="T3"/>
              </a:cxn>
            </a:cxnLst>
            <a:rect l="0" t="0" r="r" b="b"/>
            <a:pathLst>
              <a:path w="1" h="13971">
                <a:moveTo>
                  <a:pt x="0" y="0"/>
                </a:moveTo>
                <a:lnTo>
                  <a:pt x="0" y="1397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225"/>
          </a:p>
        </p:txBody>
      </p:sp>
      <p:sp>
        <p:nvSpPr>
          <p:cNvPr id="19482" name="AutoShape 26"/>
          <p:cNvSpPr>
            <a:spLocks noChangeArrowheads="1"/>
          </p:cNvSpPr>
          <p:nvPr>
            <p:custDataLst>
              <p:tags r:id="rId10"/>
            </p:custDataLst>
          </p:nvPr>
        </p:nvSpPr>
        <p:spPr bwMode="auto">
          <a:xfrm>
            <a:off x="6296981" y="1539811"/>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3" name="AutoShape 27"/>
          <p:cNvSpPr>
            <a:spLocks noChangeArrowheads="1"/>
          </p:cNvSpPr>
          <p:nvPr>
            <p:custDataLst>
              <p:tags r:id="rId11"/>
            </p:custDataLst>
          </p:nvPr>
        </p:nvSpPr>
        <p:spPr bwMode="auto">
          <a:xfrm>
            <a:off x="6813221" y="1539811"/>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6" name="AutoShape 30"/>
          <p:cNvSpPr>
            <a:spLocks noChangeArrowheads="1"/>
          </p:cNvSpPr>
          <p:nvPr>
            <p:custDataLst>
              <p:tags r:id="rId12"/>
            </p:custDataLst>
          </p:nvPr>
        </p:nvSpPr>
        <p:spPr bwMode="auto">
          <a:xfrm>
            <a:off x="6292313" y="205497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7" name="AutoShape 31"/>
          <p:cNvSpPr>
            <a:spLocks noChangeArrowheads="1"/>
          </p:cNvSpPr>
          <p:nvPr>
            <p:custDataLst>
              <p:tags r:id="rId13"/>
            </p:custDataLst>
          </p:nvPr>
        </p:nvSpPr>
        <p:spPr bwMode="auto">
          <a:xfrm>
            <a:off x="6807472" y="2054972"/>
            <a:ext cx="466560" cy="466560"/>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8" name="AutoShape 32"/>
          <p:cNvSpPr>
            <a:spLocks noChangeArrowheads="1"/>
          </p:cNvSpPr>
          <p:nvPr>
            <p:custDataLst>
              <p:tags r:id="rId14"/>
            </p:custDataLst>
          </p:nvPr>
        </p:nvSpPr>
        <p:spPr bwMode="auto">
          <a:xfrm>
            <a:off x="6296981" y="2571212"/>
            <a:ext cx="466560" cy="466560"/>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89" name="AutoShape 33"/>
          <p:cNvSpPr>
            <a:spLocks noChangeArrowheads="1"/>
          </p:cNvSpPr>
          <p:nvPr>
            <p:custDataLst>
              <p:tags r:id="rId15"/>
            </p:custDataLst>
          </p:nvPr>
        </p:nvSpPr>
        <p:spPr bwMode="auto">
          <a:xfrm>
            <a:off x="6813221" y="2571212"/>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0" name="AutoShape 34"/>
          <p:cNvSpPr>
            <a:spLocks noChangeArrowheads="1"/>
          </p:cNvSpPr>
          <p:nvPr>
            <p:custDataLst>
              <p:tags r:id="rId16"/>
            </p:custDataLst>
          </p:nvPr>
        </p:nvSpPr>
        <p:spPr bwMode="auto">
          <a:xfrm>
            <a:off x="7328382" y="257121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2" name="AutoShape 36"/>
          <p:cNvSpPr>
            <a:spLocks noChangeArrowheads="1"/>
          </p:cNvSpPr>
          <p:nvPr>
            <p:custDataLst>
              <p:tags r:id="rId17"/>
            </p:custDataLst>
          </p:nvPr>
        </p:nvSpPr>
        <p:spPr bwMode="auto">
          <a:xfrm>
            <a:off x="6296981" y="3086371"/>
            <a:ext cx="466560" cy="466560"/>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7" name="AutoShape 41"/>
          <p:cNvSpPr>
            <a:spLocks noChangeArrowheads="1"/>
          </p:cNvSpPr>
          <p:nvPr>
            <p:custDataLst>
              <p:tags r:id="rId18"/>
            </p:custDataLst>
          </p:nvPr>
        </p:nvSpPr>
        <p:spPr bwMode="auto">
          <a:xfrm>
            <a:off x="6300715" y="360153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8" name="AutoShape 42"/>
          <p:cNvSpPr>
            <a:spLocks noChangeArrowheads="1"/>
          </p:cNvSpPr>
          <p:nvPr>
            <p:custDataLst>
              <p:tags r:id="rId19"/>
            </p:custDataLst>
          </p:nvPr>
        </p:nvSpPr>
        <p:spPr bwMode="auto">
          <a:xfrm>
            <a:off x="6815876" y="3601532"/>
            <a:ext cx="466560" cy="466560"/>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499" name="AutoShape 43"/>
          <p:cNvSpPr>
            <a:spLocks noChangeArrowheads="1"/>
          </p:cNvSpPr>
          <p:nvPr>
            <p:custDataLst>
              <p:tags r:id="rId20"/>
            </p:custDataLst>
          </p:nvPr>
        </p:nvSpPr>
        <p:spPr bwMode="auto">
          <a:xfrm>
            <a:off x="6296981" y="4117772"/>
            <a:ext cx="466560" cy="466560"/>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0" name="AutoShape 44"/>
          <p:cNvSpPr>
            <a:spLocks noChangeArrowheads="1"/>
          </p:cNvSpPr>
          <p:nvPr>
            <p:custDataLst>
              <p:tags r:id="rId21"/>
            </p:custDataLst>
          </p:nvPr>
        </p:nvSpPr>
        <p:spPr bwMode="auto">
          <a:xfrm>
            <a:off x="6813221" y="4117772"/>
            <a:ext cx="466560" cy="466560"/>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19502" name="Rectangle 46"/>
          <p:cNvSpPr>
            <a:spLocks noChangeArrowheads="1"/>
          </p:cNvSpPr>
          <p:nvPr>
            <p:custDataLst>
              <p:tags r:id="rId22"/>
            </p:custDataLst>
          </p:nvPr>
        </p:nvSpPr>
        <p:spPr bwMode="auto">
          <a:xfrm>
            <a:off x="5363861" y="1171532"/>
            <a:ext cx="777600"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43815" rIns="61229" bIns="30614" anchor="ctr"/>
          <a:lstStyle>
            <a:lvl1pPr>
              <a:tabLst>
                <a:tab pos="723900" algn="l"/>
              </a:tabLst>
              <a:defRPr>
                <a:solidFill>
                  <a:srgbClr val="000000"/>
                </a:solidFill>
                <a:latin typeface="Arial" panose="020B0604020202020204" pitchFamily="34" charset="0"/>
                <a:ea typeface="Droid Sans Fallback" charset="0"/>
                <a:cs typeface="Droid Sans Fallback" charset="0"/>
              </a:defRPr>
            </a:lvl1pPr>
            <a:lvl2pPr>
              <a:tabLst>
                <a:tab pos="723900" algn="l"/>
              </a:tabLst>
              <a:defRPr>
                <a:solidFill>
                  <a:srgbClr val="000000"/>
                </a:solidFill>
                <a:latin typeface="Arial" panose="020B0604020202020204" pitchFamily="34" charset="0"/>
                <a:ea typeface="Droid Sans Fallback" charset="0"/>
                <a:cs typeface="Droid Sans Fallback" charset="0"/>
              </a:defRPr>
            </a:lvl2pPr>
            <a:lvl3pPr>
              <a:tabLst>
                <a:tab pos="723900" algn="l"/>
              </a:tabLst>
              <a:defRPr>
                <a:solidFill>
                  <a:srgbClr val="000000"/>
                </a:solidFill>
                <a:latin typeface="Arial" panose="020B0604020202020204" pitchFamily="34" charset="0"/>
                <a:ea typeface="Droid Sans Fallback" charset="0"/>
                <a:cs typeface="Droid Sans Fallback" charset="0"/>
              </a:defRPr>
            </a:lvl3pPr>
            <a:lvl4pPr>
              <a:tabLst>
                <a:tab pos="723900" algn="l"/>
              </a:tabLst>
              <a:defRPr>
                <a:solidFill>
                  <a:srgbClr val="000000"/>
                </a:solidFill>
                <a:latin typeface="Arial" panose="020B0604020202020204" pitchFamily="34" charset="0"/>
                <a:ea typeface="Droid Sans Fallback" charset="0"/>
                <a:cs typeface="Droid Sans Fallback" charset="0"/>
              </a:defRPr>
            </a:lvl4pPr>
            <a:lvl5pPr>
              <a:tabLst>
                <a:tab pos="7239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497" b="1"/>
              <a:t>Node</a:t>
            </a:r>
          </a:p>
        </p:txBody>
      </p:sp>
      <p:sp>
        <p:nvSpPr>
          <p:cNvPr id="19503" name="Rectangle 47"/>
          <p:cNvSpPr>
            <a:spLocks noChangeArrowheads="1"/>
          </p:cNvSpPr>
          <p:nvPr>
            <p:custDataLst>
              <p:tags r:id="rId23"/>
            </p:custDataLst>
          </p:nvPr>
        </p:nvSpPr>
        <p:spPr bwMode="auto">
          <a:xfrm>
            <a:off x="6141462" y="1171532"/>
            <a:ext cx="2192400"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43815" rIns="61229" bIns="30614" anchor="ctr"/>
          <a:lstStyle>
            <a:lvl1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Droid Sans Fallback" charset="0"/>
                <a:cs typeface="Droid Sans Fallback" charset="0"/>
              </a:defRPr>
            </a:lvl9pPr>
          </a:lstStyle>
          <a:p>
            <a:pPr algn="ctr"/>
            <a:r>
              <a:rPr lang="en-US" sz="1497" b="1"/>
              <a:t>Connected To            </a:t>
            </a:r>
          </a:p>
        </p:txBody>
      </p:sp>
      <p:sp>
        <p:nvSpPr>
          <p:cNvPr id="19506" name="Rectangle 50"/>
          <p:cNvSpPr>
            <a:spLocks noChangeArrowheads="1"/>
          </p:cNvSpPr>
          <p:nvPr>
            <p:custDataLst>
              <p:tags r:id="rId24"/>
            </p:custDataLst>
          </p:nvPr>
        </p:nvSpPr>
        <p:spPr bwMode="auto">
          <a:xfrm>
            <a:off x="4959145" y="905311"/>
            <a:ext cx="3087166" cy="31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1229" tIns="51359" rIns="61229" bIns="30614" anchor="ctr"/>
          <a:lstStyle>
            <a:lvl1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89000"/>
              </a:lnSpc>
            </a:pPr>
            <a:r>
              <a:rPr lang="en-US" sz="1600" b="1" dirty="0">
                <a:latin typeface="Consolas" panose="020B0609020204030204" pitchFamily="49" charset="0"/>
              </a:rPr>
              <a:t>Map&lt;</a:t>
            </a:r>
            <a:r>
              <a:rPr lang="en-US" sz="1600" b="1" dirty="0">
                <a:solidFill>
                  <a:srgbClr val="0000FF"/>
                </a:solidFill>
                <a:latin typeface="Consolas" panose="020B0609020204030204" pitchFamily="49" charset="0"/>
              </a:rPr>
              <a:t>Node*</a:t>
            </a:r>
            <a:r>
              <a:rPr lang="en-US" sz="1600" b="1" dirty="0">
                <a:latin typeface="Consolas" panose="020B0609020204030204" pitchFamily="49" charset="0"/>
              </a:rPr>
              <a:t>, </a:t>
            </a:r>
            <a:r>
              <a:rPr lang="en-US" sz="1600" b="1" dirty="0" smtClean="0">
                <a:latin typeface="Consolas" panose="020B0609020204030204" pitchFamily="49" charset="0"/>
              </a:rPr>
              <a:t>Set&lt;</a:t>
            </a:r>
            <a:r>
              <a:rPr lang="en-US" sz="1600" b="1" dirty="0" smtClean="0">
                <a:solidFill>
                  <a:srgbClr val="0000FF"/>
                </a:solidFill>
                <a:latin typeface="Consolas" panose="020B0609020204030204" pitchFamily="49" charset="0"/>
              </a:rPr>
              <a:t>Edge*</a:t>
            </a:r>
            <a:r>
              <a:rPr lang="en-US" sz="1600" b="1" dirty="0" smtClean="0">
                <a:latin typeface="Consolas" panose="020B0609020204030204" pitchFamily="49" charset="0"/>
              </a:rPr>
              <a:t>&gt;&gt;   </a:t>
            </a:r>
            <a:endParaRPr lang="en-US" sz="1600" b="1" dirty="0">
              <a:latin typeface="Consolas" panose="020B0609020204030204" pitchFamily="49" charset="0"/>
            </a:endParaRPr>
          </a:p>
        </p:txBody>
      </p:sp>
      <p:sp>
        <p:nvSpPr>
          <p:cNvPr id="19507" name="Text Box 51"/>
          <p:cNvSpPr txBox="1">
            <a:spLocks noChangeArrowheads="1"/>
          </p:cNvSpPr>
          <p:nvPr>
            <p:custDataLst>
              <p:tags r:id="rId25"/>
            </p:custDataLst>
          </p:nvPr>
        </p:nvSpPr>
        <p:spPr bwMode="auto">
          <a:xfrm>
            <a:off x="1130040" y="905311"/>
            <a:ext cx="2572561" cy="1107000"/>
          </a:xfrm>
          <a:prstGeom prst="rect">
            <a:avLst/>
          </a:prstGeom>
          <a:solidFill>
            <a:srgbClr val="FFFFFF"/>
          </a:solidFill>
          <a:ln w="36720" cap="flat">
            <a:solidFill>
              <a:srgbClr val="000000"/>
            </a:solidFill>
            <a:round/>
            <a:headEnd/>
            <a:tailEnd/>
          </a:ln>
          <a:effectLst>
            <a:outerShdw dist="152735" dir="2700000" algn="ctr" rotWithShape="0">
              <a:srgbClr val="808080"/>
            </a:outerShdw>
          </a:effectLst>
        </p:spPr>
        <p:txBody>
          <a:bodyPr lIns="73719" tIns="43105" rIns="73719" bIns="43105"/>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Droid Sans Fallback" charset="0"/>
                <a:cs typeface="Droid Sans Fallback" charset="0"/>
              </a:defRPr>
            </a:lvl9pPr>
          </a:lstStyle>
          <a:p>
            <a:pPr algn="ctr">
              <a:lnSpc>
                <a:spcPct val="112000"/>
              </a:lnSpc>
            </a:pPr>
            <a:r>
              <a:rPr lang="en-US" sz="1497" dirty="0">
                <a:latin typeface="Purisa" charset="0"/>
              </a:rPr>
              <a:t>We can represent a graph as a map from nodes to the set of nodes each node is connected to.</a:t>
            </a:r>
          </a:p>
        </p:txBody>
      </p:sp>
      <p:sp>
        <p:nvSpPr>
          <p:cNvPr id="53" name="Rectangle 52"/>
          <p:cNvSpPr/>
          <p:nvPr>
            <p:custDataLst>
              <p:tags r:id="rId26"/>
            </p:custDataLst>
          </p:nvPr>
        </p:nvSpPr>
        <p:spPr>
          <a:xfrm>
            <a:off x="6229351" y="4972050"/>
            <a:ext cx="974947" cy="184666"/>
          </a:xfrm>
          <a:prstGeom prst="rect">
            <a:avLst/>
          </a:prstGeom>
        </p:spPr>
        <p:txBody>
          <a:bodyPr wrap="none">
            <a:spAutoFit/>
          </a:bodyPr>
          <a:lstStyle/>
          <a:p>
            <a:r>
              <a:rPr lang="en-US" sz="600" dirty="0"/>
              <a:t>Slide by Keith Schwarz</a:t>
            </a:r>
          </a:p>
        </p:txBody>
      </p:sp>
      <p:sp>
        <p:nvSpPr>
          <p:cNvPr id="44" name="AutoShape 2"/>
          <p:cNvSpPr>
            <a:spLocks noChangeArrowheads="1"/>
          </p:cNvSpPr>
          <p:nvPr>
            <p:custDataLst>
              <p:tags r:id="rId27"/>
            </p:custDataLst>
          </p:nvPr>
        </p:nvSpPr>
        <p:spPr bwMode="auto">
          <a:xfrm>
            <a:off x="1426281" y="2509929"/>
            <a:ext cx="436680" cy="416609"/>
          </a:xfrm>
          <a:prstGeom prst="smileyFace">
            <a:avLst>
              <a:gd name="adj" fmla="val 4653"/>
            </a:avLst>
          </a:prstGeom>
          <a:solidFill>
            <a:srgbClr val="FF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45" name="AutoShape 3"/>
          <p:cNvSpPr>
            <a:spLocks noChangeArrowheads="1"/>
          </p:cNvSpPr>
          <p:nvPr>
            <p:custDataLst>
              <p:tags r:id="rId28"/>
            </p:custDataLst>
          </p:nvPr>
        </p:nvSpPr>
        <p:spPr bwMode="auto">
          <a:xfrm>
            <a:off x="2347521" y="3431169"/>
            <a:ext cx="436680" cy="416609"/>
          </a:xfrm>
          <a:prstGeom prst="smileyFace">
            <a:avLst>
              <a:gd name="adj" fmla="val 4653"/>
            </a:avLst>
          </a:prstGeom>
          <a:solidFill>
            <a:srgbClr val="00FF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46" name="AutoShape 4"/>
          <p:cNvSpPr>
            <a:spLocks noChangeArrowheads="1"/>
          </p:cNvSpPr>
          <p:nvPr>
            <p:custDataLst>
              <p:tags r:id="rId29"/>
            </p:custDataLst>
          </p:nvPr>
        </p:nvSpPr>
        <p:spPr bwMode="auto">
          <a:xfrm>
            <a:off x="3268761" y="2509929"/>
            <a:ext cx="436680" cy="416609"/>
          </a:xfrm>
          <a:prstGeom prst="smileyFace">
            <a:avLst>
              <a:gd name="adj" fmla="val 4653"/>
            </a:avLst>
          </a:prstGeom>
          <a:solidFill>
            <a:srgbClr val="00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47" name="AutoShape 5"/>
          <p:cNvSpPr>
            <a:spLocks noChangeArrowheads="1"/>
          </p:cNvSpPr>
          <p:nvPr>
            <p:custDataLst>
              <p:tags r:id="rId30"/>
            </p:custDataLst>
          </p:nvPr>
        </p:nvSpPr>
        <p:spPr bwMode="auto">
          <a:xfrm>
            <a:off x="3268761" y="4352409"/>
            <a:ext cx="436680" cy="416609"/>
          </a:xfrm>
          <a:prstGeom prst="smileyFace">
            <a:avLst>
              <a:gd name="adj" fmla="val 4653"/>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48" name="AutoShape 6"/>
          <p:cNvSpPr>
            <a:spLocks noChangeArrowheads="1"/>
          </p:cNvSpPr>
          <p:nvPr>
            <p:custDataLst>
              <p:tags r:id="rId31"/>
            </p:custDataLst>
          </p:nvPr>
        </p:nvSpPr>
        <p:spPr bwMode="auto">
          <a:xfrm>
            <a:off x="1426281" y="4352409"/>
            <a:ext cx="436680" cy="416609"/>
          </a:xfrm>
          <a:prstGeom prst="smileyFace">
            <a:avLst>
              <a:gd name="adj" fmla="val 4653"/>
            </a:avLst>
          </a:prstGeom>
          <a:solidFill>
            <a:srgbClr val="FF00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cxnSp>
        <p:nvCxnSpPr>
          <p:cNvPr id="49" name="AutoShape 8"/>
          <p:cNvCxnSpPr>
            <a:cxnSpLocks noChangeShapeType="1"/>
            <a:stCxn id="76" idx="0"/>
            <a:endCxn id="44" idx="3"/>
          </p:cNvCxnSpPr>
          <p:nvPr>
            <p:custDataLst>
              <p:tags r:id="rId32"/>
            </p:custDataLst>
          </p:nvPr>
        </p:nvCxnSpPr>
        <p:spPr bwMode="auto">
          <a:xfrm flipV="1">
            <a:off x="1160061" y="2865527"/>
            <a:ext cx="330170" cy="56564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0" name="AutoShape 9"/>
          <p:cNvCxnSpPr>
            <a:cxnSpLocks noChangeShapeType="1"/>
            <a:stCxn id="76" idx="4"/>
            <a:endCxn id="48" idx="1"/>
          </p:cNvCxnSpPr>
          <p:nvPr>
            <p:custDataLst>
              <p:tags r:id="rId33"/>
            </p:custDataLst>
          </p:nvPr>
        </p:nvCxnSpPr>
        <p:spPr bwMode="auto">
          <a:xfrm>
            <a:off x="1160061" y="3847778"/>
            <a:ext cx="330170" cy="565642"/>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 name="AutoShape 10"/>
          <p:cNvCxnSpPr>
            <a:cxnSpLocks noChangeShapeType="1"/>
            <a:stCxn id="44" idx="5"/>
            <a:endCxn id="45" idx="1"/>
          </p:cNvCxnSpPr>
          <p:nvPr>
            <p:custDataLst>
              <p:tags r:id="rId34"/>
            </p:custDataLst>
          </p:nvPr>
        </p:nvCxnSpPr>
        <p:spPr bwMode="auto">
          <a:xfrm>
            <a:off x="1799011" y="2865527"/>
            <a:ext cx="612461" cy="626654"/>
          </a:xfrm>
          <a:prstGeom prst="straightConnector1">
            <a:avLst/>
          </a:prstGeom>
          <a:noFill/>
          <a:ln w="54720" cap="flat">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 name="AutoShape 11"/>
          <p:cNvCxnSpPr>
            <a:cxnSpLocks noChangeShapeType="1"/>
            <a:stCxn id="45" idx="3"/>
            <a:endCxn id="48" idx="7"/>
          </p:cNvCxnSpPr>
          <p:nvPr>
            <p:custDataLst>
              <p:tags r:id="rId35"/>
            </p:custDataLst>
          </p:nvPr>
        </p:nvCxnSpPr>
        <p:spPr bwMode="auto">
          <a:xfrm flipH="1">
            <a:off x="179901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0" name="AutoShape 12"/>
          <p:cNvCxnSpPr>
            <a:cxnSpLocks noChangeShapeType="1"/>
            <a:stCxn id="45" idx="7"/>
            <a:endCxn id="46" idx="3"/>
          </p:cNvCxnSpPr>
          <p:nvPr>
            <p:custDataLst>
              <p:tags r:id="rId36"/>
            </p:custDataLst>
          </p:nvPr>
        </p:nvCxnSpPr>
        <p:spPr bwMode="auto">
          <a:xfrm flipV="1">
            <a:off x="2720251" y="286552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1" name="AutoShape 13"/>
          <p:cNvCxnSpPr>
            <a:cxnSpLocks noChangeShapeType="1"/>
            <a:stCxn id="45" idx="5"/>
            <a:endCxn id="47" idx="1"/>
          </p:cNvCxnSpPr>
          <p:nvPr>
            <p:custDataLst>
              <p:tags r:id="rId37"/>
            </p:custDataLst>
          </p:nvPr>
        </p:nvCxnSpPr>
        <p:spPr bwMode="auto">
          <a:xfrm>
            <a:off x="2720251" y="3786767"/>
            <a:ext cx="612461" cy="626654"/>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2" name="AutoShape 14"/>
          <p:cNvCxnSpPr>
            <a:cxnSpLocks noChangeShapeType="1"/>
            <a:stCxn id="48" idx="6"/>
            <a:endCxn id="47" idx="2"/>
          </p:cNvCxnSpPr>
          <p:nvPr>
            <p:custDataLst>
              <p:tags r:id="rId38"/>
            </p:custDataLst>
          </p:nvPr>
        </p:nvCxnSpPr>
        <p:spPr bwMode="auto">
          <a:xfrm>
            <a:off x="1862961" y="4560714"/>
            <a:ext cx="1405800" cy="0"/>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3" name="AutoShape 15"/>
          <p:cNvCxnSpPr>
            <a:cxnSpLocks noChangeShapeType="1"/>
            <a:stCxn id="46" idx="4"/>
            <a:endCxn id="47" idx="0"/>
          </p:cNvCxnSpPr>
          <p:nvPr>
            <p:custDataLst>
              <p:tags r:id="rId39"/>
            </p:custDataLst>
          </p:nvPr>
        </p:nvCxnSpPr>
        <p:spPr bwMode="auto">
          <a:xfrm>
            <a:off x="3487101" y="2926538"/>
            <a:ext cx="0" cy="1425872"/>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4" name="AutoShape 16"/>
          <p:cNvCxnSpPr>
            <a:cxnSpLocks noChangeShapeType="1"/>
            <a:stCxn id="44" idx="6"/>
            <a:endCxn id="46" idx="2"/>
          </p:cNvCxnSpPr>
          <p:nvPr>
            <p:custDataLst>
              <p:tags r:id="rId40"/>
            </p:custDataLst>
          </p:nvPr>
        </p:nvCxnSpPr>
        <p:spPr bwMode="auto">
          <a:xfrm>
            <a:off x="1862961" y="2718234"/>
            <a:ext cx="1405800" cy="0"/>
          </a:xfrm>
          <a:prstGeom prst="straightConnector1">
            <a:avLst/>
          </a:prstGeom>
          <a:noFill/>
          <a:ln w="54720" cap="flat">
            <a:solidFill>
              <a:srgbClr val="000000"/>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5" name="AutoShape 17"/>
          <p:cNvCxnSpPr>
            <a:cxnSpLocks noChangeShapeType="1"/>
            <a:stCxn id="44" idx="4"/>
            <a:endCxn id="48" idx="0"/>
          </p:cNvCxnSpPr>
          <p:nvPr>
            <p:custDataLst>
              <p:tags r:id="rId41"/>
            </p:custDataLst>
          </p:nvPr>
        </p:nvCxnSpPr>
        <p:spPr bwMode="auto">
          <a:xfrm>
            <a:off x="1644621" y="2926538"/>
            <a:ext cx="0" cy="1425872"/>
          </a:xfrm>
          <a:prstGeom prst="straightConnector1">
            <a:avLst/>
          </a:prstGeom>
          <a:noFill/>
          <a:ln w="54720" cap="flat">
            <a:solidFill>
              <a:srgbClr val="000000"/>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6" name="AutoShape 7"/>
          <p:cNvSpPr>
            <a:spLocks noChangeArrowheads="1"/>
          </p:cNvSpPr>
          <p:nvPr>
            <p:custDataLst>
              <p:tags r:id="rId42"/>
            </p:custDataLst>
          </p:nvPr>
        </p:nvSpPr>
        <p:spPr bwMode="auto">
          <a:xfrm>
            <a:off x="941721" y="3431169"/>
            <a:ext cx="436680" cy="416609"/>
          </a:xfrm>
          <a:prstGeom prst="smileyFace">
            <a:avLst>
              <a:gd name="adj" fmla="val 4653"/>
            </a:avLst>
          </a:prstGeom>
          <a:solidFill>
            <a:srgbClr val="00FFFF"/>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225"/>
          </a:p>
        </p:txBody>
      </p:sp>
      <p:sp>
        <p:nvSpPr>
          <p:cNvPr id="77" name="Rectangle 76"/>
          <p:cNvSpPr/>
          <p:nvPr/>
        </p:nvSpPr>
        <p:spPr>
          <a:xfrm>
            <a:off x="2368893" y="2348902"/>
            <a:ext cx="300083" cy="369332"/>
          </a:xfrm>
          <a:prstGeom prst="rect">
            <a:avLst/>
          </a:prstGeom>
        </p:spPr>
        <p:txBody>
          <a:bodyPr wrap="none">
            <a:spAutoFit/>
          </a:bodyPr>
          <a:lstStyle/>
          <a:p>
            <a:pPr algn="ctr"/>
            <a:r>
              <a:rPr lang="en-US" dirty="0" smtClean="0"/>
              <a:t>5</a:t>
            </a:r>
            <a:endParaRPr lang="en-US" dirty="0"/>
          </a:p>
        </p:txBody>
      </p:sp>
      <p:sp>
        <p:nvSpPr>
          <p:cNvPr id="78" name="Rectangle 77"/>
          <p:cNvSpPr/>
          <p:nvPr/>
        </p:nvSpPr>
        <p:spPr>
          <a:xfrm>
            <a:off x="3536438" y="3417434"/>
            <a:ext cx="300083" cy="369332"/>
          </a:xfrm>
          <a:prstGeom prst="rect">
            <a:avLst/>
          </a:prstGeom>
        </p:spPr>
        <p:txBody>
          <a:bodyPr wrap="none">
            <a:spAutoFit/>
          </a:bodyPr>
          <a:lstStyle/>
          <a:p>
            <a:pPr algn="ctr"/>
            <a:r>
              <a:rPr lang="en-US" dirty="0"/>
              <a:t>7</a:t>
            </a:r>
          </a:p>
        </p:txBody>
      </p:sp>
      <p:sp>
        <p:nvSpPr>
          <p:cNvPr id="79" name="Rectangle 78"/>
          <p:cNvSpPr/>
          <p:nvPr/>
        </p:nvSpPr>
        <p:spPr>
          <a:xfrm>
            <a:off x="3022811" y="3071992"/>
            <a:ext cx="300083" cy="369332"/>
          </a:xfrm>
          <a:prstGeom prst="rect">
            <a:avLst/>
          </a:prstGeom>
        </p:spPr>
        <p:txBody>
          <a:bodyPr wrap="none">
            <a:spAutoFit/>
          </a:bodyPr>
          <a:lstStyle/>
          <a:p>
            <a:pPr algn="ctr"/>
            <a:r>
              <a:rPr lang="en-US" dirty="0" smtClean="0"/>
              <a:t>2</a:t>
            </a:r>
            <a:endParaRPr lang="en-US" dirty="0"/>
          </a:p>
        </p:txBody>
      </p:sp>
      <p:sp>
        <p:nvSpPr>
          <p:cNvPr id="80" name="Rectangle 79"/>
          <p:cNvSpPr/>
          <p:nvPr/>
        </p:nvSpPr>
        <p:spPr>
          <a:xfrm>
            <a:off x="2771287" y="4019580"/>
            <a:ext cx="300083" cy="369332"/>
          </a:xfrm>
          <a:prstGeom prst="rect">
            <a:avLst/>
          </a:prstGeom>
        </p:spPr>
        <p:txBody>
          <a:bodyPr wrap="none">
            <a:spAutoFit/>
          </a:bodyPr>
          <a:lstStyle/>
          <a:p>
            <a:pPr algn="ctr"/>
            <a:r>
              <a:rPr lang="en-US" dirty="0" smtClean="0"/>
              <a:t>6</a:t>
            </a:r>
            <a:endParaRPr lang="en-US" dirty="0"/>
          </a:p>
        </p:txBody>
      </p:sp>
      <p:sp>
        <p:nvSpPr>
          <p:cNvPr id="81" name="Rectangle 80"/>
          <p:cNvSpPr/>
          <p:nvPr/>
        </p:nvSpPr>
        <p:spPr>
          <a:xfrm>
            <a:off x="2420168" y="4567180"/>
            <a:ext cx="300083" cy="369332"/>
          </a:xfrm>
          <a:prstGeom prst="rect">
            <a:avLst/>
          </a:prstGeom>
        </p:spPr>
        <p:txBody>
          <a:bodyPr wrap="none">
            <a:spAutoFit/>
          </a:bodyPr>
          <a:lstStyle/>
          <a:p>
            <a:pPr algn="ctr"/>
            <a:r>
              <a:rPr lang="en-US" dirty="0" smtClean="0"/>
              <a:t>1</a:t>
            </a:r>
            <a:endParaRPr lang="en-US" dirty="0"/>
          </a:p>
        </p:txBody>
      </p:sp>
      <p:sp>
        <p:nvSpPr>
          <p:cNvPr id="82" name="Rectangle 81"/>
          <p:cNvSpPr/>
          <p:nvPr/>
        </p:nvSpPr>
        <p:spPr>
          <a:xfrm>
            <a:off x="1850851" y="3774774"/>
            <a:ext cx="300083" cy="369332"/>
          </a:xfrm>
          <a:prstGeom prst="rect">
            <a:avLst/>
          </a:prstGeom>
        </p:spPr>
        <p:txBody>
          <a:bodyPr wrap="none">
            <a:spAutoFit/>
          </a:bodyPr>
          <a:lstStyle/>
          <a:p>
            <a:pPr algn="ctr"/>
            <a:r>
              <a:rPr lang="en-US" dirty="0" smtClean="0"/>
              <a:t>3</a:t>
            </a:r>
            <a:endParaRPr lang="en-US" dirty="0"/>
          </a:p>
        </p:txBody>
      </p:sp>
      <p:sp>
        <p:nvSpPr>
          <p:cNvPr id="83" name="Rectangle 82"/>
          <p:cNvSpPr/>
          <p:nvPr/>
        </p:nvSpPr>
        <p:spPr>
          <a:xfrm>
            <a:off x="1616280" y="3468109"/>
            <a:ext cx="300083" cy="369332"/>
          </a:xfrm>
          <a:prstGeom prst="rect">
            <a:avLst/>
          </a:prstGeom>
        </p:spPr>
        <p:txBody>
          <a:bodyPr wrap="none">
            <a:spAutoFit/>
          </a:bodyPr>
          <a:lstStyle/>
          <a:p>
            <a:pPr algn="ctr"/>
            <a:r>
              <a:rPr lang="en-US" dirty="0" smtClean="0"/>
              <a:t>1</a:t>
            </a:r>
            <a:endParaRPr lang="en-US" dirty="0"/>
          </a:p>
        </p:txBody>
      </p:sp>
      <p:sp>
        <p:nvSpPr>
          <p:cNvPr id="84" name="Rectangle 83"/>
          <p:cNvSpPr/>
          <p:nvPr/>
        </p:nvSpPr>
        <p:spPr>
          <a:xfrm>
            <a:off x="1023083" y="4022361"/>
            <a:ext cx="300083" cy="369332"/>
          </a:xfrm>
          <a:prstGeom prst="rect">
            <a:avLst/>
          </a:prstGeom>
        </p:spPr>
        <p:txBody>
          <a:bodyPr wrap="none">
            <a:spAutoFit/>
          </a:bodyPr>
          <a:lstStyle/>
          <a:p>
            <a:pPr algn="ctr"/>
            <a:r>
              <a:rPr lang="en-US" dirty="0" smtClean="0"/>
              <a:t>4</a:t>
            </a:r>
            <a:endParaRPr lang="en-US" dirty="0"/>
          </a:p>
        </p:txBody>
      </p:sp>
      <p:sp>
        <p:nvSpPr>
          <p:cNvPr id="85" name="Rectangle 84"/>
          <p:cNvSpPr/>
          <p:nvPr/>
        </p:nvSpPr>
        <p:spPr>
          <a:xfrm>
            <a:off x="971809" y="2964971"/>
            <a:ext cx="300083" cy="369332"/>
          </a:xfrm>
          <a:prstGeom prst="rect">
            <a:avLst/>
          </a:prstGeom>
        </p:spPr>
        <p:txBody>
          <a:bodyPr wrap="none">
            <a:spAutoFit/>
          </a:bodyPr>
          <a:lstStyle/>
          <a:p>
            <a:pPr algn="ctr"/>
            <a:r>
              <a:rPr lang="en-US" dirty="0" smtClean="0"/>
              <a:t>5</a:t>
            </a:r>
            <a:endParaRPr lang="en-US" dirty="0"/>
          </a:p>
        </p:txBody>
      </p:sp>
      <p:sp>
        <p:nvSpPr>
          <p:cNvPr id="86" name="Rectangle 85"/>
          <p:cNvSpPr/>
          <p:nvPr/>
        </p:nvSpPr>
        <p:spPr>
          <a:xfrm>
            <a:off x="2110026" y="2895688"/>
            <a:ext cx="300083" cy="369332"/>
          </a:xfrm>
          <a:prstGeom prst="rect">
            <a:avLst/>
          </a:prstGeom>
        </p:spPr>
        <p:txBody>
          <a:bodyPr wrap="none">
            <a:spAutoFit/>
          </a:bodyPr>
          <a:lstStyle/>
          <a:p>
            <a:pPr algn="ctr"/>
            <a:r>
              <a:rPr lang="en-US" dirty="0" smtClean="0"/>
              <a:t>2</a:t>
            </a:r>
            <a:endParaRPr lang="en-US" dirty="0"/>
          </a:p>
        </p:txBody>
      </p:sp>
      <p:sp>
        <p:nvSpPr>
          <p:cNvPr id="87" name="Rectangle 86"/>
          <p:cNvSpPr/>
          <p:nvPr/>
        </p:nvSpPr>
        <p:spPr>
          <a:xfrm>
            <a:off x="7155665" y="2248848"/>
            <a:ext cx="300083" cy="369332"/>
          </a:xfrm>
          <a:prstGeom prst="rect">
            <a:avLst/>
          </a:prstGeom>
        </p:spPr>
        <p:txBody>
          <a:bodyPr wrap="none">
            <a:spAutoFit/>
          </a:bodyPr>
          <a:lstStyle/>
          <a:p>
            <a:pPr algn="ctr"/>
            <a:r>
              <a:rPr lang="en-US" dirty="0" smtClean="0"/>
              <a:t>5</a:t>
            </a:r>
            <a:endParaRPr lang="en-US" dirty="0"/>
          </a:p>
        </p:txBody>
      </p:sp>
      <p:sp>
        <p:nvSpPr>
          <p:cNvPr id="88" name="Rectangle 87"/>
          <p:cNvSpPr/>
          <p:nvPr/>
        </p:nvSpPr>
        <p:spPr>
          <a:xfrm>
            <a:off x="6613499" y="2247541"/>
            <a:ext cx="300083" cy="369332"/>
          </a:xfrm>
          <a:prstGeom prst="rect">
            <a:avLst/>
          </a:prstGeom>
        </p:spPr>
        <p:txBody>
          <a:bodyPr wrap="none">
            <a:spAutoFit/>
          </a:bodyPr>
          <a:lstStyle/>
          <a:p>
            <a:pPr algn="ctr"/>
            <a:r>
              <a:rPr lang="en-US" dirty="0" smtClean="0"/>
              <a:t>2</a:t>
            </a:r>
            <a:endParaRPr lang="en-US" dirty="0"/>
          </a:p>
        </p:txBody>
      </p:sp>
      <p:sp>
        <p:nvSpPr>
          <p:cNvPr id="89" name="Rectangle 88"/>
          <p:cNvSpPr/>
          <p:nvPr/>
        </p:nvSpPr>
        <p:spPr>
          <a:xfrm>
            <a:off x="7132394" y="1770352"/>
            <a:ext cx="300083" cy="369332"/>
          </a:xfrm>
          <a:prstGeom prst="rect">
            <a:avLst/>
          </a:prstGeom>
        </p:spPr>
        <p:txBody>
          <a:bodyPr wrap="none">
            <a:spAutoFit/>
          </a:bodyPr>
          <a:lstStyle/>
          <a:p>
            <a:pPr algn="ctr"/>
            <a:r>
              <a:rPr lang="en-US" dirty="0"/>
              <a:t>4</a:t>
            </a:r>
          </a:p>
        </p:txBody>
      </p:sp>
      <p:sp>
        <p:nvSpPr>
          <p:cNvPr id="90" name="Rectangle 89"/>
          <p:cNvSpPr/>
          <p:nvPr/>
        </p:nvSpPr>
        <p:spPr>
          <a:xfrm>
            <a:off x="6613499" y="1765575"/>
            <a:ext cx="300083" cy="369332"/>
          </a:xfrm>
          <a:prstGeom prst="rect">
            <a:avLst/>
          </a:prstGeom>
        </p:spPr>
        <p:txBody>
          <a:bodyPr wrap="none">
            <a:spAutoFit/>
          </a:bodyPr>
          <a:lstStyle/>
          <a:p>
            <a:pPr algn="ctr"/>
            <a:r>
              <a:rPr lang="en-US" dirty="0" smtClean="0"/>
              <a:t>5</a:t>
            </a:r>
            <a:endParaRPr lang="en-US" dirty="0"/>
          </a:p>
        </p:txBody>
      </p:sp>
      <p:sp>
        <p:nvSpPr>
          <p:cNvPr id="91" name="Rectangle 90"/>
          <p:cNvSpPr/>
          <p:nvPr/>
        </p:nvSpPr>
        <p:spPr>
          <a:xfrm>
            <a:off x="7134752" y="3851326"/>
            <a:ext cx="300083" cy="369332"/>
          </a:xfrm>
          <a:prstGeom prst="rect">
            <a:avLst/>
          </a:prstGeom>
        </p:spPr>
        <p:txBody>
          <a:bodyPr wrap="none">
            <a:spAutoFit/>
          </a:bodyPr>
          <a:lstStyle/>
          <a:p>
            <a:pPr algn="ctr"/>
            <a:r>
              <a:rPr lang="en-US" dirty="0" smtClean="0"/>
              <a:t>7</a:t>
            </a:r>
            <a:endParaRPr lang="en-US" dirty="0"/>
          </a:p>
        </p:txBody>
      </p:sp>
      <p:sp>
        <p:nvSpPr>
          <p:cNvPr id="92" name="Rectangle 91"/>
          <p:cNvSpPr/>
          <p:nvPr/>
        </p:nvSpPr>
        <p:spPr>
          <a:xfrm>
            <a:off x="6615857" y="3846549"/>
            <a:ext cx="300083" cy="369332"/>
          </a:xfrm>
          <a:prstGeom prst="rect">
            <a:avLst/>
          </a:prstGeom>
        </p:spPr>
        <p:txBody>
          <a:bodyPr wrap="none">
            <a:spAutoFit/>
          </a:bodyPr>
          <a:lstStyle/>
          <a:p>
            <a:pPr algn="ctr"/>
            <a:r>
              <a:rPr lang="en-US" dirty="0"/>
              <a:t>2</a:t>
            </a:r>
          </a:p>
        </p:txBody>
      </p:sp>
      <p:sp>
        <p:nvSpPr>
          <p:cNvPr id="93" name="Rectangle 92"/>
          <p:cNvSpPr/>
          <p:nvPr/>
        </p:nvSpPr>
        <p:spPr>
          <a:xfrm>
            <a:off x="7123990" y="4369743"/>
            <a:ext cx="300083" cy="369332"/>
          </a:xfrm>
          <a:prstGeom prst="rect">
            <a:avLst/>
          </a:prstGeom>
        </p:spPr>
        <p:txBody>
          <a:bodyPr wrap="none">
            <a:spAutoFit/>
          </a:bodyPr>
          <a:lstStyle/>
          <a:p>
            <a:pPr algn="ctr"/>
            <a:r>
              <a:rPr lang="en-US" dirty="0" smtClean="0"/>
              <a:t>6</a:t>
            </a:r>
            <a:endParaRPr lang="en-US" dirty="0"/>
          </a:p>
        </p:txBody>
      </p:sp>
      <p:sp>
        <p:nvSpPr>
          <p:cNvPr id="94" name="Rectangle 93"/>
          <p:cNvSpPr/>
          <p:nvPr/>
        </p:nvSpPr>
        <p:spPr>
          <a:xfrm>
            <a:off x="6605095" y="4364966"/>
            <a:ext cx="300083" cy="369332"/>
          </a:xfrm>
          <a:prstGeom prst="rect">
            <a:avLst/>
          </a:prstGeom>
        </p:spPr>
        <p:txBody>
          <a:bodyPr wrap="none">
            <a:spAutoFit/>
          </a:bodyPr>
          <a:lstStyle/>
          <a:p>
            <a:pPr algn="ctr"/>
            <a:r>
              <a:rPr lang="en-US" dirty="0"/>
              <a:t>1</a:t>
            </a:r>
          </a:p>
        </p:txBody>
      </p:sp>
      <p:sp>
        <p:nvSpPr>
          <p:cNvPr id="95" name="Rectangle 94"/>
          <p:cNvSpPr/>
          <p:nvPr/>
        </p:nvSpPr>
        <p:spPr>
          <a:xfrm>
            <a:off x="7123990" y="2843896"/>
            <a:ext cx="300083" cy="369332"/>
          </a:xfrm>
          <a:prstGeom prst="rect">
            <a:avLst/>
          </a:prstGeom>
        </p:spPr>
        <p:txBody>
          <a:bodyPr wrap="none">
            <a:spAutoFit/>
          </a:bodyPr>
          <a:lstStyle/>
          <a:p>
            <a:pPr algn="ctr"/>
            <a:r>
              <a:rPr lang="en-US" dirty="0" smtClean="0"/>
              <a:t>1</a:t>
            </a:r>
            <a:endParaRPr lang="en-US" dirty="0"/>
          </a:p>
        </p:txBody>
      </p:sp>
      <p:sp>
        <p:nvSpPr>
          <p:cNvPr id="96" name="Rectangle 95"/>
          <p:cNvSpPr/>
          <p:nvPr/>
        </p:nvSpPr>
        <p:spPr>
          <a:xfrm>
            <a:off x="6605095" y="2839119"/>
            <a:ext cx="300083" cy="369332"/>
          </a:xfrm>
          <a:prstGeom prst="rect">
            <a:avLst/>
          </a:prstGeom>
        </p:spPr>
        <p:txBody>
          <a:bodyPr wrap="none">
            <a:spAutoFit/>
          </a:bodyPr>
          <a:lstStyle/>
          <a:p>
            <a:pPr algn="ctr"/>
            <a:r>
              <a:rPr lang="en-US" dirty="0"/>
              <a:t>4</a:t>
            </a:r>
          </a:p>
        </p:txBody>
      </p:sp>
      <p:sp>
        <p:nvSpPr>
          <p:cNvPr id="97" name="Rectangle 96"/>
          <p:cNvSpPr/>
          <p:nvPr/>
        </p:nvSpPr>
        <p:spPr>
          <a:xfrm>
            <a:off x="6634925" y="3307515"/>
            <a:ext cx="300083" cy="369332"/>
          </a:xfrm>
          <a:prstGeom prst="rect">
            <a:avLst/>
          </a:prstGeom>
        </p:spPr>
        <p:txBody>
          <a:bodyPr wrap="none">
            <a:spAutoFit/>
          </a:bodyPr>
          <a:lstStyle/>
          <a:p>
            <a:pPr algn="ctr"/>
            <a:r>
              <a:rPr lang="en-US" dirty="0" smtClean="0"/>
              <a:t>2</a:t>
            </a:r>
            <a:endParaRPr lang="en-US" dirty="0"/>
          </a:p>
        </p:txBody>
      </p:sp>
      <p:sp>
        <p:nvSpPr>
          <p:cNvPr id="98" name="Rectangle 97"/>
          <p:cNvSpPr/>
          <p:nvPr/>
        </p:nvSpPr>
        <p:spPr>
          <a:xfrm>
            <a:off x="7668801" y="2831471"/>
            <a:ext cx="300083" cy="369332"/>
          </a:xfrm>
          <a:prstGeom prst="rect">
            <a:avLst/>
          </a:prstGeom>
        </p:spPr>
        <p:txBody>
          <a:bodyPr wrap="none">
            <a:spAutoFit/>
          </a:bodyPr>
          <a:lstStyle/>
          <a:p>
            <a:pPr algn="ctr"/>
            <a:r>
              <a:rPr lang="en-US" dirty="0"/>
              <a:t>3</a:t>
            </a:r>
          </a:p>
        </p:txBody>
      </p:sp>
    </p:spTree>
    <p:extLst>
      <p:ext uri="{BB962C8B-B14F-4D97-AF65-F5344CB8AC3E}">
        <p14:creationId xmlns:p14="http://schemas.microsoft.com/office/powerpoint/2010/main" val="1262183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Graph representations</a:t>
            </a:r>
            <a:endParaRPr lang="en-US" dirty="0"/>
          </a:p>
        </p:txBody>
      </p:sp>
      <p:sp>
        <p:nvSpPr>
          <p:cNvPr id="4" name="Content Placeholder 3"/>
          <p:cNvSpPr>
            <a:spLocks noGrp="1"/>
          </p:cNvSpPr>
          <p:nvPr>
            <p:ph sz="quarter" idx="10"/>
          </p:nvPr>
        </p:nvSpPr>
        <p:spPr/>
        <p:txBody>
          <a:bodyPr/>
          <a:lstStyle/>
          <a:p>
            <a:r>
              <a:rPr lang="en-US" dirty="0" smtClean="0"/>
              <a:t>We just saw:</a:t>
            </a:r>
          </a:p>
          <a:p>
            <a:pPr>
              <a:buFont typeface="Wingdings" panose="05000000000000000000" pitchFamily="2" charset="2"/>
              <a:buChar char="§"/>
            </a:pPr>
            <a:r>
              <a:rPr lang="en-US" dirty="0" smtClean="0"/>
              <a:t>Adjacency matrix</a:t>
            </a:r>
          </a:p>
          <a:p>
            <a:pPr lvl="2">
              <a:buFont typeface="Wingdings" panose="05000000000000000000" pitchFamily="2" charset="2"/>
              <a:buChar char="§"/>
            </a:pPr>
            <a:r>
              <a:rPr lang="en-US" dirty="0" smtClean="0"/>
              <a:t>Bool: unweighted</a:t>
            </a:r>
          </a:p>
          <a:p>
            <a:pPr lvl="2">
              <a:buFont typeface="Wingdings" panose="05000000000000000000" pitchFamily="2" charset="2"/>
              <a:buChar char="§"/>
            </a:pPr>
            <a:r>
              <a:rPr lang="en-US" dirty="0" err="1" smtClean="0"/>
              <a:t>Int</a:t>
            </a:r>
            <a:r>
              <a:rPr lang="en-US" dirty="0" smtClean="0"/>
              <a:t>: weighted</a:t>
            </a:r>
          </a:p>
          <a:p>
            <a:pPr lvl="1"/>
            <a:r>
              <a:rPr lang="en-US" dirty="0" smtClean="0"/>
              <a:t>Adjacency list</a:t>
            </a:r>
          </a:p>
          <a:p>
            <a:pPr lvl="2">
              <a:buFont typeface="Wingdings" panose="05000000000000000000" pitchFamily="2" charset="2"/>
              <a:buChar char="§"/>
            </a:pPr>
            <a:r>
              <a:rPr lang="en-US" dirty="0" smtClean="0"/>
              <a:t>Without a weight field: unweighted</a:t>
            </a:r>
          </a:p>
          <a:p>
            <a:pPr lvl="2">
              <a:buFont typeface="Wingdings" panose="05000000000000000000" pitchFamily="2" charset="2"/>
              <a:buChar char="§"/>
            </a:pPr>
            <a:r>
              <a:rPr lang="en-US" dirty="0" smtClean="0"/>
              <a:t>With a weight field: weighted</a:t>
            </a:r>
          </a:p>
          <a:p>
            <a:pPr lvl="2">
              <a:buFont typeface="Wingdings" panose="05000000000000000000" pitchFamily="2" charset="2"/>
              <a:buChar char="§"/>
            </a:pPr>
            <a:endParaRPr lang="en-US" dirty="0"/>
          </a:p>
          <a:p>
            <a:pPr lvl="1"/>
            <a:r>
              <a:rPr lang="en-US" dirty="0" smtClean="0"/>
              <a:t>These aren’t the only options</a:t>
            </a:r>
          </a:p>
          <a:p>
            <a:pPr lvl="2">
              <a:buFont typeface="Wingdings" panose="05000000000000000000" pitchFamily="2" charset="2"/>
              <a:buChar char="§"/>
            </a:pPr>
            <a:r>
              <a:rPr lang="en-US" dirty="0" smtClean="0"/>
              <a:t>You saw with Labyrinth homework assignment that linked nodes also work!</a:t>
            </a:r>
            <a:endParaRPr lang="en-US" dirty="0"/>
          </a:p>
        </p:txBody>
      </p:sp>
      <p:sp>
        <p:nvSpPr>
          <p:cNvPr id="3" name="Slide Number Placeholder 2"/>
          <p:cNvSpPr>
            <a:spLocks noGrp="1"/>
          </p:cNvSpPr>
          <p:nvPr>
            <p:ph type="sldNum" sz="quarter" idx="4294967295"/>
          </p:nvPr>
        </p:nvSpPr>
        <p:spPr>
          <a:xfrm>
            <a:off x="0" y="4811713"/>
            <a:ext cx="846138" cy="271462"/>
          </a:xfrm>
        </p:spPr>
        <p:txBody>
          <a:bodyPr/>
          <a:lstStyle/>
          <a:p>
            <a:fld id="{BD5B7778-A611-4872-8891-91482CF4CF2A}" type="slidenum">
              <a:rPr lang="en-US" smtClean="0"/>
              <a:pPr/>
              <a:t>22</a:t>
            </a:fld>
            <a:endParaRPr lang="en-US"/>
          </a:p>
        </p:txBody>
      </p:sp>
    </p:spTree>
    <p:extLst>
      <p:ext uri="{BB962C8B-B14F-4D97-AF65-F5344CB8AC3E}">
        <p14:creationId xmlns:p14="http://schemas.microsoft.com/office/powerpoint/2010/main" val="288666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Your Turn: choosing an implementation</a:t>
            </a:r>
            <a:endParaRPr lang="en-US" dirty="0"/>
          </a:p>
        </p:txBody>
      </p:sp>
      <p:sp>
        <p:nvSpPr>
          <p:cNvPr id="5" name="Content Placeholder 4"/>
          <p:cNvSpPr>
            <a:spLocks noGrp="1"/>
          </p:cNvSpPr>
          <p:nvPr>
            <p:ph sz="quarter" idx="10"/>
          </p:nvPr>
        </p:nvSpPr>
        <p:spPr/>
        <p:txBody>
          <a:bodyPr/>
          <a:lstStyle/>
          <a:p>
            <a:pPr>
              <a:buFont typeface="Wingdings" panose="05000000000000000000" pitchFamily="2" charset="2"/>
              <a:buChar char="§"/>
            </a:pPr>
            <a:r>
              <a:rPr lang="en-US" dirty="0" smtClean="0"/>
              <a:t>Which implementation would you choose for the following circumstances:</a:t>
            </a:r>
          </a:p>
          <a:p>
            <a:pPr lvl="2"/>
            <a:r>
              <a:rPr lang="en-US" dirty="0" smtClean="0"/>
              <a:t>Nodes = Facebook accounts (about 3 billion of them)</a:t>
            </a:r>
          </a:p>
          <a:p>
            <a:pPr lvl="2"/>
            <a:r>
              <a:rPr lang="en-US" dirty="0" smtClean="0"/>
              <a:t>Edges = the two accounts are “Friends” with each other</a:t>
            </a:r>
          </a:p>
          <a:p>
            <a:pPr lvl="1"/>
            <a:r>
              <a:rPr lang="en-US" dirty="0" smtClean="0">
                <a:solidFill>
                  <a:schemeClr val="tx1"/>
                </a:solidFill>
              </a:rPr>
              <a:t>Answer each of the following:</a:t>
            </a:r>
          </a:p>
          <a:p>
            <a:pPr lvl="2"/>
            <a:r>
              <a:rPr lang="en-US" dirty="0"/>
              <a:t>Should </a:t>
            </a:r>
            <a:r>
              <a:rPr lang="en-US" dirty="0" smtClean="0"/>
              <a:t>your graph be weighted or unweighted?</a:t>
            </a:r>
          </a:p>
          <a:p>
            <a:pPr lvl="2"/>
            <a:r>
              <a:rPr lang="en-US" dirty="0" smtClean="0"/>
              <a:t>Should your graph be directed or undirected?</a:t>
            </a:r>
          </a:p>
          <a:p>
            <a:pPr lvl="2"/>
            <a:r>
              <a:rPr lang="en-US" dirty="0" smtClean="0"/>
              <a:t>Should you use Adjacency Matrix or Adjacency List? (or something else)</a:t>
            </a:r>
          </a:p>
          <a:p>
            <a:pPr lvl="2"/>
            <a:r>
              <a:rPr lang="en-US" dirty="0" smtClean="0"/>
              <a:t>And explain (to your neighbors) why </a:t>
            </a:r>
            <a:r>
              <a:rPr lang="en-US" dirty="0" smtClean="0">
                <a:sym typeface="Wingdings" panose="05000000000000000000" pitchFamily="2" charset="2"/>
              </a:rPr>
              <a:t> </a:t>
            </a:r>
          </a:p>
          <a:p>
            <a:pPr lvl="2"/>
            <a:endParaRPr lang="en-US" dirty="0">
              <a:sym typeface="Wingdings" panose="05000000000000000000" pitchFamily="2" charset="2"/>
            </a:endParaRPr>
          </a:p>
          <a:p>
            <a:pPr lvl="1"/>
            <a:r>
              <a:rPr lang="en-US" dirty="0" smtClean="0">
                <a:sym typeface="Wingdings" panose="05000000000000000000" pitchFamily="2" charset="2"/>
              </a:rPr>
              <a:t>Now repeat the exercise for Instagram</a:t>
            </a:r>
          </a:p>
          <a:p>
            <a:pPr lvl="2"/>
            <a:r>
              <a:rPr lang="en-US" dirty="0" smtClean="0">
                <a:sym typeface="Wingdings" panose="05000000000000000000" pitchFamily="2" charset="2"/>
              </a:rPr>
              <a:t>Nodes again represent accounts, and edges capture “following”</a:t>
            </a:r>
            <a:endParaRPr lang="en-US" dirty="0"/>
          </a:p>
        </p:txBody>
      </p:sp>
      <p:sp>
        <p:nvSpPr>
          <p:cNvPr id="3" name="Slide Number Placeholder 2"/>
          <p:cNvSpPr>
            <a:spLocks noGrp="1"/>
          </p:cNvSpPr>
          <p:nvPr>
            <p:ph type="sldNum" sz="quarter" idx="4294967295"/>
          </p:nvPr>
        </p:nvSpPr>
        <p:spPr>
          <a:xfrm>
            <a:off x="0" y="4811713"/>
            <a:ext cx="846138" cy="271462"/>
          </a:xfrm>
        </p:spPr>
        <p:txBody>
          <a:bodyPr/>
          <a:lstStyle/>
          <a:p>
            <a:fld id="{BD5B7778-A611-4872-8891-91482CF4CF2A}" type="slidenum">
              <a:rPr lang="en-US" smtClean="0"/>
              <a:pPr/>
              <a:t>23</a:t>
            </a:fld>
            <a:endParaRPr lang="en-US"/>
          </a:p>
        </p:txBody>
      </p:sp>
    </p:spTree>
    <p:extLst>
      <p:ext uri="{BB962C8B-B14F-4D97-AF65-F5344CB8AC3E}">
        <p14:creationId xmlns:p14="http://schemas.microsoft.com/office/powerpoint/2010/main" val="297513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representation efficiency considerations</a:t>
            </a:r>
            <a:endParaRPr lang="en-US" dirty="0"/>
          </a:p>
        </p:txBody>
      </p:sp>
      <p:sp>
        <p:nvSpPr>
          <p:cNvPr id="3" name="Content Placeholder 2"/>
          <p:cNvSpPr>
            <a:spLocks noGrp="1"/>
          </p:cNvSpPr>
          <p:nvPr>
            <p:ph sz="quarter" idx="10"/>
          </p:nvPr>
        </p:nvSpPr>
        <p:spPr/>
        <p:txBody>
          <a:bodyPr/>
          <a:lstStyle/>
          <a:p>
            <a:pPr>
              <a:buFont typeface="Wingdings" panose="05000000000000000000" pitchFamily="2" charset="2"/>
              <a:buChar char="§"/>
            </a:pPr>
            <a:r>
              <a:rPr lang="en-US" dirty="0" smtClean="0"/>
              <a:t>Adjacency matrix implemented as an </a:t>
            </a:r>
            <a:r>
              <a:rPr lang="en-US" dirty="0" err="1" smtClean="0"/>
              <a:t>NxN</a:t>
            </a:r>
            <a:r>
              <a:rPr lang="en-US" dirty="0" smtClean="0"/>
              <a:t> </a:t>
            </a:r>
            <a:r>
              <a:rPr lang="en-US" dirty="0" smtClean="0">
                <a:latin typeface="Consolas" panose="020B0609020204030204" pitchFamily="49" charset="0"/>
              </a:rPr>
              <a:t>Grid&lt;bool&gt;</a:t>
            </a:r>
            <a:r>
              <a:rPr lang="en-US" dirty="0" smtClean="0"/>
              <a:t> takes up how much space in memory?</a:t>
            </a:r>
            <a:endParaRPr lang="en-US" dirty="0"/>
          </a:p>
          <a:p>
            <a:pPr lvl="2"/>
            <a:r>
              <a:rPr lang="en-US" dirty="0" smtClean="0"/>
              <a:t>O(N</a:t>
            </a:r>
            <a:r>
              <a:rPr lang="en-US" baseline="30000" dirty="0" smtClean="0"/>
              <a:t>2</a:t>
            </a:r>
            <a:r>
              <a:rPr lang="en-US" dirty="0" smtClean="0"/>
              <a:t>)</a:t>
            </a:r>
          </a:p>
          <a:p>
            <a:pPr lvl="1"/>
            <a:r>
              <a:rPr lang="en-US" spc="20" dirty="0">
                <a:solidFill>
                  <a:schemeClr val="tx1"/>
                </a:solidFill>
                <a:cs typeface="ＭＳ Ｐゴシック" charset="0"/>
              </a:rPr>
              <a:t>Approximately what percentage of all N2 entries in the Grid are 0/false?</a:t>
            </a:r>
          </a:p>
          <a:p>
            <a:pPr lvl="2"/>
            <a:r>
              <a:rPr lang="en-US" dirty="0" smtClean="0"/>
              <a:t>Pretty close to 100%!</a:t>
            </a:r>
            <a:endParaRPr lang="en-US" dirty="0"/>
          </a:p>
          <a:p>
            <a:pPr lvl="1"/>
            <a:r>
              <a:rPr lang="en-US" dirty="0" smtClean="0">
                <a:solidFill>
                  <a:schemeClr val="tx1"/>
                </a:solidFill>
              </a:rPr>
              <a:t>This is a common phenomenon called a “sparse matrix”—there’s no specific numeric cutoff to count as one, it just means generally a matrix with few entries that are actually “used” in a useful way</a:t>
            </a:r>
          </a:p>
          <a:p>
            <a:pPr lvl="1"/>
            <a:r>
              <a:rPr lang="en-US" dirty="0" smtClean="0">
                <a:solidFill>
                  <a:schemeClr val="tx1"/>
                </a:solidFill>
              </a:rPr>
              <a:t>As an engineer, it helps to know when designing your setup whether a given </a:t>
            </a:r>
            <a:r>
              <a:rPr lang="en-US" dirty="0" err="1" smtClean="0">
                <a:solidFill>
                  <a:schemeClr val="tx1"/>
                </a:solidFill>
              </a:rPr>
              <a:t>NxN</a:t>
            </a:r>
            <a:r>
              <a:rPr lang="en-US" dirty="0" smtClean="0">
                <a:solidFill>
                  <a:schemeClr val="tx1"/>
                </a:solidFill>
              </a:rPr>
              <a:t> matrix is expected to be sparse or not, and if so, you can make design decisions to reduce waste!</a:t>
            </a:r>
          </a:p>
          <a:p>
            <a:pPr lvl="2"/>
            <a:endParaRPr lang="en-US" dirty="0">
              <a:solidFill>
                <a:schemeClr val="tx1"/>
              </a:solidFill>
            </a:endParaRPr>
          </a:p>
        </p:txBody>
      </p:sp>
    </p:spTree>
    <p:extLst>
      <p:ext uri="{BB962C8B-B14F-4D97-AF65-F5344CB8AC3E}">
        <p14:creationId xmlns:p14="http://schemas.microsoft.com/office/powerpoint/2010/main" val="3484875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pPr lvl="0"/>
            <a:r>
              <a:rPr lang="en-US" dirty="0" smtClean="0"/>
              <a:t>Quick Sampling of Classic Graph Theory Problems</a:t>
            </a:r>
            <a:endParaRPr lang="en-US" dirty="0"/>
          </a:p>
        </p:txBody>
      </p:sp>
      <p:sp>
        <p:nvSpPr>
          <p:cNvPr id="2" name="Text Placeholder 1"/>
          <p:cNvSpPr>
            <a:spLocks noGrp="1"/>
          </p:cNvSpPr>
          <p:nvPr>
            <p:ph type="body" sz="half" idx="2"/>
          </p:nvPr>
        </p:nvSpPr>
        <p:spPr/>
        <p:txBody>
          <a:bodyPr/>
          <a:lstStyle/>
          <a:p>
            <a:endParaRPr lang="en-US" dirty="0"/>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2909349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pPr lvl="0"/>
            <a:r>
              <a:rPr lang="en-US" dirty="0" smtClean="0"/>
              <a:t>Hamiltonian Cycle</a:t>
            </a:r>
            <a:endParaRPr lang="en-US" dirty="0"/>
          </a:p>
        </p:txBody>
      </p:sp>
      <p:sp>
        <p:nvSpPr>
          <p:cNvPr id="2" name="Text Placeholder 1"/>
          <p:cNvSpPr>
            <a:spLocks noGrp="1"/>
          </p:cNvSpPr>
          <p:nvPr>
            <p:ph type="body" sz="half" idx="2"/>
          </p:nvPr>
        </p:nvSpPr>
        <p:spPr>
          <a:xfrm>
            <a:off x="1565393" y="2571750"/>
            <a:ext cx="2992321" cy="932975"/>
          </a:xfrm>
        </p:spPr>
        <p:txBody>
          <a:bodyPr>
            <a:normAutofit/>
          </a:bodyPr>
          <a:lstStyle/>
          <a:p>
            <a:r>
              <a:rPr lang="en-US" dirty="0" smtClean="0"/>
              <a:t>Sadly, has nothing to do with the musical Hamilton. Named after </a:t>
            </a:r>
            <a:r>
              <a:rPr lang="en-US" dirty="0"/>
              <a:t>Sir William Rowan </a:t>
            </a:r>
            <a:r>
              <a:rPr lang="en-US" dirty="0" smtClean="0"/>
              <a:t>Hamilton.</a:t>
            </a:r>
            <a:endParaRPr lang="en-US" dirty="0"/>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1506356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Hamiltonian Cycle</a:t>
            </a:r>
            <a:endParaRPr lang="en-US" dirty="0"/>
          </a:p>
        </p:txBody>
      </p:sp>
      <p:sp>
        <p:nvSpPr>
          <p:cNvPr id="9" name="Content Placeholder 8"/>
          <p:cNvSpPr>
            <a:spLocks noGrp="1"/>
          </p:cNvSpPr>
          <p:nvPr>
            <p:ph sz="quarter" idx="10"/>
          </p:nvPr>
        </p:nvSpPr>
        <p:spPr/>
        <p:txBody>
          <a:bodyPr/>
          <a:lstStyle/>
          <a:p>
            <a:pPr>
              <a:buFont typeface="Wingdings" panose="05000000000000000000" pitchFamily="2" charset="2"/>
              <a:buChar char="§"/>
            </a:pPr>
            <a:r>
              <a:rPr lang="en-US" dirty="0" smtClean="0"/>
              <a:t>A </a:t>
            </a:r>
            <a:r>
              <a:rPr lang="en-US" b="1" dirty="0" smtClean="0">
                <a:solidFill>
                  <a:schemeClr val="bg2"/>
                </a:solidFill>
              </a:rPr>
              <a:t>Hamiltonian Cycle </a:t>
            </a:r>
            <a:r>
              <a:rPr lang="en-US" dirty="0" smtClean="0"/>
              <a:t>is a path that starts and ends at the same node, and visits every node exactly once </a:t>
            </a:r>
            <a:r>
              <a:rPr lang="en-US" i="1" dirty="0" smtClean="0">
                <a:solidFill>
                  <a:schemeClr val="bg1">
                    <a:lumMod val="50000"/>
                  </a:schemeClr>
                </a:solidFill>
              </a:rPr>
              <a:t>(except that start/end node, which is of course visited twice)</a:t>
            </a:r>
            <a:r>
              <a:rPr lang="en-US" dirty="0" smtClean="0"/>
              <a:t>. </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2" name="Picture 11"/>
          <p:cNvPicPr>
            <a:picLocks noChangeAspect="1"/>
          </p:cNvPicPr>
          <p:nvPr/>
        </p:nvPicPr>
        <p:blipFill>
          <a:blip r:embed="rId2"/>
          <a:stretch>
            <a:fillRect/>
          </a:stretch>
        </p:blipFill>
        <p:spPr>
          <a:xfrm>
            <a:off x="6082477" y="2048109"/>
            <a:ext cx="1162050" cy="1619250"/>
          </a:xfrm>
          <a:prstGeom prst="rect">
            <a:avLst/>
          </a:prstGeom>
        </p:spPr>
      </p:pic>
      <p:pic>
        <p:nvPicPr>
          <p:cNvPr id="13" name="Picture 12"/>
          <p:cNvPicPr>
            <a:picLocks noChangeAspect="1"/>
          </p:cNvPicPr>
          <p:nvPr/>
        </p:nvPicPr>
        <p:blipFill>
          <a:blip r:embed="rId3"/>
          <a:stretch>
            <a:fillRect/>
          </a:stretch>
        </p:blipFill>
        <p:spPr>
          <a:xfrm>
            <a:off x="2053049" y="2127132"/>
            <a:ext cx="1162050" cy="1619250"/>
          </a:xfrm>
          <a:prstGeom prst="rect">
            <a:avLst/>
          </a:prstGeom>
        </p:spPr>
      </p:pic>
      <p:sp>
        <p:nvSpPr>
          <p:cNvPr id="14" name="Rectangle 13"/>
          <p:cNvSpPr/>
          <p:nvPr/>
        </p:nvSpPr>
        <p:spPr>
          <a:xfrm>
            <a:off x="995120" y="3837722"/>
            <a:ext cx="3277908" cy="923330"/>
          </a:xfrm>
          <a:prstGeom prst="rect">
            <a:avLst/>
          </a:prstGeom>
        </p:spPr>
        <p:txBody>
          <a:bodyPr wrap="square">
            <a:spAutoFit/>
          </a:bodyPr>
          <a:lstStyle/>
          <a:p>
            <a:pPr algn="ctr"/>
            <a:r>
              <a:rPr lang="en-US" dirty="0" smtClean="0"/>
              <a:t>There are several different ways to do a Hamiltonian Cycle in this graph. (ex: A, B, D, E, C, A)</a:t>
            </a:r>
            <a:endParaRPr lang="en-US" dirty="0"/>
          </a:p>
        </p:txBody>
      </p:sp>
      <p:sp>
        <p:nvSpPr>
          <p:cNvPr id="15" name="Rectangle 14"/>
          <p:cNvSpPr/>
          <p:nvPr/>
        </p:nvSpPr>
        <p:spPr>
          <a:xfrm>
            <a:off x="5543654" y="3758699"/>
            <a:ext cx="2435004" cy="923330"/>
          </a:xfrm>
          <a:prstGeom prst="rect">
            <a:avLst/>
          </a:prstGeom>
        </p:spPr>
        <p:txBody>
          <a:bodyPr wrap="square">
            <a:spAutoFit/>
          </a:bodyPr>
          <a:lstStyle/>
          <a:p>
            <a:pPr algn="ctr"/>
            <a:r>
              <a:rPr lang="en-US" dirty="0" smtClean="0"/>
              <a:t>It’s not possible to do a Hamiltonian Cycle</a:t>
            </a:r>
          </a:p>
          <a:p>
            <a:pPr algn="ctr"/>
            <a:r>
              <a:rPr lang="en-US" dirty="0" smtClean="0"/>
              <a:t>in this graph.</a:t>
            </a:r>
            <a:endParaRPr lang="en-US" dirty="0"/>
          </a:p>
        </p:txBody>
      </p:sp>
      <p:sp>
        <p:nvSpPr>
          <p:cNvPr id="16" name="Rectangle 15"/>
          <p:cNvSpPr/>
          <p:nvPr/>
        </p:nvSpPr>
        <p:spPr>
          <a:xfrm>
            <a:off x="2941850" y="1886754"/>
            <a:ext cx="708223" cy="646331"/>
          </a:xfrm>
          <a:prstGeom prst="rect">
            <a:avLst/>
          </a:prstGeom>
        </p:spPr>
        <p:txBody>
          <a:bodyPr wrap="square">
            <a:spAutoFit/>
          </a:bodyPr>
          <a:lstStyle/>
          <a:p>
            <a:r>
              <a:rPr lang="en-US" sz="3600" b="1" dirty="0">
                <a:solidFill>
                  <a:srgbClr val="00B050"/>
                </a:solidFill>
                <a:effectLst>
                  <a:outerShdw blurRad="38100" dist="38100" dir="2700000" algn="tl">
                    <a:srgbClr val="000000">
                      <a:alpha val="43137"/>
                    </a:srgbClr>
                  </a:outerShdw>
                </a:effectLst>
              </a:rPr>
              <a:t>✅</a:t>
            </a:r>
          </a:p>
        </p:txBody>
      </p:sp>
      <p:sp>
        <p:nvSpPr>
          <p:cNvPr id="18" name="&quot;No&quot; Symbol 17"/>
          <p:cNvSpPr/>
          <p:nvPr/>
        </p:nvSpPr>
        <p:spPr>
          <a:xfrm>
            <a:off x="7090247" y="1886754"/>
            <a:ext cx="453790" cy="442520"/>
          </a:xfrm>
          <a:prstGeom prst="noSmoking">
            <a:avLst>
              <a:gd name="adj" fmla="val 1044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5901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Hamiltonian Cycle</a:t>
            </a:r>
            <a:endParaRPr lang="en-US" dirty="0"/>
          </a:p>
        </p:txBody>
      </p:sp>
      <p:sp>
        <p:nvSpPr>
          <p:cNvPr id="3" name="Content Placeholder 2"/>
          <p:cNvSpPr>
            <a:spLocks noGrp="1"/>
          </p:cNvSpPr>
          <p:nvPr>
            <p:ph sz="quarter" idx="10"/>
          </p:nvPr>
        </p:nvSpPr>
        <p:spPr/>
        <p:txBody>
          <a:bodyPr/>
          <a:lstStyle/>
          <a:p>
            <a:pPr>
              <a:buFont typeface="Wingdings" panose="05000000000000000000" pitchFamily="2" charset="2"/>
              <a:buChar char="§"/>
            </a:pPr>
            <a:r>
              <a:rPr lang="en-US" dirty="0"/>
              <a:t>A </a:t>
            </a:r>
            <a:r>
              <a:rPr lang="en-US" b="1" dirty="0">
                <a:solidFill>
                  <a:schemeClr val="bg2"/>
                </a:solidFill>
              </a:rPr>
              <a:t>Hamiltonian Cycle </a:t>
            </a:r>
            <a:r>
              <a:rPr lang="en-US" dirty="0"/>
              <a:t>is a path that starts and ends at the same node, and visits every node exactly once </a:t>
            </a:r>
            <a:r>
              <a:rPr lang="en-US" i="1" dirty="0">
                <a:solidFill>
                  <a:schemeClr val="bg1">
                    <a:lumMod val="50000"/>
                  </a:schemeClr>
                </a:solidFill>
              </a:rPr>
              <a:t>(except that start/end node, which is of course visited twice)</a:t>
            </a:r>
            <a:r>
              <a:rPr lang="en-US" dirty="0"/>
              <a:t>. </a:t>
            </a:r>
          </a:p>
          <a:p>
            <a:pPr lvl="1"/>
            <a:endParaRPr lang="en-US" dirty="0" smtClean="0">
              <a:solidFill>
                <a:schemeClr val="tx1"/>
              </a:solidFill>
            </a:endParaRPr>
          </a:p>
          <a:p>
            <a:pPr lvl="1"/>
            <a:r>
              <a:rPr lang="en-US" dirty="0" smtClean="0">
                <a:solidFill>
                  <a:schemeClr val="tx1"/>
                </a:solidFill>
              </a:rPr>
              <a:t>The concept of a Hamiltonian Cycle is pretty simple!</a:t>
            </a:r>
          </a:p>
          <a:p>
            <a:pPr>
              <a:buFont typeface="Wingdings" panose="05000000000000000000" pitchFamily="2" charset="2"/>
              <a:buChar char="§"/>
            </a:pPr>
            <a:r>
              <a:rPr lang="en-US" dirty="0" smtClean="0"/>
              <a:t>And yet, there is no known algorithm for detecting if a graph contains a Hamiltonian Cycle that is faster than O(2</a:t>
            </a:r>
            <a:r>
              <a:rPr lang="en-US" baseline="30000" dirty="0" smtClean="0"/>
              <a:t>N</a:t>
            </a:r>
            <a:r>
              <a:rPr lang="en-US" dirty="0" smtClean="0"/>
              <a:t>) </a:t>
            </a:r>
            <a:r>
              <a:rPr lang="en-US" dirty="0" smtClean="0">
                <a:sym typeface="Wingdings" panose="05000000000000000000" pitchFamily="2" charset="2"/>
              </a:rPr>
              <a:t>  </a:t>
            </a:r>
          </a:p>
          <a:p>
            <a:pPr lvl="2"/>
            <a:r>
              <a:rPr lang="en-US" spc="20" dirty="0" smtClean="0">
                <a:solidFill>
                  <a:schemeClr val="tx1"/>
                </a:solidFill>
                <a:cs typeface="ＭＳ Ｐゴシック" charset="0"/>
              </a:rPr>
              <a:t>Using CS106B skills, it’s not very hard to write a recursive depth-first search / backtracking function to </a:t>
            </a:r>
            <a:r>
              <a:rPr lang="en-US" spc="20" dirty="0">
                <a:solidFill>
                  <a:schemeClr val="tx1"/>
                </a:solidFill>
                <a:cs typeface="ＭＳ Ｐゴシック" charset="0"/>
              </a:rPr>
              <a:t>find a Hamiltonian Path in a graph</a:t>
            </a:r>
            <a:r>
              <a:rPr lang="en-US" spc="20" dirty="0" smtClean="0">
                <a:solidFill>
                  <a:schemeClr val="tx1"/>
                </a:solidFill>
                <a:cs typeface="ＭＳ Ｐゴシック" charset="0"/>
              </a:rPr>
              <a:t>. But the function unfortunately will be very slow.</a:t>
            </a:r>
            <a:endParaRPr lang="en-US" spc="20" dirty="0">
              <a:solidFill>
                <a:schemeClr val="tx1"/>
              </a:solidFill>
              <a:cs typeface="ＭＳ Ｐゴシック" charset="0"/>
            </a:endParaRPr>
          </a:p>
          <a:p>
            <a:pPr lvl="2"/>
            <a:endParaRPr lang="en-US" spc="20" dirty="0">
              <a:solidFill>
                <a:schemeClr val="tx1"/>
              </a:solidFill>
              <a:cs typeface="ＭＳ Ｐゴシック" charset="0"/>
            </a:endParaRPr>
          </a:p>
        </p:txBody>
      </p:sp>
    </p:spTree>
    <p:extLst>
      <p:ext uri="{BB962C8B-B14F-4D97-AF65-F5344CB8AC3E}">
        <p14:creationId xmlns:p14="http://schemas.microsoft.com/office/powerpoint/2010/main" val="4227667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pPr lvl="0"/>
            <a:r>
              <a:rPr lang="en-US" dirty="0" smtClean="0"/>
              <a:t>Problem from </a:t>
            </a:r>
            <a:br>
              <a:rPr lang="en-US" dirty="0" smtClean="0"/>
            </a:br>
            <a:r>
              <a:rPr lang="en-US" dirty="0" smtClean="0"/>
              <a:t>“Good Will Hunting” Movie</a:t>
            </a:r>
            <a:endParaRPr lang="en-US" dirty="0"/>
          </a:p>
        </p:txBody>
      </p:sp>
      <p:sp>
        <p:nvSpPr>
          <p:cNvPr id="2" name="Text Placeholder 1"/>
          <p:cNvSpPr>
            <a:spLocks noGrp="1"/>
          </p:cNvSpPr>
          <p:nvPr>
            <p:ph type="body" sz="half" idx="2"/>
          </p:nvPr>
        </p:nvSpPr>
        <p:spPr/>
        <p:txBody>
          <a:bodyPr/>
          <a:lstStyle/>
          <a:p>
            <a:r>
              <a:rPr lang="en-US" dirty="0" smtClean="0"/>
              <a:t>Or, How Hollywood thinks you prove you are a math savant</a:t>
            </a:r>
            <a:endParaRPr lang="en-US" dirty="0"/>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716897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1925619" y="1742739"/>
            <a:ext cx="5082988" cy="2631733"/>
          </a:xfrm>
          <a:prstGeom prst="rect">
            <a:avLst/>
          </a:prstGeom>
        </p:spPr>
        <p:txBody>
          <a:bodyPr/>
          <a:lstStyle/>
          <a:p>
            <a:endParaRPr lang="en-US"/>
          </a:p>
        </p:txBody>
      </p:sp>
      <p:sp>
        <p:nvSpPr>
          <p:cNvPr id="9" name="Title 1"/>
          <p:cNvSpPr txBox="1">
            <a:spLocks/>
          </p:cNvSpPr>
          <p:nvPr>
            <p:custDataLst>
              <p:tags r:id="rId2"/>
            </p:custDataLst>
          </p:nvPr>
        </p:nvSpPr>
        <p:spPr bwMode="auto">
          <a:xfrm>
            <a:off x="681096" y="173096"/>
            <a:ext cx="8154341" cy="49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normAutofit/>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r>
              <a:rPr lang="en-US" sz="2325" smtClean="0"/>
              <a:t>“Draw all the homeomorphically irreducible trees with n=10.”</a:t>
            </a:r>
            <a:endParaRPr lang="en-US" dirty="0"/>
          </a:p>
        </p:txBody>
      </p:sp>
      <p:pic>
        <p:nvPicPr>
          <p:cNvPr id="12" name="Picture 11"/>
          <p:cNvPicPr>
            <a:picLocks noChangeAspect="1"/>
          </p:cNvPicPr>
          <p:nvPr/>
        </p:nvPicPr>
        <p:blipFill>
          <a:blip r:embed="rId5"/>
          <a:stretch>
            <a:fillRect/>
          </a:stretch>
        </p:blipFill>
        <p:spPr>
          <a:xfrm>
            <a:off x="1051580" y="1068682"/>
            <a:ext cx="6762330" cy="3685880"/>
          </a:xfrm>
          <a:prstGeom prst="rect">
            <a:avLst/>
          </a:prstGeom>
        </p:spPr>
      </p:pic>
      <p:sp>
        <p:nvSpPr>
          <p:cNvPr id="8" name="Rectangle 7"/>
          <p:cNvSpPr/>
          <p:nvPr>
            <p:custDataLst>
              <p:tags r:id="rId3"/>
            </p:custDataLst>
          </p:nvPr>
        </p:nvSpPr>
        <p:spPr>
          <a:xfrm>
            <a:off x="1556665" y="2475509"/>
            <a:ext cx="2876080" cy="18646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612068">
            <a:off x="1577760" y="1749761"/>
            <a:ext cx="1799139" cy="570943"/>
          </a:xfrm>
          <a:prstGeom prst="ellipse">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49028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86459" y="903111"/>
            <a:ext cx="7457889" cy="4011789"/>
          </a:xfrm>
          <a:prstGeom prst="rect">
            <a:avLst/>
          </a:prstGeom>
        </p:spPr>
        <p:txBody>
          <a:bodyPr>
            <a:normAutofit/>
          </a:bodyPr>
          <a:lstStyle/>
          <a:p>
            <a:pPr>
              <a:buFont typeface="Wingdings" panose="05000000000000000000" pitchFamily="2" charset="2"/>
              <a:buChar char="§"/>
            </a:pPr>
            <a:r>
              <a:rPr lang="en-US" b="1" dirty="0" smtClean="0">
                <a:solidFill>
                  <a:srgbClr val="8C1515"/>
                </a:solidFill>
              </a:rPr>
              <a:t>“n = 10”</a:t>
            </a:r>
            <a:r>
              <a:rPr lang="en-US" dirty="0" smtClean="0"/>
              <a:t> means it has </a:t>
            </a:r>
            <a:r>
              <a:rPr lang="en-US" b="1" dirty="0" smtClean="0"/>
              <a:t>10 nodes</a:t>
            </a:r>
            <a:endParaRPr lang="en-US" dirty="0" smtClean="0"/>
          </a:p>
          <a:p>
            <a:pPr>
              <a:buFont typeface="Wingdings" panose="05000000000000000000" pitchFamily="2" charset="2"/>
              <a:buChar char="§"/>
            </a:pPr>
            <a:r>
              <a:rPr lang="en-US" b="1" dirty="0" smtClean="0">
                <a:solidFill>
                  <a:schemeClr val="bg2"/>
                </a:solidFill>
              </a:rPr>
              <a:t>“trees” </a:t>
            </a:r>
            <a:r>
              <a:rPr lang="en-US" dirty="0" smtClean="0"/>
              <a:t>means an </a:t>
            </a:r>
            <a:r>
              <a:rPr lang="en-US" b="1" dirty="0" smtClean="0"/>
              <a:t>undirected graph </a:t>
            </a:r>
            <a:r>
              <a:rPr lang="en-US" dirty="0" smtClean="0"/>
              <a:t>with no “loops” (no way to go from a node and get back to itself without reusing edges), and there aren’t any parts of the graph that are totally disconnected from the rest</a:t>
            </a:r>
          </a:p>
          <a:p>
            <a:pPr>
              <a:buFont typeface="Wingdings" panose="05000000000000000000" pitchFamily="2" charset="2"/>
              <a:buChar char="§"/>
            </a:pPr>
            <a:endParaRPr lang="en-US" sz="2400" dirty="0" smtClean="0"/>
          </a:p>
          <a:p>
            <a:pPr>
              <a:buFont typeface="Wingdings" panose="05000000000000000000" pitchFamily="2" charset="2"/>
              <a:buChar char="§"/>
            </a:pPr>
            <a:endParaRPr lang="en-US" dirty="0" smtClean="0"/>
          </a:p>
          <a:p>
            <a:pPr>
              <a:buFont typeface="Wingdings" panose="05000000000000000000" pitchFamily="2" charset="2"/>
              <a:buChar char="§"/>
            </a:pPr>
            <a:r>
              <a:rPr lang="en-US" b="1" dirty="0" smtClean="0">
                <a:solidFill>
                  <a:srgbClr val="8C1515"/>
                </a:solidFill>
              </a:rPr>
              <a:t>“</a:t>
            </a:r>
            <a:r>
              <a:rPr lang="en-US" b="1" dirty="0" err="1" smtClean="0">
                <a:solidFill>
                  <a:srgbClr val="8C1515"/>
                </a:solidFill>
              </a:rPr>
              <a:t>homeomorphically</a:t>
            </a:r>
            <a:r>
              <a:rPr lang="en-US" b="1" dirty="0" smtClean="0">
                <a:solidFill>
                  <a:srgbClr val="8C1515"/>
                </a:solidFill>
              </a:rPr>
              <a:t> irreducible”</a:t>
            </a:r>
            <a:r>
              <a:rPr lang="en-US" dirty="0"/>
              <a:t> </a:t>
            </a:r>
            <a:r>
              <a:rPr lang="en-US" dirty="0" smtClean="0"/>
              <a:t>means that for this problem, nodes that lie between exactly 2 other nodes are useless in terms of branching structure—they in effect just act as a blip on a longer edge—and are therefore banned. Also we ignore superficial changes in the drawing.</a:t>
            </a:r>
          </a:p>
        </p:txBody>
      </p:sp>
      <p:pic>
        <p:nvPicPr>
          <p:cNvPr id="15" name="Picture 14"/>
          <p:cNvPicPr>
            <a:picLocks noChangeAspect="1"/>
          </p:cNvPicPr>
          <p:nvPr/>
        </p:nvPicPr>
        <p:blipFill>
          <a:blip r:embed="rId4"/>
          <a:stretch>
            <a:fillRect/>
          </a:stretch>
        </p:blipFill>
        <p:spPr>
          <a:xfrm>
            <a:off x="2223675" y="2154907"/>
            <a:ext cx="3840480" cy="731520"/>
          </a:xfrm>
          <a:prstGeom prst="rect">
            <a:avLst/>
          </a:prstGeom>
        </p:spPr>
      </p:pic>
      <p:sp>
        <p:nvSpPr>
          <p:cNvPr id="2" name="Title 1"/>
          <p:cNvSpPr>
            <a:spLocks noGrp="1"/>
          </p:cNvSpPr>
          <p:nvPr>
            <p:ph type="title"/>
            <p:custDataLst>
              <p:tags r:id="rId2"/>
            </p:custDataLst>
          </p:nvPr>
        </p:nvSpPr>
        <p:spPr>
          <a:xfrm>
            <a:off x="681096" y="173096"/>
            <a:ext cx="8154341" cy="496711"/>
          </a:xfrm>
        </p:spPr>
        <p:txBody>
          <a:bodyPr>
            <a:normAutofit/>
          </a:bodyPr>
          <a:lstStyle/>
          <a:p>
            <a:r>
              <a:rPr lang="en-US" sz="2325" dirty="0"/>
              <a:t>“Draw all the </a:t>
            </a:r>
            <a:r>
              <a:rPr lang="en-US" sz="2325" dirty="0" err="1"/>
              <a:t>homeomorphically</a:t>
            </a:r>
            <a:r>
              <a:rPr lang="en-US" sz="2325" dirty="0"/>
              <a:t> irreducible trees with n=10.”</a:t>
            </a:r>
            <a:endParaRPr lang="en-US" dirty="0"/>
          </a:p>
        </p:txBody>
      </p:sp>
      <p:sp>
        <p:nvSpPr>
          <p:cNvPr id="9" name="Rectangle 8"/>
          <p:cNvSpPr/>
          <p:nvPr/>
        </p:nvSpPr>
        <p:spPr>
          <a:xfrm>
            <a:off x="1557338" y="2247855"/>
            <a:ext cx="771935" cy="492443"/>
          </a:xfrm>
          <a:prstGeom prst="rect">
            <a:avLst/>
          </a:prstGeom>
        </p:spPr>
        <p:txBody>
          <a:bodyPr wrap="square">
            <a:spAutoFit/>
          </a:bodyPr>
          <a:lstStyle/>
          <a:p>
            <a:pPr algn="ctr"/>
            <a:r>
              <a:rPr lang="en-US" sz="1400" dirty="0" smtClean="0"/>
              <a:t>Yes:</a:t>
            </a:r>
            <a:r>
              <a:rPr lang="en-US" sz="1200" dirty="0" smtClean="0"/>
              <a:t>    (for n=4)</a:t>
            </a:r>
            <a:endParaRPr lang="en-US" sz="1200" dirty="0"/>
          </a:p>
        </p:txBody>
      </p:sp>
      <p:sp>
        <p:nvSpPr>
          <p:cNvPr id="12" name="Rectangle 11"/>
          <p:cNvSpPr/>
          <p:nvPr/>
        </p:nvSpPr>
        <p:spPr>
          <a:xfrm>
            <a:off x="3098272" y="2340187"/>
            <a:ext cx="771935" cy="307777"/>
          </a:xfrm>
          <a:prstGeom prst="rect">
            <a:avLst/>
          </a:prstGeom>
        </p:spPr>
        <p:txBody>
          <a:bodyPr wrap="square">
            <a:spAutoFit/>
          </a:bodyPr>
          <a:lstStyle/>
          <a:p>
            <a:pPr algn="ctr"/>
            <a:r>
              <a:rPr lang="en-US" sz="1400" dirty="0" smtClean="0"/>
              <a:t>No:</a:t>
            </a:r>
            <a:endParaRPr lang="en-US" sz="1200" dirty="0"/>
          </a:p>
        </p:txBody>
      </p:sp>
      <p:sp>
        <p:nvSpPr>
          <p:cNvPr id="13" name="Rectangle 12"/>
          <p:cNvSpPr/>
          <p:nvPr/>
        </p:nvSpPr>
        <p:spPr>
          <a:xfrm>
            <a:off x="4567974" y="2338698"/>
            <a:ext cx="771935" cy="307777"/>
          </a:xfrm>
          <a:prstGeom prst="rect">
            <a:avLst/>
          </a:prstGeom>
        </p:spPr>
        <p:txBody>
          <a:bodyPr wrap="square">
            <a:spAutoFit/>
          </a:bodyPr>
          <a:lstStyle/>
          <a:p>
            <a:pPr algn="ctr"/>
            <a:r>
              <a:rPr lang="en-US" sz="1400" dirty="0" smtClean="0"/>
              <a:t>No:</a:t>
            </a:r>
            <a:endParaRPr lang="en-US" sz="1200" dirty="0"/>
          </a:p>
        </p:txBody>
      </p:sp>
      <p:pic>
        <p:nvPicPr>
          <p:cNvPr id="16" name="Picture 15"/>
          <p:cNvPicPr>
            <a:picLocks noChangeAspect="1"/>
          </p:cNvPicPr>
          <p:nvPr/>
        </p:nvPicPr>
        <p:blipFill>
          <a:blip r:embed="rId5"/>
          <a:stretch>
            <a:fillRect/>
          </a:stretch>
        </p:blipFill>
        <p:spPr>
          <a:xfrm>
            <a:off x="2379839" y="4090869"/>
            <a:ext cx="3721994" cy="777240"/>
          </a:xfrm>
          <a:prstGeom prst="rect">
            <a:avLst/>
          </a:prstGeom>
        </p:spPr>
      </p:pic>
      <p:sp>
        <p:nvSpPr>
          <p:cNvPr id="17" name="Rectangle 16"/>
          <p:cNvSpPr/>
          <p:nvPr/>
        </p:nvSpPr>
        <p:spPr>
          <a:xfrm>
            <a:off x="1709738" y="4140328"/>
            <a:ext cx="771935" cy="492443"/>
          </a:xfrm>
          <a:prstGeom prst="rect">
            <a:avLst/>
          </a:prstGeom>
        </p:spPr>
        <p:txBody>
          <a:bodyPr wrap="square">
            <a:spAutoFit/>
          </a:bodyPr>
          <a:lstStyle/>
          <a:p>
            <a:pPr algn="ctr"/>
            <a:r>
              <a:rPr lang="en-US" sz="1400" dirty="0" smtClean="0"/>
              <a:t>Yes:</a:t>
            </a:r>
            <a:r>
              <a:rPr lang="en-US" sz="1200" dirty="0" smtClean="0"/>
              <a:t>    (for n=4)</a:t>
            </a:r>
            <a:endParaRPr lang="en-US" sz="1200" dirty="0"/>
          </a:p>
        </p:txBody>
      </p:sp>
      <p:sp>
        <p:nvSpPr>
          <p:cNvPr id="18" name="Rectangle 17"/>
          <p:cNvSpPr/>
          <p:nvPr/>
        </p:nvSpPr>
        <p:spPr>
          <a:xfrm>
            <a:off x="3250672" y="4232660"/>
            <a:ext cx="771935" cy="307777"/>
          </a:xfrm>
          <a:prstGeom prst="rect">
            <a:avLst/>
          </a:prstGeom>
        </p:spPr>
        <p:txBody>
          <a:bodyPr wrap="square">
            <a:spAutoFit/>
          </a:bodyPr>
          <a:lstStyle/>
          <a:p>
            <a:pPr algn="ctr"/>
            <a:r>
              <a:rPr lang="en-US" sz="1400" dirty="0" smtClean="0"/>
              <a:t>No:</a:t>
            </a:r>
            <a:endParaRPr lang="en-US" sz="1200" dirty="0"/>
          </a:p>
        </p:txBody>
      </p:sp>
      <p:sp>
        <p:nvSpPr>
          <p:cNvPr id="19" name="Rectangle 18"/>
          <p:cNvSpPr/>
          <p:nvPr/>
        </p:nvSpPr>
        <p:spPr>
          <a:xfrm>
            <a:off x="5906064" y="4098923"/>
            <a:ext cx="2387506" cy="738664"/>
          </a:xfrm>
          <a:prstGeom prst="rect">
            <a:avLst/>
          </a:prstGeom>
        </p:spPr>
        <p:txBody>
          <a:bodyPr wrap="square">
            <a:spAutoFit/>
          </a:bodyPr>
          <a:lstStyle/>
          <a:p>
            <a:pPr algn="ctr"/>
            <a:r>
              <a:rPr lang="en-US" sz="1400" dirty="0" smtClean="0"/>
              <a:t>Legal, but same underlying structure as the first, so it  doesn’t count as a new one</a:t>
            </a:r>
            <a:endParaRPr lang="en-US" sz="1200" dirty="0"/>
          </a:p>
        </p:txBody>
      </p:sp>
      <p:sp>
        <p:nvSpPr>
          <p:cNvPr id="20" name="Rectangle 19"/>
          <p:cNvSpPr/>
          <p:nvPr/>
        </p:nvSpPr>
        <p:spPr>
          <a:xfrm>
            <a:off x="4671191" y="4227438"/>
            <a:ext cx="771935" cy="307777"/>
          </a:xfrm>
          <a:prstGeom prst="rect">
            <a:avLst/>
          </a:prstGeom>
        </p:spPr>
        <p:txBody>
          <a:bodyPr wrap="square">
            <a:spAutoFit/>
          </a:bodyPr>
          <a:lstStyle/>
          <a:p>
            <a:pPr algn="ctr"/>
            <a:r>
              <a:rPr lang="en-US" sz="1400" dirty="0" smtClean="0"/>
              <a:t>No:</a:t>
            </a:r>
            <a:endParaRPr lang="en-US" sz="1200" dirty="0"/>
          </a:p>
        </p:txBody>
      </p:sp>
    </p:spTree>
    <p:extLst>
      <p:ext uri="{BB962C8B-B14F-4D97-AF65-F5344CB8AC3E}">
        <p14:creationId xmlns:p14="http://schemas.microsoft.com/office/powerpoint/2010/main" val="1678953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7"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86459" y="903111"/>
            <a:ext cx="7457889" cy="4011789"/>
          </a:xfrm>
          <a:prstGeom prst="rect">
            <a:avLst/>
          </a:prstGeom>
        </p:spPr>
        <p:txBody>
          <a:bodyPr>
            <a:normAutofit/>
          </a:bodyPr>
          <a:lstStyle/>
          <a:p>
            <a:pPr>
              <a:buFont typeface="Wingdings" panose="05000000000000000000" pitchFamily="2" charset="2"/>
              <a:buChar char="§"/>
            </a:pPr>
            <a:r>
              <a:rPr lang="en-US" b="1" dirty="0" smtClean="0">
                <a:solidFill>
                  <a:srgbClr val="8C1515"/>
                </a:solidFill>
              </a:rPr>
              <a:t>“n = 10”</a:t>
            </a:r>
            <a:r>
              <a:rPr lang="en-US" dirty="0" smtClean="0"/>
              <a:t> means it has </a:t>
            </a:r>
            <a:r>
              <a:rPr lang="en-US" b="1" dirty="0" smtClean="0"/>
              <a:t>10 nodes</a:t>
            </a:r>
            <a:endParaRPr lang="en-US" dirty="0" smtClean="0"/>
          </a:p>
          <a:p>
            <a:pPr>
              <a:buFont typeface="Wingdings" panose="05000000000000000000" pitchFamily="2" charset="2"/>
              <a:buChar char="§"/>
            </a:pPr>
            <a:r>
              <a:rPr lang="en-US" b="1" dirty="0" smtClean="0">
                <a:solidFill>
                  <a:schemeClr val="bg2"/>
                </a:solidFill>
              </a:rPr>
              <a:t>“trees” </a:t>
            </a:r>
            <a:r>
              <a:rPr lang="en-US" dirty="0" smtClean="0"/>
              <a:t>means an </a:t>
            </a:r>
            <a:r>
              <a:rPr lang="en-US" b="1" dirty="0" smtClean="0"/>
              <a:t>undirected graph </a:t>
            </a:r>
            <a:r>
              <a:rPr lang="en-US" dirty="0" smtClean="0"/>
              <a:t>with no “loops” (no way to go from a node and get back to itself without reusing edges), and there aren’t any parts of the graph that are totally disconnected from the rest</a:t>
            </a:r>
          </a:p>
          <a:p>
            <a:pPr>
              <a:buFont typeface="Wingdings" panose="05000000000000000000" pitchFamily="2" charset="2"/>
              <a:buChar char="§"/>
            </a:pPr>
            <a:endParaRPr lang="en-US" sz="2400" dirty="0" smtClean="0"/>
          </a:p>
          <a:p>
            <a:pPr>
              <a:buFont typeface="Wingdings" panose="05000000000000000000" pitchFamily="2" charset="2"/>
              <a:buChar char="§"/>
            </a:pPr>
            <a:endParaRPr lang="en-US" dirty="0" smtClean="0"/>
          </a:p>
          <a:p>
            <a:pPr>
              <a:buFont typeface="Wingdings" panose="05000000000000000000" pitchFamily="2" charset="2"/>
              <a:buChar char="§"/>
            </a:pPr>
            <a:r>
              <a:rPr lang="en-US" b="1" dirty="0" smtClean="0">
                <a:solidFill>
                  <a:srgbClr val="8C1515"/>
                </a:solidFill>
              </a:rPr>
              <a:t>“</a:t>
            </a:r>
            <a:r>
              <a:rPr lang="en-US" b="1" dirty="0" err="1" smtClean="0">
                <a:solidFill>
                  <a:srgbClr val="8C1515"/>
                </a:solidFill>
              </a:rPr>
              <a:t>homeomorphically</a:t>
            </a:r>
            <a:r>
              <a:rPr lang="en-US" b="1" dirty="0" smtClean="0">
                <a:solidFill>
                  <a:srgbClr val="8C1515"/>
                </a:solidFill>
              </a:rPr>
              <a:t> irreducible”</a:t>
            </a:r>
            <a:r>
              <a:rPr lang="en-US" dirty="0"/>
              <a:t> </a:t>
            </a:r>
            <a:r>
              <a:rPr lang="en-US" dirty="0" smtClean="0"/>
              <a:t>means that for this problem, nodes that lie between exactly 2 other nodes are useless in terms of tree structure—they in effect just act as a blip on a longer edge—and are therefore banned. Also we ignore superficial changes in the drawing.</a:t>
            </a:r>
          </a:p>
        </p:txBody>
      </p:sp>
      <p:pic>
        <p:nvPicPr>
          <p:cNvPr id="15" name="Picture 14"/>
          <p:cNvPicPr>
            <a:picLocks noChangeAspect="1"/>
          </p:cNvPicPr>
          <p:nvPr/>
        </p:nvPicPr>
        <p:blipFill>
          <a:blip r:embed="rId4"/>
          <a:stretch>
            <a:fillRect/>
          </a:stretch>
        </p:blipFill>
        <p:spPr>
          <a:xfrm>
            <a:off x="2223675" y="2154907"/>
            <a:ext cx="3840480" cy="731520"/>
          </a:xfrm>
          <a:prstGeom prst="rect">
            <a:avLst/>
          </a:prstGeom>
        </p:spPr>
      </p:pic>
      <p:sp>
        <p:nvSpPr>
          <p:cNvPr id="2" name="Title 1"/>
          <p:cNvSpPr>
            <a:spLocks noGrp="1"/>
          </p:cNvSpPr>
          <p:nvPr>
            <p:ph type="title"/>
            <p:custDataLst>
              <p:tags r:id="rId2"/>
            </p:custDataLst>
          </p:nvPr>
        </p:nvSpPr>
        <p:spPr>
          <a:xfrm>
            <a:off x="681096" y="173096"/>
            <a:ext cx="8154341" cy="496711"/>
          </a:xfrm>
        </p:spPr>
        <p:txBody>
          <a:bodyPr>
            <a:normAutofit/>
          </a:bodyPr>
          <a:lstStyle/>
          <a:p>
            <a:r>
              <a:rPr lang="en-US" sz="2325" dirty="0"/>
              <a:t>“Draw all the </a:t>
            </a:r>
            <a:r>
              <a:rPr lang="en-US" sz="2325" dirty="0" err="1"/>
              <a:t>homeomorphically</a:t>
            </a:r>
            <a:r>
              <a:rPr lang="en-US" sz="2325" dirty="0"/>
              <a:t> irreducible trees with n=10.”</a:t>
            </a:r>
            <a:endParaRPr lang="en-US" dirty="0"/>
          </a:p>
        </p:txBody>
      </p:sp>
      <p:sp>
        <p:nvSpPr>
          <p:cNvPr id="9" name="Rectangle 8"/>
          <p:cNvSpPr/>
          <p:nvPr/>
        </p:nvSpPr>
        <p:spPr>
          <a:xfrm>
            <a:off x="1557338" y="2247855"/>
            <a:ext cx="771935" cy="492443"/>
          </a:xfrm>
          <a:prstGeom prst="rect">
            <a:avLst/>
          </a:prstGeom>
        </p:spPr>
        <p:txBody>
          <a:bodyPr wrap="square">
            <a:spAutoFit/>
          </a:bodyPr>
          <a:lstStyle/>
          <a:p>
            <a:pPr algn="ctr"/>
            <a:r>
              <a:rPr lang="en-US" sz="1400" dirty="0" smtClean="0"/>
              <a:t>Yes:</a:t>
            </a:r>
            <a:r>
              <a:rPr lang="en-US" sz="1200" dirty="0" smtClean="0"/>
              <a:t>    (for n=4)</a:t>
            </a:r>
            <a:endParaRPr lang="en-US" sz="1200" dirty="0"/>
          </a:p>
        </p:txBody>
      </p:sp>
      <p:sp>
        <p:nvSpPr>
          <p:cNvPr id="12" name="Rectangle 11"/>
          <p:cNvSpPr/>
          <p:nvPr/>
        </p:nvSpPr>
        <p:spPr>
          <a:xfrm>
            <a:off x="3098272" y="2340187"/>
            <a:ext cx="771935" cy="307777"/>
          </a:xfrm>
          <a:prstGeom prst="rect">
            <a:avLst/>
          </a:prstGeom>
        </p:spPr>
        <p:txBody>
          <a:bodyPr wrap="square">
            <a:spAutoFit/>
          </a:bodyPr>
          <a:lstStyle/>
          <a:p>
            <a:pPr algn="ctr"/>
            <a:r>
              <a:rPr lang="en-US" sz="1400" dirty="0" smtClean="0"/>
              <a:t>No:</a:t>
            </a:r>
            <a:endParaRPr lang="en-US" sz="1200" dirty="0"/>
          </a:p>
        </p:txBody>
      </p:sp>
      <p:sp>
        <p:nvSpPr>
          <p:cNvPr id="13" name="Rectangle 12"/>
          <p:cNvSpPr/>
          <p:nvPr/>
        </p:nvSpPr>
        <p:spPr>
          <a:xfrm>
            <a:off x="4567974" y="2338698"/>
            <a:ext cx="771935" cy="307777"/>
          </a:xfrm>
          <a:prstGeom prst="rect">
            <a:avLst/>
          </a:prstGeom>
        </p:spPr>
        <p:txBody>
          <a:bodyPr wrap="square">
            <a:spAutoFit/>
          </a:bodyPr>
          <a:lstStyle/>
          <a:p>
            <a:pPr algn="ctr"/>
            <a:r>
              <a:rPr lang="en-US" sz="1400" dirty="0" smtClean="0"/>
              <a:t>No:</a:t>
            </a:r>
            <a:endParaRPr lang="en-US" sz="1200" dirty="0"/>
          </a:p>
        </p:txBody>
      </p:sp>
      <p:pic>
        <p:nvPicPr>
          <p:cNvPr id="16" name="Picture 15"/>
          <p:cNvPicPr>
            <a:picLocks noChangeAspect="1"/>
          </p:cNvPicPr>
          <p:nvPr/>
        </p:nvPicPr>
        <p:blipFill>
          <a:blip r:embed="rId5"/>
          <a:stretch>
            <a:fillRect/>
          </a:stretch>
        </p:blipFill>
        <p:spPr>
          <a:xfrm>
            <a:off x="2379839" y="4090869"/>
            <a:ext cx="3721994" cy="777240"/>
          </a:xfrm>
          <a:prstGeom prst="rect">
            <a:avLst/>
          </a:prstGeom>
        </p:spPr>
      </p:pic>
      <p:sp>
        <p:nvSpPr>
          <p:cNvPr id="17" name="Rectangle 16"/>
          <p:cNvSpPr/>
          <p:nvPr/>
        </p:nvSpPr>
        <p:spPr>
          <a:xfrm>
            <a:off x="1709738" y="4140328"/>
            <a:ext cx="771935" cy="492443"/>
          </a:xfrm>
          <a:prstGeom prst="rect">
            <a:avLst/>
          </a:prstGeom>
        </p:spPr>
        <p:txBody>
          <a:bodyPr wrap="square">
            <a:spAutoFit/>
          </a:bodyPr>
          <a:lstStyle/>
          <a:p>
            <a:pPr algn="ctr"/>
            <a:r>
              <a:rPr lang="en-US" sz="1400" dirty="0" smtClean="0"/>
              <a:t>Yes:</a:t>
            </a:r>
            <a:r>
              <a:rPr lang="en-US" sz="1200" dirty="0" smtClean="0"/>
              <a:t>    (for n=4)</a:t>
            </a:r>
            <a:endParaRPr lang="en-US" sz="1200" dirty="0"/>
          </a:p>
        </p:txBody>
      </p:sp>
      <p:sp>
        <p:nvSpPr>
          <p:cNvPr id="18" name="Rectangle 17"/>
          <p:cNvSpPr/>
          <p:nvPr/>
        </p:nvSpPr>
        <p:spPr>
          <a:xfrm>
            <a:off x="3250672" y="4232660"/>
            <a:ext cx="771935" cy="307777"/>
          </a:xfrm>
          <a:prstGeom prst="rect">
            <a:avLst/>
          </a:prstGeom>
        </p:spPr>
        <p:txBody>
          <a:bodyPr wrap="square">
            <a:spAutoFit/>
          </a:bodyPr>
          <a:lstStyle/>
          <a:p>
            <a:pPr algn="ctr"/>
            <a:r>
              <a:rPr lang="en-US" sz="1400" dirty="0" smtClean="0"/>
              <a:t>No:</a:t>
            </a:r>
            <a:endParaRPr lang="en-US" sz="1200" dirty="0"/>
          </a:p>
        </p:txBody>
      </p:sp>
      <p:sp>
        <p:nvSpPr>
          <p:cNvPr id="19" name="Rectangle 18"/>
          <p:cNvSpPr/>
          <p:nvPr/>
        </p:nvSpPr>
        <p:spPr>
          <a:xfrm>
            <a:off x="5906064" y="4098923"/>
            <a:ext cx="2387506" cy="738664"/>
          </a:xfrm>
          <a:prstGeom prst="rect">
            <a:avLst/>
          </a:prstGeom>
        </p:spPr>
        <p:txBody>
          <a:bodyPr wrap="square">
            <a:spAutoFit/>
          </a:bodyPr>
          <a:lstStyle/>
          <a:p>
            <a:pPr algn="ctr"/>
            <a:r>
              <a:rPr lang="en-US" sz="1400" dirty="0" smtClean="0"/>
              <a:t>Legal, but same underlying structure as the first, so it  doesn’t count as a new one</a:t>
            </a:r>
            <a:endParaRPr lang="en-US" sz="1200" dirty="0"/>
          </a:p>
        </p:txBody>
      </p:sp>
      <p:sp>
        <p:nvSpPr>
          <p:cNvPr id="20" name="Rectangle 19"/>
          <p:cNvSpPr/>
          <p:nvPr/>
        </p:nvSpPr>
        <p:spPr>
          <a:xfrm>
            <a:off x="4671191" y="4227438"/>
            <a:ext cx="771935" cy="307777"/>
          </a:xfrm>
          <a:prstGeom prst="rect">
            <a:avLst/>
          </a:prstGeom>
        </p:spPr>
        <p:txBody>
          <a:bodyPr wrap="square">
            <a:spAutoFit/>
          </a:bodyPr>
          <a:lstStyle/>
          <a:p>
            <a:pPr algn="ctr"/>
            <a:r>
              <a:rPr lang="en-US" sz="1400" dirty="0" smtClean="0"/>
              <a:t>No:</a:t>
            </a:r>
            <a:endParaRPr lang="en-US" sz="1200" dirty="0"/>
          </a:p>
        </p:txBody>
      </p:sp>
      <p:sp>
        <p:nvSpPr>
          <p:cNvPr id="4" name="Explosion 1 3"/>
          <p:cNvSpPr/>
          <p:nvPr/>
        </p:nvSpPr>
        <p:spPr>
          <a:xfrm>
            <a:off x="6542052" y="711436"/>
            <a:ext cx="2428852" cy="2174991"/>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H</a:t>
            </a:r>
            <a:r>
              <a:rPr lang="en-US" dirty="0" smtClean="0"/>
              <a:t>ow many can </a:t>
            </a:r>
            <a:r>
              <a:rPr lang="en-US" u="sng" dirty="0" smtClean="0"/>
              <a:t>you</a:t>
            </a:r>
            <a:r>
              <a:rPr lang="en-US" dirty="0" smtClean="0"/>
              <a:t> find?</a:t>
            </a:r>
            <a:endParaRPr lang="en-US" dirty="0"/>
          </a:p>
        </p:txBody>
      </p:sp>
      <p:sp>
        <p:nvSpPr>
          <p:cNvPr id="14" name="Explosion 1 13"/>
          <p:cNvSpPr/>
          <p:nvPr/>
        </p:nvSpPr>
        <p:spPr>
          <a:xfrm>
            <a:off x="-244616" y="2647964"/>
            <a:ext cx="3908708" cy="2728889"/>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Extra challenge:   can we predict the number of such trees for arbitrary n?</a:t>
            </a:r>
            <a:endParaRPr lang="en-US" dirty="0"/>
          </a:p>
        </p:txBody>
      </p:sp>
    </p:spTree>
    <p:extLst>
      <p:ext uri="{BB962C8B-B14F-4D97-AF65-F5344CB8AC3E}">
        <p14:creationId xmlns:p14="http://schemas.microsoft.com/office/powerpoint/2010/main" val="3717885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a:t>
            </a:r>
            <a:r>
              <a:rPr lang="en-US" dirty="0"/>
              <a:t>S</a:t>
            </a:r>
            <a:r>
              <a:rPr lang="en-US" dirty="0" smtClean="0"/>
              <a:t>earch</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We’ve seen BFS before this quarter!</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3900255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BFS in this class so far</a:t>
            </a:r>
            <a:endParaRPr lang="en-US" dirty="0"/>
          </a:p>
        </p:txBody>
      </p:sp>
      <p:sp>
        <p:nvSpPr>
          <p:cNvPr id="6" name="Content Placeholder 5"/>
          <p:cNvSpPr>
            <a:spLocks noGrp="1"/>
          </p:cNvSpPr>
          <p:nvPr>
            <p:ph sz="quarter" idx="10"/>
            <p:custDataLst>
              <p:tags r:id="rId2"/>
            </p:custDataLst>
          </p:nvPr>
        </p:nvSpPr>
        <p:spPr>
          <a:xfrm>
            <a:off x="5135579" y="187032"/>
            <a:ext cx="1814225" cy="426331"/>
          </a:xfrm>
        </p:spPr>
        <p:style>
          <a:lnRef idx="2">
            <a:schemeClr val="dk1"/>
          </a:lnRef>
          <a:fillRef idx="1">
            <a:schemeClr val="lt1"/>
          </a:fillRef>
          <a:effectRef idx="0">
            <a:schemeClr val="dk1"/>
          </a:effectRef>
          <a:fontRef idx="minor">
            <a:schemeClr val="dk1"/>
          </a:fontRef>
        </p:style>
        <p:txBody>
          <a:bodyPr>
            <a:noAutofit/>
          </a:bodyPr>
          <a:lstStyle/>
          <a:p>
            <a:pPr marL="0" algn="ctr">
              <a:spcAft>
                <a:spcPts val="600"/>
              </a:spcAft>
            </a:pPr>
            <a:r>
              <a:rPr lang="en-US" dirty="0" smtClean="0">
                <a:latin typeface="Aharoni" panose="02010803020104030203" pitchFamily="2" charset="-79"/>
                <a:cs typeface="Aharoni" panose="02010803020104030203" pitchFamily="2" charset="-79"/>
              </a:rPr>
              <a:t>Assignments</a:t>
            </a:r>
            <a:endParaRPr lang="en-US" dirty="0">
              <a:latin typeface="Aharoni" panose="02010803020104030203" pitchFamily="2" charset="-79"/>
              <a:cs typeface="Aharoni" panose="02010803020104030203" pitchFamily="2" charset="-79"/>
            </a:endParaRPr>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34</a:t>
            </a:fld>
            <a:endParaRPr lang="en-US"/>
          </a:p>
        </p:txBody>
      </p:sp>
      <p:pic>
        <p:nvPicPr>
          <p:cNvPr id="8" name="Picture 7"/>
          <p:cNvPicPr>
            <a:picLocks noChangeAspect="1"/>
          </p:cNvPicPr>
          <p:nvPr>
            <p:custDataLst>
              <p:tags r:id="rId4"/>
            </p:custDataLst>
          </p:nvPr>
        </p:nvPicPr>
        <p:blipFill>
          <a:blip r:embed="rId19"/>
          <a:stretch>
            <a:fillRect/>
          </a:stretch>
        </p:blipFill>
        <p:spPr>
          <a:xfrm>
            <a:off x="3117267" y="2209946"/>
            <a:ext cx="3128330" cy="2741944"/>
          </a:xfrm>
          <a:prstGeom prst="rect">
            <a:avLst/>
          </a:prstGeom>
        </p:spPr>
      </p:pic>
      <p:sp>
        <p:nvSpPr>
          <p:cNvPr id="9" name="Oval 8" descr="Root: A&#10;Left and right child of root: B, C&#10;Left and right child of B: D, E&#10;Left and right child of C: null, F&#10;" title="Binary tree"/>
          <p:cNvSpPr/>
          <p:nvPr>
            <p:custDataLst>
              <p:tags r:id="rId5"/>
            </p:custDataLst>
          </p:nvPr>
        </p:nvSpPr>
        <p:spPr>
          <a:xfrm>
            <a:off x="1688517" y="23483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10" name="Oval 9"/>
          <p:cNvSpPr/>
          <p:nvPr>
            <p:custDataLst>
              <p:tags r:id="rId6"/>
            </p:custDataLst>
          </p:nvPr>
        </p:nvSpPr>
        <p:spPr>
          <a:xfrm>
            <a:off x="12313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11" name="Oval 10"/>
          <p:cNvSpPr/>
          <p:nvPr>
            <p:custDataLst>
              <p:tags r:id="rId7"/>
            </p:custDataLst>
          </p:nvPr>
        </p:nvSpPr>
        <p:spPr>
          <a:xfrm>
            <a:off x="21457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 name="Oval 11"/>
          <p:cNvSpPr/>
          <p:nvPr>
            <p:custDataLst>
              <p:tags r:id="rId8"/>
            </p:custDataLst>
          </p:nvPr>
        </p:nvSpPr>
        <p:spPr>
          <a:xfrm>
            <a:off x="8884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13" name="Oval 12"/>
          <p:cNvSpPr/>
          <p:nvPr>
            <p:custDataLst>
              <p:tags r:id="rId9"/>
            </p:custDataLst>
          </p:nvPr>
        </p:nvSpPr>
        <p:spPr>
          <a:xfrm>
            <a:off x="151706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4" name="Oval 13"/>
          <p:cNvSpPr/>
          <p:nvPr>
            <p:custDataLst>
              <p:tags r:id="rId10"/>
            </p:custDataLst>
          </p:nvPr>
        </p:nvSpPr>
        <p:spPr>
          <a:xfrm>
            <a:off x="24886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5" name="Straight Connector 14"/>
          <p:cNvCxnSpPr>
            <a:stCxn id="9" idx="3"/>
            <a:endCxn id="10" idx="7"/>
          </p:cNvCxnSpPr>
          <p:nvPr>
            <p:custDataLst>
              <p:tags r:id="rId11"/>
            </p:custDataLst>
          </p:nvPr>
        </p:nvCxnSpPr>
        <p:spPr>
          <a:xfrm flipH="1">
            <a:off x="15240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a:stCxn id="9" idx="5"/>
            <a:endCxn id="11" idx="1"/>
          </p:cNvCxnSpPr>
          <p:nvPr>
            <p:custDataLst>
              <p:tags r:id="rId12"/>
            </p:custDataLst>
          </p:nvPr>
        </p:nvCxnSpPr>
        <p:spPr>
          <a:xfrm>
            <a:off x="19812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stCxn id="11" idx="5"/>
            <a:endCxn id="14" idx="0"/>
          </p:cNvCxnSpPr>
          <p:nvPr>
            <p:custDataLst>
              <p:tags r:id="rId13"/>
            </p:custDataLst>
          </p:nvPr>
        </p:nvCxnSpPr>
        <p:spPr>
          <a:xfrm>
            <a:off x="2438401"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12" idx="0"/>
          </p:cNvCxnSpPr>
          <p:nvPr>
            <p:custDataLst>
              <p:tags r:id="rId14"/>
            </p:custDataLst>
          </p:nvPr>
        </p:nvCxnSpPr>
        <p:spPr>
          <a:xfrm flipH="1">
            <a:off x="1059868"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0" idx="5"/>
            <a:endCxn id="13" idx="0"/>
          </p:cNvCxnSpPr>
          <p:nvPr>
            <p:custDataLst>
              <p:tags r:id="rId15"/>
            </p:custDataLst>
          </p:nvPr>
        </p:nvCxnSpPr>
        <p:spPr>
          <a:xfrm>
            <a:off x="1524001" y="3212548"/>
            <a:ext cx="164516" cy="335966"/>
          </a:xfrm>
          <a:prstGeom prst="line">
            <a:avLst/>
          </a:prstGeom>
        </p:spPr>
        <p:style>
          <a:lnRef idx="1">
            <a:schemeClr val="dk1"/>
          </a:lnRef>
          <a:fillRef idx="0">
            <a:schemeClr val="dk1"/>
          </a:fillRef>
          <a:effectRef idx="0">
            <a:schemeClr val="dk1"/>
          </a:effectRef>
          <a:fontRef idx="minor">
            <a:schemeClr val="tx1"/>
          </a:fontRef>
        </p:style>
      </p:cxnSp>
      <p:sp>
        <p:nvSpPr>
          <p:cNvPr id="21" name="Content Placeholder 5"/>
          <p:cNvSpPr txBox="1">
            <a:spLocks/>
          </p:cNvSpPr>
          <p:nvPr>
            <p:custDataLst>
              <p:tags r:id="rId16"/>
            </p:custDataLst>
          </p:nvPr>
        </p:nvSpPr>
        <p:spPr>
          <a:xfrm>
            <a:off x="1086539" y="4108718"/>
            <a:ext cx="162559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Trees</a:t>
            </a:r>
            <a:endParaRPr lang="en-US" dirty="0">
              <a:latin typeface="Aharoni" panose="02010803020104030203" pitchFamily="2" charset="-79"/>
              <a:cs typeface="Aharoni" panose="02010803020104030203" pitchFamily="2" charset="-79"/>
            </a:endParaRPr>
          </a:p>
        </p:txBody>
      </p:sp>
      <p:sp>
        <p:nvSpPr>
          <p:cNvPr id="22" name="Content Placeholder 5"/>
          <p:cNvSpPr txBox="1">
            <a:spLocks/>
          </p:cNvSpPr>
          <p:nvPr>
            <p:custDataLst>
              <p:tags r:id="rId17"/>
            </p:custDataLst>
          </p:nvPr>
        </p:nvSpPr>
        <p:spPr>
          <a:xfrm>
            <a:off x="3821461" y="1731961"/>
            <a:ext cx="183985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Slime Mold</a:t>
            </a:r>
            <a:endParaRPr lang="en-US" dirty="0">
              <a:latin typeface="Aharoni" panose="02010803020104030203" pitchFamily="2" charset="-79"/>
              <a:cs typeface="Aharoni" panose="02010803020104030203" pitchFamily="2" charset="-79"/>
            </a:endParaRPr>
          </a:p>
        </p:txBody>
      </p:sp>
      <p:pic>
        <p:nvPicPr>
          <p:cNvPr id="2050" name="Picture 2" descr="rectangular maze with dotted path leading from entry to exit"/>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042691" y="613363"/>
            <a:ext cx="3623998" cy="2569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755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BFS algorithm pseudocode</a:t>
            </a:r>
            <a:endParaRPr lang="en-US" dirty="0"/>
          </a:p>
        </p:txBody>
      </p:sp>
      <p:sp>
        <p:nvSpPr>
          <p:cNvPr id="3" name="Content Placeholder 2"/>
          <p:cNvSpPr>
            <a:spLocks noGrp="1"/>
          </p:cNvSpPr>
          <p:nvPr>
            <p:ph sz="quarter" idx="10"/>
          </p:nvPr>
        </p:nvSpPr>
        <p:spPr/>
        <p:txBody>
          <a:bodyPr/>
          <a:lstStyle/>
          <a:p>
            <a:pPr>
              <a:buFont typeface="+mj-lt"/>
              <a:buAutoNum type="arabicPeriod"/>
            </a:pPr>
            <a:r>
              <a:rPr lang="en-US" dirty="0" smtClean="0"/>
              <a:t>Make an empty queue to store places we want to visit in the future</a:t>
            </a:r>
          </a:p>
          <a:p>
            <a:pPr>
              <a:buFont typeface="+mj-lt"/>
              <a:buAutoNum type="arabicPeriod"/>
            </a:pPr>
            <a:r>
              <a:rPr lang="en-US" dirty="0" err="1" smtClean="0"/>
              <a:t>Enqueue</a:t>
            </a:r>
            <a:r>
              <a:rPr lang="en-US" dirty="0" smtClean="0"/>
              <a:t> the starting location</a:t>
            </a:r>
          </a:p>
          <a:p>
            <a:pPr>
              <a:buFont typeface="+mj-lt"/>
              <a:buAutoNum type="arabicPeriod"/>
            </a:pPr>
            <a:r>
              <a:rPr lang="en-US" dirty="0" smtClean="0"/>
              <a:t>While the queue is not empty (and/or until you reach a desired destination):</a:t>
            </a:r>
          </a:p>
          <a:p>
            <a:pPr lvl="2"/>
            <a:r>
              <a:rPr lang="en-US" dirty="0" err="1" smtClean="0"/>
              <a:t>Dequeue</a:t>
            </a:r>
            <a:r>
              <a:rPr lang="en-US" dirty="0" smtClean="0"/>
              <a:t> a location</a:t>
            </a:r>
          </a:p>
          <a:p>
            <a:pPr lvl="2"/>
            <a:r>
              <a:rPr lang="en-US" dirty="0" smtClean="0"/>
              <a:t>Mark that location as visited</a:t>
            </a:r>
          </a:p>
          <a:p>
            <a:pPr lvl="2"/>
            <a:r>
              <a:rPr lang="en-US" dirty="0" err="1" smtClean="0"/>
              <a:t>Enqueue</a:t>
            </a:r>
            <a:r>
              <a:rPr lang="en-US" dirty="0" smtClean="0"/>
              <a:t> all the neighbors of that location</a:t>
            </a:r>
            <a:endParaRPr lang="en-US" dirty="0"/>
          </a:p>
        </p:txBody>
      </p:sp>
    </p:spTree>
    <p:extLst>
      <p:ext uri="{BB962C8B-B14F-4D97-AF65-F5344CB8AC3E}">
        <p14:creationId xmlns:p14="http://schemas.microsoft.com/office/powerpoint/2010/main" val="3515003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Search in a </a:t>
            </a:r>
            <a:r>
              <a:rPr lang="en-US" u="sng" dirty="0" smtClean="0"/>
              <a:t>Graph</a:t>
            </a:r>
            <a:endParaRPr lang="en-US" u="sng" dirty="0"/>
          </a:p>
        </p:txBody>
      </p:sp>
      <p:sp>
        <p:nvSpPr>
          <p:cNvPr id="5" name="Text Placeholder 4"/>
          <p:cNvSpPr>
            <a:spLocks noGrp="1"/>
          </p:cNvSpPr>
          <p:nvPr>
            <p:ph type="body" sz="half" idx="2"/>
            <p:custDataLst>
              <p:tags r:id="rId2"/>
            </p:custDataLst>
          </p:nvPr>
        </p:nvSpPr>
        <p:spPr/>
        <p:txBody>
          <a:bodyPr/>
          <a:lstStyle/>
          <a:p>
            <a:r>
              <a:rPr lang="en-US" dirty="0" smtClean="0"/>
              <a:t>Graph algorithms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2546527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3116205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63500">
            <a:solidFill>
              <a:srgbClr val="FF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63500">
            <a:solidFill>
              <a:srgbClr val="FF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63500">
            <a:solidFill>
              <a:srgbClr val="FF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729018" y="1977061"/>
            <a:ext cx="3008672" cy="2331532"/>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en-US" dirty="0" smtClean="0"/>
              <a:t>Example: What is the shortest way to go from F to G?</a:t>
            </a:r>
          </a:p>
          <a:p>
            <a:endParaRPr lang="en-US" dirty="0"/>
          </a:p>
          <a:p>
            <a:r>
              <a:rPr lang="en-US" dirty="0" smtClean="0"/>
              <a:t>One way (not the shortest):   F</a:t>
            </a:r>
            <a:r>
              <a:rPr lang="en-US" dirty="0" smtClean="0">
                <a:sym typeface="Wingdings" panose="05000000000000000000" pitchFamily="2" charset="2"/>
              </a:rPr>
              <a:t> </a:t>
            </a:r>
            <a:r>
              <a:rPr lang="en-US" dirty="0">
                <a:sym typeface="Wingdings" panose="05000000000000000000" pitchFamily="2" charset="2"/>
              </a:rPr>
              <a:t> </a:t>
            </a:r>
            <a:r>
              <a:rPr lang="en-US" dirty="0" smtClean="0"/>
              <a:t>E</a:t>
            </a:r>
            <a:r>
              <a:rPr lang="en-US" dirty="0" smtClean="0">
                <a:sym typeface="Wingdings" panose="05000000000000000000" pitchFamily="2" charset="2"/>
              </a:rPr>
              <a:t> </a:t>
            </a:r>
            <a:r>
              <a:rPr lang="en-US" dirty="0">
                <a:sym typeface="Wingdings" panose="05000000000000000000" pitchFamily="2" charset="2"/>
              </a:rPr>
              <a:t> </a:t>
            </a:r>
            <a:r>
              <a:rPr lang="en-US" dirty="0" smtClean="0"/>
              <a:t>I </a:t>
            </a:r>
            <a:r>
              <a:rPr lang="en-US" dirty="0" smtClean="0">
                <a:sym typeface="Wingdings" panose="05000000000000000000" pitchFamily="2" charset="2"/>
              </a:rPr>
              <a:t> </a:t>
            </a:r>
            <a:r>
              <a:rPr lang="en-US" dirty="0" smtClean="0"/>
              <a:t>G   </a:t>
            </a:r>
            <a:r>
              <a:rPr lang="en-US" b="1" dirty="0" smtClean="0">
                <a:solidFill>
                  <a:srgbClr val="FF0000"/>
                </a:solidFill>
              </a:rPr>
              <a:t>3 edges</a:t>
            </a:r>
          </a:p>
        </p:txBody>
      </p:sp>
      <p:sp>
        <p:nvSpPr>
          <p:cNvPr id="32" name="Rectangle 31"/>
          <p:cNvSpPr/>
          <p:nvPr>
            <p:custDataLst>
              <p:tags r:id="rId31"/>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195327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dirty="0"/>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63500">
            <a:solidFill>
              <a:srgbClr val="7030A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63500">
            <a:solidFill>
              <a:srgbClr val="7030A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2" name="Rectangle 31"/>
          <p:cNvSpPr/>
          <p:nvPr>
            <p:custDataLst>
              <p:tags r:id="rId30"/>
            </p:custDataLst>
          </p:nvPr>
        </p:nvSpPr>
        <p:spPr>
          <a:xfrm>
            <a:off x="5729018" y="1977061"/>
            <a:ext cx="3008672" cy="2331532"/>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en-US" dirty="0" smtClean="0"/>
              <a:t>Example: What is the shortest way to go from F to G?</a:t>
            </a:r>
          </a:p>
          <a:p>
            <a:endParaRPr lang="en-US" dirty="0"/>
          </a:p>
          <a:p>
            <a:r>
              <a:rPr lang="en-US" dirty="0" smtClean="0"/>
              <a:t>One way (not the shortest):   F</a:t>
            </a:r>
            <a:r>
              <a:rPr lang="en-US" dirty="0" smtClean="0">
                <a:sym typeface="Wingdings" panose="05000000000000000000" pitchFamily="2" charset="2"/>
              </a:rPr>
              <a:t> </a:t>
            </a:r>
            <a:r>
              <a:rPr lang="en-US" dirty="0">
                <a:sym typeface="Wingdings" panose="05000000000000000000" pitchFamily="2" charset="2"/>
              </a:rPr>
              <a:t> </a:t>
            </a:r>
            <a:r>
              <a:rPr lang="en-US" dirty="0" smtClean="0"/>
              <a:t>E</a:t>
            </a:r>
            <a:r>
              <a:rPr lang="en-US" dirty="0" smtClean="0">
                <a:sym typeface="Wingdings" panose="05000000000000000000" pitchFamily="2" charset="2"/>
              </a:rPr>
              <a:t> </a:t>
            </a:r>
            <a:r>
              <a:rPr lang="en-US" dirty="0">
                <a:sym typeface="Wingdings" panose="05000000000000000000" pitchFamily="2" charset="2"/>
              </a:rPr>
              <a:t> </a:t>
            </a:r>
            <a:r>
              <a:rPr lang="en-US" dirty="0" smtClean="0"/>
              <a:t>I </a:t>
            </a:r>
            <a:r>
              <a:rPr lang="en-US" dirty="0" smtClean="0">
                <a:sym typeface="Wingdings" panose="05000000000000000000" pitchFamily="2" charset="2"/>
              </a:rPr>
              <a:t> </a:t>
            </a:r>
            <a:r>
              <a:rPr lang="en-US" dirty="0" smtClean="0"/>
              <a:t>G   </a:t>
            </a:r>
            <a:r>
              <a:rPr lang="en-US" b="1" dirty="0" smtClean="0">
                <a:solidFill>
                  <a:srgbClr val="FF0000"/>
                </a:solidFill>
              </a:rPr>
              <a:t>3 edges</a:t>
            </a:r>
          </a:p>
          <a:p>
            <a:endParaRPr lang="en-US" b="1" dirty="0">
              <a:solidFill>
                <a:srgbClr val="FF0000"/>
              </a:solidFill>
            </a:endParaRPr>
          </a:p>
          <a:p>
            <a:r>
              <a:rPr lang="en-US" dirty="0"/>
              <a:t>Shortest way: </a:t>
            </a:r>
          </a:p>
          <a:p>
            <a:r>
              <a:rPr lang="en-US" dirty="0" smtClean="0"/>
              <a:t>F</a:t>
            </a:r>
            <a:r>
              <a:rPr lang="en-US" dirty="0">
                <a:sym typeface="Wingdings" panose="05000000000000000000" pitchFamily="2" charset="2"/>
              </a:rPr>
              <a:t>  </a:t>
            </a:r>
            <a:r>
              <a:rPr lang="en-US" dirty="0" smtClean="0"/>
              <a:t>K</a:t>
            </a:r>
            <a:r>
              <a:rPr lang="en-US" dirty="0">
                <a:sym typeface="Wingdings" panose="05000000000000000000" pitchFamily="2" charset="2"/>
              </a:rPr>
              <a:t>  </a:t>
            </a:r>
            <a:r>
              <a:rPr lang="en-US" dirty="0" smtClean="0"/>
              <a:t>G   </a:t>
            </a:r>
            <a:r>
              <a:rPr lang="en-US" b="1" dirty="0" smtClean="0">
                <a:solidFill>
                  <a:srgbClr val="7030A0"/>
                </a:solidFill>
              </a:rPr>
              <a:t>2 edges</a:t>
            </a:r>
            <a:endParaRPr lang="en-US" b="1" dirty="0">
              <a:solidFill>
                <a:srgbClr val="7030A0"/>
              </a:solidFill>
            </a:endParaRPr>
          </a:p>
        </p:txBody>
      </p:sp>
      <p:sp>
        <p:nvSpPr>
          <p:cNvPr id="33" name="Rectangle 32"/>
          <p:cNvSpPr/>
          <p:nvPr>
            <p:custDataLst>
              <p:tags r:id="rId31"/>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2640765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ghlighted route from Palo Alto, CA to Yosemite National Park." title="Map of western U.S."/>
          <p:cNvPicPr>
            <a:picLocks noChangeAspect="1"/>
          </p:cNvPicPr>
          <p:nvPr>
            <p:custDataLst>
              <p:tags r:id="rId1"/>
            </p:custDataLst>
          </p:nvPr>
        </p:nvPicPr>
        <p:blipFill>
          <a:blip r:embed="rId4"/>
          <a:stretch>
            <a:fillRect/>
          </a:stretch>
        </p:blipFill>
        <p:spPr>
          <a:xfrm>
            <a:off x="1085850" y="-57150"/>
            <a:ext cx="7159104" cy="5200650"/>
          </a:xfrm>
          <a:prstGeom prst="rect">
            <a:avLst/>
          </a:prstGeom>
        </p:spPr>
      </p:pic>
      <p:sp>
        <p:nvSpPr>
          <p:cNvPr id="3" name="Rectangle 2"/>
          <p:cNvSpPr/>
          <p:nvPr>
            <p:custDataLst>
              <p:tags r:id="rId2"/>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Map Example: </a:t>
            </a:r>
          </a:p>
          <a:p>
            <a:pPr algn="ctr"/>
            <a:r>
              <a:rPr lang="en-US" dirty="0"/>
              <a:t>W</a:t>
            </a:r>
            <a:r>
              <a:rPr lang="en-US" dirty="0" smtClean="0"/>
              <a:t>hat is the shortest way to go from Yosemite to Palo Alto?</a:t>
            </a:r>
          </a:p>
          <a:p>
            <a:pPr algn="ctr"/>
            <a:endParaRPr lang="en-US" dirty="0" smtClean="0"/>
          </a:p>
          <a:p>
            <a:pPr algn="ctr"/>
            <a:endParaRPr lang="en-US" dirty="0"/>
          </a:p>
          <a:p>
            <a:pPr algn="ctr"/>
            <a:endParaRPr lang="en-US" dirty="0"/>
          </a:p>
        </p:txBody>
      </p:sp>
    </p:spTree>
    <p:extLst>
      <p:ext uri="{BB962C8B-B14F-4D97-AF65-F5344CB8AC3E}">
        <p14:creationId xmlns:p14="http://schemas.microsoft.com/office/powerpoint/2010/main" val="633403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9514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3" name="Freeform 2"/>
          <p:cNvSpPr/>
          <p:nvPr>
            <p:custDataLst>
              <p:tags r:id="rId2"/>
            </p:custDataLst>
          </p:nvPr>
        </p:nvSpPr>
        <p:spPr>
          <a:xfrm>
            <a:off x="2883779"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 name="Freeform 3"/>
          <p:cNvSpPr/>
          <p:nvPr>
            <p:custDataLst>
              <p:tags r:id="rId3"/>
            </p:custDataLst>
          </p:nvPr>
        </p:nvSpPr>
        <p:spPr>
          <a:xfrm>
            <a:off x="179514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5" name="Freeform 4"/>
          <p:cNvSpPr/>
          <p:nvPr>
            <p:custDataLst>
              <p:tags r:id="rId4"/>
            </p:custDataLst>
          </p:nvPr>
        </p:nvSpPr>
        <p:spPr>
          <a:xfrm>
            <a:off x="2883779"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6" name="Freeform 5"/>
          <p:cNvSpPr/>
          <p:nvPr>
            <p:custDataLst>
              <p:tags r:id="rId5"/>
            </p:custDataLst>
          </p:nvPr>
        </p:nvSpPr>
        <p:spPr>
          <a:xfrm>
            <a:off x="397242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7" name="Freeform 6"/>
          <p:cNvSpPr/>
          <p:nvPr>
            <p:custDataLst>
              <p:tags r:id="rId6"/>
            </p:custDataLst>
          </p:nvPr>
        </p:nvSpPr>
        <p:spPr>
          <a:xfrm>
            <a:off x="506106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8" name="Freeform 7"/>
          <p:cNvSpPr/>
          <p:nvPr>
            <p:custDataLst>
              <p:tags r:id="rId7"/>
            </p:custDataLst>
          </p:nvPr>
        </p:nvSpPr>
        <p:spPr>
          <a:xfrm>
            <a:off x="397242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9" name="Freeform 8"/>
          <p:cNvSpPr/>
          <p:nvPr>
            <p:custDataLst>
              <p:tags r:id="rId8"/>
            </p:custDataLst>
          </p:nvPr>
        </p:nvSpPr>
        <p:spPr>
          <a:xfrm>
            <a:off x="506106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0" name="Freeform 9"/>
          <p:cNvSpPr/>
          <p:nvPr>
            <p:custDataLst>
              <p:tags r:id="rId9"/>
            </p:custDataLst>
          </p:nvPr>
        </p:nvSpPr>
        <p:spPr>
          <a:xfrm>
            <a:off x="179514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1" name="Freeform 10"/>
          <p:cNvSpPr/>
          <p:nvPr>
            <p:custDataLst>
              <p:tags r:id="rId10"/>
            </p:custDataLst>
          </p:nvPr>
        </p:nvSpPr>
        <p:spPr>
          <a:xfrm>
            <a:off x="2883779"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2" name="Freeform 11"/>
          <p:cNvSpPr/>
          <p:nvPr>
            <p:custDataLst>
              <p:tags r:id="rId11"/>
            </p:custDataLst>
          </p:nvPr>
        </p:nvSpPr>
        <p:spPr>
          <a:xfrm>
            <a:off x="1795140" y="43502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3" name="Freeform 12"/>
          <p:cNvSpPr/>
          <p:nvPr>
            <p:custDataLst>
              <p:tags r:id="rId12"/>
            </p:custDataLst>
          </p:nvPr>
        </p:nvSpPr>
        <p:spPr>
          <a:xfrm>
            <a:off x="397242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4" name="Freeform 13"/>
          <p:cNvSpPr/>
          <p:nvPr>
            <p:custDataLst>
              <p:tags r:id="rId13"/>
            </p:custDataLst>
          </p:nvPr>
        </p:nvSpPr>
        <p:spPr>
          <a:xfrm>
            <a:off x="179489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8353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9489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8353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dirty="0">
                <a:solidFill>
                  <a:srgbClr val="B3B3B3"/>
                </a:solidFill>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97217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4996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855384" y="369054"/>
            <a:ext cx="7311535" cy="406265"/>
          </a:xfrm>
        </p:spPr>
        <p:txBody>
          <a:bodyPr wrap="square">
            <a:spAutoFit/>
          </a:bodyPr>
          <a:lstStyle/>
          <a:p>
            <a:pPr lvl="0"/>
            <a:r>
              <a:rPr lang="en-US" dirty="0" smtClean="0"/>
              <a:t>A BFS algorithm for graphs with a special property…</a:t>
            </a:r>
            <a:endParaRPr lang="en-US" dirty="0"/>
          </a:p>
        </p:txBody>
      </p:sp>
      <p:cxnSp>
        <p:nvCxnSpPr>
          <p:cNvPr id="27" name="Straight Arrow Connector 26"/>
          <p:cNvCxnSpPr>
            <a:stCxn id="16" idx="10"/>
            <a:endCxn id="17" idx="6"/>
          </p:cNvCxnSpPr>
          <p:nvPr>
            <p:custDataLst>
              <p:tags r:id="rId26"/>
            </p:custDataLst>
          </p:nvPr>
        </p:nvCxnSpPr>
        <p:spPr>
          <a:xfrm>
            <a:off x="2105935" y="2328209"/>
            <a:ext cx="777600" cy="0"/>
          </a:xfrm>
          <a:prstGeom prst="straightConnector1">
            <a:avLst/>
          </a:prstGeom>
          <a:noFill/>
          <a:ln w="0">
            <a:solidFill>
              <a:srgbClr val="B3B3B3"/>
            </a:solidFill>
            <a:prstDash val="solid"/>
          </a:ln>
        </p:spPr>
      </p:cxnSp>
      <p:cxnSp>
        <p:nvCxnSpPr>
          <p:cNvPr id="28" name="Straight Arrow Connector 27"/>
          <p:cNvCxnSpPr>
            <a:stCxn id="17" idx="9"/>
            <a:endCxn id="25" idx="5"/>
          </p:cNvCxnSpPr>
          <p:nvPr>
            <p:custDataLst>
              <p:tags r:id="rId27"/>
            </p:custDataLst>
          </p:nvPr>
        </p:nvCxnSpPr>
        <p:spPr>
          <a:xfrm>
            <a:off x="3149029" y="2438183"/>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26822"/>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2371"/>
            <a:ext cx="0" cy="777599"/>
          </a:xfrm>
          <a:prstGeom prst="straightConnector1">
            <a:avLst/>
          </a:prstGeom>
          <a:noFill/>
          <a:ln w="0">
            <a:solidFill>
              <a:srgbClr val="B3B3B3"/>
            </a:solidFill>
            <a:prstDash val="solid"/>
          </a:ln>
        </p:spPr>
      </p:cxnSp>
      <p:cxnSp>
        <p:nvCxnSpPr>
          <p:cNvPr id="31" name="Straight Arrow Connector 30"/>
          <p:cNvCxnSpPr>
            <a:stCxn id="16" idx="8"/>
            <a:endCxn id="22" idx="4"/>
          </p:cNvCxnSpPr>
          <p:nvPr>
            <p:custDataLst>
              <p:tags r:id="rId30"/>
            </p:custDataLst>
          </p:nvPr>
        </p:nvCxnSpPr>
        <p:spPr>
          <a:xfrm>
            <a:off x="1950415" y="2483729"/>
            <a:ext cx="0" cy="777600"/>
          </a:xfrm>
          <a:prstGeom prst="straightConnector1">
            <a:avLst/>
          </a:prstGeom>
          <a:noFill/>
          <a:ln w="0">
            <a:solidFill>
              <a:srgbClr val="B3B3B3"/>
            </a:solidFill>
            <a:prstDash val="solid"/>
          </a:ln>
        </p:spPr>
      </p:cxnSp>
      <p:cxnSp>
        <p:nvCxnSpPr>
          <p:cNvPr id="32" name="Straight Arrow Connector 31"/>
          <p:cNvCxnSpPr>
            <a:stCxn id="15" idx="8"/>
            <a:endCxn id="17" idx="4"/>
          </p:cNvCxnSpPr>
          <p:nvPr>
            <p:custDataLst>
              <p:tags r:id="rId31"/>
            </p:custDataLst>
          </p:nvPr>
        </p:nvCxnSpPr>
        <p:spPr>
          <a:xfrm>
            <a:off x="3039055" y="1395089"/>
            <a:ext cx="0" cy="777600"/>
          </a:xfrm>
          <a:prstGeom prst="straightConnector1">
            <a:avLst/>
          </a:prstGeom>
          <a:noFill/>
          <a:ln w="0">
            <a:solidFill>
              <a:srgbClr val="B3B3B3"/>
            </a:solidFill>
            <a:prstDash val="solid"/>
          </a:ln>
        </p:spPr>
      </p:cxnSp>
      <p:cxnSp>
        <p:nvCxnSpPr>
          <p:cNvPr id="33" name="Straight Arrow Connector 32"/>
          <p:cNvCxnSpPr>
            <a:stCxn id="19" idx="7"/>
            <a:endCxn id="17" idx="11"/>
          </p:cNvCxnSpPr>
          <p:nvPr>
            <p:custDataLst>
              <p:tags r:id="rId32"/>
            </p:custDataLst>
          </p:nvPr>
        </p:nvCxnSpPr>
        <p:spPr>
          <a:xfrm flipH="1">
            <a:off x="3149029" y="1349543"/>
            <a:ext cx="1957334" cy="868694"/>
          </a:xfrm>
          <a:prstGeom prst="straightConnector1">
            <a:avLst/>
          </a:prstGeom>
          <a:noFill/>
          <a:ln w="0">
            <a:solidFill>
              <a:srgbClr val="B3B3B3"/>
            </a:solidFill>
            <a:prstDash val="solid"/>
          </a:ln>
        </p:spPr>
      </p:cxnSp>
      <p:cxnSp>
        <p:nvCxnSpPr>
          <p:cNvPr id="34" name="Straight Arrow Connector 33"/>
          <p:cNvCxnSpPr>
            <a:stCxn id="18" idx="6"/>
            <a:endCxn id="15" idx="10"/>
          </p:cNvCxnSpPr>
          <p:nvPr>
            <p:custDataLst>
              <p:tags r:id="rId33"/>
            </p:custDataLst>
          </p:nvPr>
        </p:nvCxnSpPr>
        <p:spPr>
          <a:xfrm flipH="1">
            <a:off x="3194575" y="1239569"/>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39569"/>
            <a:ext cx="777600" cy="0"/>
          </a:xfrm>
          <a:prstGeom prst="straightConnector1">
            <a:avLst/>
          </a:prstGeom>
          <a:noFill/>
          <a:ln w="0">
            <a:solidFill>
              <a:srgbClr val="B3B3B3"/>
            </a:solidFill>
            <a:prstDash val="solid"/>
          </a:ln>
        </p:spPr>
      </p:cxnSp>
      <p:cxnSp>
        <p:nvCxnSpPr>
          <p:cNvPr id="36" name="Straight Arrow Connector 35"/>
          <p:cNvCxnSpPr>
            <a:stCxn id="14" idx="9"/>
            <a:endCxn id="17" idx="5"/>
          </p:cNvCxnSpPr>
          <p:nvPr>
            <p:custDataLst>
              <p:tags r:id="rId35"/>
            </p:custDataLst>
          </p:nvPr>
        </p:nvCxnSpPr>
        <p:spPr>
          <a:xfrm>
            <a:off x="2060389" y="1349543"/>
            <a:ext cx="868694" cy="868694"/>
          </a:xfrm>
          <a:prstGeom prst="straightConnector1">
            <a:avLst/>
          </a:prstGeom>
          <a:noFill/>
          <a:ln w="0">
            <a:solidFill>
              <a:srgbClr val="B3B3B3"/>
            </a:solidFill>
            <a:prstDash val="solid"/>
          </a:ln>
        </p:spPr>
      </p:cxnSp>
      <p:cxnSp>
        <p:nvCxnSpPr>
          <p:cNvPr id="37" name="Straight Arrow Connector 36"/>
          <p:cNvCxnSpPr>
            <a:stCxn id="14" idx="10"/>
            <a:endCxn id="15" idx="6"/>
          </p:cNvCxnSpPr>
          <p:nvPr>
            <p:custDataLst>
              <p:tags r:id="rId36"/>
            </p:custDataLst>
          </p:nvPr>
        </p:nvCxnSpPr>
        <p:spPr>
          <a:xfrm>
            <a:off x="2105935" y="1239569"/>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38183"/>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3729"/>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28209"/>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38183"/>
            <a:ext cx="1957334" cy="868694"/>
          </a:xfrm>
          <a:prstGeom prst="straightConnector1">
            <a:avLst/>
          </a:prstGeom>
          <a:noFill/>
          <a:ln w="0">
            <a:solidFill>
              <a:srgbClr val="B3B3B3"/>
            </a:solidFill>
            <a:prstDash val="solid"/>
          </a:ln>
        </p:spPr>
      </p:cxnSp>
      <p:cxnSp>
        <p:nvCxnSpPr>
          <p:cNvPr id="42" name="Straight Arrow Connector 41"/>
          <p:cNvCxnSpPr>
            <a:stCxn id="15" idx="9"/>
            <a:endCxn id="21" idx="5"/>
          </p:cNvCxnSpPr>
          <p:nvPr>
            <p:custDataLst>
              <p:tags r:id="rId41"/>
            </p:custDataLst>
          </p:nvPr>
        </p:nvCxnSpPr>
        <p:spPr>
          <a:xfrm>
            <a:off x="3149029" y="1349543"/>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4997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Rectangle 43"/>
          <p:cNvSpPr/>
          <p:nvPr>
            <p:custDataLst>
              <p:tags r:id="rId43"/>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a:t>
            </a:r>
          </a:p>
          <a:p>
            <a:pPr marL="257175" indent="-257175" algn="ctr">
              <a:buAutoNum type="arabicParenBoth"/>
            </a:pPr>
            <a:r>
              <a:rPr lang="en-US" dirty="0" smtClean="0"/>
              <a:t>Color all </a:t>
            </a:r>
            <a:r>
              <a:rPr lang="en-US" dirty="0"/>
              <a:t>nodes </a:t>
            </a:r>
            <a:r>
              <a:rPr lang="en-US" dirty="0" smtClean="0"/>
              <a:t>GREY to mean UNVISITED</a:t>
            </a:r>
          </a:p>
          <a:p>
            <a:pPr marL="257175" indent="-257175" algn="ctr">
              <a:buAutoNum type="arabicParenBoth"/>
            </a:pPr>
            <a:r>
              <a:rPr lang="en-US" dirty="0" smtClean="0"/>
              <a:t>Queue is empty</a:t>
            </a:r>
            <a:endParaRPr lang="en-US" dirty="0"/>
          </a:p>
        </p:txBody>
      </p:sp>
      <mc:AlternateContent xmlns:mc="http://schemas.openxmlformats.org/markup-compatibility/2006" xmlns:p14="http://schemas.microsoft.com/office/powerpoint/2010/main">
        <mc:Choice Requires="p14">
          <p:contentPart p14:bwMode="auto" r:id="rId47">
            <p14:nvContentPartPr>
              <p14:cNvPr id="47" name="Ink 46"/>
              <p14:cNvContentPartPr/>
              <p14:nvPr>
                <p:custDataLst>
                  <p:tags r:id="rId44"/>
                </p:custDataLst>
              </p14:nvPr>
            </p14:nvContentPartPr>
            <p14:xfrm>
              <a:off x="1959480" y="2403720"/>
              <a:ext cx="2005920" cy="1590120"/>
            </p14:xfrm>
          </p:contentPart>
        </mc:Choice>
        <mc:Fallback xmlns="">
          <p:pic>
            <p:nvPicPr>
              <p:cNvPr id="47" name="Ink 46"/>
              <p:cNvPicPr/>
              <p:nvPr/>
            </p:nvPicPr>
            <p:blipFill>
              <a:blip r:embed="rId48"/>
              <a:stretch>
                <a:fillRect/>
              </a:stretch>
            </p:blipFill>
            <p:spPr>
              <a:xfrm>
                <a:off x="1953000" y="2398320"/>
                <a:ext cx="2019960" cy="1598040"/>
              </a:xfrm>
              <a:prstGeom prst="rect">
                <a:avLst/>
              </a:prstGeom>
            </p:spPr>
          </p:pic>
        </mc:Fallback>
      </mc:AlternateContent>
    </p:spTree>
    <p:extLst>
      <p:ext uri="{BB962C8B-B14F-4D97-AF65-F5344CB8AC3E}">
        <p14:creationId xmlns:p14="http://schemas.microsoft.com/office/powerpoint/2010/main" val="3428737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cxnSp>
        <p:nvCxnSpPr>
          <p:cNvPr id="27" name="Straight Arrow Connector 26"/>
          <p:cNvCxnSpPr>
            <a:stCxn id="17" idx="10"/>
            <a:endCxn id="2" idx="6"/>
          </p:cNvCxnSpPr>
          <p:nvPr>
            <p:custDataLst>
              <p:tags r:id="rId25"/>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6"/>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7"/>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8"/>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29"/>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0"/>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1"/>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2"/>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3"/>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4"/>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5"/>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6"/>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7"/>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8"/>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39"/>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0"/>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1"/>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2"/>
            </p:custDataLst>
          </p:nvPr>
        </p:nvSpPr>
        <p:spPr>
          <a:xfrm>
            <a:off x="3039055"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3"/>
            </p:custDataLst>
          </p:nvPr>
        </p:nvSpPr>
        <p:spPr>
          <a:xfrm>
            <a:off x="5486400" y="1543050"/>
            <a:ext cx="2986548"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t>TO START:</a:t>
            </a:r>
          </a:p>
          <a:p>
            <a:pPr marL="257175" indent="-257175" algn="ctr">
              <a:buAutoNum type="arabicParenBoth"/>
            </a:pPr>
            <a:r>
              <a:rPr lang="en-US" dirty="0"/>
              <a:t>Color all nodes GREY to mean UNVISITED</a:t>
            </a:r>
          </a:p>
          <a:p>
            <a:pPr marL="257175" indent="-257175" algn="ctr">
              <a:buAutoNum type="arabicParenBoth"/>
            </a:pPr>
            <a:r>
              <a:rPr lang="en-US" dirty="0"/>
              <a:t>Queue is empty</a:t>
            </a:r>
          </a:p>
          <a:p>
            <a:pPr marL="257175" indent="-257175" algn="ctr">
              <a:buAutoNum type="arabicParenBoth"/>
            </a:pPr>
            <a:r>
              <a:rPr lang="en-US" dirty="0" err="1" smtClean="0"/>
              <a:t>Enqueue</a:t>
            </a:r>
            <a:r>
              <a:rPr lang="en-US" dirty="0" smtClean="0"/>
              <a:t> the desired </a:t>
            </a:r>
            <a:r>
              <a:rPr lang="en-US" b="1" dirty="0" smtClean="0"/>
              <a:t>start </a:t>
            </a:r>
            <a:r>
              <a:rPr lang="en-US" dirty="0" smtClean="0"/>
              <a:t>node, change its color to mark it VISITED</a:t>
            </a:r>
            <a:endParaRPr lang="en-US" dirty="0">
              <a:solidFill>
                <a:srgbClr val="FFFF00"/>
              </a:solidFill>
              <a:effectLst>
                <a:outerShdw blurRad="38100" dist="38100" dir="2700000" algn="tl">
                  <a:srgbClr val="000000">
                    <a:alpha val="43137"/>
                  </a:srgbClr>
                </a:outerShdw>
              </a:effectLst>
            </a:endParaRPr>
          </a:p>
        </p:txBody>
      </p:sp>
      <p:sp>
        <p:nvSpPr>
          <p:cNvPr id="46" name="Title 25"/>
          <p:cNvSpPr txBox="1">
            <a:spLocks/>
          </p:cNvSpPr>
          <p:nvPr>
            <p:custDataLst>
              <p:tags r:id="rId44"/>
            </p:custDataLst>
          </p:nvPr>
        </p:nvSpPr>
        <p:spPr bwMode="auto">
          <a:xfrm>
            <a:off x="855384" y="369054"/>
            <a:ext cx="731153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spAutoFit/>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r>
              <a:rPr lang="en-US" smtClean="0"/>
              <a:t>A BFS algorithm for graphs with a special property…</a:t>
            </a:r>
            <a:endParaRPr lang="en-US" dirty="0"/>
          </a:p>
        </p:txBody>
      </p:sp>
    </p:spTree>
    <p:extLst>
      <p:ext uri="{BB962C8B-B14F-4D97-AF65-F5344CB8AC3E}">
        <p14:creationId xmlns:p14="http://schemas.microsoft.com/office/powerpoint/2010/main" val="1737683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cxnSp>
        <p:nvCxnSpPr>
          <p:cNvPr id="27" name="Straight Arrow Connector 26"/>
          <p:cNvCxnSpPr>
            <a:stCxn id="17" idx="10"/>
            <a:endCxn id="2" idx="6"/>
          </p:cNvCxnSpPr>
          <p:nvPr>
            <p:custDataLst>
              <p:tags r:id="rId25"/>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6"/>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7"/>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8"/>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29"/>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0"/>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1"/>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2"/>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3"/>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4"/>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5"/>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6"/>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7"/>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8"/>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39"/>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0"/>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1"/>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2"/>
            </p:custDataLst>
          </p:nvPr>
        </p:nvSpPr>
        <p:spPr>
          <a:xfrm>
            <a:off x="2728015"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3"/>
            </p:custDataLst>
          </p:nvPr>
        </p:nvSpPr>
        <p:spPr>
          <a:xfrm>
            <a:off x="5486399" y="1543050"/>
            <a:ext cx="3016045"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LOOP PROCEDURE:</a:t>
            </a:r>
          </a:p>
          <a:p>
            <a:pPr marL="257175" indent="-257175" algn="ctr">
              <a:buAutoNum type="arabicParenBoth"/>
            </a:pPr>
            <a:r>
              <a:rPr lang="en-US" dirty="0" err="1" smtClean="0"/>
              <a:t>Dequeue</a:t>
            </a:r>
            <a:r>
              <a:rPr lang="en-US" dirty="0" smtClean="0"/>
              <a:t> a node</a:t>
            </a:r>
          </a:p>
          <a:p>
            <a:pPr marL="257175" indent="-257175" algn="ctr">
              <a:buAutoNum type="arabicParenBoth"/>
            </a:pPr>
            <a:r>
              <a:rPr lang="en-US" dirty="0" smtClean="0"/>
              <a:t>Set current node’s UNVISITED neighbors’ parent pointers to current node, then </a:t>
            </a:r>
            <a:r>
              <a:rPr lang="en-US" dirty="0" err="1" smtClean="0"/>
              <a:t>enqueue</a:t>
            </a:r>
            <a:r>
              <a:rPr lang="en-US" dirty="0" smtClean="0"/>
              <a:t> them (and mark them visited when we </a:t>
            </a:r>
            <a:r>
              <a:rPr lang="en-US" dirty="0" err="1" smtClean="0"/>
              <a:t>enqueue</a:t>
            </a:r>
            <a:r>
              <a:rPr lang="en-US" dirty="0" smtClean="0"/>
              <a:t>)</a:t>
            </a:r>
            <a:endParaRPr lang="en-US" dirty="0"/>
          </a:p>
        </p:txBody>
      </p:sp>
      <p:sp>
        <p:nvSpPr>
          <p:cNvPr id="46" name="Title 25"/>
          <p:cNvSpPr txBox="1">
            <a:spLocks/>
          </p:cNvSpPr>
          <p:nvPr>
            <p:custDataLst>
              <p:tags r:id="rId44"/>
            </p:custDataLst>
          </p:nvPr>
        </p:nvSpPr>
        <p:spPr bwMode="auto">
          <a:xfrm>
            <a:off x="855384" y="369054"/>
            <a:ext cx="731153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spAutoFit/>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r>
              <a:rPr lang="en-US" smtClean="0"/>
              <a:t>A BFS algorithm for graphs with a special property…</a:t>
            </a:r>
            <a:endParaRPr lang="en-US" dirty="0"/>
          </a:p>
        </p:txBody>
      </p:sp>
    </p:spTree>
    <p:extLst>
      <p:ext uri="{BB962C8B-B14F-4D97-AF65-F5344CB8AC3E}">
        <p14:creationId xmlns:p14="http://schemas.microsoft.com/office/powerpoint/2010/main" val="309248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3164760"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4207854"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3119214"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3009240"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3009240"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4097880"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4207854"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4253400"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5342040"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3119214"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3164760"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5296494"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5186520"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5342040"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3119214"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4207854"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2615456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1102339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cxnSp>
        <p:nvCxnSpPr>
          <p:cNvPr id="45" name="Straight Arrow Connector 44"/>
          <p:cNvCxnSpPr/>
          <p:nvPr>
            <p:custDataLst>
              <p:tags r:id="rId44"/>
            </p:custDataLst>
          </p:nvPr>
        </p:nvCxnSpPr>
        <p:spPr>
          <a:xfrm>
            <a:off x="4207847" y="1354642"/>
            <a:ext cx="1957348" cy="868708"/>
          </a:xfrm>
          <a:prstGeom prst="straightConnector1">
            <a:avLst/>
          </a:prstGeom>
          <a:noFill/>
          <a:ln w="0">
            <a:solidFill>
              <a:srgbClr val="B3B3B3"/>
            </a:solidFill>
            <a:prstDash val="solid"/>
          </a:ln>
        </p:spPr>
      </p:cxn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50" name="Freeform 49"/>
          <p:cNvSpPr/>
          <p:nvPr>
            <p:custDataLst>
              <p:tags r:id="rId49"/>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503545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9325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3990090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1567146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Tree>
    <p:extLst>
      <p:ext uri="{BB962C8B-B14F-4D97-AF65-F5344CB8AC3E}">
        <p14:creationId xmlns:p14="http://schemas.microsoft.com/office/powerpoint/2010/main" val="983866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Tree>
    <p:extLst>
      <p:ext uri="{BB962C8B-B14F-4D97-AF65-F5344CB8AC3E}">
        <p14:creationId xmlns:p14="http://schemas.microsoft.com/office/powerpoint/2010/main" val="774220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50" name="Freeform 49"/>
          <p:cNvSpPr/>
          <p:nvPr>
            <p:custDataLst>
              <p:tags r:id="rId49"/>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1446931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3393014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161174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179544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3646976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1455508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4027222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2922383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2267490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128707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2271414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3322192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370686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93624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42627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1586897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1572165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3457467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20170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1461115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4203742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3746087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097881" y="451035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3194735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3416372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975835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63006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541426" y="43300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71870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54142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80734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71870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54142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63006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54142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80734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71870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63006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54167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63031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54167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630311" y="215306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dirty="0">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71895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80759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71895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80759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54167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630311" y="324170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541671" y="433034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71895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1852466" y="2308335"/>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806920" y="3506948"/>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696946" y="3552496"/>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696946" y="2463855"/>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785586" y="1375215"/>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2941106" y="1219695"/>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029746" y="1219695"/>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806920" y="1329669"/>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1852466" y="1219695"/>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3984200" y="2418309"/>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3874226" y="2463855"/>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029746" y="2308335"/>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806920" y="2418309"/>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2895560" y="1329669"/>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630066" y="4330095"/>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2895560" y="2418309"/>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2895560" y="1329669"/>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2895553" y="1329907"/>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474546" y="3085935"/>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46" name="Rectangle 45"/>
          <p:cNvSpPr/>
          <p:nvPr>
            <p:custDataLst>
              <p:tags r:id="rId45"/>
            </p:custDataLst>
          </p:nvPr>
        </p:nvSpPr>
        <p:spPr>
          <a:xfrm>
            <a:off x="5486399" y="91440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Done! </a:t>
            </a:r>
            <a:endParaRPr lang="en-US" b="1" dirty="0"/>
          </a:p>
          <a:p>
            <a:endParaRPr lang="en-US" dirty="0" smtClean="0"/>
          </a:p>
          <a:p>
            <a:r>
              <a:rPr lang="en-US" dirty="0" smtClean="0"/>
              <a:t>Now we know that to go from </a:t>
            </a:r>
            <a:r>
              <a:rPr lang="en-US" dirty="0" err="1" smtClean="0"/>
              <a:t>Yoesmite</a:t>
            </a:r>
            <a:r>
              <a:rPr lang="en-US" dirty="0" smtClean="0"/>
              <a:t> (F) to Palo Alto (J), we should go:</a:t>
            </a:r>
          </a:p>
          <a:p>
            <a:endParaRPr lang="en-US" dirty="0"/>
          </a:p>
          <a:p>
            <a:r>
              <a:rPr lang="en-US" dirty="0" smtClean="0"/>
              <a:t>F-&gt;E-&gt;I-&gt;L-&gt;J</a:t>
            </a:r>
          </a:p>
          <a:p>
            <a:r>
              <a:rPr lang="en-US" dirty="0" smtClean="0"/>
              <a:t>(4 edges)</a:t>
            </a:r>
          </a:p>
          <a:p>
            <a:endParaRPr lang="en-US" dirty="0"/>
          </a:p>
          <a:p>
            <a:r>
              <a:rPr lang="en-US" dirty="0" smtClean="0"/>
              <a:t>(note we follow the parent pointers backwards)</a:t>
            </a:r>
            <a:endParaRPr lang="en-US" dirty="0"/>
          </a:p>
        </p:txBody>
      </p:sp>
      <mc:AlternateContent xmlns:mc="http://schemas.openxmlformats.org/markup-compatibility/2006" xmlns:p14="http://schemas.microsoft.com/office/powerpoint/2010/main">
        <mc:Choice Requires="p14">
          <p:contentPart p14:bwMode="auto" r:id="rId49">
            <p14:nvContentPartPr>
              <p14:cNvPr id="47" name="Ink 46"/>
              <p14:cNvContentPartPr/>
              <p14:nvPr>
                <p:custDataLst>
                  <p:tags r:id="rId46"/>
                </p:custDataLst>
              </p14:nvPr>
            </p14:nvContentPartPr>
            <p14:xfrm>
              <a:off x="1959480" y="2403720"/>
              <a:ext cx="2005920" cy="1590120"/>
            </p14:xfrm>
          </p:contentPart>
        </mc:Choice>
        <mc:Fallback xmlns="">
          <p:pic>
            <p:nvPicPr>
              <p:cNvPr id="47" name="Ink 46"/>
              <p:cNvPicPr/>
              <p:nvPr/>
            </p:nvPicPr>
            <p:blipFill>
              <a:blip r:embed="rId50"/>
              <a:stretch>
                <a:fillRect/>
              </a:stretch>
            </p:blipFill>
            <p:spPr>
              <a:xfrm>
                <a:off x="1953000" y="2398320"/>
                <a:ext cx="2019960" cy="1598040"/>
              </a:xfrm>
              <a:prstGeom prst="rect">
                <a:avLst/>
              </a:prstGeom>
            </p:spPr>
          </p:pic>
        </mc:Fallback>
      </mc:AlternateContent>
    </p:spTree>
    <p:extLst>
      <p:ext uri="{BB962C8B-B14F-4D97-AF65-F5344CB8AC3E}">
        <p14:creationId xmlns:p14="http://schemas.microsoft.com/office/powerpoint/2010/main" val="112472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THINGS TO NOTICE:</a:t>
            </a:r>
          </a:p>
          <a:p>
            <a:pPr marL="257175" indent="-257175">
              <a:buAutoNum type="arabicParenBoth"/>
            </a:pPr>
            <a:r>
              <a:rPr lang="en-US" dirty="0" smtClean="0"/>
              <a:t> We used a queue</a:t>
            </a:r>
          </a:p>
          <a:p>
            <a:pPr marL="257175" indent="-257175">
              <a:buAutoNum type="arabicParenBoth"/>
            </a:pPr>
            <a:r>
              <a:rPr lang="en-US" dirty="0" smtClean="0"/>
              <a:t> What’s left is a kind of subset of the edges, in the form of ‘parent’ pointers</a:t>
            </a:r>
          </a:p>
          <a:p>
            <a:pPr marL="257175" indent="-257175">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p:spTree>
    <p:extLst>
      <p:ext uri="{BB962C8B-B14F-4D97-AF65-F5344CB8AC3E}">
        <p14:creationId xmlns:p14="http://schemas.microsoft.com/office/powerpoint/2010/main" val="621985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2" y="857250"/>
            <a:ext cx="6183995" cy="583965"/>
          </a:xfrm>
          <a:prstGeom prst="rect">
            <a:avLst/>
          </a:prstGeom>
          <a:solidFill>
            <a:schemeClr val="bg1">
              <a:alpha val="50000"/>
            </a:schemeClr>
          </a:solidFill>
        </p:spPr>
        <p:txBody>
          <a:bodyPr>
            <a:normAutofit fontScale="92500" lnSpcReduction="10000"/>
          </a:bodyPr>
          <a:lstStyle/>
          <a:p>
            <a:pPr marL="0" indent="0"/>
            <a:r>
              <a:rPr lang="en-US" dirty="0" smtClean="0"/>
              <a:t>Let’s say that you have an extended family with somebody living in every major city in the western U.S.</a:t>
            </a:r>
          </a:p>
        </p:txBody>
      </p:sp>
    </p:spTree>
    <p:extLst>
      <p:ext uri="{BB962C8B-B14F-4D97-AF65-F5344CB8AC3E}">
        <p14:creationId xmlns:p14="http://schemas.microsoft.com/office/powerpoint/2010/main" val="1572079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1827176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6"/>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dirty="0" smtClean="0"/>
              <a:t>The Big-O cost of doing that for yourself works out to </a:t>
            </a:r>
            <a:r>
              <a:rPr lang="en-US" b="1" dirty="0" smtClean="0">
                <a:solidFill>
                  <a:schemeClr val="accent1"/>
                </a:solidFill>
              </a:rPr>
              <a:t>O(E log</a:t>
            </a:r>
            <a:r>
              <a:rPr lang="en-US" b="1" baseline="-25000" dirty="0" smtClean="0">
                <a:solidFill>
                  <a:schemeClr val="accent1"/>
                </a:solidFill>
              </a:rPr>
              <a:t>2</a:t>
            </a:r>
            <a:r>
              <a:rPr lang="en-US" b="1" dirty="0" smtClean="0">
                <a:solidFill>
                  <a:schemeClr val="accent1"/>
                </a:solidFill>
              </a:rPr>
              <a:t>V)</a:t>
            </a:r>
          </a:p>
          <a:p>
            <a:pPr lvl="2"/>
            <a:r>
              <a:rPr lang="en-US" dirty="0"/>
              <a:t>Where V is </a:t>
            </a:r>
            <a:r>
              <a:rPr lang="en-US" dirty="0" smtClean="0"/>
              <a:t>the number of nodes/cities, </a:t>
            </a:r>
            <a:r>
              <a:rPr lang="en-US" dirty="0"/>
              <a:t>and </a:t>
            </a:r>
            <a:r>
              <a:rPr lang="en-US" dirty="0" smtClean="0"/>
              <a:t>E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3411501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7"/>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b="1" dirty="0">
                <a:solidFill>
                  <a:schemeClr val="accent1"/>
                </a:solidFill>
              </a:rPr>
              <a:t>O(E </a:t>
            </a:r>
            <a:r>
              <a:rPr lang="en-US" b="1" dirty="0" smtClean="0">
                <a:solidFill>
                  <a:schemeClr val="accent1"/>
                </a:solidFill>
              </a:rPr>
              <a:t>log</a:t>
            </a:r>
            <a:r>
              <a:rPr lang="en-US" b="1" baseline="-25000" dirty="0" smtClean="0">
                <a:solidFill>
                  <a:schemeClr val="accent1"/>
                </a:solidFill>
              </a:rPr>
              <a:t>2</a:t>
            </a:r>
            <a:r>
              <a:rPr lang="en-US" b="1" dirty="0" smtClean="0">
                <a:solidFill>
                  <a:schemeClr val="accent1"/>
                </a:solidFill>
              </a:rPr>
              <a:t>V) </a:t>
            </a:r>
            <a:r>
              <a:rPr lang="en-US" dirty="0" smtClean="0"/>
              <a:t>was the Big-O cost of doing that for yourself </a:t>
            </a:r>
          </a:p>
          <a:p>
            <a:pPr lvl="2"/>
            <a:r>
              <a:rPr lang="en-US" dirty="0" smtClean="0"/>
              <a:t>Where </a:t>
            </a:r>
            <a:r>
              <a:rPr lang="en-US" b="1" dirty="0">
                <a:solidFill>
                  <a:srgbClr val="3C3623"/>
                </a:solidFill>
              </a:rPr>
              <a:t>V</a:t>
            </a:r>
            <a:r>
              <a:rPr lang="en-US" dirty="0"/>
              <a:t> is </a:t>
            </a:r>
            <a:r>
              <a:rPr lang="en-US" dirty="0" smtClean="0"/>
              <a:t>the number of nodes/cities, </a:t>
            </a:r>
            <a:r>
              <a:rPr lang="en-US" dirty="0"/>
              <a:t>and </a:t>
            </a:r>
            <a:r>
              <a:rPr lang="en-US" b="1" dirty="0">
                <a:solidFill>
                  <a:srgbClr val="3C3623"/>
                </a:solidFill>
              </a:rPr>
              <a:t>E</a:t>
            </a:r>
            <a:r>
              <a:rPr lang="en-US" dirty="0" smtClean="0"/>
              <a:t>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
        <p:nvSpPr>
          <p:cNvPr id="7" name="Content Placeholder 2"/>
          <p:cNvSpPr>
            <a:spLocks noGrp="1"/>
          </p:cNvSpPr>
          <p:nvPr>
            <p:ph idx="4294967295"/>
            <p:custDataLst>
              <p:tags r:id="rId5"/>
            </p:custDataLst>
          </p:nvPr>
        </p:nvSpPr>
        <p:spPr>
          <a:xfrm>
            <a:off x="645784" y="3374613"/>
            <a:ext cx="5137890" cy="1664289"/>
          </a:xfrm>
          <a:prstGeom prst="rect">
            <a:avLst/>
          </a:prstGeom>
          <a:solidFill>
            <a:schemeClr val="bg1">
              <a:alpha val="50000"/>
            </a:schemeClr>
          </a:solidFill>
        </p:spPr>
        <p:txBody>
          <a:bodyPr>
            <a:normAutofit fontScale="85000" lnSpcReduction="20000"/>
          </a:bodyPr>
          <a:lstStyle/>
          <a:p>
            <a:r>
              <a:rPr lang="en-US" b="1" dirty="0" smtClean="0">
                <a:solidFill>
                  <a:schemeClr val="bg2"/>
                </a:solidFill>
              </a:rPr>
              <a:t>Your Turn:</a:t>
            </a:r>
            <a:r>
              <a:rPr lang="en-US" b="1" dirty="0" smtClean="0"/>
              <a:t> How </a:t>
            </a:r>
            <a:r>
              <a:rPr lang="en-US" b="1" dirty="0"/>
              <a:t>long will it take you, in total, to calculate the shortest </a:t>
            </a:r>
            <a:r>
              <a:rPr lang="en-US" b="1" dirty="0" smtClean="0"/>
              <a:t>paths </a:t>
            </a:r>
            <a:r>
              <a:rPr lang="en-US" b="1" dirty="0"/>
              <a:t>for you </a:t>
            </a:r>
            <a:r>
              <a:rPr lang="en-US" b="1" u="sng" dirty="0"/>
              <a:t>and</a:t>
            </a:r>
            <a:r>
              <a:rPr lang="en-US" b="1" dirty="0"/>
              <a:t> </a:t>
            </a:r>
            <a:r>
              <a:rPr lang="en-US" b="1" u="sng" dirty="0"/>
              <a:t>all</a:t>
            </a:r>
            <a:r>
              <a:rPr lang="en-US" b="1" dirty="0"/>
              <a:t> of your relatives?</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endParaRPr lang="en-US" i="1" dirty="0">
              <a:solidFill>
                <a:srgbClr val="3C3623"/>
              </a:solidFill>
            </a:endParaRPr>
          </a:p>
          <a:p>
            <a:pPr marL="394335">
              <a:buFont typeface="+mj-lt"/>
              <a:buAutoNum type="alphaUcPeriod"/>
            </a:pPr>
            <a:r>
              <a:rPr lang="en-US" dirty="0" smtClean="0">
                <a:solidFill>
                  <a:srgbClr val="3C3623"/>
                </a:solidFill>
              </a:rPr>
              <a:t>O(E log</a:t>
            </a:r>
            <a:r>
              <a:rPr lang="en-US" baseline="-25000" dirty="0" smtClean="0">
                <a:solidFill>
                  <a:srgbClr val="3C3623"/>
                </a:solidFill>
              </a:rPr>
              <a:t>2</a:t>
            </a:r>
            <a:r>
              <a:rPr lang="en-US" b="1" dirty="0" smtClean="0">
                <a:solidFill>
                  <a:srgbClr val="3C3623"/>
                </a:solidFill>
              </a:rPr>
              <a:t>V</a:t>
            </a:r>
            <a:r>
              <a:rPr lang="en-US" b="1" baseline="30000" dirty="0" smtClean="0">
                <a:solidFill>
                  <a:srgbClr val="3C3623"/>
                </a:solidFill>
              </a:rPr>
              <a:t>2</a:t>
            </a:r>
            <a:r>
              <a:rPr lang="en-US" dirty="0" smtClean="0">
                <a:solidFill>
                  <a:srgbClr val="3C3623"/>
                </a:solidFill>
              </a:rPr>
              <a:t>)</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 log</a:t>
            </a:r>
            <a:r>
              <a:rPr lang="en-US" baseline="-25000" dirty="0" smtClean="0">
                <a:solidFill>
                  <a:srgbClr val="3C3623"/>
                </a:solidFill>
              </a:rPr>
              <a:t>2</a:t>
            </a:r>
            <a:r>
              <a:rPr lang="en-US" b="1" dirty="0" smtClean="0">
                <a:solidFill>
                  <a:srgbClr val="3C3623"/>
                </a:solidFill>
              </a:rPr>
              <a:t>E</a:t>
            </a:r>
            <a:r>
              <a:rPr lang="en-US" dirty="0" smtClean="0">
                <a:solidFill>
                  <a:srgbClr val="3C3623"/>
                </a:solidFill>
              </a:rPr>
              <a:t>)</a:t>
            </a:r>
          </a:p>
          <a:p>
            <a:pPr marL="394335">
              <a:buFont typeface="+mj-lt"/>
              <a:buAutoNum type="alphaUcPeriod"/>
            </a:pPr>
            <a:r>
              <a:rPr lang="en-US" dirty="0" smtClean="0">
                <a:solidFill>
                  <a:srgbClr val="3C3623"/>
                </a:solidFill>
              </a:rPr>
              <a:t>O(E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p>
          <a:p>
            <a:pPr marL="394335">
              <a:buFont typeface="+mj-lt"/>
              <a:buAutoNum type="alphaUcPeriod"/>
            </a:pPr>
            <a:r>
              <a:rPr lang="en-US" dirty="0" smtClean="0">
                <a:solidFill>
                  <a:srgbClr val="3C3623"/>
                </a:solidFill>
              </a:rPr>
              <a:t>Something else</a:t>
            </a:r>
            <a:endParaRPr lang="en-US" dirty="0">
              <a:solidFill>
                <a:srgbClr val="3C3623"/>
              </a:solidFill>
            </a:endParaRPr>
          </a:p>
        </p:txBody>
      </p:sp>
    </p:spTree>
    <p:extLst>
      <p:ext uri="{BB962C8B-B14F-4D97-AF65-F5344CB8AC3E}">
        <p14:creationId xmlns:p14="http://schemas.microsoft.com/office/powerpoint/2010/main" val="2072300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THINGS TO NOTICE:</a:t>
            </a:r>
          </a:p>
          <a:p>
            <a:pPr marL="257175" indent="-257175">
              <a:buAutoNum type="arabicParenBoth"/>
            </a:pPr>
            <a:r>
              <a:rPr lang="en-US" dirty="0" smtClean="0"/>
              <a:t> We used a queue</a:t>
            </a:r>
          </a:p>
          <a:p>
            <a:pPr marL="257175" indent="-257175">
              <a:buAutoNum type="arabicParenBoth"/>
            </a:pPr>
            <a:r>
              <a:rPr lang="en-US" dirty="0" smtClean="0"/>
              <a:t> What’s left is a kind of subset of the edges, in the form of ‘parent’ pointers</a:t>
            </a:r>
          </a:p>
          <a:p>
            <a:pPr marL="257175" indent="-257175">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p:sp>
        <p:nvSpPr>
          <p:cNvPr id="46" name="Rectangular Callout 45"/>
          <p:cNvSpPr/>
          <p:nvPr/>
        </p:nvSpPr>
        <p:spPr>
          <a:xfrm>
            <a:off x="2457215" y="3577475"/>
            <a:ext cx="2615258" cy="1475080"/>
          </a:xfrm>
          <a:prstGeom prst="wedgeRectCallout">
            <a:avLst>
              <a:gd name="adj1" fmla="val 80371"/>
              <a:gd name="adj2" fmla="val 96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And you have that info not only for the node you were interested in, but as a side effect also for </a:t>
            </a:r>
            <a:r>
              <a:rPr lang="en-US" u="sng" dirty="0" smtClean="0"/>
              <a:t>every</a:t>
            </a:r>
            <a:r>
              <a:rPr lang="en-US" dirty="0" smtClean="0"/>
              <a:t> node in the graph!</a:t>
            </a:r>
            <a:endParaRPr lang="en-US" dirty="0"/>
          </a:p>
        </p:txBody>
      </p:sp>
    </p:spTree>
    <p:extLst>
      <p:ext uri="{BB962C8B-B14F-4D97-AF65-F5344CB8AC3E}">
        <p14:creationId xmlns:p14="http://schemas.microsoft.com/office/powerpoint/2010/main" val="605941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7"/>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b="1" dirty="0">
                <a:solidFill>
                  <a:schemeClr val="accent1"/>
                </a:solidFill>
              </a:rPr>
              <a:t>O(E </a:t>
            </a:r>
            <a:r>
              <a:rPr lang="en-US" b="1" dirty="0" smtClean="0">
                <a:solidFill>
                  <a:schemeClr val="accent1"/>
                </a:solidFill>
              </a:rPr>
              <a:t>log</a:t>
            </a:r>
            <a:r>
              <a:rPr lang="en-US" b="1" baseline="-25000" dirty="0" smtClean="0">
                <a:solidFill>
                  <a:schemeClr val="accent1"/>
                </a:solidFill>
              </a:rPr>
              <a:t>2</a:t>
            </a:r>
            <a:r>
              <a:rPr lang="en-US" b="1" dirty="0" smtClean="0">
                <a:solidFill>
                  <a:schemeClr val="accent1"/>
                </a:solidFill>
              </a:rPr>
              <a:t>V) </a:t>
            </a:r>
            <a:r>
              <a:rPr lang="en-US" dirty="0" smtClean="0"/>
              <a:t>was the Big-O cost of doing that for yourself </a:t>
            </a:r>
          </a:p>
          <a:p>
            <a:pPr lvl="2"/>
            <a:r>
              <a:rPr lang="en-US" dirty="0" smtClean="0"/>
              <a:t>Where </a:t>
            </a:r>
            <a:r>
              <a:rPr lang="en-US" b="1" dirty="0">
                <a:solidFill>
                  <a:srgbClr val="3C3623"/>
                </a:solidFill>
              </a:rPr>
              <a:t>V</a:t>
            </a:r>
            <a:r>
              <a:rPr lang="en-US" dirty="0"/>
              <a:t> is </a:t>
            </a:r>
            <a:r>
              <a:rPr lang="en-US" dirty="0" smtClean="0"/>
              <a:t>the number of nodes/cities, </a:t>
            </a:r>
            <a:r>
              <a:rPr lang="en-US" dirty="0"/>
              <a:t>and </a:t>
            </a:r>
            <a:r>
              <a:rPr lang="en-US" b="1" dirty="0">
                <a:solidFill>
                  <a:srgbClr val="3C3623"/>
                </a:solidFill>
              </a:rPr>
              <a:t>E</a:t>
            </a:r>
            <a:r>
              <a:rPr lang="en-US" dirty="0" smtClean="0"/>
              <a:t>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
        <p:nvSpPr>
          <p:cNvPr id="7" name="Content Placeholder 2"/>
          <p:cNvSpPr>
            <a:spLocks noGrp="1"/>
          </p:cNvSpPr>
          <p:nvPr>
            <p:ph idx="4294967295"/>
            <p:custDataLst>
              <p:tags r:id="rId5"/>
            </p:custDataLst>
          </p:nvPr>
        </p:nvSpPr>
        <p:spPr>
          <a:xfrm>
            <a:off x="645783" y="3374613"/>
            <a:ext cx="5785121" cy="1664289"/>
          </a:xfrm>
          <a:prstGeom prst="rect">
            <a:avLst/>
          </a:prstGeom>
          <a:solidFill>
            <a:schemeClr val="bg1">
              <a:alpha val="50000"/>
            </a:schemeClr>
          </a:solidFill>
        </p:spPr>
        <p:txBody>
          <a:bodyPr>
            <a:normAutofit fontScale="85000" lnSpcReduction="20000"/>
          </a:bodyPr>
          <a:lstStyle/>
          <a:p>
            <a:r>
              <a:rPr lang="en-US" b="1" dirty="0" smtClean="0">
                <a:solidFill>
                  <a:schemeClr val="bg2"/>
                </a:solidFill>
              </a:rPr>
              <a:t>Your Turn:</a:t>
            </a:r>
            <a:r>
              <a:rPr lang="en-US" b="1" dirty="0" smtClean="0"/>
              <a:t> How </a:t>
            </a:r>
            <a:r>
              <a:rPr lang="en-US" b="1" dirty="0"/>
              <a:t>long will it take you, in total, to </a:t>
            </a:r>
            <a:r>
              <a:rPr lang="en-US" b="1" dirty="0" smtClean="0"/>
              <a:t>use BFS to calculate </a:t>
            </a:r>
            <a:r>
              <a:rPr lang="en-US" b="1" dirty="0"/>
              <a:t>the shortest </a:t>
            </a:r>
            <a:r>
              <a:rPr lang="en-US" b="1" dirty="0" smtClean="0"/>
              <a:t>paths </a:t>
            </a:r>
            <a:r>
              <a:rPr lang="en-US" b="1" dirty="0"/>
              <a:t>for you </a:t>
            </a:r>
            <a:r>
              <a:rPr lang="en-US" b="1" u="sng" dirty="0"/>
              <a:t>and</a:t>
            </a:r>
            <a:r>
              <a:rPr lang="en-US" b="1" dirty="0"/>
              <a:t> </a:t>
            </a:r>
            <a:r>
              <a:rPr lang="en-US" b="1" u="sng" dirty="0"/>
              <a:t>all</a:t>
            </a:r>
            <a:r>
              <a:rPr lang="en-US" b="1" dirty="0"/>
              <a:t> of your relatives?</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endParaRPr lang="en-US" i="1" dirty="0">
              <a:solidFill>
                <a:srgbClr val="3C3623"/>
              </a:solidFill>
            </a:endParaRPr>
          </a:p>
          <a:p>
            <a:pPr marL="394335">
              <a:buFont typeface="+mj-lt"/>
              <a:buAutoNum type="alphaUcPeriod"/>
            </a:pPr>
            <a:r>
              <a:rPr lang="en-US" dirty="0" smtClean="0">
                <a:solidFill>
                  <a:srgbClr val="3C3623"/>
                </a:solidFill>
              </a:rPr>
              <a:t>O(E log</a:t>
            </a:r>
            <a:r>
              <a:rPr lang="en-US" baseline="-25000" dirty="0" smtClean="0">
                <a:solidFill>
                  <a:srgbClr val="3C3623"/>
                </a:solidFill>
              </a:rPr>
              <a:t>2</a:t>
            </a:r>
            <a:r>
              <a:rPr lang="en-US" b="1" dirty="0" smtClean="0">
                <a:solidFill>
                  <a:srgbClr val="3C3623"/>
                </a:solidFill>
              </a:rPr>
              <a:t>V</a:t>
            </a:r>
            <a:r>
              <a:rPr lang="en-US" b="1" baseline="30000" dirty="0" smtClean="0">
                <a:solidFill>
                  <a:srgbClr val="3C3623"/>
                </a:solidFill>
              </a:rPr>
              <a:t>2</a:t>
            </a:r>
            <a:r>
              <a:rPr lang="en-US" dirty="0" smtClean="0">
                <a:solidFill>
                  <a:srgbClr val="3C3623"/>
                </a:solidFill>
              </a:rPr>
              <a:t>)</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 log</a:t>
            </a:r>
            <a:r>
              <a:rPr lang="en-US" baseline="-25000" dirty="0" smtClean="0">
                <a:solidFill>
                  <a:srgbClr val="3C3623"/>
                </a:solidFill>
              </a:rPr>
              <a:t>2</a:t>
            </a:r>
            <a:r>
              <a:rPr lang="en-US" b="1" dirty="0" smtClean="0">
                <a:solidFill>
                  <a:srgbClr val="3C3623"/>
                </a:solidFill>
              </a:rPr>
              <a:t>E</a:t>
            </a:r>
            <a:r>
              <a:rPr lang="en-US" dirty="0" smtClean="0">
                <a:solidFill>
                  <a:srgbClr val="3C3623"/>
                </a:solidFill>
              </a:rPr>
              <a:t>)</a:t>
            </a:r>
          </a:p>
          <a:p>
            <a:pPr marL="394335">
              <a:buFont typeface="+mj-lt"/>
              <a:buAutoNum type="alphaUcPeriod"/>
            </a:pPr>
            <a:r>
              <a:rPr lang="en-US" dirty="0" smtClean="0">
                <a:solidFill>
                  <a:srgbClr val="3C3623"/>
                </a:solidFill>
              </a:rPr>
              <a:t>O(E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p>
          <a:p>
            <a:pPr marL="394335">
              <a:buFont typeface="+mj-lt"/>
              <a:buAutoNum type="alphaUcPeriod"/>
            </a:pPr>
            <a:r>
              <a:rPr lang="en-US" dirty="0" smtClean="0">
                <a:solidFill>
                  <a:srgbClr val="3C3623"/>
                </a:solidFill>
              </a:rPr>
              <a:t>Something else</a:t>
            </a:r>
            <a:endParaRPr lang="en-US" dirty="0">
              <a:solidFill>
                <a:srgbClr val="3C3623"/>
              </a:solidFill>
            </a:endParaRPr>
          </a:p>
        </p:txBody>
      </p:sp>
      <p:sp>
        <p:nvSpPr>
          <p:cNvPr id="8" name="Rectangular Callout 7"/>
          <p:cNvSpPr/>
          <p:nvPr/>
        </p:nvSpPr>
        <p:spPr>
          <a:xfrm>
            <a:off x="2457214" y="3815643"/>
            <a:ext cx="2878668" cy="1236911"/>
          </a:xfrm>
          <a:prstGeom prst="wedgeRectCallout">
            <a:avLst>
              <a:gd name="adj1" fmla="val -69729"/>
              <a:gd name="adj2" fmla="val 1410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smtClean="0"/>
              <a:t>No additional work</a:t>
            </a:r>
            <a:r>
              <a:rPr lang="en-US" dirty="0" smtClean="0"/>
              <a:t> for BFS to determine the shortest paths for </a:t>
            </a:r>
            <a:r>
              <a:rPr lang="en-US" u="sng" dirty="0" smtClean="0"/>
              <a:t>all</a:t>
            </a:r>
            <a:r>
              <a:rPr lang="en-US" dirty="0" smtClean="0"/>
              <a:t> your relatives, vs just for yourself!</a:t>
            </a:r>
            <a:endParaRPr lang="en-US" dirty="0"/>
          </a:p>
        </p:txBody>
      </p:sp>
    </p:spTree>
    <p:extLst>
      <p:ext uri="{BB962C8B-B14F-4D97-AF65-F5344CB8AC3E}">
        <p14:creationId xmlns:p14="http://schemas.microsoft.com/office/powerpoint/2010/main" val="372341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err="1" smtClean="0"/>
              <a:t>Dijkstra’s</a:t>
            </a:r>
            <a:r>
              <a:rPr lang="en-US" dirty="0" smtClean="0"/>
              <a:t> Shortest Paths</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solidFill>
                  <a:schemeClr val="tx1"/>
                </a:solidFill>
              </a:rPr>
              <a:t>(Like Breadth-first Search, but </a:t>
            </a:r>
            <a:r>
              <a:rPr lang="en-US" b="1" dirty="0" smtClean="0">
                <a:solidFill>
                  <a:srgbClr val="0070C0"/>
                </a:solidFill>
              </a:rPr>
              <a:t>takes into account weight/distance</a:t>
            </a:r>
            <a:r>
              <a:rPr lang="en-US" dirty="0" smtClean="0">
                <a:solidFill>
                  <a:schemeClr val="tx1"/>
                </a:solidFill>
              </a:rPr>
              <a:t> between nodes)</a:t>
            </a:r>
            <a:endParaRPr lang="en-US" dirty="0">
              <a:solidFill>
                <a:schemeClr val="tx1"/>
              </a:solidFill>
            </a:endParaRPr>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969577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6663" y="103054"/>
            <a:ext cx="5268558" cy="857250"/>
          </a:xfrm>
        </p:spPr>
        <p:txBody>
          <a:bodyPr/>
          <a:lstStyle/>
          <a:p>
            <a:r>
              <a:rPr lang="en-US" dirty="0" err="1"/>
              <a:t>Edsger</a:t>
            </a:r>
            <a:r>
              <a:rPr lang="en-US" dirty="0"/>
              <a:t> </a:t>
            </a:r>
            <a:r>
              <a:rPr lang="en-US" dirty="0" err="1"/>
              <a:t>Dijkstra</a:t>
            </a:r>
            <a:endParaRPr lang="en-US" dirty="0"/>
          </a:p>
        </p:txBody>
      </p:sp>
      <p:pic>
        <p:nvPicPr>
          <p:cNvPr id="1026" name="Picture 2" title="Dijkstra photo"/>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135221" y="150030"/>
            <a:ext cx="2883554" cy="3844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p:nvPr>
            <p:custDataLst>
              <p:tags r:id="rId3"/>
            </p:custDataLst>
          </p:nvPr>
        </p:nvSpPr>
        <p:spPr>
          <a:xfrm>
            <a:off x="6320117" y="4065840"/>
            <a:ext cx="2920253" cy="276999"/>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Attribution-Share Alike 3.0 </a:t>
            </a:r>
            <a:r>
              <a:rPr lang="en-US" sz="600" dirty="0" err="1">
                <a:solidFill>
                  <a:srgbClr val="663366"/>
                </a:solidFill>
                <a:latin typeface="Arial" panose="020B0604020202020204" pitchFamily="34" charset="0"/>
                <a:hlinkClick r:id="rId8"/>
              </a:rPr>
              <a:t>Unported</a:t>
            </a:r>
            <a:r>
              <a:rPr lang="en-US" sz="600" dirty="0">
                <a:solidFill>
                  <a:srgbClr val="000000"/>
                </a:solidFill>
                <a:latin typeface="Arial" panose="020B0604020202020204" pitchFamily="34" charset="0"/>
              </a:rPr>
              <a:t> license. </a:t>
            </a:r>
            <a:r>
              <a:rPr lang="en-US" sz="600" dirty="0">
                <a:hlinkClick r:id="rId9"/>
              </a:rPr>
              <a:t>http://en.wikipedia.org/wiki/File:Edsger_Wybe_Dijkstra.jpg</a:t>
            </a:r>
            <a:endParaRPr lang="en-US" sz="600" dirty="0"/>
          </a:p>
        </p:txBody>
      </p:sp>
      <p:sp>
        <p:nvSpPr>
          <p:cNvPr id="7" name="Content Placeholder 2"/>
          <p:cNvSpPr txBox="1">
            <a:spLocks/>
          </p:cNvSpPr>
          <p:nvPr>
            <p:custDataLst>
              <p:tags r:id="rId4"/>
            </p:custDataLst>
          </p:nvPr>
        </p:nvSpPr>
        <p:spPr>
          <a:xfrm>
            <a:off x="866663" y="1021976"/>
            <a:ext cx="4906608" cy="3747248"/>
          </a:xfrm>
          <a:prstGeom prst="rect">
            <a:avLst/>
          </a:prstGeom>
        </p:spPr>
        <p:txBody>
          <a:bodyPr vert="horz" lIns="68580" tIns="34290" rIns="68580" bIns="3429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51435" indent="0">
              <a:buNone/>
            </a:pPr>
            <a:r>
              <a:rPr lang="en-US" sz="1600" dirty="0">
                <a:solidFill>
                  <a:schemeClr val="tx1"/>
                </a:solidFill>
              </a:rPr>
              <a:t>1930-2002</a:t>
            </a:r>
          </a:p>
          <a:p>
            <a:endParaRPr lang="en-US" sz="1600" dirty="0">
              <a:solidFill>
                <a:schemeClr val="tx1"/>
              </a:solidFill>
            </a:endParaRPr>
          </a:p>
          <a:p>
            <a:r>
              <a:rPr lang="en-US" sz="1800" dirty="0">
                <a:solidFill>
                  <a:schemeClr val="tx1"/>
                </a:solidFill>
              </a:rPr>
              <a:t>THE multiprogramming system (operating system)</a:t>
            </a:r>
          </a:p>
          <a:p>
            <a:pPr lvl="1"/>
            <a:r>
              <a:rPr lang="en-US" sz="1600" dirty="0">
                <a:solidFill>
                  <a:schemeClr val="tx1"/>
                </a:solidFill>
              </a:rPr>
              <a:t>Layers of abstraction!!</a:t>
            </a:r>
          </a:p>
          <a:p>
            <a:r>
              <a:rPr lang="en-US" sz="1800" dirty="0">
                <a:solidFill>
                  <a:schemeClr val="tx1"/>
                </a:solidFill>
              </a:rPr>
              <a:t>Complier for a language that can do recursion</a:t>
            </a:r>
          </a:p>
          <a:p>
            <a:r>
              <a:rPr lang="en-US" sz="1800" dirty="0">
                <a:solidFill>
                  <a:schemeClr val="tx1"/>
                </a:solidFill>
              </a:rPr>
              <a:t>Dining Philosopher’s Problem (resource contention and deadlock)</a:t>
            </a:r>
          </a:p>
          <a:p>
            <a:r>
              <a:rPr lang="en-US" sz="1800" dirty="0" err="1">
                <a:solidFill>
                  <a:schemeClr val="tx1"/>
                </a:solidFill>
              </a:rPr>
              <a:t>Dijkstra’s</a:t>
            </a:r>
            <a:r>
              <a:rPr lang="en-US" sz="1800" dirty="0">
                <a:solidFill>
                  <a:schemeClr val="tx1"/>
                </a:solidFill>
              </a:rPr>
              <a:t> </a:t>
            </a:r>
            <a:r>
              <a:rPr lang="en-US" sz="1800" dirty="0" smtClean="0">
                <a:solidFill>
                  <a:schemeClr val="tx1"/>
                </a:solidFill>
              </a:rPr>
              <a:t>algorithm</a:t>
            </a:r>
            <a:endParaRPr lang="en-US" sz="1600" dirty="0"/>
          </a:p>
          <a:p>
            <a:r>
              <a:rPr lang="en-US" sz="1800" dirty="0">
                <a:solidFill>
                  <a:schemeClr val="tx1"/>
                </a:solidFill>
              </a:rPr>
              <a:t>“</a:t>
            </a:r>
            <a:r>
              <a:rPr lang="en-US" sz="1800" dirty="0" err="1">
                <a:solidFill>
                  <a:schemeClr val="tx1"/>
                </a:solidFill>
              </a:rPr>
              <a:t>Goto</a:t>
            </a:r>
            <a:r>
              <a:rPr lang="en-US" sz="1800" dirty="0">
                <a:solidFill>
                  <a:schemeClr val="tx1"/>
                </a:solidFill>
              </a:rPr>
              <a:t> considered harmful” (title given to his letter)</a:t>
            </a:r>
          </a:p>
          <a:p>
            <a:pPr marL="68580" indent="0">
              <a:buNone/>
            </a:pPr>
            <a:endParaRPr lang="en-US" sz="1650" dirty="0">
              <a:solidFill>
                <a:schemeClr val="tx1"/>
              </a:solidFill>
            </a:endParaRPr>
          </a:p>
        </p:txBody>
      </p:sp>
    </p:spTree>
    <p:extLst>
      <p:ext uri="{BB962C8B-B14F-4D97-AF65-F5344CB8AC3E}">
        <p14:creationId xmlns:p14="http://schemas.microsoft.com/office/powerpoint/2010/main" val="3858144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Structure of the &quot;THE&quot;-Multiprogramming &#10;Edsger W. Dijkstra &#10;Technological University, Eindhoven, The Netherlands &#10;System &#10;A multiprogramming system is described in which all ac- &#10;tivities are divided over a number of sequential processes. &#10;These sequential processes are placed at various hierarchical &#10;levels, in each of which one or more independent abstractions &#10;have been implemented. The hierarchical structure proved to &#10;be vital for the verification of the logical soundness of the &#10;design and the correctness of its implementation. &#10;KEY WORDS AND PHRASES: operating system, multlprogrammlng system, &#10;system hierarchy, system structure, real-tlme debugging, program verification, &#10;synchronizing primitives, cooperating sequential processes, system levels, &#10;input-output bufferingt mulfiprogramming, processor sharing, mulfiprocessing' &#10;CR CATEGORIES: 4.30, 4.32 &#10;Introduction &#10;In response to a call explicitly asldng for papers &quot;on &#10;timely research and development efforts,&quot; I present a &#10;progress report on the multiprogramming effort at the &#10;Department of Mathematics at the Technological Uni- &#10;versity in Eindhoven. &#10;Having very limited resources (viz. a group of six peo- &#10;ple of, on the average, haif-time availability) and wishing &#10;to contribute to the art of system design--including all &#10;the stages of conception, construction, and verification, &#10;we were faced with the problem of how to get the necessary &#10;experience. To solve this problem we adopted the follow- &#10;ing three guiding principles: &#10;(1) Select a project as advanced as you can conceive, &#10;as ambitious as you can justify, in the hope that routine &#10;work earl be kept to a minimum; hold out against all pres- &#10;sure to incorporate such system expansions that would &#10;only result into a purely quantitative increase of the total &#10;amount of work to be done. &#10;(2) Select a machine with sound basic characteristics &#10;(e.g. an interrupt system to fall in love with is certainly &#10;an inspiring feature); from then on try to keep the spe- &#10;cific properties of the configuration for which you are pre- &#10;paring the system out of your considerations as long as &#10;possible. &#10;(3) Be aware of the fact that experience does by no &#10;means automatically lead to wisdom and understanding; &#10;in other words, make a conscious effort to learn as much as &#10;possible fl'om your previous experiences. &#10;Presented at an ACM Symposium on Operating System Principles, &#10;Gatlinburg, Tennessee, October 1-4, 1967. &#10;Volume 11 / Number 5 / May, 1968 &#10;Accordingly, I shall try to go beyond just reporting &#10;what we have done and how, and I shall try to formulate &#10;as well what we have learned. &#10;I should like to end the introduction with two short &#10;remarks on working conditions, which I make for the sake &#10;of completeness. I shall not stress these points any further. &#10;One remark is that production speed is severely slowed &#10;down if one works with half-time people who have other &#10;obligations as well. This is at least a factor of four; prob- &#10;ably it is worse. The people themselves lose time and &#10;energy in switching over; the group as a whole loses de- &#10;cision speed as discussions, when needed, have often to be &#10;postponed until all people concerned are available. &#10;The other remark is that the members of the group &#10;(mostly mathematicians) have previously enjoyed as good &#10;students a university training of five to eight years and &#10;are of Master's or Ph.D. level. I mention this explicitly &#10;because at least it1 my country the intellectual level needed &#10;for system design is in general grossly underestimated. I &#10;am convinced more than ever that this type of work is &#10;very difficult, and that every effort to do it with other than &#10;the best people is doomed to either failure or moderate &#10;success at enormous expense. &#10;The Tool and the Goal &#10;The system has been designed for a Dutch machine, the &#10;EL X8 (N.V. Electrologica, Rijswijk (ZH)). Charac- &#10;teristics of our configuration are: &#10;(1) core memory cycle time 2.5usec, 27 bits; at present &#10;32K; &#10;(2) drum of 512K words, 1024 words per track, rev. &#10;time 40msec; &#10;(3) an indirect addressing mechanism very well suited &#10;for stack implementation; &#10;(4) a sound system for commanding peripherals and &#10;controlling of interrupts; &#10;(5) a potentially great number of low capacity chan- &#10;nels; ten of them are used (3 paper tape readers &#10;at 1000char/see; 3 paper tape punches at 150char/ &#10;sec; 2 teleprinters; a plotter; a line printer); &#10;(6) absence of a number of not unusual, awkward &#10;features. &#10;The primary goal of the system is to process smoothly &#10;a continuous flow of user programs as a service to the Uni- &#10;versity. A multiprograrmning system has been chosen &#10;with the following objectives in mind: (1) a reduction of &#10;turn-around time for programs of short duration, (2) &#10;economic use of peripheral devices, (3) automatic control &#10;" title="The THE multiprogramming system"/>
          <p:cNvPicPr>
            <a:picLocks noChangeAspect="1"/>
          </p:cNvPicPr>
          <p:nvPr>
            <p:custDataLst>
              <p:tags r:id="rId1"/>
            </p:custDataLst>
          </p:nvPr>
        </p:nvPicPr>
        <p:blipFill>
          <a:blip r:embed="rId4"/>
          <a:stretch>
            <a:fillRect/>
          </a:stretch>
        </p:blipFill>
        <p:spPr>
          <a:xfrm>
            <a:off x="1103780" y="-568139"/>
            <a:ext cx="7458728" cy="5711639"/>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2"/>
                </p:custDataLst>
              </p14:nvPr>
            </p14:nvContentPartPr>
            <p14:xfrm>
              <a:off x="7756920" y="1580040"/>
              <a:ext cx="520200" cy="1504080"/>
            </p14:xfrm>
          </p:contentPart>
        </mc:Choice>
        <mc:Fallback xmlns="">
          <p:pic>
            <p:nvPicPr>
              <p:cNvPr id="2" name="Ink 1"/>
              <p:cNvPicPr/>
              <p:nvPr/>
            </p:nvPicPr>
            <p:blipFill>
              <a:blip r:embed="rId6"/>
              <a:stretch>
                <a:fillRect/>
              </a:stretch>
            </p:blipFill>
            <p:spPr>
              <a:xfrm>
                <a:off x="7452720" y="1572480"/>
                <a:ext cx="833040" cy="2980440"/>
              </a:xfrm>
              <a:prstGeom prst="rect">
                <a:avLst/>
              </a:prstGeom>
            </p:spPr>
          </p:pic>
        </mc:Fallback>
      </mc:AlternateContent>
    </p:spTree>
    <p:extLst>
      <p:ext uri="{BB962C8B-B14F-4D97-AF65-F5344CB8AC3E}">
        <p14:creationId xmlns:p14="http://schemas.microsoft.com/office/powerpoint/2010/main" val="869706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n the cruelty of really teaching computing science&#10;&#10;The second part of this talk pursues some of the scientific and educational consequences of the assumption that computers represent a radical novelty. In order to give this assumption clear contents, we have to be much more precise as to what we mean in this context by the adjective &quot;radical&quot;. We shall do so in the first part of this talk, in which we shall furthermore supply evidence in support of our assumption.&#10;The usual way in which we plan today for tomorrow is in yesterday's vocabulary. We do so, because we try to get away with the concepts we are familiar with and that have acquired their meanings in our past experience. Of course, the words and the concepts don't quite fit because our future differs from our past, but then we stretch them a little bit. Linguists are quite familiar with the phenomenon that the meanings of words evolve over time, but also know that this is a slow and gradual process.&#10;It is the most common way of trying to cope with novelty: by means of metaphors and analogies we try to link the new to the old, the novel to the familiar. Under sufficiently slow and gradual change, it works reasonably well; in the case of a sharp discontinuity, however, the method breaks down: though we may glorify it with the name &quot;common sense&quot;, our past experience is no longer relevant, the analogies become too shallow, and the metaphors become more misleading than illuminating. This is the situation that is characteristic for the &quot;radical&quot; novelty.&#10;Coping with radical novelty requires an orthogonal method. One must consider one's own past, the experiences collected, and the habits formed in it as an unfortunate accident of history, and one has to approach the radical novelty with a blank mind, consciously refusing to try to link it with what is already familiar, because the familiar is hopelessly inadequate. One has, with initially a kind of split personality, to come to grips with a radical novelty as a dissociated topic in its own right. Coming to grips with a radical novelty amounts to creating and learning a new foreign language that can not be translated into one's mother tongue. (Any one who has learned quantum mechanics knows what I am talking about.) Needless to say, adjusting to radical novelties is not a very popular activity, for it requires hard work. For the same reason, the radical novelties themselves are unwelcome." title="EWD103-0 (handwritten note)"/>
          <p:cNvPicPr>
            <a:picLocks noChangeAspect="1"/>
          </p:cNvPicPr>
          <p:nvPr>
            <p:custDataLst>
              <p:tags r:id="rId1"/>
            </p:custDataLst>
          </p:nvPr>
        </p:nvPicPr>
        <p:blipFill>
          <a:blip r:embed="rId4"/>
          <a:stretch>
            <a:fillRect/>
          </a:stretch>
        </p:blipFill>
        <p:spPr>
          <a:xfrm>
            <a:off x="1085849" y="-57150"/>
            <a:ext cx="7385797" cy="632938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p14:cNvContentPartPr/>
              <p14:nvPr>
                <p:custDataLst>
                  <p:tags r:id="rId2"/>
                </p:custDataLst>
              </p14:nvPr>
            </p14:nvContentPartPr>
            <p14:xfrm>
              <a:off x="6055560" y="11880"/>
              <a:ext cx="1422720" cy="360360"/>
            </p14:xfrm>
          </p:contentPart>
        </mc:Choice>
        <mc:Fallback xmlns="">
          <p:pic>
            <p:nvPicPr>
              <p:cNvPr id="3" name="Ink 2"/>
              <p:cNvPicPr/>
              <p:nvPr/>
            </p:nvPicPr>
            <p:blipFill>
              <a:blip r:embed="rId6"/>
              <a:stretch>
                <a:fillRect/>
              </a:stretch>
            </p:blipFill>
            <p:spPr>
              <a:xfrm>
                <a:off x="6048360" y="4680"/>
                <a:ext cx="1436760" cy="370080"/>
              </a:xfrm>
              <a:prstGeom prst="rect">
                <a:avLst/>
              </a:prstGeom>
            </p:spPr>
          </p:pic>
        </mc:Fallback>
      </mc:AlternateContent>
    </p:spTree>
    <p:extLst>
      <p:ext uri="{BB962C8B-B14F-4D97-AF65-F5344CB8AC3E}">
        <p14:creationId xmlns:p14="http://schemas.microsoft.com/office/powerpoint/2010/main" val="750657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448235" y="271"/>
            <a:ext cx="8695765" cy="514318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3" name="Text Placeholder 2"/>
          <p:cNvSpPr txBox="1">
            <a:spLocks noGrp="1"/>
          </p:cNvSpPr>
          <p:nvPr>
            <p:ph type="body" idx="4294967295"/>
            <p:custDataLst>
              <p:tags r:id="rId2"/>
            </p:custDataLst>
          </p:nvPr>
        </p:nvSpPr>
        <p:spPr>
          <a:xfrm>
            <a:off x="769938" y="106363"/>
            <a:ext cx="8374062" cy="5037137"/>
          </a:xfrm>
        </p:spPr>
        <p:txBody>
          <a:bodyPr>
            <a:noAutofit/>
          </a:bodyPr>
          <a:lstStyle/>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all nodes as gray.</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the initial node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as yellow and at candidate distance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err="1" smtClean="0">
                <a:solidFill>
                  <a:srgbClr val="FFFF00"/>
                </a:solidFill>
                <a:latin typeface="Calibri" panose="020F0502020204030204" pitchFamily="34" charset="0"/>
              </a:rPr>
              <a:t>Enqueue</a:t>
            </a:r>
            <a:r>
              <a:rPr lang="en-US" sz="1600" dirty="0" smtClean="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into the priority queue with priority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While </a:t>
            </a:r>
            <a:r>
              <a:rPr lang="en-US" sz="1600" dirty="0">
                <a:solidFill>
                  <a:srgbClr val="FFFF00"/>
                </a:solidFill>
                <a:latin typeface="Calibri" panose="020F0502020204030204" pitchFamily="34" charset="0"/>
              </a:rPr>
              <a:t>not all nodes have been visited:</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a:t>
            </a:r>
            <a:r>
              <a:rPr lang="en-US" sz="1600" dirty="0" err="1" smtClean="0">
                <a:solidFill>
                  <a:srgbClr val="FFFF00"/>
                </a:solidFill>
                <a:latin typeface="Calibri" panose="020F0502020204030204" pitchFamily="34" charset="0"/>
              </a:rPr>
              <a:t>Dequeue</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the lowest-cost node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from the priority queue.</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green.  The candidate distance </a:t>
            </a:r>
            <a:r>
              <a:rPr lang="en-US" sz="1600" b="1" i="1" dirty="0">
                <a:solidFill>
                  <a:srgbClr val="00FFFF"/>
                </a:solidFill>
                <a:latin typeface="Calibri" panose="020F0502020204030204" pitchFamily="34" charset="0"/>
              </a:rPr>
              <a:t>d</a:t>
            </a:r>
            <a:r>
              <a:rPr lang="en-US" sz="1600" dirty="0">
                <a:solidFill>
                  <a:srgbClr val="FFFF00"/>
                </a:solidFill>
                <a:latin typeface="Calibri" panose="020F0502020204030204" pitchFamily="34" charset="0"/>
              </a:rPr>
              <a:t> that is currently stored for node </a:t>
            </a:r>
            <a:r>
              <a:rPr lang="en-US" sz="1600" b="1" i="1" dirty="0" smtClean="0">
                <a:solidFill>
                  <a:srgbClr val="FF00FF"/>
                </a:solidFill>
                <a:latin typeface="Calibri" panose="020F0502020204030204" pitchFamily="34" charset="0"/>
              </a:rPr>
              <a:t>u</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is the length of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is the destination node </a:t>
            </a:r>
            <a:r>
              <a:rPr lang="en-US" sz="1600" b="1" i="1" dirty="0">
                <a:solidFill>
                  <a:srgbClr val="FF00FF"/>
                </a:solidFill>
                <a:latin typeface="Calibri" panose="020F0502020204030204" pitchFamily="34" charset="0"/>
              </a:rPr>
              <a:t>t</a:t>
            </a:r>
            <a:r>
              <a:rPr lang="en-US" sz="1600" dirty="0">
                <a:solidFill>
                  <a:srgbClr val="FFFF00"/>
                </a:solidFill>
                <a:latin typeface="Calibri" panose="020F0502020204030204" pitchFamily="34" charset="0"/>
              </a:rPr>
              <a:t>, you have found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smtClean="0">
                <a:solidFill>
                  <a:srgbClr val="FF00FF"/>
                </a:solidFill>
                <a:latin typeface="Calibri" panose="020F0502020204030204" pitchFamily="34" charset="0"/>
              </a:rPr>
              <a:t>t</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and are done.</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For </a:t>
            </a:r>
            <a:r>
              <a:rPr lang="en-US" sz="1600" dirty="0">
                <a:solidFill>
                  <a:srgbClr val="FFFF00"/>
                </a:solidFill>
                <a:latin typeface="Calibri" panose="020F0502020204030204" pitchFamily="34" charset="0"/>
              </a:rPr>
              <a:t>each node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connected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by an edge of length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gray:</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yellow.</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Mark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distance as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Set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err="1">
                <a:solidFill>
                  <a:srgbClr val="FFFF00"/>
                </a:solidFill>
                <a:latin typeface="Calibri" panose="020F0502020204030204" pitchFamily="34" charset="0"/>
              </a:rPr>
              <a:t>Enqueue</a:t>
            </a:r>
            <a:r>
              <a:rPr lang="en-US" sz="1600" dirty="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into the priority queue with priority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yellow and the candidate distance to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greater than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candidate distance to be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priority in the priority queue to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p:txBody>
      </p:sp>
      <p:sp>
        <p:nvSpPr>
          <p:cNvPr id="4" name="TextBox 3"/>
          <p:cNvSpPr txBox="1"/>
          <p:nvPr>
            <p:custDataLst>
              <p:tags r:id="rId3"/>
            </p:custDataLst>
          </p:nvPr>
        </p:nvSpPr>
        <p:spPr>
          <a:xfrm>
            <a:off x="6547076" y="311311"/>
            <a:ext cx="1337106" cy="578615"/>
          </a:xfrm>
          <a:prstGeom prst="rect">
            <a:avLst/>
          </a:prstGeom>
          <a:noFill/>
          <a:ln w="36720">
            <a:solidFill>
              <a:srgbClr val="FFFF00"/>
            </a:solidFill>
            <a:prstDash val="solid"/>
          </a:ln>
        </p:spPr>
        <p:txBody>
          <a:bodyPr vert="horz" wrap="none" lIns="73474" tIns="42860" rIns="73474" bIns="42860" compatLnSpc="0">
            <a:spAutoFit/>
          </a:bodyPr>
          <a:lstStyle/>
          <a:p>
            <a:pPr algn="ctr" hangingPunct="0"/>
            <a:r>
              <a:rPr lang="en-US" sz="1633" b="1">
                <a:solidFill>
                  <a:srgbClr val="00FFFF"/>
                </a:solidFill>
                <a:latin typeface="DejaVu Serif" pitchFamily="18"/>
                <a:ea typeface="Droid Sans Fallback" pitchFamily="2"/>
                <a:cs typeface="Lohit Hindi" pitchFamily="2"/>
              </a:rPr>
              <a:t>Dijkstra's</a:t>
            </a:r>
          </a:p>
          <a:p>
            <a:pPr algn="ctr" hangingPunct="0"/>
            <a:r>
              <a:rPr lang="en-US" sz="1633" b="1">
                <a:solidFill>
                  <a:srgbClr val="00FFFF"/>
                </a:solidFill>
                <a:latin typeface="DejaVu Serif" pitchFamily="18"/>
                <a:ea typeface="Droid Sans Fallback" pitchFamily="2"/>
                <a:cs typeface="Lohit Hindi" pitchFamily="2"/>
              </a:rPr>
              <a:t>Algorithm</a:t>
            </a:r>
          </a:p>
        </p:txBody>
      </p:sp>
      <mc:AlternateContent xmlns:mc="http://schemas.openxmlformats.org/markup-compatibility/2006" xmlns:p14="http://schemas.microsoft.com/office/powerpoint/2010/main">
        <mc:Choice Requires="p14">
          <p:contentPart p14:bwMode="auto" r:id="rId7">
            <p14:nvContentPartPr>
              <p14:cNvPr id="5" name="Ink 4"/>
              <p14:cNvContentPartPr/>
              <p14:nvPr>
                <p:custDataLst>
                  <p:tags r:id="rId4"/>
                </p:custDataLst>
              </p14:nvPr>
            </p14:nvContentPartPr>
            <p14:xfrm>
              <a:off x="2704320" y="840960"/>
              <a:ext cx="2983320" cy="563760"/>
            </p14:xfrm>
          </p:contentPart>
        </mc:Choice>
        <mc:Fallback xmlns="">
          <p:pic>
            <p:nvPicPr>
              <p:cNvPr id="5" name="Ink 4"/>
              <p:cNvPicPr/>
              <p:nvPr/>
            </p:nvPicPr>
            <p:blipFill>
              <a:blip r:embed="rId8"/>
              <a:stretch>
                <a:fillRect/>
              </a:stretch>
            </p:blipFill>
            <p:spPr>
              <a:xfrm>
                <a:off x="2701080" y="836640"/>
                <a:ext cx="2989080" cy="573480"/>
              </a:xfrm>
              <a:prstGeom prst="rect">
                <a:avLst/>
              </a:prstGeom>
            </p:spPr>
          </p:pic>
        </mc:Fallback>
      </mc:AlternateContent>
    </p:spTree>
    <p:extLst>
      <p:ext uri="{BB962C8B-B14F-4D97-AF65-F5344CB8AC3E}">
        <p14:creationId xmlns:p14="http://schemas.microsoft.com/office/powerpoint/2010/main" val="4262189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20946</TotalTime>
  <Words>3907</Words>
  <Application>Microsoft Office PowerPoint</Application>
  <PresentationFormat>On-screen Show (16:9)</PresentationFormat>
  <Paragraphs>1617</Paragraphs>
  <Slides>89</Slides>
  <Notes>57</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89</vt:i4>
      </vt:variant>
    </vt:vector>
  </HeadingPairs>
  <TitlesOfParts>
    <vt:vector size="106" baseType="lpstr">
      <vt:lpstr>MS PGothic</vt:lpstr>
      <vt:lpstr>MS PGothic</vt:lpstr>
      <vt:lpstr>Aharoni</vt:lpstr>
      <vt:lpstr>Arial</vt:lpstr>
      <vt:lpstr>Calibri</vt:lpstr>
      <vt:lpstr>Consolas</vt:lpstr>
      <vt:lpstr>DejaVu Serif</vt:lpstr>
      <vt:lpstr>Droid Sans Fallback</vt:lpstr>
      <vt:lpstr>Lohit Hindi</vt:lpstr>
      <vt:lpstr>Purisa</vt:lpstr>
      <vt:lpstr>Source Sans Pro</vt:lpstr>
      <vt:lpstr>Source Sans Pro Semibold</vt:lpstr>
      <vt:lpstr>StarSymbol</vt:lpstr>
      <vt:lpstr>Wingdings</vt:lpstr>
      <vt:lpstr>Wingdings 2</vt:lpstr>
      <vt:lpstr>SU_Preso_16x9_v5</vt:lpstr>
      <vt:lpstr>SU_Template_TopBar</vt:lpstr>
      <vt:lpstr>Programming Abstractions</vt:lpstr>
      <vt:lpstr>Graphs</vt:lpstr>
      <vt:lpstr>Graph</vt:lpstr>
      <vt:lpstr>Graphs in Computer Science</vt:lpstr>
      <vt:lpstr>A Social Network</vt:lpstr>
      <vt:lpstr>Chemical Bonds</vt:lpstr>
      <vt:lpstr>PowerPoint Presentation</vt:lpstr>
      <vt:lpstr>Internet</vt:lpstr>
      <vt:lpstr>You’ve seen Graphs already</vt:lpstr>
      <vt:lpstr>Graph Terminology</vt:lpstr>
      <vt:lpstr>Graphs: basic types</vt:lpstr>
      <vt:lpstr>Graphs</vt:lpstr>
      <vt:lpstr>Graph terminology: Paths</vt:lpstr>
      <vt:lpstr>Representing Graphs</vt:lpstr>
      <vt:lpstr>Adjacency Matrix</vt:lpstr>
      <vt:lpstr>Representing Graphs: Adjacency matrix</vt:lpstr>
      <vt:lpstr>Representing Graphs: Adjacency matrix</vt:lpstr>
      <vt:lpstr>Representing Graphs: Adjacency matrix</vt:lpstr>
      <vt:lpstr>Adjacency List</vt:lpstr>
      <vt:lpstr>Representing Graphs: Adjacency list</vt:lpstr>
      <vt:lpstr>Representing Graphs: Adjacency list</vt:lpstr>
      <vt:lpstr> Graph representations</vt:lpstr>
      <vt:lpstr>Your Turn: choosing an implementation</vt:lpstr>
      <vt:lpstr>Graph representation efficiency considerations</vt:lpstr>
      <vt:lpstr>Quick Sampling of Classic Graph Theory Problems</vt:lpstr>
      <vt:lpstr>Hamiltonian Cycle</vt:lpstr>
      <vt:lpstr>Hamiltonian Cycle</vt:lpstr>
      <vt:lpstr>Hamiltonian Cycle</vt:lpstr>
      <vt:lpstr>Problem from  “Good Will Hunting” Movie</vt:lpstr>
      <vt:lpstr>PowerPoint Presentation</vt:lpstr>
      <vt:lpstr>“Draw all the homeomorphically irreducible trees with n=10.”</vt:lpstr>
      <vt:lpstr>“Draw all the homeomorphically irreducible trees with n=10.”</vt:lpstr>
      <vt:lpstr>Breadth-First Search</vt:lpstr>
      <vt:lpstr>BFS in this class so far</vt:lpstr>
      <vt:lpstr>Generic BFS algorithm pseudocode</vt:lpstr>
      <vt:lpstr>Breadth-First Search in a Graph</vt:lpstr>
      <vt:lpstr>Breadth-First Search</vt:lpstr>
      <vt:lpstr>Breadth-First Search</vt:lpstr>
      <vt:lpstr>Breadth-First Search</vt:lpstr>
      <vt:lpstr>PowerPoint Presentation</vt:lpstr>
      <vt:lpstr>A BFS algorithm for graphs with a special property…</vt:lpstr>
      <vt:lpstr>PowerPoint Presentation</vt:lpstr>
      <vt:lpstr>PowerPoint Presentation</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Quick question about efficiency…</vt:lpstr>
      <vt:lpstr>Quick question about efficiency…</vt:lpstr>
      <vt:lpstr>Quick question about efficiency…</vt:lpstr>
      <vt:lpstr>Quick question about efficiency…</vt:lpstr>
      <vt:lpstr>Breadth-First Search</vt:lpstr>
      <vt:lpstr>Quick question about efficiency…</vt:lpstr>
      <vt:lpstr>Dijkstra’s Shortest Paths</vt:lpstr>
      <vt:lpstr>Edsger Dijkstra</vt:lpstr>
      <vt:lpstr>PowerPoint Presentation</vt:lpstr>
      <vt:lpstr>PowerPoint Presentation</vt:lpstr>
      <vt:lpstr>PowerPoint Presentation</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386</cp:revision>
  <cp:lastPrinted>2015-11-13T19:23:30Z</cp:lastPrinted>
  <dcterms:created xsi:type="dcterms:W3CDTF">2014-04-02T04:36:08Z</dcterms:created>
  <dcterms:modified xsi:type="dcterms:W3CDTF">2024-11-15T22:47:09Z</dcterms:modified>
</cp:coreProperties>
</file>