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2.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3.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notesSlides/notesSlide4.xml" ContentType="application/vnd.openxmlformats-officedocument.presentationml.notesSlide+xml"/>
  <Override PartName="/ppt/ink/ink1.xml" ContentType="application/inkml+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5.xml" ContentType="application/vnd.openxmlformats-officedocument.presentationml.notesSlid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6.xml" ContentType="application/vnd.openxmlformats-officedocument.presentationml.notesSlid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7.xml" ContentType="application/vnd.openxmlformats-officedocument.presentationml.notesSlid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8.xml" ContentType="application/vnd.openxmlformats-officedocument.presentationml.notesSlid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notesSlides/notesSlide9.xml" ContentType="application/vnd.openxmlformats-officedocument.presentationml.notesSlide+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notesSlides/notesSlide10.xml" ContentType="application/vnd.openxmlformats-officedocument.presentationml.notesSlide+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notesSlides/notesSlide11.xml" ContentType="application/vnd.openxmlformats-officedocument.presentationml.notesSlide+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notesSlides/notesSlide12.xml" ContentType="application/vnd.openxmlformats-officedocument.presentationml.notesSlide+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notesSlides/notesSlide13.xml" ContentType="application/vnd.openxmlformats-officedocument.presentationml.notesSlide+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notesSlides/notesSlide14.xml" ContentType="application/vnd.openxmlformats-officedocument.presentationml.notesSlide+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notesSlides/notesSlide15.xml" ContentType="application/vnd.openxmlformats-officedocument.presentationml.notesSlide+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notesSlides/notesSlide16.xml" ContentType="application/vnd.openxmlformats-officedocument.presentationml.notesSlide+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notesSlides/notesSlide17.xml" ContentType="application/vnd.openxmlformats-officedocument.presentationml.notesSlide+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notesSlides/notesSlide18.xml" ContentType="application/vnd.openxmlformats-officedocument.presentationml.notesSlide+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notesSlides/notesSlide19.xml" ContentType="application/vnd.openxmlformats-officedocument.presentationml.notesSlide+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notesSlides/notesSlide20.xml" ContentType="application/vnd.openxmlformats-officedocument.presentationml.notesSlide+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notesSlides/notesSlide21.xml" ContentType="application/vnd.openxmlformats-officedocument.presentationml.notesSlide+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notesSlides/notesSlide22.xml" ContentType="application/vnd.openxmlformats-officedocument.presentationml.notesSlide+xml"/>
  <Override PartName="/ppt/tags/tag1009.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notesSlides/notesSlide23.xml" ContentType="application/vnd.openxmlformats-officedocument.presentationml.notesSlide+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75.xml" ContentType="application/vnd.openxmlformats-officedocument.presentationml.tags+xml"/>
  <Override PartName="/ppt/tags/tag1076.xml" ContentType="application/vnd.openxmlformats-officedocument.presentationml.tags+xml"/>
  <Override PartName="/ppt/tags/tag1077.xml" ContentType="application/vnd.openxmlformats-officedocument.presentationml.tags+xml"/>
  <Override PartName="/ppt/tags/tag1078.xml" ContentType="application/vnd.openxmlformats-officedocument.presentationml.tags+xml"/>
  <Override PartName="/ppt/tags/tag1079.xml" ContentType="application/vnd.openxmlformats-officedocument.presentationml.tags+xml"/>
  <Override PartName="/ppt/tags/tag1080.xml" ContentType="application/vnd.openxmlformats-officedocument.presentationml.tags+xml"/>
  <Override PartName="/ppt/tags/tag1081.xml" ContentType="application/vnd.openxmlformats-officedocument.presentationml.tags+xml"/>
  <Override PartName="/ppt/tags/tag1082.xml" ContentType="application/vnd.openxmlformats-officedocument.presentationml.tags+xml"/>
  <Override PartName="/ppt/tags/tag1083.xml" ContentType="application/vnd.openxmlformats-officedocument.presentationml.tags+xml"/>
  <Override PartName="/ppt/tags/tag1084.xml" ContentType="application/vnd.openxmlformats-officedocument.presentationml.tags+xml"/>
  <Override PartName="/ppt/tags/tag1085.xml" ContentType="application/vnd.openxmlformats-officedocument.presentationml.tags+xml"/>
  <Override PartName="/ppt/tags/tag1086.xml" ContentType="application/vnd.openxmlformats-officedocument.presentationml.tags+xml"/>
  <Override PartName="/ppt/tags/tag1087.xml" ContentType="application/vnd.openxmlformats-officedocument.presentationml.tags+xml"/>
  <Override PartName="/ppt/tags/tag1088.xml" ContentType="application/vnd.openxmlformats-officedocument.presentationml.tags+xml"/>
  <Override PartName="/ppt/tags/tag1089.xml" ContentType="application/vnd.openxmlformats-officedocument.presentationml.tags+xml"/>
  <Override PartName="/ppt/tags/tag1090.xml" ContentType="application/vnd.openxmlformats-officedocument.presentationml.tags+xml"/>
  <Override PartName="/ppt/tags/tag1091.xml" ContentType="application/vnd.openxmlformats-officedocument.presentationml.tags+xml"/>
  <Override PartName="/ppt/tags/tag1092.xml" ContentType="application/vnd.openxmlformats-officedocument.presentationml.tags+xml"/>
  <Override PartName="/ppt/tags/tag1093.xml" ContentType="application/vnd.openxmlformats-officedocument.presentationml.tags+xml"/>
  <Override PartName="/ppt/tags/tag1094.xml" ContentType="application/vnd.openxmlformats-officedocument.presentationml.tags+xml"/>
  <Override PartName="/ppt/tags/tag1095.xml" ContentType="application/vnd.openxmlformats-officedocument.presentationml.tags+xml"/>
  <Override PartName="/ppt/tags/tag1096.xml" ContentType="application/vnd.openxmlformats-officedocument.presentationml.tags+xml"/>
  <Override PartName="/ppt/tags/tag1097.xml" ContentType="application/vnd.openxmlformats-officedocument.presentationml.tags+xml"/>
  <Override PartName="/ppt/tags/tag1098.xml" ContentType="application/vnd.openxmlformats-officedocument.presentationml.tags+xml"/>
  <Override PartName="/ppt/tags/tag1099.xml" ContentType="application/vnd.openxmlformats-officedocument.presentationml.tags+xml"/>
  <Override PartName="/ppt/tags/tag1100.xml" ContentType="application/vnd.openxmlformats-officedocument.presentationml.tags+xml"/>
  <Override PartName="/ppt/tags/tag1101.xml" ContentType="application/vnd.openxmlformats-officedocument.presentationml.tags+xml"/>
  <Override PartName="/ppt/tags/tag1102.xml" ContentType="application/vnd.openxmlformats-officedocument.presentationml.tags+xml"/>
  <Override PartName="/ppt/tags/tag1103.xml" ContentType="application/vnd.openxmlformats-officedocument.presentationml.tags+xml"/>
  <Override PartName="/ppt/notesSlides/notesSlide24.xml" ContentType="application/vnd.openxmlformats-officedocument.presentationml.notesSlide+xml"/>
  <Override PartName="/ppt/tags/tag1104.xml" ContentType="application/vnd.openxmlformats-officedocument.presentationml.tags+xml"/>
  <Override PartName="/ppt/tags/tag1105.xml" ContentType="application/vnd.openxmlformats-officedocument.presentationml.tags+xml"/>
  <Override PartName="/ppt/tags/tag1106.xml" ContentType="application/vnd.openxmlformats-officedocument.presentationml.tags+xml"/>
  <Override PartName="/ppt/tags/tag1107.xml" ContentType="application/vnd.openxmlformats-officedocument.presentationml.tags+xml"/>
  <Override PartName="/ppt/tags/tag1108.xml" ContentType="application/vnd.openxmlformats-officedocument.presentationml.tags+xml"/>
  <Override PartName="/ppt/tags/tag1109.xml" ContentType="application/vnd.openxmlformats-officedocument.presentationml.tags+xml"/>
  <Override PartName="/ppt/tags/tag1110.xml" ContentType="application/vnd.openxmlformats-officedocument.presentationml.tags+xml"/>
  <Override PartName="/ppt/tags/tag1111.xml" ContentType="application/vnd.openxmlformats-officedocument.presentationml.tags+xml"/>
  <Override PartName="/ppt/tags/tag1112.xml" ContentType="application/vnd.openxmlformats-officedocument.presentationml.tags+xml"/>
  <Override PartName="/ppt/tags/tag1113.xml" ContentType="application/vnd.openxmlformats-officedocument.presentationml.tags+xml"/>
  <Override PartName="/ppt/tags/tag1114.xml" ContentType="application/vnd.openxmlformats-officedocument.presentationml.tags+xml"/>
  <Override PartName="/ppt/tags/tag1115.xml" ContentType="application/vnd.openxmlformats-officedocument.presentationml.tags+xml"/>
  <Override PartName="/ppt/tags/tag1116.xml" ContentType="application/vnd.openxmlformats-officedocument.presentationml.tags+xml"/>
  <Override PartName="/ppt/tags/tag1117.xml" ContentType="application/vnd.openxmlformats-officedocument.presentationml.tags+xml"/>
  <Override PartName="/ppt/tags/tag1118.xml" ContentType="application/vnd.openxmlformats-officedocument.presentationml.tags+xml"/>
  <Override PartName="/ppt/tags/tag1119.xml" ContentType="application/vnd.openxmlformats-officedocument.presentationml.tags+xml"/>
  <Override PartName="/ppt/tags/tag1120.xml" ContentType="application/vnd.openxmlformats-officedocument.presentationml.tags+xml"/>
  <Override PartName="/ppt/tags/tag1121.xml" ContentType="application/vnd.openxmlformats-officedocument.presentationml.tags+xml"/>
  <Override PartName="/ppt/tags/tag1122.xml" ContentType="application/vnd.openxmlformats-officedocument.presentationml.tags+xml"/>
  <Override PartName="/ppt/tags/tag1123.xml" ContentType="application/vnd.openxmlformats-officedocument.presentationml.tags+xml"/>
  <Override PartName="/ppt/tags/tag1124.xml" ContentType="application/vnd.openxmlformats-officedocument.presentationml.tags+xml"/>
  <Override PartName="/ppt/tags/tag1125.xml" ContentType="application/vnd.openxmlformats-officedocument.presentationml.tags+xml"/>
  <Override PartName="/ppt/tags/tag1126.xml" ContentType="application/vnd.openxmlformats-officedocument.presentationml.tags+xml"/>
  <Override PartName="/ppt/tags/tag1127.xml" ContentType="application/vnd.openxmlformats-officedocument.presentationml.tags+xml"/>
  <Override PartName="/ppt/tags/tag1128.xml" ContentType="application/vnd.openxmlformats-officedocument.presentationml.tags+xml"/>
  <Override PartName="/ppt/tags/tag1129.xml" ContentType="application/vnd.openxmlformats-officedocument.presentationml.tags+xml"/>
  <Override PartName="/ppt/tags/tag1130.xml" ContentType="application/vnd.openxmlformats-officedocument.presentationml.tags+xml"/>
  <Override PartName="/ppt/tags/tag1131.xml" ContentType="application/vnd.openxmlformats-officedocument.presentationml.tags+xml"/>
  <Override PartName="/ppt/tags/tag1132.xml" ContentType="application/vnd.openxmlformats-officedocument.presentationml.tags+xml"/>
  <Override PartName="/ppt/tags/tag1133.xml" ContentType="application/vnd.openxmlformats-officedocument.presentationml.tags+xml"/>
  <Override PartName="/ppt/tags/tag1134.xml" ContentType="application/vnd.openxmlformats-officedocument.presentationml.tags+xml"/>
  <Override PartName="/ppt/tags/tag1135.xml" ContentType="application/vnd.openxmlformats-officedocument.presentationml.tags+xml"/>
  <Override PartName="/ppt/tags/tag1136.xml" ContentType="application/vnd.openxmlformats-officedocument.presentationml.tags+xml"/>
  <Override PartName="/ppt/tags/tag1137.xml" ContentType="application/vnd.openxmlformats-officedocument.presentationml.tags+xml"/>
  <Override PartName="/ppt/tags/tag1138.xml" ContentType="application/vnd.openxmlformats-officedocument.presentationml.tags+xml"/>
  <Override PartName="/ppt/tags/tag1139.xml" ContentType="application/vnd.openxmlformats-officedocument.presentationml.tags+xml"/>
  <Override PartName="/ppt/tags/tag1140.xml" ContentType="application/vnd.openxmlformats-officedocument.presentationml.tags+xml"/>
  <Override PartName="/ppt/tags/tag1141.xml" ContentType="application/vnd.openxmlformats-officedocument.presentationml.tags+xml"/>
  <Override PartName="/ppt/tags/tag1142.xml" ContentType="application/vnd.openxmlformats-officedocument.presentationml.tags+xml"/>
  <Override PartName="/ppt/tags/tag1143.xml" ContentType="application/vnd.openxmlformats-officedocument.presentationml.tags+xml"/>
  <Override PartName="/ppt/tags/tag1144.xml" ContentType="application/vnd.openxmlformats-officedocument.presentationml.tags+xml"/>
  <Override PartName="/ppt/tags/tag1145.xml" ContentType="application/vnd.openxmlformats-officedocument.presentationml.tags+xml"/>
  <Override PartName="/ppt/tags/tag1146.xml" ContentType="application/vnd.openxmlformats-officedocument.presentationml.tags+xml"/>
  <Override PartName="/ppt/tags/tag1147.xml" ContentType="application/vnd.openxmlformats-officedocument.presentationml.tags+xml"/>
  <Override PartName="/ppt/tags/tag1148.xml" ContentType="application/vnd.openxmlformats-officedocument.presentationml.tags+xml"/>
  <Override PartName="/ppt/tags/tag1149.xml" ContentType="application/vnd.openxmlformats-officedocument.presentationml.tags+xml"/>
  <Override PartName="/ppt/tags/tag1150.xml" ContentType="application/vnd.openxmlformats-officedocument.presentationml.tags+xml"/>
  <Override PartName="/ppt/notesSlides/notesSlide25.xml" ContentType="application/vnd.openxmlformats-officedocument.presentationml.notesSlide+xml"/>
  <Override PartName="/ppt/tags/tag1151.xml" ContentType="application/vnd.openxmlformats-officedocument.presentationml.tags+xml"/>
  <Override PartName="/ppt/tags/tag1152.xml" ContentType="application/vnd.openxmlformats-officedocument.presentationml.tags+xml"/>
  <Override PartName="/ppt/tags/tag1153.xml" ContentType="application/vnd.openxmlformats-officedocument.presentationml.tags+xml"/>
  <Override PartName="/ppt/tags/tag1154.xml" ContentType="application/vnd.openxmlformats-officedocument.presentationml.tags+xml"/>
  <Override PartName="/ppt/tags/tag1155.xml" ContentType="application/vnd.openxmlformats-officedocument.presentationml.tags+xml"/>
  <Override PartName="/ppt/tags/tag1156.xml" ContentType="application/vnd.openxmlformats-officedocument.presentationml.tags+xml"/>
  <Override PartName="/ppt/tags/tag1157.xml" ContentType="application/vnd.openxmlformats-officedocument.presentationml.tags+xml"/>
  <Override PartName="/ppt/tags/tag1158.xml" ContentType="application/vnd.openxmlformats-officedocument.presentationml.tags+xml"/>
  <Override PartName="/ppt/tags/tag1159.xml" ContentType="application/vnd.openxmlformats-officedocument.presentationml.tags+xml"/>
  <Override PartName="/ppt/tags/tag1160.xml" ContentType="application/vnd.openxmlformats-officedocument.presentationml.tags+xml"/>
  <Override PartName="/ppt/tags/tag1161.xml" ContentType="application/vnd.openxmlformats-officedocument.presentationml.tags+xml"/>
  <Override PartName="/ppt/tags/tag1162.xml" ContentType="application/vnd.openxmlformats-officedocument.presentationml.tags+xml"/>
  <Override PartName="/ppt/tags/tag1163.xml" ContentType="application/vnd.openxmlformats-officedocument.presentationml.tags+xml"/>
  <Override PartName="/ppt/tags/tag1164.xml" ContentType="application/vnd.openxmlformats-officedocument.presentationml.tags+xml"/>
  <Override PartName="/ppt/tags/tag1165.xml" ContentType="application/vnd.openxmlformats-officedocument.presentationml.tags+xml"/>
  <Override PartName="/ppt/tags/tag1166.xml" ContentType="application/vnd.openxmlformats-officedocument.presentationml.tags+xml"/>
  <Override PartName="/ppt/tags/tag1167.xml" ContentType="application/vnd.openxmlformats-officedocument.presentationml.tags+xml"/>
  <Override PartName="/ppt/tags/tag1168.xml" ContentType="application/vnd.openxmlformats-officedocument.presentationml.tags+xml"/>
  <Override PartName="/ppt/tags/tag1169.xml" ContentType="application/vnd.openxmlformats-officedocument.presentationml.tags+xml"/>
  <Override PartName="/ppt/tags/tag1170.xml" ContentType="application/vnd.openxmlformats-officedocument.presentationml.tags+xml"/>
  <Override PartName="/ppt/tags/tag1171.xml" ContentType="application/vnd.openxmlformats-officedocument.presentationml.tags+xml"/>
  <Override PartName="/ppt/tags/tag1172.xml" ContentType="application/vnd.openxmlformats-officedocument.presentationml.tags+xml"/>
  <Override PartName="/ppt/tags/tag1173.xml" ContentType="application/vnd.openxmlformats-officedocument.presentationml.tags+xml"/>
  <Override PartName="/ppt/tags/tag1174.xml" ContentType="application/vnd.openxmlformats-officedocument.presentationml.tags+xml"/>
  <Override PartName="/ppt/tags/tag1175.xml" ContentType="application/vnd.openxmlformats-officedocument.presentationml.tags+xml"/>
  <Override PartName="/ppt/tags/tag1176.xml" ContentType="application/vnd.openxmlformats-officedocument.presentationml.tags+xml"/>
  <Override PartName="/ppt/tags/tag1177.xml" ContentType="application/vnd.openxmlformats-officedocument.presentationml.tags+xml"/>
  <Override PartName="/ppt/tags/tag1178.xml" ContentType="application/vnd.openxmlformats-officedocument.presentationml.tags+xml"/>
  <Override PartName="/ppt/tags/tag1179.xml" ContentType="application/vnd.openxmlformats-officedocument.presentationml.tags+xml"/>
  <Override PartName="/ppt/tags/tag1180.xml" ContentType="application/vnd.openxmlformats-officedocument.presentationml.tags+xml"/>
  <Override PartName="/ppt/tags/tag1181.xml" ContentType="application/vnd.openxmlformats-officedocument.presentationml.tags+xml"/>
  <Override PartName="/ppt/tags/tag1182.xml" ContentType="application/vnd.openxmlformats-officedocument.presentationml.tags+xml"/>
  <Override PartName="/ppt/tags/tag1183.xml" ContentType="application/vnd.openxmlformats-officedocument.presentationml.tags+xml"/>
  <Override PartName="/ppt/tags/tag1184.xml" ContentType="application/vnd.openxmlformats-officedocument.presentationml.tags+xml"/>
  <Override PartName="/ppt/tags/tag1185.xml" ContentType="application/vnd.openxmlformats-officedocument.presentationml.tags+xml"/>
  <Override PartName="/ppt/tags/tag1186.xml" ContentType="application/vnd.openxmlformats-officedocument.presentationml.tags+xml"/>
  <Override PartName="/ppt/tags/tag1187.xml" ContentType="application/vnd.openxmlformats-officedocument.presentationml.tags+xml"/>
  <Override PartName="/ppt/tags/tag1188.xml" ContentType="application/vnd.openxmlformats-officedocument.presentationml.tags+xml"/>
  <Override PartName="/ppt/tags/tag1189.xml" ContentType="application/vnd.openxmlformats-officedocument.presentationml.tags+xml"/>
  <Override PartName="/ppt/tags/tag1190.xml" ContentType="application/vnd.openxmlformats-officedocument.presentationml.tags+xml"/>
  <Override PartName="/ppt/tags/tag1191.xml" ContentType="application/vnd.openxmlformats-officedocument.presentationml.tags+xml"/>
  <Override PartName="/ppt/tags/tag1192.xml" ContentType="application/vnd.openxmlformats-officedocument.presentationml.tags+xml"/>
  <Override PartName="/ppt/tags/tag1193.xml" ContentType="application/vnd.openxmlformats-officedocument.presentationml.tags+xml"/>
  <Override PartName="/ppt/tags/tag1194.xml" ContentType="application/vnd.openxmlformats-officedocument.presentationml.tags+xml"/>
  <Override PartName="/ppt/tags/tag1195.xml" ContentType="application/vnd.openxmlformats-officedocument.presentationml.tags+xml"/>
  <Override PartName="/ppt/tags/tag1196.xml" ContentType="application/vnd.openxmlformats-officedocument.presentationml.tags+xml"/>
  <Override PartName="/ppt/tags/tag1197.xml" ContentType="application/vnd.openxmlformats-officedocument.presentationml.tags+xml"/>
  <Override PartName="/ppt/notesSlides/notesSlide26.xml" ContentType="application/vnd.openxmlformats-officedocument.presentationml.notesSlide+xml"/>
  <Override PartName="/ppt/tags/tag1198.xml" ContentType="application/vnd.openxmlformats-officedocument.presentationml.tags+xml"/>
  <Override PartName="/ppt/tags/tag1199.xml" ContentType="application/vnd.openxmlformats-officedocument.presentationml.tags+xml"/>
  <Override PartName="/ppt/tags/tag1200.xml" ContentType="application/vnd.openxmlformats-officedocument.presentationml.tags+xml"/>
  <Override PartName="/ppt/tags/tag1201.xml" ContentType="application/vnd.openxmlformats-officedocument.presentationml.tags+xml"/>
  <Override PartName="/ppt/tags/tag1202.xml" ContentType="application/vnd.openxmlformats-officedocument.presentationml.tags+xml"/>
  <Override PartName="/ppt/tags/tag1203.xml" ContentType="application/vnd.openxmlformats-officedocument.presentationml.tags+xml"/>
  <Override PartName="/ppt/tags/tag1204.xml" ContentType="application/vnd.openxmlformats-officedocument.presentationml.tags+xml"/>
  <Override PartName="/ppt/tags/tag1205.xml" ContentType="application/vnd.openxmlformats-officedocument.presentationml.tags+xml"/>
  <Override PartName="/ppt/tags/tag1206.xml" ContentType="application/vnd.openxmlformats-officedocument.presentationml.tags+xml"/>
  <Override PartName="/ppt/tags/tag1207.xml" ContentType="application/vnd.openxmlformats-officedocument.presentationml.tags+xml"/>
  <Override PartName="/ppt/tags/tag1208.xml" ContentType="application/vnd.openxmlformats-officedocument.presentationml.tags+xml"/>
  <Override PartName="/ppt/tags/tag1209.xml" ContentType="application/vnd.openxmlformats-officedocument.presentationml.tags+xml"/>
  <Override PartName="/ppt/tags/tag1210.xml" ContentType="application/vnd.openxmlformats-officedocument.presentationml.tags+xml"/>
  <Override PartName="/ppt/tags/tag1211.xml" ContentType="application/vnd.openxmlformats-officedocument.presentationml.tags+xml"/>
  <Override PartName="/ppt/tags/tag1212.xml" ContentType="application/vnd.openxmlformats-officedocument.presentationml.tags+xml"/>
  <Override PartName="/ppt/tags/tag1213.xml" ContentType="application/vnd.openxmlformats-officedocument.presentationml.tags+xml"/>
  <Override PartName="/ppt/tags/tag1214.xml" ContentType="application/vnd.openxmlformats-officedocument.presentationml.tags+xml"/>
  <Override PartName="/ppt/tags/tag1215.xml" ContentType="application/vnd.openxmlformats-officedocument.presentationml.tags+xml"/>
  <Override PartName="/ppt/tags/tag1216.xml" ContentType="application/vnd.openxmlformats-officedocument.presentationml.tags+xml"/>
  <Override PartName="/ppt/tags/tag1217.xml" ContentType="application/vnd.openxmlformats-officedocument.presentationml.tags+xml"/>
  <Override PartName="/ppt/tags/tag1218.xml" ContentType="application/vnd.openxmlformats-officedocument.presentationml.tags+xml"/>
  <Override PartName="/ppt/tags/tag1219.xml" ContentType="application/vnd.openxmlformats-officedocument.presentationml.tags+xml"/>
  <Override PartName="/ppt/tags/tag1220.xml" ContentType="application/vnd.openxmlformats-officedocument.presentationml.tags+xml"/>
  <Override PartName="/ppt/tags/tag1221.xml" ContentType="application/vnd.openxmlformats-officedocument.presentationml.tags+xml"/>
  <Override PartName="/ppt/tags/tag1222.xml" ContentType="application/vnd.openxmlformats-officedocument.presentationml.tags+xml"/>
  <Override PartName="/ppt/tags/tag1223.xml" ContentType="application/vnd.openxmlformats-officedocument.presentationml.tags+xml"/>
  <Override PartName="/ppt/tags/tag1224.xml" ContentType="application/vnd.openxmlformats-officedocument.presentationml.tags+xml"/>
  <Override PartName="/ppt/tags/tag1225.xml" ContentType="application/vnd.openxmlformats-officedocument.presentationml.tags+xml"/>
  <Override PartName="/ppt/tags/tag1226.xml" ContentType="application/vnd.openxmlformats-officedocument.presentationml.tags+xml"/>
  <Override PartName="/ppt/tags/tag1227.xml" ContentType="application/vnd.openxmlformats-officedocument.presentationml.tags+xml"/>
  <Override PartName="/ppt/tags/tag1228.xml" ContentType="application/vnd.openxmlformats-officedocument.presentationml.tags+xml"/>
  <Override PartName="/ppt/tags/tag1229.xml" ContentType="application/vnd.openxmlformats-officedocument.presentationml.tags+xml"/>
  <Override PartName="/ppt/tags/tag1230.xml" ContentType="application/vnd.openxmlformats-officedocument.presentationml.tags+xml"/>
  <Override PartName="/ppt/tags/tag1231.xml" ContentType="application/vnd.openxmlformats-officedocument.presentationml.tags+xml"/>
  <Override PartName="/ppt/tags/tag1232.xml" ContentType="application/vnd.openxmlformats-officedocument.presentationml.tags+xml"/>
  <Override PartName="/ppt/tags/tag1233.xml" ContentType="application/vnd.openxmlformats-officedocument.presentationml.tags+xml"/>
  <Override PartName="/ppt/tags/tag1234.xml" ContentType="application/vnd.openxmlformats-officedocument.presentationml.tags+xml"/>
  <Override PartName="/ppt/tags/tag1235.xml" ContentType="application/vnd.openxmlformats-officedocument.presentationml.tags+xml"/>
  <Override PartName="/ppt/tags/tag1236.xml" ContentType="application/vnd.openxmlformats-officedocument.presentationml.tags+xml"/>
  <Override PartName="/ppt/tags/tag1237.xml" ContentType="application/vnd.openxmlformats-officedocument.presentationml.tags+xml"/>
  <Override PartName="/ppt/tags/tag1238.xml" ContentType="application/vnd.openxmlformats-officedocument.presentationml.tags+xml"/>
  <Override PartName="/ppt/tags/tag1239.xml" ContentType="application/vnd.openxmlformats-officedocument.presentationml.tags+xml"/>
  <Override PartName="/ppt/tags/tag1240.xml" ContentType="application/vnd.openxmlformats-officedocument.presentationml.tags+xml"/>
  <Override PartName="/ppt/tags/tag1241.xml" ContentType="application/vnd.openxmlformats-officedocument.presentationml.tags+xml"/>
  <Override PartName="/ppt/tags/tag1242.xml" ContentType="application/vnd.openxmlformats-officedocument.presentationml.tags+xml"/>
  <Override PartName="/ppt/tags/tag1243.xml" ContentType="application/vnd.openxmlformats-officedocument.presentationml.tags+xml"/>
  <Override PartName="/ppt/notesSlides/notesSlide27.xml" ContentType="application/vnd.openxmlformats-officedocument.presentationml.notesSlide+xml"/>
  <Override PartName="/ppt/tags/tag1244.xml" ContentType="application/vnd.openxmlformats-officedocument.presentationml.tags+xml"/>
  <Override PartName="/ppt/tags/tag1245.xml" ContentType="application/vnd.openxmlformats-officedocument.presentationml.tags+xml"/>
  <Override PartName="/ppt/tags/tag1246.xml" ContentType="application/vnd.openxmlformats-officedocument.presentationml.tags+xml"/>
  <Override PartName="/ppt/tags/tag1247.xml" ContentType="application/vnd.openxmlformats-officedocument.presentationml.tags+xml"/>
  <Override PartName="/ppt/tags/tag1248.xml" ContentType="application/vnd.openxmlformats-officedocument.presentationml.tags+xml"/>
  <Override PartName="/ppt/tags/tag1249.xml" ContentType="application/vnd.openxmlformats-officedocument.presentationml.tags+xml"/>
  <Override PartName="/ppt/tags/tag1250.xml" ContentType="application/vnd.openxmlformats-officedocument.presentationml.tags+xml"/>
  <Override PartName="/ppt/tags/tag1251.xml" ContentType="application/vnd.openxmlformats-officedocument.presentationml.tags+xml"/>
  <Override PartName="/ppt/tags/tag1252.xml" ContentType="application/vnd.openxmlformats-officedocument.presentationml.tags+xml"/>
  <Override PartName="/ppt/tags/tag1253.xml" ContentType="application/vnd.openxmlformats-officedocument.presentationml.tags+xml"/>
  <Override PartName="/ppt/tags/tag1254.xml" ContentType="application/vnd.openxmlformats-officedocument.presentationml.tags+xml"/>
  <Override PartName="/ppt/tags/tag1255.xml" ContentType="application/vnd.openxmlformats-officedocument.presentationml.tags+xml"/>
  <Override PartName="/ppt/tags/tag1256.xml" ContentType="application/vnd.openxmlformats-officedocument.presentationml.tags+xml"/>
  <Override PartName="/ppt/tags/tag1257.xml" ContentType="application/vnd.openxmlformats-officedocument.presentationml.tags+xml"/>
  <Override PartName="/ppt/tags/tag1258.xml" ContentType="application/vnd.openxmlformats-officedocument.presentationml.tags+xml"/>
  <Override PartName="/ppt/tags/tag1259.xml" ContentType="application/vnd.openxmlformats-officedocument.presentationml.tags+xml"/>
  <Override PartName="/ppt/tags/tag1260.xml" ContentType="application/vnd.openxmlformats-officedocument.presentationml.tags+xml"/>
  <Override PartName="/ppt/tags/tag1261.xml" ContentType="application/vnd.openxmlformats-officedocument.presentationml.tags+xml"/>
  <Override PartName="/ppt/tags/tag1262.xml" ContentType="application/vnd.openxmlformats-officedocument.presentationml.tags+xml"/>
  <Override PartName="/ppt/tags/tag1263.xml" ContentType="application/vnd.openxmlformats-officedocument.presentationml.tags+xml"/>
  <Override PartName="/ppt/tags/tag1264.xml" ContentType="application/vnd.openxmlformats-officedocument.presentationml.tags+xml"/>
  <Override PartName="/ppt/tags/tag1265.xml" ContentType="application/vnd.openxmlformats-officedocument.presentationml.tags+xml"/>
  <Override PartName="/ppt/tags/tag1266.xml" ContentType="application/vnd.openxmlformats-officedocument.presentationml.tags+xml"/>
  <Override PartName="/ppt/tags/tag1267.xml" ContentType="application/vnd.openxmlformats-officedocument.presentationml.tags+xml"/>
  <Override PartName="/ppt/tags/tag1268.xml" ContentType="application/vnd.openxmlformats-officedocument.presentationml.tags+xml"/>
  <Override PartName="/ppt/tags/tag1269.xml" ContentType="application/vnd.openxmlformats-officedocument.presentationml.tags+xml"/>
  <Override PartName="/ppt/tags/tag1270.xml" ContentType="application/vnd.openxmlformats-officedocument.presentationml.tags+xml"/>
  <Override PartName="/ppt/tags/tag1271.xml" ContentType="application/vnd.openxmlformats-officedocument.presentationml.tags+xml"/>
  <Override PartName="/ppt/tags/tag1272.xml" ContentType="application/vnd.openxmlformats-officedocument.presentationml.tags+xml"/>
  <Override PartName="/ppt/tags/tag1273.xml" ContentType="application/vnd.openxmlformats-officedocument.presentationml.tags+xml"/>
  <Override PartName="/ppt/tags/tag1274.xml" ContentType="application/vnd.openxmlformats-officedocument.presentationml.tags+xml"/>
  <Override PartName="/ppt/tags/tag1275.xml" ContentType="application/vnd.openxmlformats-officedocument.presentationml.tags+xml"/>
  <Override PartName="/ppt/tags/tag1276.xml" ContentType="application/vnd.openxmlformats-officedocument.presentationml.tags+xml"/>
  <Override PartName="/ppt/tags/tag1277.xml" ContentType="application/vnd.openxmlformats-officedocument.presentationml.tags+xml"/>
  <Override PartName="/ppt/tags/tag1278.xml" ContentType="application/vnd.openxmlformats-officedocument.presentationml.tags+xml"/>
  <Override PartName="/ppt/tags/tag1279.xml" ContentType="application/vnd.openxmlformats-officedocument.presentationml.tags+xml"/>
  <Override PartName="/ppt/tags/tag1280.xml" ContentType="application/vnd.openxmlformats-officedocument.presentationml.tags+xml"/>
  <Override PartName="/ppt/tags/tag1281.xml" ContentType="application/vnd.openxmlformats-officedocument.presentationml.tags+xml"/>
  <Override PartName="/ppt/tags/tag1282.xml" ContentType="application/vnd.openxmlformats-officedocument.presentationml.tags+xml"/>
  <Override PartName="/ppt/tags/tag1283.xml" ContentType="application/vnd.openxmlformats-officedocument.presentationml.tags+xml"/>
  <Override PartName="/ppt/tags/tag1284.xml" ContentType="application/vnd.openxmlformats-officedocument.presentationml.tags+xml"/>
  <Override PartName="/ppt/tags/tag1285.xml" ContentType="application/vnd.openxmlformats-officedocument.presentationml.tags+xml"/>
  <Override PartName="/ppt/tags/tag1286.xml" ContentType="application/vnd.openxmlformats-officedocument.presentationml.tags+xml"/>
  <Override PartName="/ppt/tags/tag1287.xml" ContentType="application/vnd.openxmlformats-officedocument.presentationml.tags+xml"/>
  <Override PartName="/ppt/tags/tag1288.xml" ContentType="application/vnd.openxmlformats-officedocument.presentationml.tags+xml"/>
  <Override PartName="/ppt/tags/tag1289.xml" ContentType="application/vnd.openxmlformats-officedocument.presentationml.tags+xml"/>
  <Override PartName="/ppt/notesSlides/notesSlide28.xml" ContentType="application/vnd.openxmlformats-officedocument.presentationml.notesSlide+xml"/>
  <Override PartName="/ppt/tags/tag1290.xml" ContentType="application/vnd.openxmlformats-officedocument.presentationml.tags+xml"/>
  <Override PartName="/ppt/tags/tag1291.xml" ContentType="application/vnd.openxmlformats-officedocument.presentationml.tags+xml"/>
  <Override PartName="/ppt/tags/tag1292.xml" ContentType="application/vnd.openxmlformats-officedocument.presentationml.tags+xml"/>
  <Override PartName="/ppt/tags/tag1293.xml" ContentType="application/vnd.openxmlformats-officedocument.presentationml.tags+xml"/>
  <Override PartName="/ppt/tags/tag1294.xml" ContentType="application/vnd.openxmlformats-officedocument.presentationml.tags+xml"/>
  <Override PartName="/ppt/tags/tag1295.xml" ContentType="application/vnd.openxmlformats-officedocument.presentationml.tags+xml"/>
  <Override PartName="/ppt/tags/tag1296.xml" ContentType="application/vnd.openxmlformats-officedocument.presentationml.tags+xml"/>
  <Override PartName="/ppt/tags/tag1297.xml" ContentType="application/vnd.openxmlformats-officedocument.presentationml.tags+xml"/>
  <Override PartName="/ppt/tags/tag1298.xml" ContentType="application/vnd.openxmlformats-officedocument.presentationml.tags+xml"/>
  <Override PartName="/ppt/tags/tag1299.xml" ContentType="application/vnd.openxmlformats-officedocument.presentationml.tags+xml"/>
  <Override PartName="/ppt/tags/tag1300.xml" ContentType="application/vnd.openxmlformats-officedocument.presentationml.tags+xml"/>
  <Override PartName="/ppt/tags/tag1301.xml" ContentType="application/vnd.openxmlformats-officedocument.presentationml.tags+xml"/>
  <Override PartName="/ppt/tags/tag1302.xml" ContentType="application/vnd.openxmlformats-officedocument.presentationml.tags+xml"/>
  <Override PartName="/ppt/tags/tag1303.xml" ContentType="application/vnd.openxmlformats-officedocument.presentationml.tags+xml"/>
  <Override PartName="/ppt/tags/tag1304.xml" ContentType="application/vnd.openxmlformats-officedocument.presentationml.tags+xml"/>
  <Override PartName="/ppt/tags/tag1305.xml" ContentType="application/vnd.openxmlformats-officedocument.presentationml.tags+xml"/>
  <Override PartName="/ppt/tags/tag1306.xml" ContentType="application/vnd.openxmlformats-officedocument.presentationml.tags+xml"/>
  <Override PartName="/ppt/tags/tag1307.xml" ContentType="application/vnd.openxmlformats-officedocument.presentationml.tags+xml"/>
  <Override PartName="/ppt/tags/tag1308.xml" ContentType="application/vnd.openxmlformats-officedocument.presentationml.tags+xml"/>
  <Override PartName="/ppt/tags/tag1309.xml" ContentType="application/vnd.openxmlformats-officedocument.presentationml.tags+xml"/>
  <Override PartName="/ppt/tags/tag1310.xml" ContentType="application/vnd.openxmlformats-officedocument.presentationml.tags+xml"/>
  <Override PartName="/ppt/tags/tag1311.xml" ContentType="application/vnd.openxmlformats-officedocument.presentationml.tags+xml"/>
  <Override PartName="/ppt/tags/tag1312.xml" ContentType="application/vnd.openxmlformats-officedocument.presentationml.tags+xml"/>
  <Override PartName="/ppt/tags/tag1313.xml" ContentType="application/vnd.openxmlformats-officedocument.presentationml.tags+xml"/>
  <Override PartName="/ppt/tags/tag1314.xml" ContentType="application/vnd.openxmlformats-officedocument.presentationml.tags+xml"/>
  <Override PartName="/ppt/tags/tag1315.xml" ContentType="application/vnd.openxmlformats-officedocument.presentationml.tags+xml"/>
  <Override PartName="/ppt/tags/tag1316.xml" ContentType="application/vnd.openxmlformats-officedocument.presentationml.tags+xml"/>
  <Override PartName="/ppt/tags/tag1317.xml" ContentType="application/vnd.openxmlformats-officedocument.presentationml.tags+xml"/>
  <Override PartName="/ppt/tags/tag1318.xml" ContentType="application/vnd.openxmlformats-officedocument.presentationml.tags+xml"/>
  <Override PartName="/ppt/tags/tag1319.xml" ContentType="application/vnd.openxmlformats-officedocument.presentationml.tags+xml"/>
  <Override PartName="/ppt/tags/tag1320.xml" ContentType="application/vnd.openxmlformats-officedocument.presentationml.tags+xml"/>
  <Override PartName="/ppt/tags/tag1321.xml" ContentType="application/vnd.openxmlformats-officedocument.presentationml.tags+xml"/>
  <Override PartName="/ppt/tags/tag1322.xml" ContentType="application/vnd.openxmlformats-officedocument.presentationml.tags+xml"/>
  <Override PartName="/ppt/tags/tag1323.xml" ContentType="application/vnd.openxmlformats-officedocument.presentationml.tags+xml"/>
  <Override PartName="/ppt/tags/tag1324.xml" ContentType="application/vnd.openxmlformats-officedocument.presentationml.tags+xml"/>
  <Override PartName="/ppt/tags/tag1325.xml" ContentType="application/vnd.openxmlformats-officedocument.presentationml.tags+xml"/>
  <Override PartName="/ppt/tags/tag1326.xml" ContentType="application/vnd.openxmlformats-officedocument.presentationml.tags+xml"/>
  <Override PartName="/ppt/tags/tag1327.xml" ContentType="application/vnd.openxmlformats-officedocument.presentationml.tags+xml"/>
  <Override PartName="/ppt/tags/tag1328.xml" ContentType="application/vnd.openxmlformats-officedocument.presentationml.tags+xml"/>
  <Override PartName="/ppt/tags/tag1329.xml" ContentType="application/vnd.openxmlformats-officedocument.presentationml.tags+xml"/>
  <Override PartName="/ppt/tags/tag1330.xml" ContentType="application/vnd.openxmlformats-officedocument.presentationml.tags+xml"/>
  <Override PartName="/ppt/tags/tag1331.xml" ContentType="application/vnd.openxmlformats-officedocument.presentationml.tags+xml"/>
  <Override PartName="/ppt/tags/tag1332.xml" ContentType="application/vnd.openxmlformats-officedocument.presentationml.tags+xml"/>
  <Override PartName="/ppt/tags/tag1333.xml" ContentType="application/vnd.openxmlformats-officedocument.presentationml.tags+xml"/>
  <Override PartName="/ppt/tags/tag1334.xml" ContentType="application/vnd.openxmlformats-officedocument.presentationml.tags+xml"/>
  <Override PartName="/ppt/notesSlides/notesSlide29.xml" ContentType="application/vnd.openxmlformats-officedocument.presentationml.notesSlide+xml"/>
  <Override PartName="/ppt/tags/tag1335.xml" ContentType="application/vnd.openxmlformats-officedocument.presentationml.tags+xml"/>
  <Override PartName="/ppt/tags/tag1336.xml" ContentType="application/vnd.openxmlformats-officedocument.presentationml.tags+xml"/>
  <Override PartName="/ppt/tags/tag1337.xml" ContentType="application/vnd.openxmlformats-officedocument.presentationml.tags+xml"/>
  <Override PartName="/ppt/tags/tag1338.xml" ContentType="application/vnd.openxmlformats-officedocument.presentationml.tags+xml"/>
  <Override PartName="/ppt/tags/tag1339.xml" ContentType="application/vnd.openxmlformats-officedocument.presentationml.tags+xml"/>
  <Override PartName="/ppt/tags/tag1340.xml" ContentType="application/vnd.openxmlformats-officedocument.presentationml.tags+xml"/>
  <Override PartName="/ppt/tags/tag1341.xml" ContentType="application/vnd.openxmlformats-officedocument.presentationml.tags+xml"/>
  <Override PartName="/ppt/tags/tag1342.xml" ContentType="application/vnd.openxmlformats-officedocument.presentationml.tags+xml"/>
  <Override PartName="/ppt/tags/tag1343.xml" ContentType="application/vnd.openxmlformats-officedocument.presentationml.tags+xml"/>
  <Override PartName="/ppt/tags/tag1344.xml" ContentType="application/vnd.openxmlformats-officedocument.presentationml.tags+xml"/>
  <Override PartName="/ppt/tags/tag1345.xml" ContentType="application/vnd.openxmlformats-officedocument.presentationml.tags+xml"/>
  <Override PartName="/ppt/tags/tag1346.xml" ContentType="application/vnd.openxmlformats-officedocument.presentationml.tags+xml"/>
  <Override PartName="/ppt/tags/tag1347.xml" ContentType="application/vnd.openxmlformats-officedocument.presentationml.tags+xml"/>
  <Override PartName="/ppt/tags/tag1348.xml" ContentType="application/vnd.openxmlformats-officedocument.presentationml.tags+xml"/>
  <Override PartName="/ppt/tags/tag1349.xml" ContentType="application/vnd.openxmlformats-officedocument.presentationml.tags+xml"/>
  <Override PartName="/ppt/tags/tag1350.xml" ContentType="application/vnd.openxmlformats-officedocument.presentationml.tags+xml"/>
  <Override PartName="/ppt/tags/tag1351.xml" ContentType="application/vnd.openxmlformats-officedocument.presentationml.tags+xml"/>
  <Override PartName="/ppt/tags/tag1352.xml" ContentType="application/vnd.openxmlformats-officedocument.presentationml.tags+xml"/>
  <Override PartName="/ppt/tags/tag1353.xml" ContentType="application/vnd.openxmlformats-officedocument.presentationml.tags+xml"/>
  <Override PartName="/ppt/tags/tag1354.xml" ContentType="application/vnd.openxmlformats-officedocument.presentationml.tags+xml"/>
  <Override PartName="/ppt/tags/tag1355.xml" ContentType="application/vnd.openxmlformats-officedocument.presentationml.tags+xml"/>
  <Override PartName="/ppt/tags/tag1356.xml" ContentType="application/vnd.openxmlformats-officedocument.presentationml.tags+xml"/>
  <Override PartName="/ppt/tags/tag1357.xml" ContentType="application/vnd.openxmlformats-officedocument.presentationml.tags+xml"/>
  <Override PartName="/ppt/tags/tag1358.xml" ContentType="application/vnd.openxmlformats-officedocument.presentationml.tags+xml"/>
  <Override PartName="/ppt/tags/tag1359.xml" ContentType="application/vnd.openxmlformats-officedocument.presentationml.tags+xml"/>
  <Override PartName="/ppt/tags/tag1360.xml" ContentType="application/vnd.openxmlformats-officedocument.presentationml.tags+xml"/>
  <Override PartName="/ppt/tags/tag1361.xml" ContentType="application/vnd.openxmlformats-officedocument.presentationml.tags+xml"/>
  <Override PartName="/ppt/tags/tag1362.xml" ContentType="application/vnd.openxmlformats-officedocument.presentationml.tags+xml"/>
  <Override PartName="/ppt/tags/tag1363.xml" ContentType="application/vnd.openxmlformats-officedocument.presentationml.tags+xml"/>
  <Override PartName="/ppt/tags/tag1364.xml" ContentType="application/vnd.openxmlformats-officedocument.presentationml.tags+xml"/>
  <Override PartName="/ppt/tags/tag1365.xml" ContentType="application/vnd.openxmlformats-officedocument.presentationml.tags+xml"/>
  <Override PartName="/ppt/tags/tag1366.xml" ContentType="application/vnd.openxmlformats-officedocument.presentationml.tags+xml"/>
  <Override PartName="/ppt/tags/tag1367.xml" ContentType="application/vnd.openxmlformats-officedocument.presentationml.tags+xml"/>
  <Override PartName="/ppt/tags/tag1368.xml" ContentType="application/vnd.openxmlformats-officedocument.presentationml.tags+xml"/>
  <Override PartName="/ppt/tags/tag1369.xml" ContentType="application/vnd.openxmlformats-officedocument.presentationml.tags+xml"/>
  <Override PartName="/ppt/tags/tag1370.xml" ContentType="application/vnd.openxmlformats-officedocument.presentationml.tags+xml"/>
  <Override PartName="/ppt/tags/tag1371.xml" ContentType="application/vnd.openxmlformats-officedocument.presentationml.tags+xml"/>
  <Override PartName="/ppt/tags/tag1372.xml" ContentType="application/vnd.openxmlformats-officedocument.presentationml.tags+xml"/>
  <Override PartName="/ppt/tags/tag1373.xml" ContentType="application/vnd.openxmlformats-officedocument.presentationml.tags+xml"/>
  <Override PartName="/ppt/tags/tag1374.xml" ContentType="application/vnd.openxmlformats-officedocument.presentationml.tags+xml"/>
  <Override PartName="/ppt/tags/tag1375.xml" ContentType="application/vnd.openxmlformats-officedocument.presentationml.tags+xml"/>
  <Override PartName="/ppt/tags/tag1376.xml" ContentType="application/vnd.openxmlformats-officedocument.presentationml.tags+xml"/>
  <Override PartName="/ppt/tags/tag1377.xml" ContentType="application/vnd.openxmlformats-officedocument.presentationml.tags+xml"/>
  <Override PartName="/ppt/tags/tag1378.xml" ContentType="application/vnd.openxmlformats-officedocument.presentationml.tags+xml"/>
  <Override PartName="/ppt/tags/tag1379.xml" ContentType="application/vnd.openxmlformats-officedocument.presentationml.tags+xml"/>
  <Override PartName="/ppt/notesSlides/notesSlide30.xml" ContentType="application/vnd.openxmlformats-officedocument.presentationml.notesSlide+xml"/>
  <Override PartName="/ppt/tags/tag1380.xml" ContentType="application/vnd.openxmlformats-officedocument.presentationml.tags+xml"/>
  <Override PartName="/ppt/tags/tag1381.xml" ContentType="application/vnd.openxmlformats-officedocument.presentationml.tags+xml"/>
  <Override PartName="/ppt/tags/tag1382.xml" ContentType="application/vnd.openxmlformats-officedocument.presentationml.tags+xml"/>
  <Override PartName="/ppt/tags/tag1383.xml" ContentType="application/vnd.openxmlformats-officedocument.presentationml.tags+xml"/>
  <Override PartName="/ppt/tags/tag1384.xml" ContentType="application/vnd.openxmlformats-officedocument.presentationml.tags+xml"/>
  <Override PartName="/ppt/tags/tag1385.xml" ContentType="application/vnd.openxmlformats-officedocument.presentationml.tags+xml"/>
  <Override PartName="/ppt/tags/tag1386.xml" ContentType="application/vnd.openxmlformats-officedocument.presentationml.tags+xml"/>
  <Override PartName="/ppt/tags/tag1387.xml" ContentType="application/vnd.openxmlformats-officedocument.presentationml.tags+xml"/>
  <Override PartName="/ppt/tags/tag1388.xml" ContentType="application/vnd.openxmlformats-officedocument.presentationml.tags+xml"/>
  <Override PartName="/ppt/tags/tag1389.xml" ContentType="application/vnd.openxmlformats-officedocument.presentationml.tags+xml"/>
  <Override PartName="/ppt/tags/tag1390.xml" ContentType="application/vnd.openxmlformats-officedocument.presentationml.tags+xml"/>
  <Override PartName="/ppt/tags/tag1391.xml" ContentType="application/vnd.openxmlformats-officedocument.presentationml.tags+xml"/>
  <Override PartName="/ppt/tags/tag1392.xml" ContentType="application/vnd.openxmlformats-officedocument.presentationml.tags+xml"/>
  <Override PartName="/ppt/tags/tag1393.xml" ContentType="application/vnd.openxmlformats-officedocument.presentationml.tags+xml"/>
  <Override PartName="/ppt/tags/tag1394.xml" ContentType="application/vnd.openxmlformats-officedocument.presentationml.tags+xml"/>
  <Override PartName="/ppt/tags/tag1395.xml" ContentType="application/vnd.openxmlformats-officedocument.presentationml.tags+xml"/>
  <Override PartName="/ppt/tags/tag1396.xml" ContentType="application/vnd.openxmlformats-officedocument.presentationml.tags+xml"/>
  <Override PartName="/ppt/tags/tag1397.xml" ContentType="application/vnd.openxmlformats-officedocument.presentationml.tags+xml"/>
  <Override PartName="/ppt/tags/tag1398.xml" ContentType="application/vnd.openxmlformats-officedocument.presentationml.tags+xml"/>
  <Override PartName="/ppt/tags/tag1399.xml" ContentType="application/vnd.openxmlformats-officedocument.presentationml.tags+xml"/>
  <Override PartName="/ppt/tags/tag1400.xml" ContentType="application/vnd.openxmlformats-officedocument.presentationml.tags+xml"/>
  <Override PartName="/ppt/tags/tag1401.xml" ContentType="application/vnd.openxmlformats-officedocument.presentationml.tags+xml"/>
  <Override PartName="/ppt/tags/tag1402.xml" ContentType="application/vnd.openxmlformats-officedocument.presentationml.tags+xml"/>
  <Override PartName="/ppt/tags/tag1403.xml" ContentType="application/vnd.openxmlformats-officedocument.presentationml.tags+xml"/>
  <Override PartName="/ppt/tags/tag1404.xml" ContentType="application/vnd.openxmlformats-officedocument.presentationml.tags+xml"/>
  <Override PartName="/ppt/tags/tag1405.xml" ContentType="application/vnd.openxmlformats-officedocument.presentationml.tags+xml"/>
  <Override PartName="/ppt/tags/tag1406.xml" ContentType="application/vnd.openxmlformats-officedocument.presentationml.tags+xml"/>
  <Override PartName="/ppt/tags/tag1407.xml" ContentType="application/vnd.openxmlformats-officedocument.presentationml.tags+xml"/>
  <Override PartName="/ppt/tags/tag1408.xml" ContentType="application/vnd.openxmlformats-officedocument.presentationml.tags+xml"/>
  <Override PartName="/ppt/tags/tag1409.xml" ContentType="application/vnd.openxmlformats-officedocument.presentationml.tags+xml"/>
  <Override PartName="/ppt/tags/tag1410.xml" ContentType="application/vnd.openxmlformats-officedocument.presentationml.tags+xml"/>
  <Override PartName="/ppt/tags/tag1411.xml" ContentType="application/vnd.openxmlformats-officedocument.presentationml.tags+xml"/>
  <Override PartName="/ppt/tags/tag1412.xml" ContentType="application/vnd.openxmlformats-officedocument.presentationml.tags+xml"/>
  <Override PartName="/ppt/tags/tag1413.xml" ContentType="application/vnd.openxmlformats-officedocument.presentationml.tags+xml"/>
  <Override PartName="/ppt/tags/tag1414.xml" ContentType="application/vnd.openxmlformats-officedocument.presentationml.tags+xml"/>
  <Override PartName="/ppt/tags/tag1415.xml" ContentType="application/vnd.openxmlformats-officedocument.presentationml.tags+xml"/>
  <Override PartName="/ppt/tags/tag1416.xml" ContentType="application/vnd.openxmlformats-officedocument.presentationml.tags+xml"/>
  <Override PartName="/ppt/tags/tag1417.xml" ContentType="application/vnd.openxmlformats-officedocument.presentationml.tags+xml"/>
  <Override PartName="/ppt/tags/tag1418.xml" ContentType="application/vnd.openxmlformats-officedocument.presentationml.tags+xml"/>
  <Override PartName="/ppt/tags/tag1419.xml" ContentType="application/vnd.openxmlformats-officedocument.presentationml.tags+xml"/>
  <Override PartName="/ppt/tags/tag1420.xml" ContentType="application/vnd.openxmlformats-officedocument.presentationml.tags+xml"/>
  <Override PartName="/ppt/tags/tag1421.xml" ContentType="application/vnd.openxmlformats-officedocument.presentationml.tags+xml"/>
  <Override PartName="/ppt/tags/tag1422.xml" ContentType="application/vnd.openxmlformats-officedocument.presentationml.tags+xml"/>
  <Override PartName="/ppt/tags/tag1423.xml" ContentType="application/vnd.openxmlformats-officedocument.presentationml.tags+xml"/>
  <Override PartName="/ppt/tags/tag1424.xml" ContentType="application/vnd.openxmlformats-officedocument.presentationml.tags+xml"/>
  <Override PartName="/ppt/notesSlides/notesSlide31.xml" ContentType="application/vnd.openxmlformats-officedocument.presentationml.notesSlide+xml"/>
  <Override PartName="/ppt/tags/tag1425.xml" ContentType="application/vnd.openxmlformats-officedocument.presentationml.tags+xml"/>
  <Override PartName="/ppt/tags/tag1426.xml" ContentType="application/vnd.openxmlformats-officedocument.presentationml.tags+xml"/>
  <Override PartName="/ppt/tags/tag1427.xml" ContentType="application/vnd.openxmlformats-officedocument.presentationml.tags+xml"/>
  <Override PartName="/ppt/tags/tag1428.xml" ContentType="application/vnd.openxmlformats-officedocument.presentationml.tags+xml"/>
  <Override PartName="/ppt/tags/tag1429.xml" ContentType="application/vnd.openxmlformats-officedocument.presentationml.tags+xml"/>
  <Override PartName="/ppt/tags/tag1430.xml" ContentType="application/vnd.openxmlformats-officedocument.presentationml.tags+xml"/>
  <Override PartName="/ppt/tags/tag1431.xml" ContentType="application/vnd.openxmlformats-officedocument.presentationml.tags+xml"/>
  <Override PartName="/ppt/tags/tag1432.xml" ContentType="application/vnd.openxmlformats-officedocument.presentationml.tags+xml"/>
  <Override PartName="/ppt/tags/tag1433.xml" ContentType="application/vnd.openxmlformats-officedocument.presentationml.tags+xml"/>
  <Override PartName="/ppt/tags/tag1434.xml" ContentType="application/vnd.openxmlformats-officedocument.presentationml.tags+xml"/>
  <Override PartName="/ppt/tags/tag1435.xml" ContentType="application/vnd.openxmlformats-officedocument.presentationml.tags+xml"/>
  <Override PartName="/ppt/tags/tag1436.xml" ContentType="application/vnd.openxmlformats-officedocument.presentationml.tags+xml"/>
  <Override PartName="/ppt/tags/tag1437.xml" ContentType="application/vnd.openxmlformats-officedocument.presentationml.tags+xml"/>
  <Override PartName="/ppt/tags/tag1438.xml" ContentType="application/vnd.openxmlformats-officedocument.presentationml.tags+xml"/>
  <Override PartName="/ppt/tags/tag1439.xml" ContentType="application/vnd.openxmlformats-officedocument.presentationml.tags+xml"/>
  <Override PartName="/ppt/tags/tag1440.xml" ContentType="application/vnd.openxmlformats-officedocument.presentationml.tags+xml"/>
  <Override PartName="/ppt/tags/tag1441.xml" ContentType="application/vnd.openxmlformats-officedocument.presentationml.tags+xml"/>
  <Override PartName="/ppt/tags/tag1442.xml" ContentType="application/vnd.openxmlformats-officedocument.presentationml.tags+xml"/>
  <Override PartName="/ppt/tags/tag1443.xml" ContentType="application/vnd.openxmlformats-officedocument.presentationml.tags+xml"/>
  <Override PartName="/ppt/tags/tag1444.xml" ContentType="application/vnd.openxmlformats-officedocument.presentationml.tags+xml"/>
  <Override PartName="/ppt/tags/tag1445.xml" ContentType="application/vnd.openxmlformats-officedocument.presentationml.tags+xml"/>
  <Override PartName="/ppt/tags/tag1446.xml" ContentType="application/vnd.openxmlformats-officedocument.presentationml.tags+xml"/>
  <Override PartName="/ppt/tags/tag1447.xml" ContentType="application/vnd.openxmlformats-officedocument.presentationml.tags+xml"/>
  <Override PartName="/ppt/tags/tag1448.xml" ContentType="application/vnd.openxmlformats-officedocument.presentationml.tags+xml"/>
  <Override PartName="/ppt/tags/tag1449.xml" ContentType="application/vnd.openxmlformats-officedocument.presentationml.tags+xml"/>
  <Override PartName="/ppt/tags/tag1450.xml" ContentType="application/vnd.openxmlformats-officedocument.presentationml.tags+xml"/>
  <Override PartName="/ppt/tags/tag1451.xml" ContentType="application/vnd.openxmlformats-officedocument.presentationml.tags+xml"/>
  <Override PartName="/ppt/tags/tag1452.xml" ContentType="application/vnd.openxmlformats-officedocument.presentationml.tags+xml"/>
  <Override PartName="/ppt/tags/tag1453.xml" ContentType="application/vnd.openxmlformats-officedocument.presentationml.tags+xml"/>
  <Override PartName="/ppt/tags/tag1454.xml" ContentType="application/vnd.openxmlformats-officedocument.presentationml.tags+xml"/>
  <Override PartName="/ppt/tags/tag1455.xml" ContentType="application/vnd.openxmlformats-officedocument.presentationml.tags+xml"/>
  <Override PartName="/ppt/tags/tag1456.xml" ContentType="application/vnd.openxmlformats-officedocument.presentationml.tags+xml"/>
  <Override PartName="/ppt/tags/tag1457.xml" ContentType="application/vnd.openxmlformats-officedocument.presentationml.tags+xml"/>
  <Override PartName="/ppt/tags/tag1458.xml" ContentType="application/vnd.openxmlformats-officedocument.presentationml.tags+xml"/>
  <Override PartName="/ppt/tags/tag1459.xml" ContentType="application/vnd.openxmlformats-officedocument.presentationml.tags+xml"/>
  <Override PartName="/ppt/tags/tag1460.xml" ContentType="application/vnd.openxmlformats-officedocument.presentationml.tags+xml"/>
  <Override PartName="/ppt/tags/tag1461.xml" ContentType="application/vnd.openxmlformats-officedocument.presentationml.tags+xml"/>
  <Override PartName="/ppt/tags/tag1462.xml" ContentType="application/vnd.openxmlformats-officedocument.presentationml.tags+xml"/>
  <Override PartName="/ppt/tags/tag1463.xml" ContentType="application/vnd.openxmlformats-officedocument.presentationml.tags+xml"/>
  <Override PartName="/ppt/tags/tag1464.xml" ContentType="application/vnd.openxmlformats-officedocument.presentationml.tags+xml"/>
  <Override PartName="/ppt/tags/tag1465.xml" ContentType="application/vnd.openxmlformats-officedocument.presentationml.tags+xml"/>
  <Override PartName="/ppt/tags/tag1466.xml" ContentType="application/vnd.openxmlformats-officedocument.presentationml.tags+xml"/>
  <Override PartName="/ppt/tags/tag1467.xml" ContentType="application/vnd.openxmlformats-officedocument.presentationml.tags+xml"/>
  <Override PartName="/ppt/tags/tag1468.xml" ContentType="application/vnd.openxmlformats-officedocument.presentationml.tags+xml"/>
  <Override PartName="/ppt/tags/tag1469.xml" ContentType="application/vnd.openxmlformats-officedocument.presentationml.tags+xml"/>
  <Override PartName="/ppt/tags/tag1470.xml" ContentType="application/vnd.openxmlformats-officedocument.presentationml.tags+xml"/>
  <Override PartName="/ppt/notesSlides/notesSlide32.xml" ContentType="application/vnd.openxmlformats-officedocument.presentationml.notesSlide+xml"/>
  <Override PartName="/ppt/tags/tag1471.xml" ContentType="application/vnd.openxmlformats-officedocument.presentationml.tags+xml"/>
  <Override PartName="/ppt/tags/tag1472.xml" ContentType="application/vnd.openxmlformats-officedocument.presentationml.tags+xml"/>
  <Override PartName="/ppt/tags/tag1473.xml" ContentType="application/vnd.openxmlformats-officedocument.presentationml.tags+xml"/>
  <Override PartName="/ppt/tags/tag1474.xml" ContentType="application/vnd.openxmlformats-officedocument.presentationml.tags+xml"/>
  <Override PartName="/ppt/tags/tag1475.xml" ContentType="application/vnd.openxmlformats-officedocument.presentationml.tags+xml"/>
  <Override PartName="/ppt/tags/tag1476.xml" ContentType="application/vnd.openxmlformats-officedocument.presentationml.tags+xml"/>
  <Override PartName="/ppt/tags/tag1477.xml" ContentType="application/vnd.openxmlformats-officedocument.presentationml.tags+xml"/>
  <Override PartName="/ppt/tags/tag1478.xml" ContentType="application/vnd.openxmlformats-officedocument.presentationml.tags+xml"/>
  <Override PartName="/ppt/tags/tag1479.xml" ContentType="application/vnd.openxmlformats-officedocument.presentationml.tags+xml"/>
  <Override PartName="/ppt/tags/tag1480.xml" ContentType="application/vnd.openxmlformats-officedocument.presentationml.tags+xml"/>
  <Override PartName="/ppt/tags/tag1481.xml" ContentType="application/vnd.openxmlformats-officedocument.presentationml.tags+xml"/>
  <Override PartName="/ppt/tags/tag1482.xml" ContentType="application/vnd.openxmlformats-officedocument.presentationml.tags+xml"/>
  <Override PartName="/ppt/tags/tag1483.xml" ContentType="application/vnd.openxmlformats-officedocument.presentationml.tags+xml"/>
  <Override PartName="/ppt/tags/tag1484.xml" ContentType="application/vnd.openxmlformats-officedocument.presentationml.tags+xml"/>
  <Override PartName="/ppt/tags/tag1485.xml" ContentType="application/vnd.openxmlformats-officedocument.presentationml.tags+xml"/>
  <Override PartName="/ppt/tags/tag1486.xml" ContentType="application/vnd.openxmlformats-officedocument.presentationml.tags+xml"/>
  <Override PartName="/ppt/tags/tag1487.xml" ContentType="application/vnd.openxmlformats-officedocument.presentationml.tags+xml"/>
  <Override PartName="/ppt/tags/tag1488.xml" ContentType="application/vnd.openxmlformats-officedocument.presentationml.tags+xml"/>
  <Override PartName="/ppt/tags/tag1489.xml" ContentType="application/vnd.openxmlformats-officedocument.presentationml.tags+xml"/>
  <Override PartName="/ppt/tags/tag1490.xml" ContentType="application/vnd.openxmlformats-officedocument.presentationml.tags+xml"/>
  <Override PartName="/ppt/tags/tag1491.xml" ContentType="application/vnd.openxmlformats-officedocument.presentationml.tags+xml"/>
  <Override PartName="/ppt/tags/tag1492.xml" ContentType="application/vnd.openxmlformats-officedocument.presentationml.tags+xml"/>
  <Override PartName="/ppt/tags/tag1493.xml" ContentType="application/vnd.openxmlformats-officedocument.presentationml.tags+xml"/>
  <Override PartName="/ppt/tags/tag1494.xml" ContentType="application/vnd.openxmlformats-officedocument.presentationml.tags+xml"/>
  <Override PartName="/ppt/tags/tag1495.xml" ContentType="application/vnd.openxmlformats-officedocument.presentationml.tags+xml"/>
  <Override PartName="/ppt/tags/tag1496.xml" ContentType="application/vnd.openxmlformats-officedocument.presentationml.tags+xml"/>
  <Override PartName="/ppt/tags/tag1497.xml" ContentType="application/vnd.openxmlformats-officedocument.presentationml.tags+xml"/>
  <Override PartName="/ppt/tags/tag1498.xml" ContentType="application/vnd.openxmlformats-officedocument.presentationml.tags+xml"/>
  <Override PartName="/ppt/tags/tag1499.xml" ContentType="application/vnd.openxmlformats-officedocument.presentationml.tags+xml"/>
  <Override PartName="/ppt/tags/tag1500.xml" ContentType="application/vnd.openxmlformats-officedocument.presentationml.tags+xml"/>
  <Override PartName="/ppt/tags/tag1501.xml" ContentType="application/vnd.openxmlformats-officedocument.presentationml.tags+xml"/>
  <Override PartName="/ppt/tags/tag1502.xml" ContentType="application/vnd.openxmlformats-officedocument.presentationml.tags+xml"/>
  <Override PartName="/ppt/tags/tag1503.xml" ContentType="application/vnd.openxmlformats-officedocument.presentationml.tags+xml"/>
  <Override PartName="/ppt/tags/tag1504.xml" ContentType="application/vnd.openxmlformats-officedocument.presentationml.tags+xml"/>
  <Override PartName="/ppt/tags/tag1505.xml" ContentType="application/vnd.openxmlformats-officedocument.presentationml.tags+xml"/>
  <Override PartName="/ppt/tags/tag1506.xml" ContentType="application/vnd.openxmlformats-officedocument.presentationml.tags+xml"/>
  <Override PartName="/ppt/tags/tag1507.xml" ContentType="application/vnd.openxmlformats-officedocument.presentationml.tags+xml"/>
  <Override PartName="/ppt/tags/tag1508.xml" ContentType="application/vnd.openxmlformats-officedocument.presentationml.tags+xml"/>
  <Override PartName="/ppt/tags/tag1509.xml" ContentType="application/vnd.openxmlformats-officedocument.presentationml.tags+xml"/>
  <Override PartName="/ppt/tags/tag1510.xml" ContentType="application/vnd.openxmlformats-officedocument.presentationml.tags+xml"/>
  <Override PartName="/ppt/tags/tag1511.xml" ContentType="application/vnd.openxmlformats-officedocument.presentationml.tags+xml"/>
  <Override PartName="/ppt/tags/tag1512.xml" ContentType="application/vnd.openxmlformats-officedocument.presentationml.tags+xml"/>
  <Override PartName="/ppt/tags/tag1513.xml" ContentType="application/vnd.openxmlformats-officedocument.presentationml.tags+xml"/>
  <Override PartName="/ppt/tags/tag1514.xml" ContentType="application/vnd.openxmlformats-officedocument.presentationml.tags+xml"/>
  <Override PartName="/ppt/tags/tag1515.xml" ContentType="application/vnd.openxmlformats-officedocument.presentationml.tags+xml"/>
  <Override PartName="/ppt/notesSlides/notesSlide33.xml" ContentType="application/vnd.openxmlformats-officedocument.presentationml.notesSlide+xml"/>
  <Override PartName="/ppt/tags/tag1516.xml" ContentType="application/vnd.openxmlformats-officedocument.presentationml.tags+xml"/>
  <Override PartName="/ppt/tags/tag1517.xml" ContentType="application/vnd.openxmlformats-officedocument.presentationml.tags+xml"/>
  <Override PartName="/ppt/tags/tag1518.xml" ContentType="application/vnd.openxmlformats-officedocument.presentationml.tags+xml"/>
  <Override PartName="/ppt/tags/tag1519.xml" ContentType="application/vnd.openxmlformats-officedocument.presentationml.tags+xml"/>
  <Override PartName="/ppt/tags/tag1520.xml" ContentType="application/vnd.openxmlformats-officedocument.presentationml.tags+xml"/>
  <Override PartName="/ppt/tags/tag1521.xml" ContentType="application/vnd.openxmlformats-officedocument.presentationml.tags+xml"/>
  <Override PartName="/ppt/tags/tag1522.xml" ContentType="application/vnd.openxmlformats-officedocument.presentationml.tags+xml"/>
  <Override PartName="/ppt/tags/tag1523.xml" ContentType="application/vnd.openxmlformats-officedocument.presentationml.tags+xml"/>
  <Override PartName="/ppt/tags/tag1524.xml" ContentType="application/vnd.openxmlformats-officedocument.presentationml.tags+xml"/>
  <Override PartName="/ppt/tags/tag1525.xml" ContentType="application/vnd.openxmlformats-officedocument.presentationml.tags+xml"/>
  <Override PartName="/ppt/tags/tag1526.xml" ContentType="application/vnd.openxmlformats-officedocument.presentationml.tags+xml"/>
  <Override PartName="/ppt/tags/tag1527.xml" ContentType="application/vnd.openxmlformats-officedocument.presentationml.tags+xml"/>
  <Override PartName="/ppt/tags/tag1528.xml" ContentType="application/vnd.openxmlformats-officedocument.presentationml.tags+xml"/>
  <Override PartName="/ppt/tags/tag1529.xml" ContentType="application/vnd.openxmlformats-officedocument.presentationml.tags+xml"/>
  <Override PartName="/ppt/tags/tag1530.xml" ContentType="application/vnd.openxmlformats-officedocument.presentationml.tags+xml"/>
  <Override PartName="/ppt/tags/tag1531.xml" ContentType="application/vnd.openxmlformats-officedocument.presentationml.tags+xml"/>
  <Override PartName="/ppt/tags/tag1532.xml" ContentType="application/vnd.openxmlformats-officedocument.presentationml.tags+xml"/>
  <Override PartName="/ppt/tags/tag1533.xml" ContentType="application/vnd.openxmlformats-officedocument.presentationml.tags+xml"/>
  <Override PartName="/ppt/tags/tag1534.xml" ContentType="application/vnd.openxmlformats-officedocument.presentationml.tags+xml"/>
  <Override PartName="/ppt/tags/tag1535.xml" ContentType="application/vnd.openxmlformats-officedocument.presentationml.tags+xml"/>
  <Override PartName="/ppt/tags/tag1536.xml" ContentType="application/vnd.openxmlformats-officedocument.presentationml.tags+xml"/>
  <Override PartName="/ppt/tags/tag1537.xml" ContentType="application/vnd.openxmlformats-officedocument.presentationml.tags+xml"/>
  <Override PartName="/ppt/tags/tag1538.xml" ContentType="application/vnd.openxmlformats-officedocument.presentationml.tags+xml"/>
  <Override PartName="/ppt/tags/tag1539.xml" ContentType="application/vnd.openxmlformats-officedocument.presentationml.tags+xml"/>
  <Override PartName="/ppt/tags/tag1540.xml" ContentType="application/vnd.openxmlformats-officedocument.presentationml.tags+xml"/>
  <Override PartName="/ppt/tags/tag1541.xml" ContentType="application/vnd.openxmlformats-officedocument.presentationml.tags+xml"/>
  <Override PartName="/ppt/tags/tag1542.xml" ContentType="application/vnd.openxmlformats-officedocument.presentationml.tags+xml"/>
  <Override PartName="/ppt/tags/tag1543.xml" ContentType="application/vnd.openxmlformats-officedocument.presentationml.tags+xml"/>
  <Override PartName="/ppt/tags/tag1544.xml" ContentType="application/vnd.openxmlformats-officedocument.presentationml.tags+xml"/>
  <Override PartName="/ppt/tags/tag1545.xml" ContentType="application/vnd.openxmlformats-officedocument.presentationml.tags+xml"/>
  <Override PartName="/ppt/tags/tag1546.xml" ContentType="application/vnd.openxmlformats-officedocument.presentationml.tags+xml"/>
  <Override PartName="/ppt/tags/tag1547.xml" ContentType="application/vnd.openxmlformats-officedocument.presentationml.tags+xml"/>
  <Override PartName="/ppt/tags/tag1548.xml" ContentType="application/vnd.openxmlformats-officedocument.presentationml.tags+xml"/>
  <Override PartName="/ppt/tags/tag1549.xml" ContentType="application/vnd.openxmlformats-officedocument.presentationml.tags+xml"/>
  <Override PartName="/ppt/tags/tag1550.xml" ContentType="application/vnd.openxmlformats-officedocument.presentationml.tags+xml"/>
  <Override PartName="/ppt/tags/tag1551.xml" ContentType="application/vnd.openxmlformats-officedocument.presentationml.tags+xml"/>
  <Override PartName="/ppt/tags/tag1552.xml" ContentType="application/vnd.openxmlformats-officedocument.presentationml.tags+xml"/>
  <Override PartName="/ppt/tags/tag1553.xml" ContentType="application/vnd.openxmlformats-officedocument.presentationml.tags+xml"/>
  <Override PartName="/ppt/tags/tag1554.xml" ContentType="application/vnd.openxmlformats-officedocument.presentationml.tags+xml"/>
  <Override PartName="/ppt/tags/tag1555.xml" ContentType="application/vnd.openxmlformats-officedocument.presentationml.tags+xml"/>
  <Override PartName="/ppt/tags/tag1556.xml" ContentType="application/vnd.openxmlformats-officedocument.presentationml.tags+xml"/>
  <Override PartName="/ppt/tags/tag1557.xml" ContentType="application/vnd.openxmlformats-officedocument.presentationml.tags+xml"/>
  <Override PartName="/ppt/tags/tag1558.xml" ContentType="application/vnd.openxmlformats-officedocument.presentationml.tags+xml"/>
  <Override PartName="/ppt/tags/tag1559.xml" ContentType="application/vnd.openxmlformats-officedocument.presentationml.tags+xml"/>
  <Override PartName="/ppt/tags/tag1560.xml" ContentType="application/vnd.openxmlformats-officedocument.presentationml.tags+xml"/>
  <Override PartName="/ppt/notesSlides/notesSlide34.xml" ContentType="application/vnd.openxmlformats-officedocument.presentationml.notesSlide+xml"/>
  <Override PartName="/ppt/tags/tag1561.xml" ContentType="application/vnd.openxmlformats-officedocument.presentationml.tags+xml"/>
  <Override PartName="/ppt/tags/tag1562.xml" ContentType="application/vnd.openxmlformats-officedocument.presentationml.tags+xml"/>
  <Override PartName="/ppt/tags/tag1563.xml" ContentType="application/vnd.openxmlformats-officedocument.presentationml.tags+xml"/>
  <Override PartName="/ppt/tags/tag1564.xml" ContentType="application/vnd.openxmlformats-officedocument.presentationml.tags+xml"/>
  <Override PartName="/ppt/tags/tag1565.xml" ContentType="application/vnd.openxmlformats-officedocument.presentationml.tags+xml"/>
  <Override PartName="/ppt/tags/tag1566.xml" ContentType="application/vnd.openxmlformats-officedocument.presentationml.tags+xml"/>
  <Override PartName="/ppt/tags/tag1567.xml" ContentType="application/vnd.openxmlformats-officedocument.presentationml.tags+xml"/>
  <Override PartName="/ppt/tags/tag1568.xml" ContentType="application/vnd.openxmlformats-officedocument.presentationml.tags+xml"/>
  <Override PartName="/ppt/tags/tag1569.xml" ContentType="application/vnd.openxmlformats-officedocument.presentationml.tags+xml"/>
  <Override PartName="/ppt/tags/tag1570.xml" ContentType="application/vnd.openxmlformats-officedocument.presentationml.tags+xml"/>
  <Override PartName="/ppt/tags/tag1571.xml" ContentType="application/vnd.openxmlformats-officedocument.presentationml.tags+xml"/>
  <Override PartName="/ppt/tags/tag1572.xml" ContentType="application/vnd.openxmlformats-officedocument.presentationml.tags+xml"/>
  <Override PartName="/ppt/tags/tag1573.xml" ContentType="application/vnd.openxmlformats-officedocument.presentationml.tags+xml"/>
  <Override PartName="/ppt/tags/tag1574.xml" ContentType="application/vnd.openxmlformats-officedocument.presentationml.tags+xml"/>
  <Override PartName="/ppt/tags/tag1575.xml" ContentType="application/vnd.openxmlformats-officedocument.presentationml.tags+xml"/>
  <Override PartName="/ppt/tags/tag1576.xml" ContentType="application/vnd.openxmlformats-officedocument.presentationml.tags+xml"/>
  <Override PartName="/ppt/tags/tag1577.xml" ContentType="application/vnd.openxmlformats-officedocument.presentationml.tags+xml"/>
  <Override PartName="/ppt/tags/tag1578.xml" ContentType="application/vnd.openxmlformats-officedocument.presentationml.tags+xml"/>
  <Override PartName="/ppt/tags/tag1579.xml" ContentType="application/vnd.openxmlformats-officedocument.presentationml.tags+xml"/>
  <Override PartName="/ppt/tags/tag1580.xml" ContentType="application/vnd.openxmlformats-officedocument.presentationml.tags+xml"/>
  <Override PartName="/ppt/tags/tag1581.xml" ContentType="application/vnd.openxmlformats-officedocument.presentationml.tags+xml"/>
  <Override PartName="/ppt/tags/tag1582.xml" ContentType="application/vnd.openxmlformats-officedocument.presentationml.tags+xml"/>
  <Override PartName="/ppt/tags/tag1583.xml" ContentType="application/vnd.openxmlformats-officedocument.presentationml.tags+xml"/>
  <Override PartName="/ppt/tags/tag1584.xml" ContentType="application/vnd.openxmlformats-officedocument.presentationml.tags+xml"/>
  <Override PartName="/ppt/tags/tag1585.xml" ContentType="application/vnd.openxmlformats-officedocument.presentationml.tags+xml"/>
  <Override PartName="/ppt/tags/tag1586.xml" ContentType="application/vnd.openxmlformats-officedocument.presentationml.tags+xml"/>
  <Override PartName="/ppt/tags/tag1587.xml" ContentType="application/vnd.openxmlformats-officedocument.presentationml.tags+xml"/>
  <Override PartName="/ppt/tags/tag1588.xml" ContentType="application/vnd.openxmlformats-officedocument.presentationml.tags+xml"/>
  <Override PartName="/ppt/tags/tag1589.xml" ContentType="application/vnd.openxmlformats-officedocument.presentationml.tags+xml"/>
  <Override PartName="/ppt/tags/tag1590.xml" ContentType="application/vnd.openxmlformats-officedocument.presentationml.tags+xml"/>
  <Override PartName="/ppt/tags/tag1591.xml" ContentType="application/vnd.openxmlformats-officedocument.presentationml.tags+xml"/>
  <Override PartName="/ppt/tags/tag1592.xml" ContentType="application/vnd.openxmlformats-officedocument.presentationml.tags+xml"/>
  <Override PartName="/ppt/tags/tag1593.xml" ContentType="application/vnd.openxmlformats-officedocument.presentationml.tags+xml"/>
  <Override PartName="/ppt/tags/tag1594.xml" ContentType="application/vnd.openxmlformats-officedocument.presentationml.tags+xml"/>
  <Override PartName="/ppt/tags/tag1595.xml" ContentType="application/vnd.openxmlformats-officedocument.presentationml.tags+xml"/>
  <Override PartName="/ppt/tags/tag1596.xml" ContentType="application/vnd.openxmlformats-officedocument.presentationml.tags+xml"/>
  <Override PartName="/ppt/tags/tag1597.xml" ContentType="application/vnd.openxmlformats-officedocument.presentationml.tags+xml"/>
  <Override PartName="/ppt/tags/tag1598.xml" ContentType="application/vnd.openxmlformats-officedocument.presentationml.tags+xml"/>
  <Override PartName="/ppt/tags/tag1599.xml" ContentType="application/vnd.openxmlformats-officedocument.presentationml.tags+xml"/>
  <Override PartName="/ppt/tags/tag1600.xml" ContentType="application/vnd.openxmlformats-officedocument.presentationml.tags+xml"/>
  <Override PartName="/ppt/tags/tag1601.xml" ContentType="application/vnd.openxmlformats-officedocument.presentationml.tags+xml"/>
  <Override PartName="/ppt/tags/tag1602.xml" ContentType="application/vnd.openxmlformats-officedocument.presentationml.tags+xml"/>
  <Override PartName="/ppt/tags/tag1603.xml" ContentType="application/vnd.openxmlformats-officedocument.presentationml.tags+xml"/>
  <Override PartName="/ppt/tags/tag1604.xml" ContentType="application/vnd.openxmlformats-officedocument.presentationml.tags+xml"/>
  <Override PartName="/ppt/notesSlides/notesSlide35.xml" ContentType="application/vnd.openxmlformats-officedocument.presentationml.notesSlide+xml"/>
  <Override PartName="/ppt/tags/tag1605.xml" ContentType="application/vnd.openxmlformats-officedocument.presentationml.tags+xml"/>
  <Override PartName="/ppt/tags/tag1606.xml" ContentType="application/vnd.openxmlformats-officedocument.presentationml.tags+xml"/>
  <Override PartName="/ppt/tags/tag1607.xml" ContentType="application/vnd.openxmlformats-officedocument.presentationml.tags+xml"/>
  <Override PartName="/ppt/tags/tag1608.xml" ContentType="application/vnd.openxmlformats-officedocument.presentationml.tags+xml"/>
  <Override PartName="/ppt/tags/tag1609.xml" ContentType="application/vnd.openxmlformats-officedocument.presentationml.tags+xml"/>
  <Override PartName="/ppt/tags/tag1610.xml" ContentType="application/vnd.openxmlformats-officedocument.presentationml.tags+xml"/>
  <Override PartName="/ppt/tags/tag1611.xml" ContentType="application/vnd.openxmlformats-officedocument.presentationml.tags+xml"/>
  <Override PartName="/ppt/tags/tag1612.xml" ContentType="application/vnd.openxmlformats-officedocument.presentationml.tags+xml"/>
  <Override PartName="/ppt/tags/tag1613.xml" ContentType="application/vnd.openxmlformats-officedocument.presentationml.tags+xml"/>
  <Override PartName="/ppt/tags/tag1614.xml" ContentType="application/vnd.openxmlformats-officedocument.presentationml.tags+xml"/>
  <Override PartName="/ppt/tags/tag1615.xml" ContentType="application/vnd.openxmlformats-officedocument.presentationml.tags+xml"/>
  <Override PartName="/ppt/tags/tag1616.xml" ContentType="application/vnd.openxmlformats-officedocument.presentationml.tags+xml"/>
  <Override PartName="/ppt/tags/tag1617.xml" ContentType="application/vnd.openxmlformats-officedocument.presentationml.tags+xml"/>
  <Override PartName="/ppt/tags/tag1618.xml" ContentType="application/vnd.openxmlformats-officedocument.presentationml.tags+xml"/>
  <Override PartName="/ppt/tags/tag1619.xml" ContentType="application/vnd.openxmlformats-officedocument.presentationml.tags+xml"/>
  <Override PartName="/ppt/tags/tag1620.xml" ContentType="application/vnd.openxmlformats-officedocument.presentationml.tags+xml"/>
  <Override PartName="/ppt/tags/tag1621.xml" ContentType="application/vnd.openxmlformats-officedocument.presentationml.tags+xml"/>
  <Override PartName="/ppt/tags/tag1622.xml" ContentType="application/vnd.openxmlformats-officedocument.presentationml.tags+xml"/>
  <Override PartName="/ppt/tags/tag1623.xml" ContentType="application/vnd.openxmlformats-officedocument.presentationml.tags+xml"/>
  <Override PartName="/ppt/tags/tag1624.xml" ContentType="application/vnd.openxmlformats-officedocument.presentationml.tags+xml"/>
  <Override PartName="/ppt/tags/tag1625.xml" ContentType="application/vnd.openxmlformats-officedocument.presentationml.tags+xml"/>
  <Override PartName="/ppt/tags/tag1626.xml" ContentType="application/vnd.openxmlformats-officedocument.presentationml.tags+xml"/>
  <Override PartName="/ppt/tags/tag1627.xml" ContentType="application/vnd.openxmlformats-officedocument.presentationml.tags+xml"/>
  <Override PartName="/ppt/tags/tag1628.xml" ContentType="application/vnd.openxmlformats-officedocument.presentationml.tags+xml"/>
  <Override PartName="/ppt/tags/tag1629.xml" ContentType="application/vnd.openxmlformats-officedocument.presentationml.tags+xml"/>
  <Override PartName="/ppt/tags/tag1630.xml" ContentType="application/vnd.openxmlformats-officedocument.presentationml.tags+xml"/>
  <Override PartName="/ppt/tags/tag1631.xml" ContentType="application/vnd.openxmlformats-officedocument.presentationml.tags+xml"/>
  <Override PartName="/ppt/tags/tag1632.xml" ContentType="application/vnd.openxmlformats-officedocument.presentationml.tags+xml"/>
  <Override PartName="/ppt/tags/tag1633.xml" ContentType="application/vnd.openxmlformats-officedocument.presentationml.tags+xml"/>
  <Override PartName="/ppt/tags/tag1634.xml" ContentType="application/vnd.openxmlformats-officedocument.presentationml.tags+xml"/>
  <Override PartName="/ppt/tags/tag1635.xml" ContentType="application/vnd.openxmlformats-officedocument.presentationml.tags+xml"/>
  <Override PartName="/ppt/tags/tag1636.xml" ContentType="application/vnd.openxmlformats-officedocument.presentationml.tags+xml"/>
  <Override PartName="/ppt/tags/tag1637.xml" ContentType="application/vnd.openxmlformats-officedocument.presentationml.tags+xml"/>
  <Override PartName="/ppt/tags/tag1638.xml" ContentType="application/vnd.openxmlformats-officedocument.presentationml.tags+xml"/>
  <Override PartName="/ppt/tags/tag1639.xml" ContentType="application/vnd.openxmlformats-officedocument.presentationml.tags+xml"/>
  <Override PartName="/ppt/tags/tag1640.xml" ContentType="application/vnd.openxmlformats-officedocument.presentationml.tags+xml"/>
  <Override PartName="/ppt/tags/tag1641.xml" ContentType="application/vnd.openxmlformats-officedocument.presentationml.tags+xml"/>
  <Override PartName="/ppt/tags/tag1642.xml" ContentType="application/vnd.openxmlformats-officedocument.presentationml.tags+xml"/>
  <Override PartName="/ppt/tags/tag1643.xml" ContentType="application/vnd.openxmlformats-officedocument.presentationml.tags+xml"/>
  <Override PartName="/ppt/tags/tag1644.xml" ContentType="application/vnd.openxmlformats-officedocument.presentationml.tags+xml"/>
  <Override PartName="/ppt/tags/tag1645.xml" ContentType="application/vnd.openxmlformats-officedocument.presentationml.tags+xml"/>
  <Override PartName="/ppt/tags/tag1646.xml" ContentType="application/vnd.openxmlformats-officedocument.presentationml.tags+xml"/>
  <Override PartName="/ppt/tags/tag1647.xml" ContentType="application/vnd.openxmlformats-officedocument.presentationml.tags+xml"/>
  <Override PartName="/ppt/tags/tag1648.xml" ContentType="application/vnd.openxmlformats-officedocument.presentationml.tags+xml"/>
  <Override PartName="/ppt/notesSlides/notesSlide36.xml" ContentType="application/vnd.openxmlformats-officedocument.presentationml.notesSlide+xml"/>
  <Override PartName="/ppt/tags/tag1649.xml" ContentType="application/vnd.openxmlformats-officedocument.presentationml.tags+xml"/>
  <Override PartName="/ppt/tags/tag1650.xml" ContentType="application/vnd.openxmlformats-officedocument.presentationml.tags+xml"/>
  <Override PartName="/ppt/tags/tag1651.xml" ContentType="application/vnd.openxmlformats-officedocument.presentationml.tags+xml"/>
  <Override PartName="/ppt/tags/tag1652.xml" ContentType="application/vnd.openxmlformats-officedocument.presentationml.tags+xml"/>
  <Override PartName="/ppt/tags/tag1653.xml" ContentType="application/vnd.openxmlformats-officedocument.presentationml.tags+xml"/>
  <Override PartName="/ppt/tags/tag1654.xml" ContentType="application/vnd.openxmlformats-officedocument.presentationml.tags+xml"/>
  <Override PartName="/ppt/tags/tag1655.xml" ContentType="application/vnd.openxmlformats-officedocument.presentationml.tags+xml"/>
  <Override PartName="/ppt/tags/tag1656.xml" ContentType="application/vnd.openxmlformats-officedocument.presentationml.tags+xml"/>
  <Override PartName="/ppt/tags/tag1657.xml" ContentType="application/vnd.openxmlformats-officedocument.presentationml.tags+xml"/>
  <Override PartName="/ppt/tags/tag1658.xml" ContentType="application/vnd.openxmlformats-officedocument.presentationml.tags+xml"/>
  <Override PartName="/ppt/tags/tag1659.xml" ContentType="application/vnd.openxmlformats-officedocument.presentationml.tags+xml"/>
  <Override PartName="/ppt/tags/tag1660.xml" ContentType="application/vnd.openxmlformats-officedocument.presentationml.tags+xml"/>
  <Override PartName="/ppt/tags/tag1661.xml" ContentType="application/vnd.openxmlformats-officedocument.presentationml.tags+xml"/>
  <Override PartName="/ppt/tags/tag1662.xml" ContentType="application/vnd.openxmlformats-officedocument.presentationml.tags+xml"/>
  <Override PartName="/ppt/tags/tag1663.xml" ContentType="application/vnd.openxmlformats-officedocument.presentationml.tags+xml"/>
  <Override PartName="/ppt/tags/tag1664.xml" ContentType="application/vnd.openxmlformats-officedocument.presentationml.tags+xml"/>
  <Override PartName="/ppt/tags/tag1665.xml" ContentType="application/vnd.openxmlformats-officedocument.presentationml.tags+xml"/>
  <Override PartName="/ppt/tags/tag1666.xml" ContentType="application/vnd.openxmlformats-officedocument.presentationml.tags+xml"/>
  <Override PartName="/ppt/tags/tag1667.xml" ContentType="application/vnd.openxmlformats-officedocument.presentationml.tags+xml"/>
  <Override PartName="/ppt/tags/tag1668.xml" ContentType="application/vnd.openxmlformats-officedocument.presentationml.tags+xml"/>
  <Override PartName="/ppt/tags/tag1669.xml" ContentType="application/vnd.openxmlformats-officedocument.presentationml.tags+xml"/>
  <Override PartName="/ppt/tags/tag1670.xml" ContentType="application/vnd.openxmlformats-officedocument.presentationml.tags+xml"/>
  <Override PartName="/ppt/tags/tag1671.xml" ContentType="application/vnd.openxmlformats-officedocument.presentationml.tags+xml"/>
  <Override PartName="/ppt/tags/tag1672.xml" ContentType="application/vnd.openxmlformats-officedocument.presentationml.tags+xml"/>
  <Override PartName="/ppt/tags/tag1673.xml" ContentType="application/vnd.openxmlformats-officedocument.presentationml.tags+xml"/>
  <Override PartName="/ppt/tags/tag1674.xml" ContentType="application/vnd.openxmlformats-officedocument.presentationml.tags+xml"/>
  <Override PartName="/ppt/tags/tag1675.xml" ContentType="application/vnd.openxmlformats-officedocument.presentationml.tags+xml"/>
  <Override PartName="/ppt/tags/tag1676.xml" ContentType="application/vnd.openxmlformats-officedocument.presentationml.tags+xml"/>
  <Override PartName="/ppt/tags/tag1677.xml" ContentType="application/vnd.openxmlformats-officedocument.presentationml.tags+xml"/>
  <Override PartName="/ppt/tags/tag1678.xml" ContentType="application/vnd.openxmlformats-officedocument.presentationml.tags+xml"/>
  <Override PartName="/ppt/tags/tag1679.xml" ContentType="application/vnd.openxmlformats-officedocument.presentationml.tags+xml"/>
  <Override PartName="/ppt/tags/tag1680.xml" ContentType="application/vnd.openxmlformats-officedocument.presentationml.tags+xml"/>
  <Override PartName="/ppt/tags/tag1681.xml" ContentType="application/vnd.openxmlformats-officedocument.presentationml.tags+xml"/>
  <Override PartName="/ppt/tags/tag1682.xml" ContentType="application/vnd.openxmlformats-officedocument.presentationml.tags+xml"/>
  <Override PartName="/ppt/tags/tag1683.xml" ContentType="application/vnd.openxmlformats-officedocument.presentationml.tags+xml"/>
  <Override PartName="/ppt/tags/tag1684.xml" ContentType="application/vnd.openxmlformats-officedocument.presentationml.tags+xml"/>
  <Override PartName="/ppt/tags/tag1685.xml" ContentType="application/vnd.openxmlformats-officedocument.presentationml.tags+xml"/>
  <Override PartName="/ppt/tags/tag1686.xml" ContentType="application/vnd.openxmlformats-officedocument.presentationml.tags+xml"/>
  <Override PartName="/ppt/tags/tag1687.xml" ContentType="application/vnd.openxmlformats-officedocument.presentationml.tags+xml"/>
  <Override PartName="/ppt/tags/tag1688.xml" ContentType="application/vnd.openxmlformats-officedocument.presentationml.tags+xml"/>
  <Override PartName="/ppt/tags/tag1689.xml" ContentType="application/vnd.openxmlformats-officedocument.presentationml.tags+xml"/>
  <Override PartName="/ppt/tags/tag1690.xml" ContentType="application/vnd.openxmlformats-officedocument.presentationml.tags+xml"/>
  <Override PartName="/ppt/tags/tag1691.xml" ContentType="application/vnd.openxmlformats-officedocument.presentationml.tags+xml"/>
  <Override PartName="/ppt/tags/tag1692.xml" ContentType="application/vnd.openxmlformats-officedocument.presentationml.tags+xml"/>
  <Override PartName="/ppt/tags/tag1693.xml" ContentType="application/vnd.openxmlformats-officedocument.presentationml.tags+xml"/>
  <Override PartName="/ppt/notesSlides/notesSlide37.xml" ContentType="application/vnd.openxmlformats-officedocument.presentationml.notesSlide+xml"/>
  <Override PartName="/ppt/tags/tag1694.xml" ContentType="application/vnd.openxmlformats-officedocument.presentationml.tags+xml"/>
  <Override PartName="/ppt/tags/tag1695.xml" ContentType="application/vnd.openxmlformats-officedocument.presentationml.tags+xml"/>
  <Override PartName="/ppt/tags/tag1696.xml" ContentType="application/vnd.openxmlformats-officedocument.presentationml.tags+xml"/>
  <Override PartName="/ppt/tags/tag1697.xml" ContentType="application/vnd.openxmlformats-officedocument.presentationml.tags+xml"/>
  <Override PartName="/ppt/tags/tag1698.xml" ContentType="application/vnd.openxmlformats-officedocument.presentationml.tags+xml"/>
  <Override PartName="/ppt/tags/tag1699.xml" ContentType="application/vnd.openxmlformats-officedocument.presentationml.tags+xml"/>
  <Override PartName="/ppt/tags/tag1700.xml" ContentType="application/vnd.openxmlformats-officedocument.presentationml.tags+xml"/>
  <Override PartName="/ppt/tags/tag1701.xml" ContentType="application/vnd.openxmlformats-officedocument.presentationml.tags+xml"/>
  <Override PartName="/ppt/tags/tag1702.xml" ContentType="application/vnd.openxmlformats-officedocument.presentationml.tags+xml"/>
  <Override PartName="/ppt/tags/tag1703.xml" ContentType="application/vnd.openxmlformats-officedocument.presentationml.tags+xml"/>
  <Override PartName="/ppt/tags/tag1704.xml" ContentType="application/vnd.openxmlformats-officedocument.presentationml.tags+xml"/>
  <Override PartName="/ppt/tags/tag1705.xml" ContentType="application/vnd.openxmlformats-officedocument.presentationml.tags+xml"/>
  <Override PartName="/ppt/tags/tag1706.xml" ContentType="application/vnd.openxmlformats-officedocument.presentationml.tags+xml"/>
  <Override PartName="/ppt/tags/tag1707.xml" ContentType="application/vnd.openxmlformats-officedocument.presentationml.tags+xml"/>
  <Override PartName="/ppt/tags/tag1708.xml" ContentType="application/vnd.openxmlformats-officedocument.presentationml.tags+xml"/>
  <Override PartName="/ppt/tags/tag1709.xml" ContentType="application/vnd.openxmlformats-officedocument.presentationml.tags+xml"/>
  <Override PartName="/ppt/tags/tag1710.xml" ContentType="application/vnd.openxmlformats-officedocument.presentationml.tags+xml"/>
  <Override PartName="/ppt/tags/tag1711.xml" ContentType="application/vnd.openxmlformats-officedocument.presentationml.tags+xml"/>
  <Override PartName="/ppt/tags/tag1712.xml" ContentType="application/vnd.openxmlformats-officedocument.presentationml.tags+xml"/>
  <Override PartName="/ppt/tags/tag1713.xml" ContentType="application/vnd.openxmlformats-officedocument.presentationml.tags+xml"/>
  <Override PartName="/ppt/tags/tag1714.xml" ContentType="application/vnd.openxmlformats-officedocument.presentationml.tags+xml"/>
  <Override PartName="/ppt/tags/tag1715.xml" ContentType="application/vnd.openxmlformats-officedocument.presentationml.tags+xml"/>
  <Override PartName="/ppt/tags/tag1716.xml" ContentType="application/vnd.openxmlformats-officedocument.presentationml.tags+xml"/>
  <Override PartName="/ppt/tags/tag1717.xml" ContentType="application/vnd.openxmlformats-officedocument.presentationml.tags+xml"/>
  <Override PartName="/ppt/tags/tag1718.xml" ContentType="application/vnd.openxmlformats-officedocument.presentationml.tags+xml"/>
  <Override PartName="/ppt/tags/tag1719.xml" ContentType="application/vnd.openxmlformats-officedocument.presentationml.tags+xml"/>
  <Override PartName="/ppt/tags/tag1720.xml" ContentType="application/vnd.openxmlformats-officedocument.presentationml.tags+xml"/>
  <Override PartName="/ppt/tags/tag1721.xml" ContentType="application/vnd.openxmlformats-officedocument.presentationml.tags+xml"/>
  <Override PartName="/ppt/tags/tag1722.xml" ContentType="application/vnd.openxmlformats-officedocument.presentationml.tags+xml"/>
  <Override PartName="/ppt/tags/tag1723.xml" ContentType="application/vnd.openxmlformats-officedocument.presentationml.tags+xml"/>
  <Override PartName="/ppt/tags/tag1724.xml" ContentType="application/vnd.openxmlformats-officedocument.presentationml.tags+xml"/>
  <Override PartName="/ppt/tags/tag1725.xml" ContentType="application/vnd.openxmlformats-officedocument.presentationml.tags+xml"/>
  <Override PartName="/ppt/tags/tag1726.xml" ContentType="application/vnd.openxmlformats-officedocument.presentationml.tags+xml"/>
  <Override PartName="/ppt/tags/tag1727.xml" ContentType="application/vnd.openxmlformats-officedocument.presentationml.tags+xml"/>
  <Override PartName="/ppt/tags/tag1728.xml" ContentType="application/vnd.openxmlformats-officedocument.presentationml.tags+xml"/>
  <Override PartName="/ppt/tags/tag1729.xml" ContentType="application/vnd.openxmlformats-officedocument.presentationml.tags+xml"/>
  <Override PartName="/ppt/tags/tag1730.xml" ContentType="application/vnd.openxmlformats-officedocument.presentationml.tags+xml"/>
  <Override PartName="/ppt/tags/tag1731.xml" ContentType="application/vnd.openxmlformats-officedocument.presentationml.tags+xml"/>
  <Override PartName="/ppt/tags/tag1732.xml" ContentType="application/vnd.openxmlformats-officedocument.presentationml.tags+xml"/>
  <Override PartName="/ppt/tags/tag1733.xml" ContentType="application/vnd.openxmlformats-officedocument.presentationml.tags+xml"/>
  <Override PartName="/ppt/tags/tag1734.xml" ContentType="application/vnd.openxmlformats-officedocument.presentationml.tags+xml"/>
  <Override PartName="/ppt/tags/tag1735.xml" ContentType="application/vnd.openxmlformats-officedocument.presentationml.tags+xml"/>
  <Override PartName="/ppt/tags/tag1736.xml" ContentType="application/vnd.openxmlformats-officedocument.presentationml.tags+xml"/>
  <Override PartName="/ppt/tags/tag1737.xml" ContentType="application/vnd.openxmlformats-officedocument.presentationml.tags+xml"/>
  <Override PartName="/ppt/notesSlides/notesSlide38.xml" ContentType="application/vnd.openxmlformats-officedocument.presentationml.notesSlide+xml"/>
  <Override PartName="/ppt/tags/tag1738.xml" ContentType="application/vnd.openxmlformats-officedocument.presentationml.tags+xml"/>
  <Override PartName="/ppt/tags/tag1739.xml" ContentType="application/vnd.openxmlformats-officedocument.presentationml.tags+xml"/>
  <Override PartName="/ppt/tags/tag1740.xml" ContentType="application/vnd.openxmlformats-officedocument.presentationml.tags+xml"/>
  <Override PartName="/ppt/tags/tag1741.xml" ContentType="application/vnd.openxmlformats-officedocument.presentationml.tags+xml"/>
  <Override PartName="/ppt/tags/tag1742.xml" ContentType="application/vnd.openxmlformats-officedocument.presentationml.tags+xml"/>
  <Override PartName="/ppt/tags/tag1743.xml" ContentType="application/vnd.openxmlformats-officedocument.presentationml.tags+xml"/>
  <Override PartName="/ppt/tags/tag1744.xml" ContentType="application/vnd.openxmlformats-officedocument.presentationml.tags+xml"/>
  <Override PartName="/ppt/tags/tag1745.xml" ContentType="application/vnd.openxmlformats-officedocument.presentationml.tags+xml"/>
  <Override PartName="/ppt/tags/tag1746.xml" ContentType="application/vnd.openxmlformats-officedocument.presentationml.tags+xml"/>
  <Override PartName="/ppt/tags/tag1747.xml" ContentType="application/vnd.openxmlformats-officedocument.presentationml.tags+xml"/>
  <Override PartName="/ppt/tags/tag1748.xml" ContentType="application/vnd.openxmlformats-officedocument.presentationml.tags+xml"/>
  <Override PartName="/ppt/tags/tag1749.xml" ContentType="application/vnd.openxmlformats-officedocument.presentationml.tags+xml"/>
  <Override PartName="/ppt/tags/tag1750.xml" ContentType="application/vnd.openxmlformats-officedocument.presentationml.tags+xml"/>
  <Override PartName="/ppt/tags/tag1751.xml" ContentType="application/vnd.openxmlformats-officedocument.presentationml.tags+xml"/>
  <Override PartName="/ppt/tags/tag1752.xml" ContentType="application/vnd.openxmlformats-officedocument.presentationml.tags+xml"/>
  <Override PartName="/ppt/tags/tag1753.xml" ContentType="application/vnd.openxmlformats-officedocument.presentationml.tags+xml"/>
  <Override PartName="/ppt/tags/tag1754.xml" ContentType="application/vnd.openxmlformats-officedocument.presentationml.tags+xml"/>
  <Override PartName="/ppt/tags/tag1755.xml" ContentType="application/vnd.openxmlformats-officedocument.presentationml.tags+xml"/>
  <Override PartName="/ppt/tags/tag1756.xml" ContentType="application/vnd.openxmlformats-officedocument.presentationml.tags+xml"/>
  <Override PartName="/ppt/tags/tag1757.xml" ContentType="application/vnd.openxmlformats-officedocument.presentationml.tags+xml"/>
  <Override PartName="/ppt/tags/tag1758.xml" ContentType="application/vnd.openxmlformats-officedocument.presentationml.tags+xml"/>
  <Override PartName="/ppt/tags/tag1759.xml" ContentType="application/vnd.openxmlformats-officedocument.presentationml.tags+xml"/>
  <Override PartName="/ppt/tags/tag1760.xml" ContentType="application/vnd.openxmlformats-officedocument.presentationml.tags+xml"/>
  <Override PartName="/ppt/tags/tag1761.xml" ContentType="application/vnd.openxmlformats-officedocument.presentationml.tags+xml"/>
  <Override PartName="/ppt/tags/tag1762.xml" ContentType="application/vnd.openxmlformats-officedocument.presentationml.tags+xml"/>
  <Override PartName="/ppt/tags/tag1763.xml" ContentType="application/vnd.openxmlformats-officedocument.presentationml.tags+xml"/>
  <Override PartName="/ppt/tags/tag1764.xml" ContentType="application/vnd.openxmlformats-officedocument.presentationml.tags+xml"/>
  <Override PartName="/ppt/tags/tag1765.xml" ContentType="application/vnd.openxmlformats-officedocument.presentationml.tags+xml"/>
  <Override PartName="/ppt/tags/tag1766.xml" ContentType="application/vnd.openxmlformats-officedocument.presentationml.tags+xml"/>
  <Override PartName="/ppt/tags/tag1767.xml" ContentType="application/vnd.openxmlformats-officedocument.presentationml.tags+xml"/>
  <Override PartName="/ppt/tags/tag1768.xml" ContentType="application/vnd.openxmlformats-officedocument.presentationml.tags+xml"/>
  <Override PartName="/ppt/tags/tag1769.xml" ContentType="application/vnd.openxmlformats-officedocument.presentationml.tags+xml"/>
  <Override PartName="/ppt/tags/tag1770.xml" ContentType="application/vnd.openxmlformats-officedocument.presentationml.tags+xml"/>
  <Override PartName="/ppt/tags/tag1771.xml" ContentType="application/vnd.openxmlformats-officedocument.presentationml.tags+xml"/>
  <Override PartName="/ppt/tags/tag1772.xml" ContentType="application/vnd.openxmlformats-officedocument.presentationml.tags+xml"/>
  <Override PartName="/ppt/tags/tag1773.xml" ContentType="application/vnd.openxmlformats-officedocument.presentationml.tags+xml"/>
  <Override PartName="/ppt/tags/tag1774.xml" ContentType="application/vnd.openxmlformats-officedocument.presentationml.tags+xml"/>
  <Override PartName="/ppt/tags/tag1775.xml" ContentType="application/vnd.openxmlformats-officedocument.presentationml.tags+xml"/>
  <Override PartName="/ppt/tags/tag1776.xml" ContentType="application/vnd.openxmlformats-officedocument.presentationml.tags+xml"/>
  <Override PartName="/ppt/tags/tag1777.xml" ContentType="application/vnd.openxmlformats-officedocument.presentationml.tags+xml"/>
  <Override PartName="/ppt/tags/tag1778.xml" ContentType="application/vnd.openxmlformats-officedocument.presentationml.tags+xml"/>
  <Override PartName="/ppt/tags/tag1779.xml" ContentType="application/vnd.openxmlformats-officedocument.presentationml.tags+xml"/>
  <Override PartName="/ppt/tags/tag1780.xml" ContentType="application/vnd.openxmlformats-officedocument.presentationml.tags+xml"/>
  <Override PartName="/ppt/tags/tag1781.xml" ContentType="application/vnd.openxmlformats-officedocument.presentationml.tags+xml"/>
  <Override PartName="/ppt/notesSlides/notesSlide39.xml" ContentType="application/vnd.openxmlformats-officedocument.presentationml.notesSlide+xml"/>
  <Override PartName="/ppt/tags/tag1782.xml" ContentType="application/vnd.openxmlformats-officedocument.presentationml.tags+xml"/>
  <Override PartName="/ppt/tags/tag1783.xml" ContentType="application/vnd.openxmlformats-officedocument.presentationml.tags+xml"/>
  <Override PartName="/ppt/tags/tag1784.xml" ContentType="application/vnd.openxmlformats-officedocument.presentationml.tags+xml"/>
  <Override PartName="/ppt/tags/tag1785.xml" ContentType="application/vnd.openxmlformats-officedocument.presentationml.tags+xml"/>
  <Override PartName="/ppt/tags/tag1786.xml" ContentType="application/vnd.openxmlformats-officedocument.presentationml.tags+xml"/>
  <Override PartName="/ppt/tags/tag1787.xml" ContentType="application/vnd.openxmlformats-officedocument.presentationml.tags+xml"/>
  <Override PartName="/ppt/tags/tag1788.xml" ContentType="application/vnd.openxmlformats-officedocument.presentationml.tags+xml"/>
  <Override PartName="/ppt/tags/tag1789.xml" ContentType="application/vnd.openxmlformats-officedocument.presentationml.tags+xml"/>
  <Override PartName="/ppt/tags/tag1790.xml" ContentType="application/vnd.openxmlformats-officedocument.presentationml.tags+xml"/>
  <Override PartName="/ppt/tags/tag1791.xml" ContentType="application/vnd.openxmlformats-officedocument.presentationml.tags+xml"/>
  <Override PartName="/ppt/tags/tag1792.xml" ContentType="application/vnd.openxmlformats-officedocument.presentationml.tags+xml"/>
  <Override PartName="/ppt/tags/tag1793.xml" ContentType="application/vnd.openxmlformats-officedocument.presentationml.tags+xml"/>
  <Override PartName="/ppt/tags/tag1794.xml" ContentType="application/vnd.openxmlformats-officedocument.presentationml.tags+xml"/>
  <Override PartName="/ppt/tags/tag1795.xml" ContentType="application/vnd.openxmlformats-officedocument.presentationml.tags+xml"/>
  <Override PartName="/ppt/tags/tag1796.xml" ContentType="application/vnd.openxmlformats-officedocument.presentationml.tags+xml"/>
  <Override PartName="/ppt/tags/tag1797.xml" ContentType="application/vnd.openxmlformats-officedocument.presentationml.tags+xml"/>
  <Override PartName="/ppt/tags/tag1798.xml" ContentType="application/vnd.openxmlformats-officedocument.presentationml.tags+xml"/>
  <Override PartName="/ppt/tags/tag1799.xml" ContentType="application/vnd.openxmlformats-officedocument.presentationml.tags+xml"/>
  <Override PartName="/ppt/tags/tag1800.xml" ContentType="application/vnd.openxmlformats-officedocument.presentationml.tags+xml"/>
  <Override PartName="/ppt/tags/tag1801.xml" ContentType="application/vnd.openxmlformats-officedocument.presentationml.tags+xml"/>
  <Override PartName="/ppt/tags/tag1802.xml" ContentType="application/vnd.openxmlformats-officedocument.presentationml.tags+xml"/>
  <Override PartName="/ppt/tags/tag1803.xml" ContentType="application/vnd.openxmlformats-officedocument.presentationml.tags+xml"/>
  <Override PartName="/ppt/tags/tag1804.xml" ContentType="application/vnd.openxmlformats-officedocument.presentationml.tags+xml"/>
  <Override PartName="/ppt/tags/tag1805.xml" ContentType="application/vnd.openxmlformats-officedocument.presentationml.tags+xml"/>
  <Override PartName="/ppt/tags/tag1806.xml" ContentType="application/vnd.openxmlformats-officedocument.presentationml.tags+xml"/>
  <Override PartName="/ppt/tags/tag1807.xml" ContentType="application/vnd.openxmlformats-officedocument.presentationml.tags+xml"/>
  <Override PartName="/ppt/tags/tag1808.xml" ContentType="application/vnd.openxmlformats-officedocument.presentationml.tags+xml"/>
  <Override PartName="/ppt/tags/tag1809.xml" ContentType="application/vnd.openxmlformats-officedocument.presentationml.tags+xml"/>
  <Override PartName="/ppt/tags/tag1810.xml" ContentType="application/vnd.openxmlformats-officedocument.presentationml.tags+xml"/>
  <Override PartName="/ppt/tags/tag1811.xml" ContentType="application/vnd.openxmlformats-officedocument.presentationml.tags+xml"/>
  <Override PartName="/ppt/tags/tag1812.xml" ContentType="application/vnd.openxmlformats-officedocument.presentationml.tags+xml"/>
  <Override PartName="/ppt/tags/tag1813.xml" ContentType="application/vnd.openxmlformats-officedocument.presentationml.tags+xml"/>
  <Override PartName="/ppt/tags/tag1814.xml" ContentType="application/vnd.openxmlformats-officedocument.presentationml.tags+xml"/>
  <Override PartName="/ppt/tags/tag1815.xml" ContentType="application/vnd.openxmlformats-officedocument.presentationml.tags+xml"/>
  <Override PartName="/ppt/tags/tag1816.xml" ContentType="application/vnd.openxmlformats-officedocument.presentationml.tags+xml"/>
  <Override PartName="/ppt/tags/tag1817.xml" ContentType="application/vnd.openxmlformats-officedocument.presentationml.tags+xml"/>
  <Override PartName="/ppt/tags/tag1818.xml" ContentType="application/vnd.openxmlformats-officedocument.presentationml.tags+xml"/>
  <Override PartName="/ppt/tags/tag1819.xml" ContentType="application/vnd.openxmlformats-officedocument.presentationml.tags+xml"/>
  <Override PartName="/ppt/tags/tag1820.xml" ContentType="application/vnd.openxmlformats-officedocument.presentationml.tags+xml"/>
  <Override PartName="/ppt/tags/tag1821.xml" ContentType="application/vnd.openxmlformats-officedocument.presentationml.tags+xml"/>
  <Override PartName="/ppt/tags/tag1822.xml" ContentType="application/vnd.openxmlformats-officedocument.presentationml.tags+xml"/>
  <Override PartName="/ppt/tags/tag1823.xml" ContentType="application/vnd.openxmlformats-officedocument.presentationml.tags+xml"/>
  <Override PartName="/ppt/tags/tag1824.xml" ContentType="application/vnd.openxmlformats-officedocument.presentationml.tags+xml"/>
  <Override PartName="/ppt/tags/tag1825.xml" ContentType="application/vnd.openxmlformats-officedocument.presentationml.tags+xml"/>
  <Override PartName="/ppt/tags/tag1826.xml" ContentType="application/vnd.openxmlformats-officedocument.presentationml.tags+xml"/>
  <Override PartName="/ppt/tags/tag1827.xml" ContentType="application/vnd.openxmlformats-officedocument.presentationml.tags+xml"/>
  <Override PartName="/ppt/notesSlides/notesSlide40.xml" ContentType="application/vnd.openxmlformats-officedocument.presentationml.notesSlide+xml"/>
  <Override PartName="/ppt/ink/ink2.xml" ContentType="application/inkml+xml"/>
  <Override PartName="/ppt/tags/tag1828.xml" ContentType="application/vnd.openxmlformats-officedocument.presentationml.tags+xml"/>
  <Override PartName="/ppt/tags/tag1829.xml" ContentType="application/vnd.openxmlformats-officedocument.presentationml.tags+xml"/>
  <Override PartName="/ppt/tags/tag1830.xml" ContentType="application/vnd.openxmlformats-officedocument.presentationml.tags+xml"/>
  <Override PartName="/ppt/tags/tag1831.xml" ContentType="application/vnd.openxmlformats-officedocument.presentationml.tags+xml"/>
  <Override PartName="/ppt/tags/tag1832.xml" ContentType="application/vnd.openxmlformats-officedocument.presentationml.tags+xml"/>
  <Override PartName="/ppt/tags/tag1833.xml" ContentType="application/vnd.openxmlformats-officedocument.presentationml.tags+xml"/>
  <Override PartName="/ppt/tags/tag1834.xml" ContentType="application/vnd.openxmlformats-officedocument.presentationml.tags+xml"/>
  <Override PartName="/ppt/tags/tag1835.xml" ContentType="application/vnd.openxmlformats-officedocument.presentationml.tags+xml"/>
  <Override PartName="/ppt/tags/tag1836.xml" ContentType="application/vnd.openxmlformats-officedocument.presentationml.tags+xml"/>
  <Override PartName="/ppt/tags/tag1837.xml" ContentType="application/vnd.openxmlformats-officedocument.presentationml.tags+xml"/>
  <Override PartName="/ppt/tags/tag1838.xml" ContentType="application/vnd.openxmlformats-officedocument.presentationml.tags+xml"/>
  <Override PartName="/ppt/tags/tag1839.xml" ContentType="application/vnd.openxmlformats-officedocument.presentationml.tags+xml"/>
  <Override PartName="/ppt/tags/tag1840.xml" ContentType="application/vnd.openxmlformats-officedocument.presentationml.tags+xml"/>
  <Override PartName="/ppt/tags/tag1841.xml" ContentType="application/vnd.openxmlformats-officedocument.presentationml.tags+xml"/>
  <Override PartName="/ppt/tags/tag1842.xml" ContentType="application/vnd.openxmlformats-officedocument.presentationml.tags+xml"/>
  <Override PartName="/ppt/tags/tag1843.xml" ContentType="application/vnd.openxmlformats-officedocument.presentationml.tags+xml"/>
  <Override PartName="/ppt/tags/tag1844.xml" ContentType="application/vnd.openxmlformats-officedocument.presentationml.tags+xml"/>
  <Override PartName="/ppt/tags/tag1845.xml" ContentType="application/vnd.openxmlformats-officedocument.presentationml.tags+xml"/>
  <Override PartName="/ppt/tags/tag1846.xml" ContentType="application/vnd.openxmlformats-officedocument.presentationml.tags+xml"/>
  <Override PartName="/ppt/tags/tag1847.xml" ContentType="application/vnd.openxmlformats-officedocument.presentationml.tags+xml"/>
  <Override PartName="/ppt/tags/tag1848.xml" ContentType="application/vnd.openxmlformats-officedocument.presentationml.tags+xml"/>
  <Override PartName="/ppt/tags/tag1849.xml" ContentType="application/vnd.openxmlformats-officedocument.presentationml.tags+xml"/>
  <Override PartName="/ppt/tags/tag1850.xml" ContentType="application/vnd.openxmlformats-officedocument.presentationml.tags+xml"/>
  <Override PartName="/ppt/tags/tag1851.xml" ContentType="application/vnd.openxmlformats-officedocument.presentationml.tags+xml"/>
  <Override PartName="/ppt/tags/tag1852.xml" ContentType="application/vnd.openxmlformats-officedocument.presentationml.tags+xml"/>
  <Override PartName="/ppt/tags/tag1853.xml" ContentType="application/vnd.openxmlformats-officedocument.presentationml.tags+xml"/>
  <Override PartName="/ppt/tags/tag1854.xml" ContentType="application/vnd.openxmlformats-officedocument.presentationml.tags+xml"/>
  <Override PartName="/ppt/tags/tag1855.xml" ContentType="application/vnd.openxmlformats-officedocument.presentationml.tags+xml"/>
  <Override PartName="/ppt/tags/tag1856.xml" ContentType="application/vnd.openxmlformats-officedocument.presentationml.tags+xml"/>
  <Override PartName="/ppt/tags/tag1857.xml" ContentType="application/vnd.openxmlformats-officedocument.presentationml.tags+xml"/>
  <Override PartName="/ppt/tags/tag1858.xml" ContentType="application/vnd.openxmlformats-officedocument.presentationml.tags+xml"/>
  <Override PartName="/ppt/tags/tag1859.xml" ContentType="application/vnd.openxmlformats-officedocument.presentationml.tags+xml"/>
  <Override PartName="/ppt/tags/tag1860.xml" ContentType="application/vnd.openxmlformats-officedocument.presentationml.tags+xml"/>
  <Override PartName="/ppt/tags/tag1861.xml" ContentType="application/vnd.openxmlformats-officedocument.presentationml.tags+xml"/>
  <Override PartName="/ppt/tags/tag1862.xml" ContentType="application/vnd.openxmlformats-officedocument.presentationml.tags+xml"/>
  <Override PartName="/ppt/tags/tag1863.xml" ContentType="application/vnd.openxmlformats-officedocument.presentationml.tags+xml"/>
  <Override PartName="/ppt/tags/tag1864.xml" ContentType="application/vnd.openxmlformats-officedocument.presentationml.tags+xml"/>
  <Override PartName="/ppt/tags/tag1865.xml" ContentType="application/vnd.openxmlformats-officedocument.presentationml.tags+xml"/>
  <Override PartName="/ppt/tags/tag1866.xml" ContentType="application/vnd.openxmlformats-officedocument.presentationml.tags+xml"/>
  <Override PartName="/ppt/tags/tag1867.xml" ContentType="application/vnd.openxmlformats-officedocument.presentationml.tags+xml"/>
  <Override PartName="/ppt/tags/tag1868.xml" ContentType="application/vnd.openxmlformats-officedocument.presentationml.tags+xml"/>
  <Override PartName="/ppt/tags/tag1869.xml" ContentType="application/vnd.openxmlformats-officedocument.presentationml.tags+xml"/>
  <Override PartName="/ppt/tags/tag1870.xml" ContentType="application/vnd.openxmlformats-officedocument.presentationml.tags+xml"/>
  <Override PartName="/ppt/tags/tag1871.xml" ContentType="application/vnd.openxmlformats-officedocument.presentationml.tags+xml"/>
  <Override PartName="/ppt/notesSlides/notesSlide41.xml" ContentType="application/vnd.openxmlformats-officedocument.presentationml.notesSlide+xml"/>
  <Override PartName="/ppt/tags/tag1872.xml" ContentType="application/vnd.openxmlformats-officedocument.presentationml.tags+xml"/>
  <Override PartName="/ppt/tags/tag1873.xml" ContentType="application/vnd.openxmlformats-officedocument.presentationml.tags+xml"/>
  <Override PartName="/ppt/tags/tag1874.xml" ContentType="application/vnd.openxmlformats-officedocument.presentationml.tags+xml"/>
  <Override PartName="/ppt/tags/tag1875.xml" ContentType="application/vnd.openxmlformats-officedocument.presentationml.tags+xml"/>
  <Override PartName="/ppt/tags/tag1876.xml" ContentType="application/vnd.openxmlformats-officedocument.presentationml.tags+xml"/>
  <Override PartName="/ppt/tags/tag1877.xml" ContentType="application/vnd.openxmlformats-officedocument.presentationml.tags+xml"/>
  <Override PartName="/ppt/tags/tag1878.xml" ContentType="application/vnd.openxmlformats-officedocument.presentationml.tags+xml"/>
  <Override PartName="/ppt/tags/tag1879.xml" ContentType="application/vnd.openxmlformats-officedocument.presentationml.tags+xml"/>
  <Override PartName="/ppt/tags/tag1880.xml" ContentType="application/vnd.openxmlformats-officedocument.presentationml.tags+xml"/>
  <Override PartName="/ppt/tags/tag1881.xml" ContentType="application/vnd.openxmlformats-officedocument.presentationml.tags+xml"/>
  <Override PartName="/ppt/tags/tag1882.xml" ContentType="application/vnd.openxmlformats-officedocument.presentationml.tags+xml"/>
  <Override PartName="/ppt/tags/tag1883.xml" ContentType="application/vnd.openxmlformats-officedocument.presentationml.tags+xml"/>
  <Override PartName="/ppt/tags/tag1884.xml" ContentType="application/vnd.openxmlformats-officedocument.presentationml.tags+xml"/>
  <Override PartName="/ppt/tags/tag1885.xml" ContentType="application/vnd.openxmlformats-officedocument.presentationml.tags+xml"/>
  <Override PartName="/ppt/tags/tag1886.xml" ContentType="application/vnd.openxmlformats-officedocument.presentationml.tags+xml"/>
  <Override PartName="/ppt/tags/tag1887.xml" ContentType="application/vnd.openxmlformats-officedocument.presentationml.tags+xml"/>
  <Override PartName="/ppt/tags/tag1888.xml" ContentType="application/vnd.openxmlformats-officedocument.presentationml.tags+xml"/>
  <Override PartName="/ppt/tags/tag1889.xml" ContentType="application/vnd.openxmlformats-officedocument.presentationml.tags+xml"/>
  <Override PartName="/ppt/tags/tag1890.xml" ContentType="application/vnd.openxmlformats-officedocument.presentationml.tags+xml"/>
  <Override PartName="/ppt/tags/tag1891.xml" ContentType="application/vnd.openxmlformats-officedocument.presentationml.tags+xml"/>
  <Override PartName="/ppt/tags/tag1892.xml" ContentType="application/vnd.openxmlformats-officedocument.presentationml.tags+xml"/>
  <Override PartName="/ppt/tags/tag1893.xml" ContentType="application/vnd.openxmlformats-officedocument.presentationml.tags+xml"/>
  <Override PartName="/ppt/tags/tag1894.xml" ContentType="application/vnd.openxmlformats-officedocument.presentationml.tags+xml"/>
  <Override PartName="/ppt/tags/tag1895.xml" ContentType="application/vnd.openxmlformats-officedocument.presentationml.tags+xml"/>
  <Override PartName="/ppt/tags/tag1896.xml" ContentType="application/vnd.openxmlformats-officedocument.presentationml.tags+xml"/>
  <Override PartName="/ppt/tags/tag1897.xml" ContentType="application/vnd.openxmlformats-officedocument.presentationml.tags+xml"/>
  <Override PartName="/ppt/tags/tag1898.xml" ContentType="application/vnd.openxmlformats-officedocument.presentationml.tags+xml"/>
  <Override PartName="/ppt/tags/tag1899.xml" ContentType="application/vnd.openxmlformats-officedocument.presentationml.tags+xml"/>
  <Override PartName="/ppt/tags/tag1900.xml" ContentType="application/vnd.openxmlformats-officedocument.presentationml.tags+xml"/>
  <Override PartName="/ppt/tags/tag1901.xml" ContentType="application/vnd.openxmlformats-officedocument.presentationml.tags+xml"/>
  <Override PartName="/ppt/tags/tag1902.xml" ContentType="application/vnd.openxmlformats-officedocument.presentationml.tags+xml"/>
  <Override PartName="/ppt/tags/tag1903.xml" ContentType="application/vnd.openxmlformats-officedocument.presentationml.tags+xml"/>
  <Override PartName="/ppt/tags/tag1904.xml" ContentType="application/vnd.openxmlformats-officedocument.presentationml.tags+xml"/>
  <Override PartName="/ppt/tags/tag1905.xml" ContentType="application/vnd.openxmlformats-officedocument.presentationml.tags+xml"/>
  <Override PartName="/ppt/tags/tag1906.xml" ContentType="application/vnd.openxmlformats-officedocument.presentationml.tags+xml"/>
  <Override PartName="/ppt/tags/tag1907.xml" ContentType="application/vnd.openxmlformats-officedocument.presentationml.tags+xml"/>
  <Override PartName="/ppt/tags/tag1908.xml" ContentType="application/vnd.openxmlformats-officedocument.presentationml.tags+xml"/>
  <Override PartName="/ppt/tags/tag1909.xml" ContentType="application/vnd.openxmlformats-officedocument.presentationml.tags+xml"/>
  <Override PartName="/ppt/tags/tag1910.xml" ContentType="application/vnd.openxmlformats-officedocument.presentationml.tags+xml"/>
  <Override PartName="/ppt/tags/tag1911.xml" ContentType="application/vnd.openxmlformats-officedocument.presentationml.tags+xml"/>
  <Override PartName="/ppt/tags/tag1912.xml" ContentType="application/vnd.openxmlformats-officedocument.presentationml.tags+xml"/>
  <Override PartName="/ppt/tags/tag1913.xml" ContentType="application/vnd.openxmlformats-officedocument.presentationml.tags+xml"/>
  <Override PartName="/ppt/tags/tag1914.xml" ContentType="application/vnd.openxmlformats-officedocument.presentationml.tags+xml"/>
  <Override PartName="/ppt/tags/tag1915.xml" ContentType="application/vnd.openxmlformats-officedocument.presentationml.tags+xml"/>
  <Override PartName="/ppt/tags/tag1916.xml" ContentType="application/vnd.openxmlformats-officedocument.presentationml.tags+xml"/>
  <Override PartName="/ppt/tags/tag1917.xml" ContentType="application/vnd.openxmlformats-officedocument.presentationml.tags+xml"/>
  <Override PartName="/ppt/tags/tag1918.xml" ContentType="application/vnd.openxmlformats-officedocument.presentationml.tags+xml"/>
  <Override PartName="/ppt/tags/tag1919.xml" ContentType="application/vnd.openxmlformats-officedocument.presentationml.tags+xml"/>
  <Override PartName="/ppt/tags/tag1920.xml" ContentType="application/vnd.openxmlformats-officedocument.presentationml.tags+xml"/>
  <Override PartName="/ppt/tags/tag1921.xml" ContentType="application/vnd.openxmlformats-officedocument.presentationml.tags+xml"/>
  <Override PartName="/ppt/tags/tag1922.xml" ContentType="application/vnd.openxmlformats-officedocument.presentationml.tags+xml"/>
  <Override PartName="/ppt/tags/tag1923.xml" ContentType="application/vnd.openxmlformats-officedocument.presentationml.tags+xml"/>
  <Override PartName="/ppt/tags/tag1924.xml" ContentType="application/vnd.openxmlformats-officedocument.presentationml.tags+xml"/>
  <Override PartName="/ppt/tags/tag1925.xml" ContentType="application/vnd.openxmlformats-officedocument.presentationml.tags+xml"/>
  <Override PartName="/ppt/tags/tag1926.xml" ContentType="application/vnd.openxmlformats-officedocument.presentationml.tags+xml"/>
  <Override PartName="/ppt/tags/tag1927.xml" ContentType="application/vnd.openxmlformats-officedocument.presentationml.tags+xml"/>
  <Override PartName="/ppt/tags/tag1928.xml" ContentType="application/vnd.openxmlformats-officedocument.presentationml.tags+xml"/>
  <Override PartName="/ppt/tags/tag1929.xml" ContentType="application/vnd.openxmlformats-officedocument.presentationml.tags+xml"/>
  <Override PartName="/ppt/tags/tag1930.xml" ContentType="application/vnd.openxmlformats-officedocument.presentationml.tags+xml"/>
  <Override PartName="/ppt/notesSlides/notesSlide42.xml" ContentType="application/vnd.openxmlformats-officedocument.presentationml.notesSlide+xml"/>
  <Override PartName="/ppt/tags/tag1931.xml" ContentType="application/vnd.openxmlformats-officedocument.presentationml.tags+xml"/>
  <Override PartName="/ppt/tags/tag1932.xml" ContentType="application/vnd.openxmlformats-officedocument.presentationml.tags+xml"/>
  <Override PartName="/ppt/tags/tag1933.xml" ContentType="application/vnd.openxmlformats-officedocument.presentationml.tags+xml"/>
  <Override PartName="/ppt/tags/tag1934.xml" ContentType="application/vnd.openxmlformats-officedocument.presentationml.tags+xml"/>
  <Override PartName="/ppt/tags/tag1935.xml" ContentType="application/vnd.openxmlformats-officedocument.presentationml.tags+xml"/>
  <Override PartName="/ppt/tags/tag1936.xml" ContentType="application/vnd.openxmlformats-officedocument.presentationml.tags+xml"/>
  <Override PartName="/ppt/tags/tag1937.xml" ContentType="application/vnd.openxmlformats-officedocument.presentationml.tags+xml"/>
  <Override PartName="/ppt/tags/tag1938.xml" ContentType="application/vnd.openxmlformats-officedocument.presentationml.tags+xml"/>
  <Override PartName="/ppt/tags/tag1939.xml" ContentType="application/vnd.openxmlformats-officedocument.presentationml.tags+xml"/>
  <Override PartName="/ppt/tags/tag1940.xml" ContentType="application/vnd.openxmlformats-officedocument.presentationml.tags+xml"/>
  <Override PartName="/ppt/tags/tag1941.xml" ContentType="application/vnd.openxmlformats-officedocument.presentationml.tags+xml"/>
  <Override PartName="/ppt/tags/tag1942.xml" ContentType="application/vnd.openxmlformats-officedocument.presentationml.tags+xml"/>
  <Override PartName="/ppt/tags/tag1943.xml" ContentType="application/vnd.openxmlformats-officedocument.presentationml.tags+xml"/>
  <Override PartName="/ppt/ink/ink3.xml" ContentType="application/inkml+xml"/>
  <Override PartName="/ppt/tags/tag1944.xml" ContentType="application/vnd.openxmlformats-officedocument.presentationml.tags+xml"/>
  <Override PartName="/ppt/tags/tag1945.xml" ContentType="application/vnd.openxmlformats-officedocument.presentationml.tags+xml"/>
  <Override PartName="/ppt/ink/ink4.xml" ContentType="application/inkml+xml"/>
  <Override PartName="/ppt/tags/tag1946.xml" ContentType="application/vnd.openxmlformats-officedocument.presentationml.tags+xml"/>
  <Override PartName="/ppt/tags/tag1947.xml" ContentType="application/vnd.openxmlformats-officedocument.presentationml.tags+xml"/>
  <Override PartName="/ppt/tags/tag1948.xml" ContentType="application/vnd.openxmlformats-officedocument.presentationml.tags+xml"/>
  <Override PartName="/ppt/tags/tag1949.xml" ContentType="application/vnd.openxmlformats-officedocument.presentationml.tags+xml"/>
  <Override PartName="/ppt/notesSlides/notesSlide43.xml" ContentType="application/vnd.openxmlformats-officedocument.presentationml.notesSlide+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83648" r:id="rId1"/>
    <p:sldMasterId id="2147483699" r:id="rId2"/>
  </p:sldMasterIdLst>
  <p:notesMasterIdLst>
    <p:notesMasterId r:id="rId62"/>
  </p:notesMasterIdLst>
  <p:handoutMasterIdLst>
    <p:handoutMasterId r:id="rId63"/>
  </p:handoutMasterIdLst>
  <p:sldIdLst>
    <p:sldId id="428" r:id="rId3"/>
    <p:sldId id="439" r:id="rId4"/>
    <p:sldId id="371" r:id="rId5"/>
    <p:sldId id="372" r:id="rId6"/>
    <p:sldId id="434" r:id="rId7"/>
    <p:sldId id="374" r:id="rId8"/>
    <p:sldId id="375" r:id="rId9"/>
    <p:sldId id="376" r:id="rId10"/>
    <p:sldId id="377" r:id="rId11"/>
    <p:sldId id="378" r:id="rId12"/>
    <p:sldId id="379" r:id="rId13"/>
    <p:sldId id="380" r:id="rId14"/>
    <p:sldId id="381" r:id="rId15"/>
    <p:sldId id="382" r:id="rId16"/>
    <p:sldId id="383" r:id="rId17"/>
    <p:sldId id="384" r:id="rId18"/>
    <p:sldId id="385" r:id="rId19"/>
    <p:sldId id="386" r:id="rId20"/>
    <p:sldId id="387" r:id="rId21"/>
    <p:sldId id="388" r:id="rId22"/>
    <p:sldId id="389" r:id="rId23"/>
    <p:sldId id="390" r:id="rId24"/>
    <p:sldId id="391" r:id="rId25"/>
    <p:sldId id="392" r:id="rId26"/>
    <p:sldId id="393" r:id="rId27"/>
    <p:sldId id="394" r:id="rId28"/>
    <p:sldId id="395" r:id="rId29"/>
    <p:sldId id="396" r:id="rId30"/>
    <p:sldId id="397" r:id="rId31"/>
    <p:sldId id="398" r:id="rId32"/>
    <p:sldId id="401" r:id="rId33"/>
    <p:sldId id="402" r:id="rId34"/>
    <p:sldId id="403" r:id="rId35"/>
    <p:sldId id="404" r:id="rId36"/>
    <p:sldId id="405" r:id="rId37"/>
    <p:sldId id="406" r:id="rId38"/>
    <p:sldId id="407" r:id="rId39"/>
    <p:sldId id="408" r:id="rId40"/>
    <p:sldId id="409" r:id="rId41"/>
    <p:sldId id="410" r:id="rId42"/>
    <p:sldId id="411" r:id="rId43"/>
    <p:sldId id="412" r:id="rId44"/>
    <p:sldId id="413" r:id="rId45"/>
    <p:sldId id="414" r:id="rId46"/>
    <p:sldId id="415" r:id="rId47"/>
    <p:sldId id="416" r:id="rId48"/>
    <p:sldId id="417" r:id="rId49"/>
    <p:sldId id="418" r:id="rId50"/>
    <p:sldId id="419" r:id="rId51"/>
    <p:sldId id="420" r:id="rId52"/>
    <p:sldId id="435" r:id="rId53"/>
    <p:sldId id="436" r:id="rId54"/>
    <p:sldId id="437" r:id="rId55"/>
    <p:sldId id="438" r:id="rId56"/>
    <p:sldId id="423" r:id="rId57"/>
    <p:sldId id="424" r:id="rId58"/>
    <p:sldId id="425" r:id="rId59"/>
    <p:sldId id="426" r:id="rId60"/>
    <p:sldId id="427" r:id="rId61"/>
  </p:sldIdLst>
  <p:sldSz cx="9144000" cy="5143500" type="screen16x9"/>
  <p:notesSz cx="6881813" cy="9296400"/>
  <p:custDataLst>
    <p:tags r:id="rId64"/>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515"/>
    <a:srgbClr val="3C3623"/>
    <a:srgbClr val="DBCECC"/>
    <a:srgbClr val="EEE8E7"/>
    <a:srgbClr val="BBB7B7"/>
    <a:srgbClr val="8D3C1E"/>
    <a:srgbClr val="D6DDD3"/>
    <a:srgbClr val="EDE8DD"/>
    <a:srgbClr val="C2B7A1"/>
    <a:srgbClr val="9188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3" autoAdjust="0"/>
    <p:restoredTop sz="92572" autoAdjust="0"/>
  </p:normalViewPr>
  <p:slideViewPr>
    <p:cSldViewPr snapToGrid="0" snapToObjects="1">
      <p:cViewPr varScale="1">
        <p:scale>
          <a:sx n="124" d="100"/>
          <a:sy n="124" d="100"/>
        </p:scale>
        <p:origin x="63" y="26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wrap="square" lIns="92446" tIns="46223" rIns="92446" bIns="46223"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11/15/2024</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wrap="square" lIns="92446" tIns="46223" rIns="92446" bIns="46223"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22-11-30T05:29:07.208"/>
    </inkml:context>
    <inkml:brush xml:id="br0">
      <inkml:brushProperty name="width" value="0.05292" units="cm"/>
      <inkml:brushProperty name="height" value="0.05292" units="cm"/>
      <inkml:brushProperty name="color" value="#FF0000"/>
    </inkml:brush>
  </inkml:definitions>
  <inkml:trace contextRef="#ctx0" brushRef="#br0">5456 6919 19 0,'-9'-7'9'0,"5"21"8"0,4-11-11 16,0-10-5-16,0 7 1 15,0-3-1-15,0 0 0 16,0-1 0-16,0-2 0 16,0-1-1-16,0 4 0 15,0-4 1-15,0 7 1 0,0 0 1 16,0 0 1-16,0 0-1 15,4 10 0-15,-4-3-1 16,9 3 1-16,0 3-1 16,4 0 0-16,1 4 0 15,8 9 0-15,0 1-1 16,0 0 0-16,4-1-1 16,-3-3 1-16,8 1 4 15,-9-11 0-15,4 0-2 16,1-6 0-16,-1-11 1 15,5-2 0-15,0-4-4 16,-4-17 1-16,-1 4-1 16,-3-4 0-16,-1-6 0 15,-5-7 0-15,-3-6-7 0,-1-4 0 16,0 4-4-16,-4-1 0 16,0 8-2-16,0 12 0 15,0 14-13-15,4 9 0 16</inkml:trace>
  <inkml:trace contextRef="#ctx0" brushRef="#br0" timeOffset="1">5943 7145 27 0,'-9'-4'13'0,"18"-9"2"15,-9 16-13-15,-5-6 0 16,1 3 1-16,4 0 0 16,-4-3 0-16,4 3-4 15,0 6 1-15,-5 4 4 16,1 4 1-16,-1 12 0 15,1 14 0-15,-1 6-4 16,5 1 1-16,0 6-2 16,0-3 0-16,0-7-1 15,0-3 1-15,0-4-8 16,0-3 1-16,-4-3-8 0,4-13 0 16,0-7-6-16,9-7 0 15</inkml:trace>
  <inkml:trace contextRef="#ctx0" brushRef="#br0" timeOffset="2">6279 7175 36 0,'-9'-4'18'0,"5"4"0"0,4 0-18 0,-5 4 1 15,1-4 1-15,0 0-3 16,-1 0 0-16,5 3 1 16,0 3 0-16,0 1 0 15,0 3 0-15,0 3 0 16,5 1 1-16,3-1-1 16,1-3 0-16,5 0 0 15,3 0 1-15,1-4-1 16,0-2 0-16,-1-1 0 15,1-3 0-15,-5 3 0 16,1-3 0-16,-5 0-2 16,-5 0 0-16,0-3 3 15,1 0 1-15,-1-1-1 16,-4 1 0-16,0 3-2 0,0 0 1 16,5-3 0-16,-1-1 1 15,-4 4-2-15,5-3 1 16,-1-4 0-16,0 1 1 15,5-4-1-15,0-3 1 16,0-1-1-16,0 1 1 16,-5-4-1-16,1 1 0 15,-1-1 2-15,-4-6 0 16,-4-7-3-16,-5 10 1 16,0-6 0-16,-4-4 0 15,-1 3 0-15,1 7 1 16,-5 7 0-16,1 3 0 15,-5 7 0-15,-1 13 0 0,1 0-3 16,0 3 0-16,0 10 0 16,0 4 0-16,4-4-8 15,-4 0 0-15,9-6-10 16,4 0 0-16,9-11 11 16,13 7 1-16</inkml:trace>
  <inkml:trace contextRef="#ctx0" brushRef="#br0" timeOffset="3">6837 6886 33 0,'-22'0'16'0,"0"23"1"0,17-20-17 16,-8 4 0-16,0 0 1 16,-1 3-1-16,1 0 0 15,0 0 0-15,4 3 0 16,4 0-1-16,5-3 1 16,0 7 0-16,9-4 0 15,5 4 2-15,3-4 1 16,5 3-4-16,1 1 0 15,-1 6 1-15,0-6 0 0,-5 3 0 16,1-4 1-16,-9 4 1 16,-5 0 0-16,-4 0-4 15,-4 0 1-15,-9 0 1 16,-9 3 1-16,-5 0-2 16,-4-9 1-16,0-5-6 15,0-5 1-15,0-8-14 16,9-5 1-16,9-11 7 15,13-4 0-15</inkml:trace>
  <inkml:trace contextRef="#ctx0" brushRef="#br0" timeOffset="4">7009 7131 28 0,'0'20'14'0,"18"-16"3"0,-14-1-13 16,5-3-2-16,5-3 0 15,3 3-2-15,1-7 0 16,4 4 0-16,0-1 1 16,0-2 0-16,0-4 0 15,-4 3 1-15,0-13 1 16,-9 4 0-16,-5 2 1 15,-8-9-4-15,-5 10 0 16,-9 0 0-16,-4 6 1 0,-4 4 0 16,-5 9 0-16,0 4 0 15,4 10 1-15,0 7-4 16,5 6 1-16,5-3 1 16,8 3 1-16,4-3-1 15,14-4 0-15,4-2-6 16,10-8 1-16,16-6-8 15,6-7 1-15,3-9-13 16,5-8 1-16</inkml:trace>
  <inkml:trace contextRef="#ctx0" brushRef="#br0" timeOffset="5">7527 7009 31 0,'-9'6'15'0,"-4"47"5"0,13-39-16 16,0 2-3-16,0 7 1 15,0-3 0-15,0-3 0 16,0 0-1-16,4-4 1 16,1 0-1-16,-1-3 1 15,1-3-1-15,-1-4 1 16,0-6-1-16,5-1 1 16,0-9-2-16,0-4 0 15,4-2 0-15,1 2 0 16,-1 0 0-16,0 11 0 15,0-1 0-15,1 4 1 16,-5 9 0-16,-1 4 1 0,-3 4 0 16,-1-1 0-16,-4 0 1 15,0 0 1-15,0 1-4 16,0-1 1-16,0-3 0 16,0-3 0-16,0-1-1 15,0-6 1-15,0 0-1 16,5-6 1-16,4-8-1 15,8 1 0-15,1-4-2 16,4-2 1-16,-4 9 0 16,4-4 0-16,-4 11 2 15,-1 0 0-15,1-1-2 16,0 4 1-16,-5 4 0 16,0 2 0-16,1 4 0 15,-6 0 1-15,1 0-4 0,0-3 0 16,4 3-4-16,1-4 1 15,-6-2-4-15,6-4 0 16,-1-4-2-16,0-2 1 16,5-1-7-16,0-3 0 15,-1-6 14-15,1-1 1 16</inkml:trace>
  <inkml:trace contextRef="#ctx0" brushRef="#br0" timeOffset="6">8142 7032 32 0,'0'10'16'0,"5"36"3"0,-1-29-15 15,0 3-2-15,1 3 1 16,4 13-5 0,0-2 1-16,-1-4-8 15,-3-11 1-15,-1-5-20 16,-4-8 1-16,5-6 27 16,-5-10 0-16</inkml:trace>
  <inkml:trace contextRef="#ctx0" brushRef="#br0" timeOffset="7">7978 6886 43 0,'-26'-3'21'0,"26"6"-3"16,0-3-21-16,4-3-8 16,5-4 0-16,0-3-17 15,13-7 0-15</inkml:trace>
  <inkml:trace contextRef="#ctx0" brushRef="#br0" timeOffset="8">8496 6677 36 0,'0'0'18'0,"22"20"1"0,-17-10-17 16,4 0-2-16,-1 6 0 15,-3 4 1-15,4 3 1 16,0 14-1-16,-1 9 0 16,1 4-1-16,0 0 0 0,-4-4 0 15,-1-3 1-15,0 1-2 16,5-5 0-16,0-5-6 16,-5-8 1-16,1-9-23 15,4-7 0-15,4-7 25 16,-9-10 1-16</inkml:trace>
  <inkml:trace contextRef="#ctx0" brushRef="#br0" timeOffset="8.131">8496 6995 44 0,'13'0'22'0,"23"14"1"15,-23-18-23-15,5 1-1 16,4-7 0-16,4-3-5 0,1 3 0 15,0-7-1-15,-1 7 1 16,10 4 4-16,-10 6 1 16,1 10 2-16,-1 3 1 15,1 7 3-15,4 0 1 16,4-4-3-16,1 4 1 16,-1-3-3-16,0-14 1 15,1 4-1-15,-1-11 0 16,-4 1-2-16,0-13 0 15,-9-1 0-15,-4-3 1 16,-9-3-1-16,-9 0 1 16,-9-1 2-16,-13 4 0 0,-5 7 1 15,-4 10 0-15,-9 16 0 16,1 14 0-16,-1 6-3 16,4 10 0-16,10 0 0 15,8-3 0-15,9 3-1 16,14-10 1-16,8-6-5 15,14-4 1-15,8-6-10 16,0-7 0-16,1-10-15 16,-1-7 0-16</inkml:trace>
  <inkml:trace contextRef="#ctx0" brushRef="#br0" timeOffset="9.131">7903 10366 31 0,'-4'36'15'0,"4"57"1"0,4-59-16 16,-4 15 0-16,0 11 1 15,0 3-3-15,0 7 1 16,5-11-7-16,-1 1 1 16,-4 0-2-16,0 0 0 15,0-11-4-15,4-15 0 16</inkml:trace>
  <inkml:trace contextRef="#ctx0" brushRef="#br0" timeOffset="10.131">7837 10223 36 0,'26'-6'18'15,"50"-24"3"-15,-54 27-18 0,4-1-3 16,5 8 0-16,-4 5 4 15,-1 5 1-15,1 6-5 16,-1 10 0-16,-8 3 0 16,-9 3 1-16,-5 4-1 15,-8 0 1-15,-5 3-5 16,-13-3 0-16,-9-10-5 16,0-7 1-16,5-10-15 15,-1-16 0-15,5-7 14 16,9-3 1-16</inkml:trace>
  <inkml:trace contextRef="#ctx0" brushRef="#br0" timeOffset="11.131">8430 10499 23 0,'35'6'11'0,"5"1"4"0,-36-7-11 16,1 3 0-16,-1-6 1 15,-4 0-1-15,-4-4 0 16,-9 0-2-16,-10 1 0 16,-3 2 2-16,-5 4 0 15,0 7-1-15,0 6 0 16,0 21-1-16,-4 9 1 0,8 3-2 16,5 10 0-16,4-2-2 15,9-11 1-15,5-7-2 16,8-9 1-16,5-11-2 15,5-6 0-15,3-16-2 16,5-18 1-16,0-2 4 16,-4-17 0-16,0 0-1 15,0 3 0-15,-5 10 3 16,0 10 0-16,-4 13 1 16,4 14 1-16,-4 6-2 15,0 7 0-15,0 0-2 16,4 0 1-16,0 10-7 15,5-10 0-15,0-10-12 16,-1-10 1-16,1-4-4 0,9-9 0 16</inkml:trace>
  <inkml:trace contextRef="#ctx0" brushRef="#br0" timeOffset="12.131">8647 10034 44 0,'-9'7'22'0,"0"46"5"0,9-33-22 16,-5 6-1-16,10 21 0 15,-1 13-2-15,1 16 0 16,8 0-4-16,-4-3 0 16,0-3-7-16,4-10 0 0,0-14-1 15,1-10 0-15,3-12-12 16,5-8 1-16,1-16 9 15,3-20 0-15</inkml:trace>
  <inkml:trace contextRef="#ctx0" brushRef="#br0" timeOffset="13.131">9023 10459 39 0,'0'10'19'0,"-18"3"4"15,18 0-19-15,-4 7-1 16,4 4 1-16,0 2-3 15,8 7 0-15,1-3-1 16,5 3 0-16,-1-6 0 0,9 3 0 16,0-10 0-1,0-10 0-15,0-7 1 0,-4-10 1 16,0-9-1-16,-5-11 1 16,-4-6-2-16,-9-7 1 15,-5-3-2-15,-8 6 1 16,-4 4-1-16,-1 10 0 15,-4 3 0-15,0 10 0 16,-1 7-5-16,-3 3 0 16,4 0-3-16,4 0 0 15,9 0-11-15,5 0 1 16,8-3 6-16,14-1 0 16</inkml:trace>
  <inkml:trace contextRef="#ctx0" brushRef="#br0" timeOffset="14.131">9571 10612 39 0,'36'53'19'0,"-5"-20"1"15,-22-23-20-15,0 3 5 16,-1-6 1-16,-8 3-4 16,0-10 1-16,-8-7-1 15,-6-16 0-15,-3-7-2 16,-1-10 0-16,-4-10 3 15,0-16 0-15,-1-10-4 16,6-11 1-16,4 1 1 16,4 6 0-16,4 8-1 15,10 15 1-15,4 14-1 0,4 10 0 16,9 16-1-16,4 11 1 16,5 9 1-16,5 13 0 15,4 11 0-15,-1 16 0 16,6 4-1-16,-1 6 0 15,-4 6-7-15,-5-6 0 16,-4 1-2-16,-4-8 0 16,-5-10-8-16,-4-9 1 15,-1-4-6-15,-17-13 1 32</inkml:trace>
  <inkml:trace contextRef="#ctx0" brushRef="#br0" timeOffset="15.131">9523 10273 50 0,'31'-3'25'0,"48"16"-1"15,-52-13-25-15,8-3-9 16,5-1 0-16,9-9-10 16,-5 0 0-16,5-7 1 15,-1-3 1-15</inkml:trace>
  <inkml:trace contextRef="#ctx0" brushRef="#br0" timeOffset="16.1313">10195 9673 35 0,'-13'16'17'0,"22"34"3"0,-5-27-18 15,5 10 3-15,-4 11 1 16,4 9-4-16,4 0 0 15,5 3-3-15,-1-3 0 16,1-3-6-16,4-4 1 16,0 1-4-16,0-11 1 15,-4-6-10-15,0-7 0 16,4-9 11-16,-4-8 0 16</inkml:trace>
  <inkml:trace contextRef="#ctx0" brushRef="#br0" timeOffset="17.1313">10465 9699 38 0,'-22'17'19'0,"22"3"0"16,5-7-19-16,3 10 4 15,1 10 0-15,9 14-3 16,0 9 1-16,4 4-4 16,0 3 0-16,0-7-2 15,0-3 0-15,0 0-1 16,-4-9 0-16,-5-5-5 0,-4-9 1 16,-4-10-14-16,-5-7 1 15</inkml:trace>
  <inkml:trace contextRef="#ctx0" brushRef="#br0" timeOffset="18.1313">10430 10024 39 0,'-4'14'19'0,"52"-14"3"0,-30 0-20 15,4-4-6-15,0 1 1 16,5-4 2-16,-5 1 0 0,9 2 2 15,-9 4 1-15,0 4-3 16,-4 9 0-16,-1 4 1 16,1-1 1-16,-5 1 0 15,5 3 1-15,0 0-1 16,4 3 1-16,0-13-2 16,5 3 1-16,-1-6-1 15,1-1 0-15,-1-9 1 16,-4-4 1-16,1-6 0 15,-6-4 0-15,1 1 0 16,-5-11 0-16,-8 1-1 16,-1-4 1-16,-8 3-2 15,-10 4 0-15,-8 7-1 16,-9 6 0-16,-4 0 1 0,-5 10 1 16,0 13-2-16,5 7 0 15,4 6-14-15,9 4 0 16,8 3-16-16,19-3 0 15</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1:54:57.542"/>
    </inkml:context>
    <inkml:brush xml:id="br0">
      <inkml:brushProperty name="width" value="0.05292" units="cm"/>
      <inkml:brushProperty name="height" value="0.05292" units="cm"/>
      <inkml:brushProperty name="color" value="#FF0000"/>
    </inkml:brush>
  </inkml:definitions>
  <inkml:trace contextRef="#ctx0" brushRef="#br0">5456 6919 19 0,'-9'-7'9'0,"5"21"8"0,4-11-11 16,0-10-5-16,0 7 1 15,0-3-1-15,0 0 0 16,0-1 0-16,0-2 0 16,0-1-1-16,0 4 0 15,0-4 1-15,0 7 1 0,0 0 1 16,0 0 1-16,0 0-1 15,4 10 0-15,-4-3-1 16,9 3 1-16,0 3-1 16,4 0 0-16,1 4 0 15,8 9 0-15,0 1-1 16,0 0 0-16,4-1-1 16,-3-3 1-16,8 1 4 15,-9-11 0-15,4 0-2 16,1-6 0-16,-1-11 1 15,5-2 0-15,0-4-4 16,-4-17 1-16,-1 4-1 16,-3-4 0-16,-1-6 0 15,-5-7 0-15,-3-6-7 0,-1-4 0 16,0 4-4-16,-4-1 0 16,0 8-2-16,0 12 0 15,0 14-13-15,4 9 0 16</inkml:trace>
  <inkml:trace contextRef="#ctx0" brushRef="#br0" timeOffset="360.2559">5943 7145 27 0,'-9'-4'13'0,"18"-9"2"15,-9 16-13-15,-5-6 0 16,1 3 1-16,4 0 0 16,-4-3 0-16,4 3-4 15,0 6 1-15,-5 4 4 16,1 4 1-16,-1 12 0 15,1 14 0-15,-1 6-4 16,5 1 1-16,0 6-2 16,0-3 0-16,0-7-1 15,0-3 1-15,0-4-8 16,0-3 1-16,-4-3-8 0,4-13 0 16,0-7-6-16,9-7 0 15</inkml:trace>
  <inkml:trace contextRef="#ctx0" brushRef="#br0" timeOffset="975.6926">6279 7175 36 0,'-9'-4'18'0,"5"4"0"0,4 0-18 0,-5 4 1 15,1-4 1-15,0 0-3 16,-1 0 0-16,5 3 1 16,0 3 0-16,0 1 0 15,0 3 0-15,0 3 0 16,5 1 1-16,3-1-1 16,1-3 0-16,5 0 0 15,3 0 1-15,1-4-1 16,0-2 0-16,-1-1 0 15,1-3 0-15,-5 3 0 16,1-3 0-16,-5 0-2 16,-5 0 0-16,0-3 3 15,1 0 1-15,-1-1-1 16,-4 1 0-16,0 3-2 0,0 0 1 16,5-3 0-16,-1-1 1 15,-4 4-2-15,5-3 1 16,-1-4 0-16,0 1 1 15,5-4-1-15,0-3 1 16,0-1-1-16,0 1 1 16,-5-4-1-16,1 1 0 15,-1-1 2-15,-4-6 0 16,-4-7-3-16,-5 10 1 16,0-6 0-16,-4-4 0 15,-1 3 0-15,1 7 1 16,-5 7 0-16,1 3 0 15,-5 7 0-15,-1 13 0 0,1 0-3 16,0 3 0-16,0 10 0 16,0 4 0-16,4-4-8 15,-4 0 0-15,9-6-10 16,4 0 0-16,9-11 11 16,13 7 1-16</inkml:trace>
  <inkml:trace contextRef="#ctx0" brushRef="#br0" timeOffset="1395.9916">6837 6886 33 0,'-22'0'16'0,"0"23"1"0,17-20-17 16,-8 4 0-16,0 0 1 16,-1 3-1-16,1 0 0 15,0 0 0-15,4 3 0 16,4 0-1-16,5-3 1 16,0 7 0-16,9-4 0 15,5 4 2-15,3-4 1 16,5 3-4-16,1 1 0 15,-1 6 1-15,0-6 0 0,-5 3 0 16,1-4 1-16,-9 4 1 16,-5 0 0-16,-4 0-4 15,-4 0 1-15,-9 0 1 16,-9 3 1-16,-5 0-2 16,-4-9 1-16,0-5-6 15,0-5 1-15,0-8-14 16,9-5 1-16,9-11 7 15,13-4 0-15</inkml:trace>
  <inkml:trace contextRef="#ctx0" brushRef="#br0" timeOffset="1786.2668">7009 7131 28 0,'0'20'14'0,"18"-16"3"0,-14-1-13 16,5-3-2-16,5-3 0 15,3 3-2-15,1-7 0 16,4 4 0-16,0-1 1 16,0-2 0-16,0-4 0 15,-4 3 1-15,0-13 1 16,-9 4 0-16,-5 2 1 15,-8-9-4-15,-5 10 0 16,-9 0 0-16,-4 6 1 0,-4 4 0 16,-5 9 0-16,0 4 0 15,4 10 1-15,0 7-4 16,5 6 1-16,5-3 1 16,8 3 1-16,4-3-1 15,14-4 0-15,4-2-6 16,10-8 1-16,16-6-8 15,6-7 1-15,3-9-13 16,5-8 1-16</inkml:trace>
  <inkml:trace contextRef="#ctx0" brushRef="#br0" timeOffset="2327.653">7527 7009 31 0,'-9'6'15'0,"-4"47"5"0,13-39-16 16,0 2-3-16,0 7 1 15,0-3 0-15,0-3 0 16,0 0-1-16,4-4 1 16,1 0-1-16,-1-3 1 15,1-3-1-15,-1-4 1 16,0-6-1-16,5-1 1 16,0-9-2-16,0-4 0 15,4-2 0-15,1 2 0 16,-1 0 0-16,0 11 0 15,0-1 0-15,1 4 1 16,-5 9 0-16,-1 4 1 0,-3 4 0 16,-1-1 0-16,-4 0 1 15,0 0 1-15,0 1-4 16,0-1 1-16,0-3 0 16,0-3 0-16,0-1-1 15,0-6 1-15,0 0-1 16,5-6 1-16,4-8-1 15,8 1 0-15,1-4-2 16,4-2 1-16,-4 9 0 16,4-4 0-16,-4 11 2 15,-1 0 0-15,1-1-2 16,0 4 1-16,-5 4 0 16,0 2 0-16,1 4 0 15,-6 0 1-15,1 0-4 0,0-3 0 16,4 3-4-16,1-4 1 15,-6-2-4-15,6-4 0 16,-1-4-2-16,0-2 1 16,5-1-7-16,0-3 0 15,-1-6 14-15,1-1 1 16</inkml:trace>
  <inkml:trace contextRef="#ctx0" brushRef="#br0" timeOffset="2477.7591">8142 7032 32 0,'0'10'16'0,"5"36"3"0,-1-29-15 15,0 3-2-15,1 3 1 16,4 13-5 0,0-2 1-16,-1-4-8 15,-3-11 1-15,-1-5-20 16,-4-8 1-16,5-6 27 16,-5-10 0-16</inkml:trace>
  <inkml:trace contextRef="#ctx0" brushRef="#br0" timeOffset="2612.854">7978 6886 43 0,'-26'-3'21'0,"26"6"-3"16,0-3-21-16,4-3-8 16,5-4 0-16,0-3-17 15,13-7 0-15</inkml:trace>
  <inkml:trace contextRef="#ctx0" brushRef="#br0" timeOffset="2883.0465">8496 6677 36 0,'0'0'18'0,"22"20"1"0,-17-10-17 16,4 0-2-16,-1 6 0 15,-3 4 1-15,4 3 1 16,0 14-1-16,-1 9 0 16,1 4-1-16,0 0 0 0,-4-4 0 15,-1-3 1-15,0 1-2 16,5-5 0-16,0-5-6 16,-5-8 1-16,1-9-23 15,4-7 0-15,4-7 25 16,-9-10 1-16</inkml:trace>
  <inkml:trace contextRef="#ctx0" brushRef="#br0" timeOffset="3303.3452">8496 6995 44 0,'13'0'22'0,"23"14"1"15,-23-18-23-15,5 1-1 16,4-7 0-16,4-3-5 0,1 3 0 15,0-7-1-15,-1 7 1 16,10 4 4-16,-10 6 1 16,1 10 2-16,-1 3 1 15,1 7 3-15,4 0 1 16,4-4-3-16,1 4 1 16,-1-3-3-16,0-14 1 15,1 4-1-15,-1-11 0 16,-4 1-2-16,0-13 0 15,-9-1 0-15,-4-3 1 16,-9-3-1-16,-9 0 1 16,-9-1 2-16,-13 4 0 0,-5 7 1 15,-4 10 0-15,-9 16 0 16,1 14 0-16,-1 6-3 16,4 10 0-16,10 0 0 15,8-3 0-15,9 3-1 16,14-10 1-16,8-6-5 15,14-4 1-15,8-6-10 16,0-7 0-16,1-10-15 16,-1-7 0-16</inkml:trace>
  <inkml:trace contextRef="#ctx0" brushRef="#br0" timeOffset="3873.7524">7903 10366 31 0,'-4'36'15'0,"4"57"1"0,4-59-16 16,-4 15 0-16,0 11 1 15,0 3-3-15,0 7 1 16,5-11-7-16,-1 1 1 16,-4 0-2-16,0 0 0 15,0-11-4-15,4-15 0 16</inkml:trace>
  <inkml:trace contextRef="#ctx0" brushRef="#br0" timeOffset="4128.9351">7837 10223 36 0,'26'-6'18'15,"50"-24"3"-15,-54 27-18 0,4-1-3 16,5 8 0-16,-4 5 4 15,-1 5 1-15,1 6-5 16,-1 10 0-16,-8 3 0 16,-9 3 1-16,-5 4-1 15,-8 0 1-15,-5 3-5 16,-13-3 0-16,-9-10-5 16,0-7 1-16,5-10-15 15,-1-16 0-15,5-7 14 16,9-3 1-16</inkml:trace>
  <inkml:trace contextRef="#ctx0" brushRef="#br0" timeOffset="4549.2276">8430 10499 23 0,'35'6'11'0,"5"1"4"0,-36-7-11 16,1 3 0-16,-1-6 1 15,-4 0-1-15,-4-4 0 16,-9 0-2-16,-10 1 0 16,-3 2 2-16,-5 4 0 15,0 7-1-15,0 6 0 16,0 21-1-16,-4 9 1 0,8 3-2 16,5 10 0-16,4-2-2 15,9-11 1-15,5-7-2 16,8-9 1-16,5-11-2 15,5-6 0-15,3-16-2 16,5-18 1-16,0-2 4 16,-4-17 0-16,0 0-1 15,0 3 0-15,-5 10 3 16,0 10 0-16,-4 13 1 16,4 14 1-16,-4 6-2 15,0 7 0-15,0 0-2 16,4 0 1-16,0 10-7 15,5-10 0-15,0-10-12 16,-1-10 1-16,1-4-4 0,9-9 0 16</inkml:trace>
  <inkml:trace contextRef="#ctx0" brushRef="#br0" timeOffset="4775.3894">8647 10034 44 0,'-9'7'22'0,"0"46"5"0,9-33-22 16,-5 6-1-16,10 21 0 15,-1 13-2-15,1 16 0 16,8 0-4-16,-4-3 0 16,0-3-7-16,4-10 0 0,0-14-1 15,1-10 0-15,3-12-12 16,5-8 1-16,1-16 9 15,3-20 0-15</inkml:trace>
  <inkml:trace contextRef="#ctx0" brushRef="#br0" timeOffset="5089.6119">9023 10459 39 0,'0'10'19'0,"-18"3"4"15,18 0-19-15,-4 7-1 16,4 4 1-16,0 2-3 15,8 7 0-15,1-3-1 16,5 3 0-16,-1-6 0 0,9 3 0 16,0-10 0-1,0-10 0-15,0-7 1 0,-4-10 1 16,0-9-1-16,-5-11 1 16,-4-6-2-16,-9-7 1 15,-5-3-2-15,-8 6 1 16,-4 4-1-16,-1 10 0 15,-4 3 0-15,0 10 0 16,-1 7-5-16,-3 3 0 16,4 0-3-16,4 0 0 15,9 0-11-15,5 0 1 16,8-3 6-16,14-1 0 16</inkml:trace>
  <inkml:trace contextRef="#ctx0" brushRef="#br0" timeOffset="5464.8803">9571 10612 39 0,'36'53'19'0,"-5"-20"1"15,-22-23-20-15,0 3 5 16,-1-6 1-16,-8 3-4 16,0-10 1-16,-8-7-1 15,-6-16 0-15,-3-7-2 16,-1-10 0-16,-4-10 3 15,0-16 0-15,-1-10-4 16,6-11 1-16,4 1 1 16,4 6 0-16,4 8-1 15,10 15 1-15,4 14-1 0,4 10 0 16,9 16-1-16,4 11 1 16,5 9 1-16,5 13 0 15,4 11 0-15,-1 16 0 16,6 4-1-16,-1 6 0 15,-4 6-7-15,-5-6 0 16,-4 1-2-16,-4-8 0 16,-5-10-8-16,-4-9 1 15,-1-4-6-15,-17-13 1 32</inkml:trace>
  <inkml:trace contextRef="#ctx0" brushRef="#br0" timeOffset="5614.9866">9523 10273 50 0,'31'-3'25'0,"48"16"-1"15,-52-13-25-15,8-3-9 16,5-1 0-16,9-9-10 16,-5 0 0-16,5-7 1 15,-1-3 1-15</inkml:trace>
  <inkml:trace contextRef="#ctx0" brushRef="#br0" timeOffset="5841.1455">10195 9673 35 0,'-13'16'17'0,"22"34"3"0,-5-27-18 15,5 10 3-15,-4 11 1 16,4 9-4-16,4 0 0 15,5 3-3-15,-1-3 0 16,1-3-6-16,4-4 1 16,0 1-4-16,0-11 1 15,-4-6-10-15,0-7 0 16,4-9 11-16,-4-8 0 16</inkml:trace>
  <inkml:trace contextRef="#ctx0" brushRef="#br0" timeOffset="6111.3393">10465 9699 38 0,'-22'17'19'0,"22"3"0"16,5-7-19-16,3 10 4 15,1 10 0-15,9 14-3 16,0 9 1-16,4 4-4 16,0 3 0-16,0-7-2 15,0-3 0-15,0 0-1 16,-4-9 0-16,-5-5-5 0,-4-9 1 16,-4-10-14-16,-5-7 1 15</inkml:trace>
  <inkml:trace contextRef="#ctx0" brushRef="#br0" timeOffset="6515.6227">10430 10024 39 0,'-4'14'19'0,"52"-14"3"0,-30 0-20 15,4-4-6-15,0 1 1 16,5-4 2-16,-5 1 0 0,9 2 2 15,-9 4 1-15,0 4-3 16,-4 9 0-16,-1 4 1 16,1-1 1-16,-5 1 0 15,5 3 1-15,0 0-1 16,4 3 1-16,0-13-2 16,5 3 1-16,-1-6-1 15,1-1 0-15,-1-9 1 16,-4-4 1-16,1-6 0 15,-6-4 0-15,1 1 0 16,-5-11 0-16,-8 1-1 16,-1-4 1-16,-8 3-2 15,-10 4 0-15,-8 7-1 16,-9 6 0-16,-4 0 1 0,-5 10 1 16,0 13-2-16,5 7 0 15,4 6-14-15,9 4 0 16,8 3-16-16,19-3 0 15</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2:11:16.531"/>
    </inkml:context>
    <inkml:brush xml:id="br0">
      <inkml:brushProperty name="width" value="0.05292" units="cm"/>
      <inkml:brushProperty name="height" value="0.05292" units="cm"/>
      <inkml:brushProperty name="color" value="#FF0000"/>
    </inkml:brush>
  </inkml:definitions>
  <inkml:trace contextRef="#ctx0" brushRef="#br0">22189 4406 35 0,'-18'7'17'0,"18"-17"5"0,0 10-19 16,0 0 1-16,9-7 0 0,0 7-2 15,0 0 1-15,0-3-2 16,4-1 0-16,0 14 0 16,5-3 0-16,4-4-1 15,14 4 1-15,4-1 0 16,8-2 0-16,10-1-1 15,8 0 0-15,-4-3 0 16,0 0 0-16,-4 7 2 16,-5-4 0-16,-9 4 0 15,-8 0 1-15,-5 3-3 16,-5-4 1-16,-3 8-1 16,-6-1 0-16,-3 4 0 15,-1 2 0-15,0 1 1 16,-4 7 1-16,-5 3-2 0,1 0 0 15,-5 6 1-15,-5 8 1 16,1 2-1-16,-5 20 1 16,-4 11-2-16,4 3 1 15,0 9-1-15,0 11 0 16,0 0-1-16,1 9 0 16,8 11 2-16,0-10 0 15,0 9-1-15,0 1 1 16,-5-7-1-16,1 10 0 15,-5-14 0-15,0 1 0 16,-4 3 0-16,-1-3 0 16,1 6 0-16,0 4 1 0,0-7 0 15,-1-7 0-15,1 4-1 16,4-14 0-16,-4 0 1 16,4 4 0-16,0-14 0 15,-9 1 1-15,1-1-2 16,3-6 0-16,1-4 1 15,4-6 1-15,0-10-2 16,1 0 1-16,-1-1 0 16,0 1 0-16,4-10 1 15,5 0 0-15,0-4-4 16,0-2 0-16,-4-4 2 16,4-4 0-16,0 1 1 15,-4-7 0-15,4-4-1 16,-5-3 0-16,5-6-1 0,-4-4 0 15,4-3 2-15,-5-3 1 16,5 0-3-16,0-1 0 16,0-6 0-16,5 7 1 15,-5-7 1-15,0 0 0 16,0 0-1-16,0 0 0 16,-5 0 0-16,1 0 0 15,-5 0 0-15,0-7 0 16,-4-3 0-16,0 0 0 15,-10-6-1-15,-3-1 0 16,-5 0 0-16,-9 1 1 16,-4 3 0-16,-10 3 1 15,-8 3 0-15,-8 7 0 0,-1 3-2 16,0 1 1-16,0 2 1 16,5 1 1-16,4-4-3 15,0 0 0-15,8 4 2 16,6 3 0-16,12-7-2 15,5 4 1-15,5 0-2 16,4-4 1-16,8 0 1 16,1 1 0-16,0-1-4 15,4 0 1-15,4-6-7 16,1 0 1-16,4-4-7 16,4 0 0-16,5-6-21 15,5-4 1-15</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2:12:40.634"/>
    </inkml:context>
    <inkml:brush xml:id="br0">
      <inkml:brushProperty name="width" value="0.05292" units="cm"/>
      <inkml:brushProperty name="height" value="0.05292" units="cm"/>
      <inkml:brushProperty name="color" value="#FF0000"/>
    </inkml:brush>
  </inkml:definitions>
  <inkml:trace contextRef="#ctx0" brushRef="#br0">17282 797 15 0,'-31'7'7'16,"9"-14"8"-16,17 4-8 0,-4 0-2 16,1 9 0-16,-1-6-3 15,4 0 0-15,1 4-3 16,4-1 1-16,0 0-1 15,0-3 1-15,4 4 3 16,10-4 1-16,3 0-1 16,5-4 1-16,5 1-2 15,0 3 1-15,8 0-1 16,9 0 1-16,14 0-3 16,22 7 0-16,-1 3-1 15,14-10 0-15,9 0 1 0,5-7 0 16,3 4 1-16,5 3 1 15,5 0-4-15,-9 3 1 16,-5 4 1-16,0-4 0 16,-4 4 1-16,4 3 0 15,1 3 0-15,-5-3 0 16,-5 0-2-16,1 6 1 16,3-2 0-16,1 2 0 15,-4-9 0-15,-5 3 0 16,-5-3 1-16,-4-7 0 15,-4-4-2-15,-5 4 1 16,-4-3 0-16,-4-4 0 0,-10 4 0 16,-8 0 1-16,-5-1 0 15,1-9 0-15,-10 6-2 16,0-6 1-16,1 0 0 16,-5 0 1-16,0-7-1 15,-5-10 0-15,5-10-1 16,0 0 1-16,0 0 0 15,5-3 1-15,-5 6-2 16,9 4 1-16,-9 0-1 16,-5 3 0-16,1 3 2 15,-1-6 0-15,-8 3-2 16,-5 0 1-16,-8 7 0 16,-5-3 0-16,-5 2 0 15,-3-9 0-15,-6 10 0 0,1-4 1 16,-5 4-2-16,-4 6 0 15,-4 1 1-15,-5 2 1 16,0 1-1-16,-14 7 0 16,-3-1 0-16,-10-10 1 15,-4 14-1-15,-4-4 0 16,-5-3 0-16,0 4 1 16,-4-1-1-16,-5 4 0 15,-13-4-1-15,-5 7 1 16,1-3 0-16,0-4 1 15,-5 0-2-15,-5 7 1 16,-12 0 0-16,4 0 1 16,-1 0-1-16,-3 0 0 0,-1 0 0 15,1 0 0-15,-5-10 0 16,9-3 0-16,4 13 0 16,9-10 0-16,-4 14 0 15,-5 2 0-15,5-2 1 16,-1-1 1-16,1 13-2 15,0-2 1-15,-5 9-1 16,-4-3 0-16,13 13 0 16,9-10 0-16,4 4 0 15,14 6 0-15,13 4-1 16,9-1 1-16,13 8 0 16,9-5 1-16,5 8-1 15,12 3 0-15,14-4-1 16,9 4 1-16,22-3 0 0,13 6 0 15,27 0 1-15,31-3 1 16,31-10-2-16,40 6 1 16,39-3-1-16,28-16 0 15,25 3-6-15,14-10 1 16,-13 3-35-16,-14-10 0 16</inkml:trace>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26.19775" units="1/cm"/>
          <inkml:channelProperty channel="Y" name="resolution" value="434.78262" units="1/cm"/>
          <inkml:channelProperty channel="F" name="resolution" value="0" units="1/dev"/>
          <inkml:channelProperty channel="T" name="resolution" value="1" units="1/dev"/>
        </inkml:channelProperties>
      </inkml:inkSource>
      <inkml:timestamp xml:id="ts0" timeString="2016-05-16T22:17:00.336"/>
    </inkml:context>
    <inkml:brush xml:id="br0">
      <inkml:brushProperty name="width" value="0.05292" units="cm"/>
      <inkml:brushProperty name="height" value="0.05292" units="cm"/>
      <inkml:brushProperty name="color" value="#FF0000"/>
    </inkml:brush>
  </inkml:definitions>
  <inkml:trace contextRef="#ctx0" brushRef="#br0">7512 2346 16 0,'40'-7'8'0,"22"4"1"0,-49 6-8 16,0 0-1-16,0 1 1 15,-4 2-1-15,0 4 1 16,-4-3-2-16,-5 3 1 16,4 0 0-16,-4 0 0 15,0 0 2-15,0 0 0 16,0 0 1-16,4 3 1 15,5 7-2-15,9 0 1 16,9 0-3-16,17-3 0 16,9-4 0-16,22-6 1 0,18-7-2 15,27-7 1-15,17-3 3 16,5 0 0-16,4 7-3 16,5-4 1-16,4 0 0 15,-14 1 1-15,-8-1-4 16,5 0 0-16,-6 4 2 15,-8-10 1-15,-13 3-2 16,-13-3 1-16,-14 3 1 16,-13 3 0-16,-18 0-3 15,-9 4 1-15,-13 0 0 16,-13-1 0-16,-9 1 1 16,-14 0 1-16,-8-1 0 15,-5 4 0-15,0 0-2 16,-13 0 0-16,-4 0 0 0,-5 4 1 15,-9-1 1-15,-13-6 0 16,-8 3-2-16,-10 0 0 16,-9 6 1-16,-13 1 1 15,-8-4 0-15,-1-3 0 16,0 0-2-16,1 7 0 16,-1-4 2-16,-4 1 0 15,-1-4-2-15,10 3 0 16,4-3 1-16,9 7 1 15,0 2 0-15,5 5 0 16,4-4-2-16,4 3 1 16,9 0-1-16,9 4 1 0,9-7 0 15,9-3 1-15,4-1-2 16,9 1 1-16,4-4 0 16,9 0 0-16,5-3 0 15,9 4 0-15,13-8 1 16,8 4 0-16,19 4-1 15,21-8 0-15,19-12 0 16,17 3 1-16,17 3-1 16,28 3 1-16,3-6-2 15,10 6 0-15,13 4 1 16,13-7 1-16,-13 3-1 16,0 7 1-16,-9 0-2 15,0-3 1-15,-18-1-1 16,-13-2 1-16,-13 2 1 0,-9-2 1 15,-9 3-3-15,-18-1 0 16,-18 1 0-16,-12 0 1 16,-19-1 0-16,-17 1 0 15,-18 3 0-15,-13 0 1 16,-13 3 0-16,-14 1 0 16,-17 2-2-16,-14-2 0 15,-18-4 1-15,-8 0 1 16,-18 3-1-16,-18 0 0 15,-17-3-5-15,4 0 0 16,0 3-20-16,0-3 1 16</inkml:trace>
  <inkml:trace contextRef="#ctx0" brushRef="#br0" timeOffset="1170.8282">12326 3864 25 0,'0'20'12'0,"62"-7"3"0,-40-13-13 16,9 4-2-16,18-8 1 15,13 4-1-15,18-3 0 16,17-3-1-16,9-1 1 15,14 7 0-15,17 3 0 16,14 1 0-16,4-4 0 16,17 0 4-16,14 3 0 15,0 3-2-15,5-6 1 0,-1 0-2 16,-8-3 0-16,-23 3-1 16,-8 0 0-16,-23 0-1 15,-21-6 1-15,-28 2 1 16,-21 1 0-16,-27-4-2 15,-22 4 1-15,-27 0-1 16,-17-1 1-16,-23 4 1 16,-22 0 0-16,-26 0-2 15,-18-3 0-15,-18 3 0 16,-21 0 0-16,-19-3-1 16,-8-4 0-16,-14 0 2 15,-13 4 0-15,0 0-1 16,4-4 1-16,9 4 0 15,27-4 0-15,18-3 0 0,26 10 0 16,22 0 0-16,23 3 1 16,26-3-3-16,26 4 1 15,23-1 2-15,26 0 0 16,23 1 1-16,30-8 0 16,40 4-2-16,32-6 1 15,30 9-2-15,36-3 0 16,26 0 2-16,22 7 1 15,14 3-2-15,13 0 0 16,-4-7-1-16,-5 7 1 16,-13-10-6-16,-18 0 1 15,-22 3-1-15,-27-3 0 16,-26-10-15-16,-31 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98102" y="0"/>
            <a:ext cx="2982119" cy="464820"/>
          </a:xfrm>
          <a:prstGeom prst="rect">
            <a:avLst/>
          </a:prstGeom>
        </p:spPr>
        <p:txBody>
          <a:bodyPr vert="horz" wrap="square" lIns="92446" tIns="46223" rIns="92446" bIns="46223"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11/15/2024</a:t>
            </a:fld>
            <a:endParaRPr lang="en-US"/>
          </a:p>
        </p:txBody>
      </p:sp>
      <p:sp>
        <p:nvSpPr>
          <p:cNvPr id="4" name="Slide Image Placeholder 3"/>
          <p:cNvSpPr>
            <a:spLocks noGrp="1" noRot="1" noChangeAspect="1"/>
          </p:cNvSpPr>
          <p:nvPr>
            <p:ph type="sldImg" idx="2"/>
          </p:nvPr>
        </p:nvSpPr>
        <p:spPr>
          <a:xfrm>
            <a:off x="342900" y="696913"/>
            <a:ext cx="6196013" cy="3486150"/>
          </a:xfrm>
          <a:prstGeom prst="rect">
            <a:avLst/>
          </a:prstGeom>
          <a:noFill/>
          <a:ln w="12700">
            <a:solidFill>
              <a:prstClr val="black"/>
            </a:solidFill>
          </a:ln>
        </p:spPr>
        <p:txBody>
          <a:bodyPr vert="horz" lIns="92446" tIns="46223" rIns="92446" bIns="46223" rtlCol="0" anchor="ctr"/>
          <a:lstStyle/>
          <a:p>
            <a:pPr lvl="0"/>
            <a:endParaRPr lang="en-US" noProof="0"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wrap="square" lIns="92446" tIns="46223" rIns="92446" bIns="46223"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59095F4-806A-4288-8343-CADD65C93BED}" type="slidenum">
              <a:t>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919849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59095F4-806A-4288-8343-CADD65C93BED}" type="slidenum">
              <a:t>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979093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59095F4-806A-4288-8343-CADD65C93BED}" type="slidenum">
              <a:t>9</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897222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D755427-BA25-4909-A649-E3C4B478ACCF}" type="slidenum">
              <a:t>11</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4128468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6B66F99-D4BB-4575-AF39-EB0FAE3B3A5D}" type="slidenum">
              <a:t>12</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295330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8DBF52AE-765F-4236-B7C7-31867BD93355}" type="slidenum">
              <a:t>13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05465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03F9B0C-CBCA-49D1-B968-2E79B120454F}" type="slidenum">
              <a:t>14</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05901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E9CAC16-578F-4D4C-ACA5-0D6EE9514593}" type="slidenum">
              <a:t>15</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993954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92BA6506-A210-4E14-AB94-0A9AC3658642}" type="slidenum">
              <a:t>16</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747244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ACEC25E-5B7E-4B1F-B984-75552DC7B8FF}" type="slidenum">
              <a:t>17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447131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103AF06F-F4A3-496B-BBC6-774957972F86}" type="slidenum">
              <a:t>18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066714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26A911C-7238-4EEA-827C-3E5E4DCE6376}" type="slidenum">
              <a:t>19</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77132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F99E8BD-1063-4D2C-BFDB-6BCD3C38B87B}" type="slidenum">
              <a:t>20</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600339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C2E208C5-12C4-400D-9CF3-CC9E7B04FFE4}" type="slidenum">
              <a:t>21</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135514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7464DA0-0BF3-42B4-A8AF-CE0F378595E6}" type="slidenum">
              <a:t>22</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237135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21B27B0E-8336-475B-ABB4-1C763423632F}" type="slidenum">
              <a:t>23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24359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51CAC8B3-5F1B-4A05-9C2F-564976D4266D}" type="slidenum">
              <a:t>24</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662785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FA225F7-155F-4805-95F5-55D4BBAA74C5}" type="slidenum">
              <a:t>25</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4684450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C082FCFF-8F6B-403E-80C6-A844658E115B}" type="slidenum">
              <a:t>26</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495872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B1B1703-9654-4A0E-BE0B-5513A1188BFB}" type="slidenum">
              <a:t>27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114789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E262024-89F5-4C7D-8F83-B392861E3D28}" type="slidenum">
              <a:t>28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667770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3A530B6-E20F-4F3E-93D5-09653F9156B3}" type="slidenum">
              <a:t>29</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7485070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8C43104-63AF-49F4-A670-D22098D6543D}" type="slidenum">
              <a:t>30</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108721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0D1C3D0E-4593-468D-ADBB-503D6501E836}" type="slidenum">
              <a:t>31</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8806185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DE28D2F1-0EE6-4828-BD3A-582EE189AF7E}" type="slidenum">
              <a:t>32</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9381979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3296B599-D594-428A-8565-B9EAA1CCF414}" type="slidenum">
              <a:t>33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42709955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1F38E215-6BD7-412A-BF21-15CC21D69063}" type="slidenum">
              <a:t>34</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5443416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6FD7E5FB-0FD1-4098-899D-8084DE556435}" type="slidenum">
              <a:t>35</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420808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836F169-EC80-4D47-BBD0-7B983C125C13}" type="slidenum">
              <a:t>36</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5133269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030A634-9969-4758-BBE4-0737EEF0FF54}" type="slidenum">
              <a:t>37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5875898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C4F991C-A297-4231-BD45-1176A190A3EA}" type="slidenum">
              <a:t>38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7919956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4A183CD0-4A95-4B49-A4B5-A4C026D7BFBF}" type="slidenum">
              <a:t>39</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560457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2FF84163-B7FE-4D51-97FF-25ED6FD75501}" type="slidenum">
              <a:t>40</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502555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1A98D65-0ECC-45EC-9D15-38DBB1010D65}" type="slidenum">
              <a:t>41</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0274293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A6990398-EF6A-4D58-A32A-044C2DD9D93A}" type="slidenum">
              <a:t>42</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7420704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F782E68E-81FE-45BC-BC6D-C9B4450995E3}" type="slidenum">
              <a:t>43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3020869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D7983B70-688C-4CE5-9E92-9DAAB6421F6B}" type="slidenum">
              <a:t>44</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42850974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4B3BCEF6-FC80-46B1-B8A8-32F820362801}" type="slidenum">
              <a:t>45</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299203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E3C62A6-B847-4ADF-8EA4-AA6984DD1F3D}" type="slidenum">
              <a:t>46</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0930207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7E3C62A6-B847-4ADF-8EA4-AA6984DD1F3D}" type="slidenum">
              <a:t>47</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31508743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8C17E36-612E-49F0-98E4-F670390399E8}" type="slidenum">
              <a:t>48</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23834671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8C17E36-612E-49F0-98E4-F670390399E8}" type="slidenum">
              <a:t>53</a:t>
            </a:fld>
            <a:endParaRPr lang="en-US"/>
          </a:p>
        </p:txBody>
      </p:sp>
      <p:sp>
        <p:nvSpPr>
          <p:cNvPr id="2" name="Slide Image Placeholder 1"/>
          <p:cNvSpPr>
            <a:spLocks noGrp="1" noRot="1" noChangeAspect="1" noResize="1"/>
          </p:cNvSpPr>
          <p:nvPr>
            <p:ph type="sldImg"/>
          </p:nvPr>
        </p:nvSpPr>
        <p:spPr>
          <a:xfrm>
            <a:off x="490538" y="776288"/>
            <a:ext cx="6818312" cy="38354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779938" y="4857186"/>
            <a:ext cx="6239149" cy="4509852"/>
          </a:xfrm>
        </p:spPr>
        <p:txBody>
          <a:bodyPr/>
          <a:lstStyle/>
          <a:p>
            <a:endParaRPr lang="en-US"/>
          </a:p>
        </p:txBody>
      </p:sp>
    </p:spTree>
    <p:extLst>
      <p:ext uri="{BB962C8B-B14F-4D97-AF65-F5344CB8AC3E}">
        <p14:creationId xmlns:p14="http://schemas.microsoft.com/office/powerpoint/2010/main" val="12091713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oAutofit/>
          </a:bodyPr>
          <a:lstStyle/>
          <a:p>
            <a:pPr lvl="0"/>
            <a:fld id="{E8BF0822-DFCE-4BAC-99B3-188A673F459F}" type="slidenum">
              <a:t>59</a:t>
            </a:fld>
            <a:endParaRPr lang="en-US"/>
          </a:p>
        </p:txBody>
      </p:sp>
      <p:sp>
        <p:nvSpPr>
          <p:cNvPr id="2" name="Slide Image Placeholder 1"/>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extLst>
      <p:ext uri="{BB962C8B-B14F-4D97-AF65-F5344CB8AC3E}">
        <p14:creationId xmlns:p14="http://schemas.microsoft.com/office/powerpoint/2010/main" val="41469371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smtClean="0"/>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908685"/>
            <a:ext cx="3779838"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2837497"/>
            <a:ext cx="3779838" cy="183023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7" y="2840613"/>
            <a:ext cx="3781425"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908686"/>
            <a:ext cx="3779838" cy="18230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2840613"/>
            <a:ext cx="3779838" cy="18271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11/15/2024</a:t>
            </a:fld>
            <a:endParaRPr lang="en-US"/>
          </a:p>
        </p:txBody>
      </p:sp>
      <p:sp>
        <p:nvSpPr>
          <p:cNvPr id="3" name="Footer Placeholder 2"/>
          <p:cNvSpPr>
            <a:spLocks noGrp="1"/>
          </p:cNvSpPr>
          <p:nvPr>
            <p:ph type="ftr" sz="quarter" idx="11"/>
          </p:nvPr>
        </p:nvSpPr>
        <p:spPr>
          <a:xfrm>
            <a:off x="4641448" y="4389120"/>
            <a:ext cx="3502152" cy="273844"/>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3064367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51" r:id="rId9"/>
  </p:sldLayoutIdLst>
  <p:transition spd="slow">
    <p:fade/>
  </p:transition>
  <p:timing>
    <p:tnLst>
      <p:par>
        <p:cTn id="1" dur="indefinite" restart="never" nodeType="tmRoot"/>
      </p:par>
    </p:tnLst>
  </p:timing>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smtClean="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timing>
    <p:tnLst>
      <p:par>
        <p:cT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4.png"/><Relationship Id="rId4" Type="http://schemas.openxmlformats.org/officeDocument/2006/relationships/hyperlink" Target="https://edstem.org/"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tags" Target="../tags/tag21.xml"/><Relationship Id="rId18" Type="http://schemas.openxmlformats.org/officeDocument/2006/relationships/slideLayout" Target="../slideLayouts/slideLayout3.xml"/><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tags" Target="../tags/tag20.xml"/><Relationship Id="rId17" Type="http://schemas.openxmlformats.org/officeDocument/2006/relationships/tags" Target="../tags/tag25.xml"/><Relationship Id="rId2" Type="http://schemas.openxmlformats.org/officeDocument/2006/relationships/tags" Target="../tags/tag10.xml"/><Relationship Id="rId16" Type="http://schemas.openxmlformats.org/officeDocument/2006/relationships/tags" Target="../tags/tag24.xml"/><Relationship Id="rId20" Type="http://schemas.openxmlformats.org/officeDocument/2006/relationships/image" Target="../media/image6.png"/><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5" Type="http://schemas.openxmlformats.org/officeDocument/2006/relationships/tags" Target="../tags/tag13.xml"/><Relationship Id="rId15" Type="http://schemas.openxmlformats.org/officeDocument/2006/relationships/tags" Target="../tags/tag23.xml"/><Relationship Id="rId10" Type="http://schemas.openxmlformats.org/officeDocument/2006/relationships/tags" Target="../tags/tag18.xml"/><Relationship Id="rId19" Type="http://schemas.openxmlformats.org/officeDocument/2006/relationships/image" Target="../media/image5.png"/><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tags" Target="../tags/tag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s>
</file>

<file path=ppt/slides/_rels/slide7.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18" Type="http://schemas.openxmlformats.org/officeDocument/2006/relationships/tags" Target="../tags/tag45.xml"/><Relationship Id="rId26" Type="http://schemas.openxmlformats.org/officeDocument/2006/relationships/tags" Target="../tags/tag53.xml"/><Relationship Id="rId3" Type="http://schemas.openxmlformats.org/officeDocument/2006/relationships/tags" Target="../tags/tag30.xml"/><Relationship Id="rId21" Type="http://schemas.openxmlformats.org/officeDocument/2006/relationships/tags" Target="../tags/tag48.xml"/><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tags" Target="../tags/tag44.xml"/><Relationship Id="rId25" Type="http://schemas.openxmlformats.org/officeDocument/2006/relationships/tags" Target="../tags/tag52.xml"/><Relationship Id="rId2" Type="http://schemas.openxmlformats.org/officeDocument/2006/relationships/tags" Target="../tags/tag29.xml"/><Relationship Id="rId16" Type="http://schemas.openxmlformats.org/officeDocument/2006/relationships/tags" Target="../tags/tag43.xml"/><Relationship Id="rId20" Type="http://schemas.openxmlformats.org/officeDocument/2006/relationships/tags" Target="../tags/tag47.xml"/><Relationship Id="rId29" Type="http://schemas.openxmlformats.org/officeDocument/2006/relationships/tags" Target="../tags/tag56.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24" Type="http://schemas.openxmlformats.org/officeDocument/2006/relationships/tags" Target="../tags/tag51.xml"/><Relationship Id="rId32" Type="http://schemas.openxmlformats.org/officeDocument/2006/relationships/notesSlide" Target="../notesSlides/notesSlide1.xml"/><Relationship Id="rId5" Type="http://schemas.openxmlformats.org/officeDocument/2006/relationships/tags" Target="../tags/tag32.xml"/><Relationship Id="rId15" Type="http://schemas.openxmlformats.org/officeDocument/2006/relationships/tags" Target="../tags/tag42.xml"/><Relationship Id="rId23" Type="http://schemas.openxmlformats.org/officeDocument/2006/relationships/tags" Target="../tags/tag50.xml"/><Relationship Id="rId28" Type="http://schemas.openxmlformats.org/officeDocument/2006/relationships/tags" Target="../tags/tag55.xml"/><Relationship Id="rId10" Type="http://schemas.openxmlformats.org/officeDocument/2006/relationships/tags" Target="../tags/tag37.xml"/><Relationship Id="rId19" Type="http://schemas.openxmlformats.org/officeDocument/2006/relationships/tags" Target="../tags/tag46.xml"/><Relationship Id="rId31" Type="http://schemas.openxmlformats.org/officeDocument/2006/relationships/slideLayout" Target="../slideLayouts/slideLayout9.xml"/><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 Id="rId22" Type="http://schemas.openxmlformats.org/officeDocument/2006/relationships/tags" Target="../tags/tag49.xml"/><Relationship Id="rId27" Type="http://schemas.openxmlformats.org/officeDocument/2006/relationships/tags" Target="../tags/tag54.xml"/><Relationship Id="rId30" Type="http://schemas.openxmlformats.org/officeDocument/2006/relationships/tags" Target="../tags/tag57.xml"/></Relationships>
</file>

<file path=ppt/slides/_rels/slide8.xml.rels><?xml version="1.0" encoding="UTF-8" standalone="yes"?>
<Relationships xmlns="http://schemas.openxmlformats.org/package/2006/relationships"><Relationship Id="rId8" Type="http://schemas.openxmlformats.org/officeDocument/2006/relationships/tags" Target="../tags/tag65.xml"/><Relationship Id="rId13" Type="http://schemas.openxmlformats.org/officeDocument/2006/relationships/tags" Target="../tags/tag70.xml"/><Relationship Id="rId18" Type="http://schemas.openxmlformats.org/officeDocument/2006/relationships/tags" Target="../tags/tag75.xml"/><Relationship Id="rId26" Type="http://schemas.openxmlformats.org/officeDocument/2006/relationships/tags" Target="../tags/tag83.xml"/><Relationship Id="rId3" Type="http://schemas.openxmlformats.org/officeDocument/2006/relationships/tags" Target="../tags/tag60.xml"/><Relationship Id="rId21" Type="http://schemas.openxmlformats.org/officeDocument/2006/relationships/tags" Target="../tags/tag78.xml"/><Relationship Id="rId7" Type="http://schemas.openxmlformats.org/officeDocument/2006/relationships/tags" Target="../tags/tag64.xml"/><Relationship Id="rId12" Type="http://schemas.openxmlformats.org/officeDocument/2006/relationships/tags" Target="../tags/tag69.xml"/><Relationship Id="rId17" Type="http://schemas.openxmlformats.org/officeDocument/2006/relationships/tags" Target="../tags/tag74.xml"/><Relationship Id="rId25" Type="http://schemas.openxmlformats.org/officeDocument/2006/relationships/tags" Target="../tags/tag82.xml"/><Relationship Id="rId33" Type="http://schemas.openxmlformats.org/officeDocument/2006/relationships/notesSlide" Target="../notesSlides/notesSlide2.xml"/><Relationship Id="rId2" Type="http://schemas.openxmlformats.org/officeDocument/2006/relationships/tags" Target="../tags/tag59.xml"/><Relationship Id="rId16" Type="http://schemas.openxmlformats.org/officeDocument/2006/relationships/tags" Target="../tags/tag73.xml"/><Relationship Id="rId20" Type="http://schemas.openxmlformats.org/officeDocument/2006/relationships/tags" Target="../tags/tag77.xml"/><Relationship Id="rId29" Type="http://schemas.openxmlformats.org/officeDocument/2006/relationships/tags" Target="../tags/tag86.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tags" Target="../tags/tag68.xml"/><Relationship Id="rId24" Type="http://schemas.openxmlformats.org/officeDocument/2006/relationships/tags" Target="../tags/tag81.xml"/><Relationship Id="rId32" Type="http://schemas.openxmlformats.org/officeDocument/2006/relationships/slideLayout" Target="../slideLayouts/slideLayout9.xml"/><Relationship Id="rId5" Type="http://schemas.openxmlformats.org/officeDocument/2006/relationships/tags" Target="../tags/tag62.xml"/><Relationship Id="rId15" Type="http://schemas.openxmlformats.org/officeDocument/2006/relationships/tags" Target="../tags/tag72.xml"/><Relationship Id="rId23" Type="http://schemas.openxmlformats.org/officeDocument/2006/relationships/tags" Target="../tags/tag80.xml"/><Relationship Id="rId28" Type="http://schemas.openxmlformats.org/officeDocument/2006/relationships/tags" Target="../tags/tag85.xml"/><Relationship Id="rId10" Type="http://schemas.openxmlformats.org/officeDocument/2006/relationships/tags" Target="../tags/tag67.xml"/><Relationship Id="rId19" Type="http://schemas.openxmlformats.org/officeDocument/2006/relationships/tags" Target="../tags/tag76.xml"/><Relationship Id="rId31" Type="http://schemas.openxmlformats.org/officeDocument/2006/relationships/tags" Target="../tags/tag88.xml"/><Relationship Id="rId4" Type="http://schemas.openxmlformats.org/officeDocument/2006/relationships/tags" Target="../tags/tag61.xml"/><Relationship Id="rId9" Type="http://schemas.openxmlformats.org/officeDocument/2006/relationships/tags" Target="../tags/tag66.xml"/><Relationship Id="rId14" Type="http://schemas.openxmlformats.org/officeDocument/2006/relationships/tags" Target="../tags/tag71.xml"/><Relationship Id="rId22" Type="http://schemas.openxmlformats.org/officeDocument/2006/relationships/tags" Target="../tags/tag79.xml"/><Relationship Id="rId27" Type="http://schemas.openxmlformats.org/officeDocument/2006/relationships/tags" Target="../tags/tag84.xml"/><Relationship Id="rId30" Type="http://schemas.openxmlformats.org/officeDocument/2006/relationships/tags" Target="../tags/tag87.xml"/></Relationships>
</file>

<file path=ppt/slides/_rels/slide9.xml.rels><?xml version="1.0" encoding="UTF-8" standalone="yes"?>
<Relationships xmlns="http://schemas.openxmlformats.org/package/2006/relationships"><Relationship Id="rId8" Type="http://schemas.openxmlformats.org/officeDocument/2006/relationships/tags" Target="../tags/tag96.xml"/><Relationship Id="rId13" Type="http://schemas.openxmlformats.org/officeDocument/2006/relationships/tags" Target="../tags/tag101.xml"/><Relationship Id="rId18" Type="http://schemas.openxmlformats.org/officeDocument/2006/relationships/tags" Target="../tags/tag106.xml"/><Relationship Id="rId26" Type="http://schemas.openxmlformats.org/officeDocument/2006/relationships/tags" Target="../tags/tag114.xml"/><Relationship Id="rId3" Type="http://schemas.openxmlformats.org/officeDocument/2006/relationships/tags" Target="../tags/tag91.xml"/><Relationship Id="rId21" Type="http://schemas.openxmlformats.org/officeDocument/2006/relationships/tags" Target="../tags/tag109.xml"/><Relationship Id="rId7" Type="http://schemas.openxmlformats.org/officeDocument/2006/relationships/tags" Target="../tags/tag95.xml"/><Relationship Id="rId12" Type="http://schemas.openxmlformats.org/officeDocument/2006/relationships/tags" Target="../tags/tag100.xml"/><Relationship Id="rId17" Type="http://schemas.openxmlformats.org/officeDocument/2006/relationships/tags" Target="../tags/tag105.xml"/><Relationship Id="rId25" Type="http://schemas.openxmlformats.org/officeDocument/2006/relationships/tags" Target="../tags/tag113.xml"/><Relationship Id="rId33" Type="http://schemas.openxmlformats.org/officeDocument/2006/relationships/notesSlide" Target="../notesSlides/notesSlide3.xml"/><Relationship Id="rId2" Type="http://schemas.openxmlformats.org/officeDocument/2006/relationships/tags" Target="../tags/tag90.xml"/><Relationship Id="rId16" Type="http://schemas.openxmlformats.org/officeDocument/2006/relationships/tags" Target="../tags/tag104.xml"/><Relationship Id="rId20" Type="http://schemas.openxmlformats.org/officeDocument/2006/relationships/tags" Target="../tags/tag108.xml"/><Relationship Id="rId29" Type="http://schemas.openxmlformats.org/officeDocument/2006/relationships/tags" Target="../tags/tag117.xml"/><Relationship Id="rId1" Type="http://schemas.openxmlformats.org/officeDocument/2006/relationships/tags" Target="../tags/tag89.xml"/><Relationship Id="rId6" Type="http://schemas.openxmlformats.org/officeDocument/2006/relationships/tags" Target="../tags/tag94.xml"/><Relationship Id="rId11" Type="http://schemas.openxmlformats.org/officeDocument/2006/relationships/tags" Target="../tags/tag99.xml"/><Relationship Id="rId24" Type="http://schemas.openxmlformats.org/officeDocument/2006/relationships/tags" Target="../tags/tag112.xml"/><Relationship Id="rId32" Type="http://schemas.openxmlformats.org/officeDocument/2006/relationships/slideLayout" Target="../slideLayouts/slideLayout9.xml"/><Relationship Id="rId5" Type="http://schemas.openxmlformats.org/officeDocument/2006/relationships/tags" Target="../tags/tag93.xml"/><Relationship Id="rId15" Type="http://schemas.openxmlformats.org/officeDocument/2006/relationships/tags" Target="../tags/tag103.xml"/><Relationship Id="rId23" Type="http://schemas.openxmlformats.org/officeDocument/2006/relationships/tags" Target="../tags/tag111.xml"/><Relationship Id="rId28" Type="http://schemas.openxmlformats.org/officeDocument/2006/relationships/tags" Target="../tags/tag116.xml"/><Relationship Id="rId10" Type="http://schemas.openxmlformats.org/officeDocument/2006/relationships/tags" Target="../tags/tag98.xml"/><Relationship Id="rId19" Type="http://schemas.openxmlformats.org/officeDocument/2006/relationships/tags" Target="../tags/tag107.xml"/><Relationship Id="rId31" Type="http://schemas.openxmlformats.org/officeDocument/2006/relationships/tags" Target="../tags/tag119.xml"/><Relationship Id="rId4" Type="http://schemas.openxmlformats.org/officeDocument/2006/relationships/tags" Target="../tags/tag92.xml"/><Relationship Id="rId9" Type="http://schemas.openxmlformats.org/officeDocument/2006/relationships/tags" Target="../tags/tag97.xml"/><Relationship Id="rId14" Type="http://schemas.openxmlformats.org/officeDocument/2006/relationships/tags" Target="../tags/tag102.xml"/><Relationship Id="rId22" Type="http://schemas.openxmlformats.org/officeDocument/2006/relationships/tags" Target="../tags/tag110.xml"/><Relationship Id="rId27" Type="http://schemas.openxmlformats.org/officeDocument/2006/relationships/tags" Target="../tags/tag115.xml"/><Relationship Id="rId30" Type="http://schemas.openxmlformats.org/officeDocument/2006/relationships/tags" Target="../tags/tag11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21.xml"/><Relationship Id="rId1" Type="http://schemas.openxmlformats.org/officeDocument/2006/relationships/tags" Target="../tags/tag120.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tags" Target="../tags/tag129.xml"/><Relationship Id="rId13" Type="http://schemas.openxmlformats.org/officeDocument/2006/relationships/tags" Target="../tags/tag134.xml"/><Relationship Id="rId18" Type="http://schemas.openxmlformats.org/officeDocument/2006/relationships/tags" Target="../tags/tag139.xml"/><Relationship Id="rId26" Type="http://schemas.openxmlformats.org/officeDocument/2006/relationships/tags" Target="../tags/tag147.xml"/><Relationship Id="rId39" Type="http://schemas.openxmlformats.org/officeDocument/2006/relationships/tags" Target="../tags/tag160.xml"/><Relationship Id="rId3" Type="http://schemas.openxmlformats.org/officeDocument/2006/relationships/tags" Target="../tags/tag124.xml"/><Relationship Id="rId21" Type="http://schemas.openxmlformats.org/officeDocument/2006/relationships/tags" Target="../tags/tag142.xml"/><Relationship Id="rId34" Type="http://schemas.openxmlformats.org/officeDocument/2006/relationships/tags" Target="../tags/tag155.xml"/><Relationship Id="rId42" Type="http://schemas.openxmlformats.org/officeDocument/2006/relationships/tags" Target="../tags/tag163.xml"/><Relationship Id="rId47" Type="http://schemas.openxmlformats.org/officeDocument/2006/relationships/customXml" Target="../ink/ink1.xml"/><Relationship Id="rId7" Type="http://schemas.openxmlformats.org/officeDocument/2006/relationships/tags" Target="../tags/tag128.xml"/><Relationship Id="rId12" Type="http://schemas.openxmlformats.org/officeDocument/2006/relationships/tags" Target="../tags/tag133.xml"/><Relationship Id="rId17" Type="http://schemas.openxmlformats.org/officeDocument/2006/relationships/tags" Target="../tags/tag138.xml"/><Relationship Id="rId25" Type="http://schemas.openxmlformats.org/officeDocument/2006/relationships/tags" Target="../tags/tag146.xml"/><Relationship Id="rId33" Type="http://schemas.openxmlformats.org/officeDocument/2006/relationships/tags" Target="../tags/tag154.xml"/><Relationship Id="rId38" Type="http://schemas.openxmlformats.org/officeDocument/2006/relationships/tags" Target="../tags/tag159.xml"/><Relationship Id="rId46" Type="http://schemas.openxmlformats.org/officeDocument/2006/relationships/notesSlide" Target="../notesSlides/notesSlide4.xml"/><Relationship Id="rId2" Type="http://schemas.openxmlformats.org/officeDocument/2006/relationships/tags" Target="../tags/tag123.xml"/><Relationship Id="rId16" Type="http://schemas.openxmlformats.org/officeDocument/2006/relationships/tags" Target="../tags/tag137.xml"/><Relationship Id="rId20" Type="http://schemas.openxmlformats.org/officeDocument/2006/relationships/tags" Target="../tags/tag141.xml"/><Relationship Id="rId29" Type="http://schemas.openxmlformats.org/officeDocument/2006/relationships/tags" Target="../tags/tag150.xml"/><Relationship Id="rId41" Type="http://schemas.openxmlformats.org/officeDocument/2006/relationships/tags" Target="../tags/tag162.xml"/><Relationship Id="rId1" Type="http://schemas.openxmlformats.org/officeDocument/2006/relationships/tags" Target="../tags/tag122.xml"/><Relationship Id="rId6" Type="http://schemas.openxmlformats.org/officeDocument/2006/relationships/tags" Target="../tags/tag127.xml"/><Relationship Id="rId11" Type="http://schemas.openxmlformats.org/officeDocument/2006/relationships/tags" Target="../tags/tag132.xml"/><Relationship Id="rId24" Type="http://schemas.openxmlformats.org/officeDocument/2006/relationships/tags" Target="../tags/tag145.xml"/><Relationship Id="rId32" Type="http://schemas.openxmlformats.org/officeDocument/2006/relationships/tags" Target="../tags/tag153.xml"/><Relationship Id="rId37" Type="http://schemas.openxmlformats.org/officeDocument/2006/relationships/tags" Target="../tags/tag158.xml"/><Relationship Id="rId40" Type="http://schemas.openxmlformats.org/officeDocument/2006/relationships/tags" Target="../tags/tag161.xml"/><Relationship Id="rId45" Type="http://schemas.openxmlformats.org/officeDocument/2006/relationships/slideLayout" Target="../slideLayouts/slideLayout9.xml"/><Relationship Id="rId5" Type="http://schemas.openxmlformats.org/officeDocument/2006/relationships/tags" Target="../tags/tag126.xml"/><Relationship Id="rId15" Type="http://schemas.openxmlformats.org/officeDocument/2006/relationships/tags" Target="../tags/tag136.xml"/><Relationship Id="rId23" Type="http://schemas.openxmlformats.org/officeDocument/2006/relationships/tags" Target="../tags/tag144.xml"/><Relationship Id="rId28" Type="http://schemas.openxmlformats.org/officeDocument/2006/relationships/tags" Target="../tags/tag149.xml"/><Relationship Id="rId36" Type="http://schemas.openxmlformats.org/officeDocument/2006/relationships/tags" Target="../tags/tag157.xml"/><Relationship Id="rId10" Type="http://schemas.openxmlformats.org/officeDocument/2006/relationships/tags" Target="../tags/tag131.xml"/><Relationship Id="rId19" Type="http://schemas.openxmlformats.org/officeDocument/2006/relationships/tags" Target="../tags/tag140.xml"/><Relationship Id="rId31" Type="http://schemas.openxmlformats.org/officeDocument/2006/relationships/tags" Target="../tags/tag152.xml"/><Relationship Id="rId44" Type="http://schemas.openxmlformats.org/officeDocument/2006/relationships/tags" Target="../tags/tag165.xml"/><Relationship Id="rId4" Type="http://schemas.openxmlformats.org/officeDocument/2006/relationships/tags" Target="../tags/tag125.xml"/><Relationship Id="rId9" Type="http://schemas.openxmlformats.org/officeDocument/2006/relationships/tags" Target="../tags/tag130.xml"/><Relationship Id="rId14" Type="http://schemas.openxmlformats.org/officeDocument/2006/relationships/tags" Target="../tags/tag135.xml"/><Relationship Id="rId22" Type="http://schemas.openxmlformats.org/officeDocument/2006/relationships/tags" Target="../tags/tag143.xml"/><Relationship Id="rId27" Type="http://schemas.openxmlformats.org/officeDocument/2006/relationships/tags" Target="../tags/tag148.xml"/><Relationship Id="rId30" Type="http://schemas.openxmlformats.org/officeDocument/2006/relationships/tags" Target="../tags/tag151.xml"/><Relationship Id="rId35" Type="http://schemas.openxmlformats.org/officeDocument/2006/relationships/tags" Target="../tags/tag156.xml"/><Relationship Id="rId43" Type="http://schemas.openxmlformats.org/officeDocument/2006/relationships/tags" Target="../tags/tag164.xml"/><Relationship Id="rId48" Type="http://schemas.openxmlformats.org/officeDocument/2006/relationships/image" Target="../media/image23.emf"/></Relationships>
</file>

<file path=ppt/slides/_rels/slide12.xml.rels><?xml version="1.0" encoding="UTF-8" standalone="yes"?>
<Relationships xmlns="http://schemas.openxmlformats.org/package/2006/relationships"><Relationship Id="rId8" Type="http://schemas.openxmlformats.org/officeDocument/2006/relationships/tags" Target="../tags/tag173.xml"/><Relationship Id="rId13" Type="http://schemas.openxmlformats.org/officeDocument/2006/relationships/tags" Target="../tags/tag178.xml"/><Relationship Id="rId18" Type="http://schemas.openxmlformats.org/officeDocument/2006/relationships/tags" Target="../tags/tag183.xml"/><Relationship Id="rId26" Type="http://schemas.openxmlformats.org/officeDocument/2006/relationships/tags" Target="../tags/tag191.xml"/><Relationship Id="rId39" Type="http://schemas.openxmlformats.org/officeDocument/2006/relationships/tags" Target="../tags/tag204.xml"/><Relationship Id="rId3" Type="http://schemas.openxmlformats.org/officeDocument/2006/relationships/tags" Target="../tags/tag168.xml"/><Relationship Id="rId21" Type="http://schemas.openxmlformats.org/officeDocument/2006/relationships/tags" Target="../tags/tag186.xml"/><Relationship Id="rId34" Type="http://schemas.openxmlformats.org/officeDocument/2006/relationships/tags" Target="../tags/tag199.xml"/><Relationship Id="rId42" Type="http://schemas.openxmlformats.org/officeDocument/2006/relationships/tags" Target="../tags/tag207.xml"/><Relationship Id="rId7" Type="http://schemas.openxmlformats.org/officeDocument/2006/relationships/tags" Target="../tags/tag172.xml"/><Relationship Id="rId12" Type="http://schemas.openxmlformats.org/officeDocument/2006/relationships/tags" Target="../tags/tag177.xml"/><Relationship Id="rId17" Type="http://schemas.openxmlformats.org/officeDocument/2006/relationships/tags" Target="../tags/tag182.xml"/><Relationship Id="rId25" Type="http://schemas.openxmlformats.org/officeDocument/2006/relationships/tags" Target="../tags/tag190.xml"/><Relationship Id="rId33" Type="http://schemas.openxmlformats.org/officeDocument/2006/relationships/tags" Target="../tags/tag198.xml"/><Relationship Id="rId38" Type="http://schemas.openxmlformats.org/officeDocument/2006/relationships/tags" Target="../tags/tag203.xml"/><Relationship Id="rId46" Type="http://schemas.openxmlformats.org/officeDocument/2006/relationships/notesSlide" Target="../notesSlides/notesSlide5.xml"/><Relationship Id="rId2" Type="http://schemas.openxmlformats.org/officeDocument/2006/relationships/tags" Target="../tags/tag167.xml"/><Relationship Id="rId16" Type="http://schemas.openxmlformats.org/officeDocument/2006/relationships/tags" Target="../tags/tag181.xml"/><Relationship Id="rId20" Type="http://schemas.openxmlformats.org/officeDocument/2006/relationships/tags" Target="../tags/tag185.xml"/><Relationship Id="rId29" Type="http://schemas.openxmlformats.org/officeDocument/2006/relationships/tags" Target="../tags/tag194.xml"/><Relationship Id="rId41" Type="http://schemas.openxmlformats.org/officeDocument/2006/relationships/tags" Target="../tags/tag206.xml"/><Relationship Id="rId1" Type="http://schemas.openxmlformats.org/officeDocument/2006/relationships/tags" Target="../tags/tag166.xml"/><Relationship Id="rId6" Type="http://schemas.openxmlformats.org/officeDocument/2006/relationships/tags" Target="../tags/tag171.xml"/><Relationship Id="rId11" Type="http://schemas.openxmlformats.org/officeDocument/2006/relationships/tags" Target="../tags/tag176.xml"/><Relationship Id="rId24" Type="http://schemas.openxmlformats.org/officeDocument/2006/relationships/tags" Target="../tags/tag189.xml"/><Relationship Id="rId32" Type="http://schemas.openxmlformats.org/officeDocument/2006/relationships/tags" Target="../tags/tag197.xml"/><Relationship Id="rId37" Type="http://schemas.openxmlformats.org/officeDocument/2006/relationships/tags" Target="../tags/tag202.xml"/><Relationship Id="rId40" Type="http://schemas.openxmlformats.org/officeDocument/2006/relationships/tags" Target="../tags/tag205.xml"/><Relationship Id="rId45" Type="http://schemas.openxmlformats.org/officeDocument/2006/relationships/slideLayout" Target="../slideLayouts/slideLayout9.xml"/><Relationship Id="rId5" Type="http://schemas.openxmlformats.org/officeDocument/2006/relationships/tags" Target="../tags/tag170.xml"/><Relationship Id="rId15" Type="http://schemas.openxmlformats.org/officeDocument/2006/relationships/tags" Target="../tags/tag180.xml"/><Relationship Id="rId23" Type="http://schemas.openxmlformats.org/officeDocument/2006/relationships/tags" Target="../tags/tag188.xml"/><Relationship Id="rId28" Type="http://schemas.openxmlformats.org/officeDocument/2006/relationships/tags" Target="../tags/tag193.xml"/><Relationship Id="rId36" Type="http://schemas.openxmlformats.org/officeDocument/2006/relationships/tags" Target="../tags/tag201.xml"/><Relationship Id="rId10" Type="http://schemas.openxmlformats.org/officeDocument/2006/relationships/tags" Target="../tags/tag175.xml"/><Relationship Id="rId19" Type="http://schemas.openxmlformats.org/officeDocument/2006/relationships/tags" Target="../tags/tag184.xml"/><Relationship Id="rId31" Type="http://schemas.openxmlformats.org/officeDocument/2006/relationships/tags" Target="../tags/tag196.xml"/><Relationship Id="rId44" Type="http://schemas.openxmlformats.org/officeDocument/2006/relationships/tags" Target="../tags/tag209.xml"/><Relationship Id="rId4" Type="http://schemas.openxmlformats.org/officeDocument/2006/relationships/tags" Target="../tags/tag169.xml"/><Relationship Id="rId9" Type="http://schemas.openxmlformats.org/officeDocument/2006/relationships/tags" Target="../tags/tag174.xml"/><Relationship Id="rId14" Type="http://schemas.openxmlformats.org/officeDocument/2006/relationships/tags" Target="../tags/tag179.xml"/><Relationship Id="rId22" Type="http://schemas.openxmlformats.org/officeDocument/2006/relationships/tags" Target="../tags/tag187.xml"/><Relationship Id="rId27" Type="http://schemas.openxmlformats.org/officeDocument/2006/relationships/tags" Target="../tags/tag192.xml"/><Relationship Id="rId30" Type="http://schemas.openxmlformats.org/officeDocument/2006/relationships/tags" Target="../tags/tag195.xml"/><Relationship Id="rId35" Type="http://schemas.openxmlformats.org/officeDocument/2006/relationships/tags" Target="../tags/tag200.xml"/><Relationship Id="rId43" Type="http://schemas.openxmlformats.org/officeDocument/2006/relationships/tags" Target="../tags/tag208.xml"/></Relationships>
</file>

<file path=ppt/slides/_rels/slide13.xml.rels><?xml version="1.0" encoding="UTF-8" standalone="yes"?>
<Relationships xmlns="http://schemas.openxmlformats.org/package/2006/relationships"><Relationship Id="rId8" Type="http://schemas.openxmlformats.org/officeDocument/2006/relationships/tags" Target="../tags/tag217.xml"/><Relationship Id="rId13" Type="http://schemas.openxmlformats.org/officeDocument/2006/relationships/tags" Target="../tags/tag222.xml"/><Relationship Id="rId18" Type="http://schemas.openxmlformats.org/officeDocument/2006/relationships/tags" Target="../tags/tag227.xml"/><Relationship Id="rId26" Type="http://schemas.openxmlformats.org/officeDocument/2006/relationships/tags" Target="../tags/tag235.xml"/><Relationship Id="rId39" Type="http://schemas.openxmlformats.org/officeDocument/2006/relationships/tags" Target="../tags/tag248.xml"/><Relationship Id="rId3" Type="http://schemas.openxmlformats.org/officeDocument/2006/relationships/tags" Target="../tags/tag212.xml"/><Relationship Id="rId21" Type="http://schemas.openxmlformats.org/officeDocument/2006/relationships/tags" Target="../tags/tag230.xml"/><Relationship Id="rId34" Type="http://schemas.openxmlformats.org/officeDocument/2006/relationships/tags" Target="../tags/tag243.xml"/><Relationship Id="rId42" Type="http://schemas.openxmlformats.org/officeDocument/2006/relationships/tags" Target="../tags/tag251.xml"/><Relationship Id="rId7" Type="http://schemas.openxmlformats.org/officeDocument/2006/relationships/tags" Target="../tags/tag216.xml"/><Relationship Id="rId12" Type="http://schemas.openxmlformats.org/officeDocument/2006/relationships/tags" Target="../tags/tag221.xml"/><Relationship Id="rId17" Type="http://schemas.openxmlformats.org/officeDocument/2006/relationships/tags" Target="../tags/tag226.xml"/><Relationship Id="rId25" Type="http://schemas.openxmlformats.org/officeDocument/2006/relationships/tags" Target="../tags/tag234.xml"/><Relationship Id="rId33" Type="http://schemas.openxmlformats.org/officeDocument/2006/relationships/tags" Target="../tags/tag242.xml"/><Relationship Id="rId38" Type="http://schemas.openxmlformats.org/officeDocument/2006/relationships/tags" Target="../tags/tag247.xml"/><Relationship Id="rId46" Type="http://schemas.openxmlformats.org/officeDocument/2006/relationships/notesSlide" Target="../notesSlides/notesSlide6.xml"/><Relationship Id="rId2" Type="http://schemas.openxmlformats.org/officeDocument/2006/relationships/tags" Target="../tags/tag211.xml"/><Relationship Id="rId16" Type="http://schemas.openxmlformats.org/officeDocument/2006/relationships/tags" Target="../tags/tag225.xml"/><Relationship Id="rId20" Type="http://schemas.openxmlformats.org/officeDocument/2006/relationships/tags" Target="../tags/tag229.xml"/><Relationship Id="rId29" Type="http://schemas.openxmlformats.org/officeDocument/2006/relationships/tags" Target="../tags/tag238.xml"/><Relationship Id="rId41" Type="http://schemas.openxmlformats.org/officeDocument/2006/relationships/tags" Target="../tags/tag250.xml"/><Relationship Id="rId1" Type="http://schemas.openxmlformats.org/officeDocument/2006/relationships/tags" Target="../tags/tag210.xml"/><Relationship Id="rId6" Type="http://schemas.openxmlformats.org/officeDocument/2006/relationships/tags" Target="../tags/tag215.xml"/><Relationship Id="rId11" Type="http://schemas.openxmlformats.org/officeDocument/2006/relationships/tags" Target="../tags/tag220.xml"/><Relationship Id="rId24" Type="http://schemas.openxmlformats.org/officeDocument/2006/relationships/tags" Target="../tags/tag233.xml"/><Relationship Id="rId32" Type="http://schemas.openxmlformats.org/officeDocument/2006/relationships/tags" Target="../tags/tag241.xml"/><Relationship Id="rId37" Type="http://schemas.openxmlformats.org/officeDocument/2006/relationships/tags" Target="../tags/tag246.xml"/><Relationship Id="rId40" Type="http://schemas.openxmlformats.org/officeDocument/2006/relationships/tags" Target="../tags/tag249.xml"/><Relationship Id="rId45" Type="http://schemas.openxmlformats.org/officeDocument/2006/relationships/slideLayout" Target="../slideLayouts/slideLayout9.xml"/><Relationship Id="rId5" Type="http://schemas.openxmlformats.org/officeDocument/2006/relationships/tags" Target="../tags/tag214.xml"/><Relationship Id="rId15" Type="http://schemas.openxmlformats.org/officeDocument/2006/relationships/tags" Target="../tags/tag224.xml"/><Relationship Id="rId23" Type="http://schemas.openxmlformats.org/officeDocument/2006/relationships/tags" Target="../tags/tag232.xml"/><Relationship Id="rId28" Type="http://schemas.openxmlformats.org/officeDocument/2006/relationships/tags" Target="../tags/tag237.xml"/><Relationship Id="rId36" Type="http://schemas.openxmlformats.org/officeDocument/2006/relationships/tags" Target="../tags/tag245.xml"/><Relationship Id="rId10" Type="http://schemas.openxmlformats.org/officeDocument/2006/relationships/tags" Target="../tags/tag219.xml"/><Relationship Id="rId19" Type="http://schemas.openxmlformats.org/officeDocument/2006/relationships/tags" Target="../tags/tag228.xml"/><Relationship Id="rId31" Type="http://schemas.openxmlformats.org/officeDocument/2006/relationships/tags" Target="../tags/tag240.xml"/><Relationship Id="rId44" Type="http://schemas.openxmlformats.org/officeDocument/2006/relationships/tags" Target="../tags/tag253.xml"/><Relationship Id="rId4" Type="http://schemas.openxmlformats.org/officeDocument/2006/relationships/tags" Target="../tags/tag213.xml"/><Relationship Id="rId9" Type="http://schemas.openxmlformats.org/officeDocument/2006/relationships/tags" Target="../tags/tag218.xml"/><Relationship Id="rId14" Type="http://schemas.openxmlformats.org/officeDocument/2006/relationships/tags" Target="../tags/tag223.xml"/><Relationship Id="rId22" Type="http://schemas.openxmlformats.org/officeDocument/2006/relationships/tags" Target="../tags/tag231.xml"/><Relationship Id="rId27" Type="http://schemas.openxmlformats.org/officeDocument/2006/relationships/tags" Target="../tags/tag236.xml"/><Relationship Id="rId30" Type="http://schemas.openxmlformats.org/officeDocument/2006/relationships/tags" Target="../tags/tag239.xml"/><Relationship Id="rId35" Type="http://schemas.openxmlformats.org/officeDocument/2006/relationships/tags" Target="../tags/tag244.xml"/><Relationship Id="rId43" Type="http://schemas.openxmlformats.org/officeDocument/2006/relationships/tags" Target="../tags/tag252.xml"/></Relationships>
</file>

<file path=ppt/slides/_rels/slide14.xml.rels><?xml version="1.0" encoding="UTF-8" standalone="yes"?>
<Relationships xmlns="http://schemas.openxmlformats.org/package/2006/relationships"><Relationship Id="rId8" Type="http://schemas.openxmlformats.org/officeDocument/2006/relationships/tags" Target="../tags/tag261.xml"/><Relationship Id="rId13" Type="http://schemas.openxmlformats.org/officeDocument/2006/relationships/tags" Target="../tags/tag266.xml"/><Relationship Id="rId18" Type="http://schemas.openxmlformats.org/officeDocument/2006/relationships/tags" Target="../tags/tag271.xml"/><Relationship Id="rId26" Type="http://schemas.openxmlformats.org/officeDocument/2006/relationships/tags" Target="../tags/tag279.xml"/><Relationship Id="rId39" Type="http://schemas.openxmlformats.org/officeDocument/2006/relationships/tags" Target="../tags/tag292.xml"/><Relationship Id="rId3" Type="http://schemas.openxmlformats.org/officeDocument/2006/relationships/tags" Target="../tags/tag256.xml"/><Relationship Id="rId21" Type="http://schemas.openxmlformats.org/officeDocument/2006/relationships/tags" Target="../tags/tag274.xml"/><Relationship Id="rId34" Type="http://schemas.openxmlformats.org/officeDocument/2006/relationships/tags" Target="../tags/tag287.xml"/><Relationship Id="rId42" Type="http://schemas.openxmlformats.org/officeDocument/2006/relationships/tags" Target="../tags/tag295.xml"/><Relationship Id="rId7" Type="http://schemas.openxmlformats.org/officeDocument/2006/relationships/tags" Target="../tags/tag260.xml"/><Relationship Id="rId12" Type="http://schemas.openxmlformats.org/officeDocument/2006/relationships/tags" Target="../tags/tag265.xml"/><Relationship Id="rId17" Type="http://schemas.openxmlformats.org/officeDocument/2006/relationships/tags" Target="../tags/tag270.xml"/><Relationship Id="rId25" Type="http://schemas.openxmlformats.org/officeDocument/2006/relationships/tags" Target="../tags/tag278.xml"/><Relationship Id="rId33" Type="http://schemas.openxmlformats.org/officeDocument/2006/relationships/tags" Target="../tags/tag286.xml"/><Relationship Id="rId38" Type="http://schemas.openxmlformats.org/officeDocument/2006/relationships/tags" Target="../tags/tag291.xml"/><Relationship Id="rId2" Type="http://schemas.openxmlformats.org/officeDocument/2006/relationships/tags" Target="../tags/tag255.xml"/><Relationship Id="rId16" Type="http://schemas.openxmlformats.org/officeDocument/2006/relationships/tags" Target="../tags/tag269.xml"/><Relationship Id="rId20" Type="http://schemas.openxmlformats.org/officeDocument/2006/relationships/tags" Target="../tags/tag273.xml"/><Relationship Id="rId29" Type="http://schemas.openxmlformats.org/officeDocument/2006/relationships/tags" Target="../tags/tag282.xml"/><Relationship Id="rId41" Type="http://schemas.openxmlformats.org/officeDocument/2006/relationships/tags" Target="../tags/tag294.xml"/><Relationship Id="rId1" Type="http://schemas.openxmlformats.org/officeDocument/2006/relationships/tags" Target="../tags/tag254.xml"/><Relationship Id="rId6" Type="http://schemas.openxmlformats.org/officeDocument/2006/relationships/tags" Target="../tags/tag259.xml"/><Relationship Id="rId11" Type="http://schemas.openxmlformats.org/officeDocument/2006/relationships/tags" Target="../tags/tag264.xml"/><Relationship Id="rId24" Type="http://schemas.openxmlformats.org/officeDocument/2006/relationships/tags" Target="../tags/tag277.xml"/><Relationship Id="rId32" Type="http://schemas.openxmlformats.org/officeDocument/2006/relationships/tags" Target="../tags/tag285.xml"/><Relationship Id="rId37" Type="http://schemas.openxmlformats.org/officeDocument/2006/relationships/tags" Target="../tags/tag290.xml"/><Relationship Id="rId40" Type="http://schemas.openxmlformats.org/officeDocument/2006/relationships/tags" Target="../tags/tag293.xml"/><Relationship Id="rId45" Type="http://schemas.openxmlformats.org/officeDocument/2006/relationships/notesSlide" Target="../notesSlides/notesSlide7.xml"/><Relationship Id="rId5" Type="http://schemas.openxmlformats.org/officeDocument/2006/relationships/tags" Target="../tags/tag258.xml"/><Relationship Id="rId15" Type="http://schemas.openxmlformats.org/officeDocument/2006/relationships/tags" Target="../tags/tag268.xml"/><Relationship Id="rId23" Type="http://schemas.openxmlformats.org/officeDocument/2006/relationships/tags" Target="../tags/tag276.xml"/><Relationship Id="rId28" Type="http://schemas.openxmlformats.org/officeDocument/2006/relationships/tags" Target="../tags/tag281.xml"/><Relationship Id="rId36" Type="http://schemas.openxmlformats.org/officeDocument/2006/relationships/tags" Target="../tags/tag289.xml"/><Relationship Id="rId10" Type="http://schemas.openxmlformats.org/officeDocument/2006/relationships/tags" Target="../tags/tag263.xml"/><Relationship Id="rId19" Type="http://schemas.openxmlformats.org/officeDocument/2006/relationships/tags" Target="../tags/tag272.xml"/><Relationship Id="rId31" Type="http://schemas.openxmlformats.org/officeDocument/2006/relationships/tags" Target="../tags/tag284.xml"/><Relationship Id="rId44" Type="http://schemas.openxmlformats.org/officeDocument/2006/relationships/slideLayout" Target="../slideLayouts/slideLayout9.xml"/><Relationship Id="rId4" Type="http://schemas.openxmlformats.org/officeDocument/2006/relationships/tags" Target="../tags/tag257.xml"/><Relationship Id="rId9" Type="http://schemas.openxmlformats.org/officeDocument/2006/relationships/tags" Target="../tags/tag262.xml"/><Relationship Id="rId14" Type="http://schemas.openxmlformats.org/officeDocument/2006/relationships/tags" Target="../tags/tag267.xml"/><Relationship Id="rId22" Type="http://schemas.openxmlformats.org/officeDocument/2006/relationships/tags" Target="../tags/tag275.xml"/><Relationship Id="rId27" Type="http://schemas.openxmlformats.org/officeDocument/2006/relationships/tags" Target="../tags/tag280.xml"/><Relationship Id="rId30" Type="http://schemas.openxmlformats.org/officeDocument/2006/relationships/tags" Target="../tags/tag283.xml"/><Relationship Id="rId35" Type="http://schemas.openxmlformats.org/officeDocument/2006/relationships/tags" Target="../tags/tag288.xml"/><Relationship Id="rId43" Type="http://schemas.openxmlformats.org/officeDocument/2006/relationships/tags" Target="../tags/tag296.xml"/></Relationships>
</file>

<file path=ppt/slides/_rels/slide15.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tags" Target="../tags/tag309.xml"/><Relationship Id="rId18" Type="http://schemas.openxmlformats.org/officeDocument/2006/relationships/tags" Target="../tags/tag314.xml"/><Relationship Id="rId26" Type="http://schemas.openxmlformats.org/officeDocument/2006/relationships/tags" Target="../tags/tag322.xml"/><Relationship Id="rId39" Type="http://schemas.openxmlformats.org/officeDocument/2006/relationships/tags" Target="../tags/tag335.xml"/><Relationship Id="rId3" Type="http://schemas.openxmlformats.org/officeDocument/2006/relationships/tags" Target="../tags/tag299.xml"/><Relationship Id="rId21" Type="http://schemas.openxmlformats.org/officeDocument/2006/relationships/tags" Target="../tags/tag317.xml"/><Relationship Id="rId34" Type="http://schemas.openxmlformats.org/officeDocument/2006/relationships/tags" Target="../tags/tag330.xml"/><Relationship Id="rId42" Type="http://schemas.openxmlformats.org/officeDocument/2006/relationships/tags" Target="../tags/tag338.xml"/><Relationship Id="rId7" Type="http://schemas.openxmlformats.org/officeDocument/2006/relationships/tags" Target="../tags/tag303.xml"/><Relationship Id="rId12" Type="http://schemas.openxmlformats.org/officeDocument/2006/relationships/tags" Target="../tags/tag308.xml"/><Relationship Id="rId17" Type="http://schemas.openxmlformats.org/officeDocument/2006/relationships/tags" Target="../tags/tag313.xml"/><Relationship Id="rId25" Type="http://schemas.openxmlformats.org/officeDocument/2006/relationships/tags" Target="../tags/tag321.xml"/><Relationship Id="rId33" Type="http://schemas.openxmlformats.org/officeDocument/2006/relationships/tags" Target="../tags/tag329.xml"/><Relationship Id="rId38" Type="http://schemas.openxmlformats.org/officeDocument/2006/relationships/tags" Target="../tags/tag334.xml"/><Relationship Id="rId2" Type="http://schemas.openxmlformats.org/officeDocument/2006/relationships/tags" Target="../tags/tag298.xml"/><Relationship Id="rId16" Type="http://schemas.openxmlformats.org/officeDocument/2006/relationships/tags" Target="../tags/tag312.xml"/><Relationship Id="rId20" Type="http://schemas.openxmlformats.org/officeDocument/2006/relationships/tags" Target="../tags/tag316.xml"/><Relationship Id="rId29" Type="http://schemas.openxmlformats.org/officeDocument/2006/relationships/tags" Target="../tags/tag325.xml"/><Relationship Id="rId41" Type="http://schemas.openxmlformats.org/officeDocument/2006/relationships/tags" Target="../tags/tag337.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tags" Target="../tags/tag307.xml"/><Relationship Id="rId24" Type="http://schemas.openxmlformats.org/officeDocument/2006/relationships/tags" Target="../tags/tag320.xml"/><Relationship Id="rId32" Type="http://schemas.openxmlformats.org/officeDocument/2006/relationships/tags" Target="../tags/tag328.xml"/><Relationship Id="rId37" Type="http://schemas.openxmlformats.org/officeDocument/2006/relationships/tags" Target="../tags/tag333.xml"/><Relationship Id="rId40" Type="http://schemas.openxmlformats.org/officeDocument/2006/relationships/tags" Target="../tags/tag336.xml"/><Relationship Id="rId45" Type="http://schemas.openxmlformats.org/officeDocument/2006/relationships/notesSlide" Target="../notesSlides/notesSlide8.xml"/><Relationship Id="rId5" Type="http://schemas.openxmlformats.org/officeDocument/2006/relationships/tags" Target="../tags/tag301.xml"/><Relationship Id="rId15" Type="http://schemas.openxmlformats.org/officeDocument/2006/relationships/tags" Target="../tags/tag311.xml"/><Relationship Id="rId23" Type="http://schemas.openxmlformats.org/officeDocument/2006/relationships/tags" Target="../tags/tag319.xml"/><Relationship Id="rId28" Type="http://schemas.openxmlformats.org/officeDocument/2006/relationships/tags" Target="../tags/tag324.xml"/><Relationship Id="rId36" Type="http://schemas.openxmlformats.org/officeDocument/2006/relationships/tags" Target="../tags/tag332.xml"/><Relationship Id="rId10" Type="http://schemas.openxmlformats.org/officeDocument/2006/relationships/tags" Target="../tags/tag306.xml"/><Relationship Id="rId19" Type="http://schemas.openxmlformats.org/officeDocument/2006/relationships/tags" Target="../tags/tag315.xml"/><Relationship Id="rId31" Type="http://schemas.openxmlformats.org/officeDocument/2006/relationships/tags" Target="../tags/tag327.xml"/><Relationship Id="rId44"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 Id="rId14" Type="http://schemas.openxmlformats.org/officeDocument/2006/relationships/tags" Target="../tags/tag310.xml"/><Relationship Id="rId22" Type="http://schemas.openxmlformats.org/officeDocument/2006/relationships/tags" Target="../tags/tag318.xml"/><Relationship Id="rId27" Type="http://schemas.openxmlformats.org/officeDocument/2006/relationships/tags" Target="../tags/tag323.xml"/><Relationship Id="rId30" Type="http://schemas.openxmlformats.org/officeDocument/2006/relationships/tags" Target="../tags/tag326.xml"/><Relationship Id="rId35" Type="http://schemas.openxmlformats.org/officeDocument/2006/relationships/tags" Target="../tags/tag331.xml"/><Relationship Id="rId43" Type="http://schemas.openxmlformats.org/officeDocument/2006/relationships/tags" Target="../tags/tag339.xml"/></Relationships>
</file>

<file path=ppt/slides/_rels/slide16.xml.rels><?xml version="1.0" encoding="UTF-8" standalone="yes"?>
<Relationships xmlns="http://schemas.openxmlformats.org/package/2006/relationships"><Relationship Id="rId13" Type="http://schemas.openxmlformats.org/officeDocument/2006/relationships/tags" Target="../tags/tag352.xml"/><Relationship Id="rId18" Type="http://schemas.openxmlformats.org/officeDocument/2006/relationships/tags" Target="../tags/tag357.xml"/><Relationship Id="rId26" Type="http://schemas.openxmlformats.org/officeDocument/2006/relationships/tags" Target="../tags/tag365.xml"/><Relationship Id="rId39" Type="http://schemas.openxmlformats.org/officeDocument/2006/relationships/tags" Target="../tags/tag378.xml"/><Relationship Id="rId3" Type="http://schemas.openxmlformats.org/officeDocument/2006/relationships/tags" Target="../tags/tag342.xml"/><Relationship Id="rId21" Type="http://schemas.openxmlformats.org/officeDocument/2006/relationships/tags" Target="../tags/tag360.xml"/><Relationship Id="rId34" Type="http://schemas.openxmlformats.org/officeDocument/2006/relationships/tags" Target="../tags/tag373.xml"/><Relationship Id="rId42" Type="http://schemas.openxmlformats.org/officeDocument/2006/relationships/tags" Target="../tags/tag381.xml"/><Relationship Id="rId47" Type="http://schemas.openxmlformats.org/officeDocument/2006/relationships/tags" Target="../tags/tag386.xml"/><Relationship Id="rId50" Type="http://schemas.openxmlformats.org/officeDocument/2006/relationships/slideLayout" Target="../slideLayouts/slideLayout9.xml"/><Relationship Id="rId7" Type="http://schemas.openxmlformats.org/officeDocument/2006/relationships/tags" Target="../tags/tag346.xml"/><Relationship Id="rId12" Type="http://schemas.openxmlformats.org/officeDocument/2006/relationships/tags" Target="../tags/tag351.xml"/><Relationship Id="rId17" Type="http://schemas.openxmlformats.org/officeDocument/2006/relationships/tags" Target="../tags/tag356.xml"/><Relationship Id="rId25" Type="http://schemas.openxmlformats.org/officeDocument/2006/relationships/tags" Target="../tags/tag364.xml"/><Relationship Id="rId33" Type="http://schemas.openxmlformats.org/officeDocument/2006/relationships/tags" Target="../tags/tag372.xml"/><Relationship Id="rId38" Type="http://schemas.openxmlformats.org/officeDocument/2006/relationships/tags" Target="../tags/tag377.xml"/><Relationship Id="rId46" Type="http://schemas.openxmlformats.org/officeDocument/2006/relationships/tags" Target="../tags/tag385.xml"/><Relationship Id="rId2" Type="http://schemas.openxmlformats.org/officeDocument/2006/relationships/tags" Target="../tags/tag341.xml"/><Relationship Id="rId16" Type="http://schemas.openxmlformats.org/officeDocument/2006/relationships/tags" Target="../tags/tag355.xml"/><Relationship Id="rId20" Type="http://schemas.openxmlformats.org/officeDocument/2006/relationships/tags" Target="../tags/tag359.xml"/><Relationship Id="rId29" Type="http://schemas.openxmlformats.org/officeDocument/2006/relationships/tags" Target="../tags/tag368.xml"/><Relationship Id="rId41" Type="http://schemas.openxmlformats.org/officeDocument/2006/relationships/tags" Target="../tags/tag380.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tags" Target="../tags/tag350.xml"/><Relationship Id="rId24" Type="http://schemas.openxmlformats.org/officeDocument/2006/relationships/tags" Target="../tags/tag363.xml"/><Relationship Id="rId32" Type="http://schemas.openxmlformats.org/officeDocument/2006/relationships/tags" Target="../tags/tag371.xml"/><Relationship Id="rId37" Type="http://schemas.openxmlformats.org/officeDocument/2006/relationships/tags" Target="../tags/tag376.xml"/><Relationship Id="rId40" Type="http://schemas.openxmlformats.org/officeDocument/2006/relationships/tags" Target="../tags/tag379.xml"/><Relationship Id="rId45" Type="http://schemas.openxmlformats.org/officeDocument/2006/relationships/tags" Target="../tags/tag384.xml"/><Relationship Id="rId5" Type="http://schemas.openxmlformats.org/officeDocument/2006/relationships/tags" Target="../tags/tag344.xml"/><Relationship Id="rId15" Type="http://schemas.openxmlformats.org/officeDocument/2006/relationships/tags" Target="../tags/tag354.xml"/><Relationship Id="rId23" Type="http://schemas.openxmlformats.org/officeDocument/2006/relationships/tags" Target="../tags/tag362.xml"/><Relationship Id="rId28" Type="http://schemas.openxmlformats.org/officeDocument/2006/relationships/tags" Target="../tags/tag367.xml"/><Relationship Id="rId36" Type="http://schemas.openxmlformats.org/officeDocument/2006/relationships/tags" Target="../tags/tag375.xml"/><Relationship Id="rId49" Type="http://schemas.openxmlformats.org/officeDocument/2006/relationships/tags" Target="../tags/tag388.xml"/><Relationship Id="rId10" Type="http://schemas.openxmlformats.org/officeDocument/2006/relationships/tags" Target="../tags/tag349.xml"/><Relationship Id="rId19" Type="http://schemas.openxmlformats.org/officeDocument/2006/relationships/tags" Target="../tags/tag358.xml"/><Relationship Id="rId31" Type="http://schemas.openxmlformats.org/officeDocument/2006/relationships/tags" Target="../tags/tag370.xml"/><Relationship Id="rId44" Type="http://schemas.openxmlformats.org/officeDocument/2006/relationships/tags" Target="../tags/tag383.xml"/><Relationship Id="rId4" Type="http://schemas.openxmlformats.org/officeDocument/2006/relationships/tags" Target="../tags/tag343.xml"/><Relationship Id="rId9" Type="http://schemas.openxmlformats.org/officeDocument/2006/relationships/tags" Target="../tags/tag348.xml"/><Relationship Id="rId14" Type="http://schemas.openxmlformats.org/officeDocument/2006/relationships/tags" Target="../tags/tag353.xml"/><Relationship Id="rId22" Type="http://schemas.openxmlformats.org/officeDocument/2006/relationships/tags" Target="../tags/tag361.xml"/><Relationship Id="rId27" Type="http://schemas.openxmlformats.org/officeDocument/2006/relationships/tags" Target="../tags/tag366.xml"/><Relationship Id="rId30" Type="http://schemas.openxmlformats.org/officeDocument/2006/relationships/tags" Target="../tags/tag369.xml"/><Relationship Id="rId35" Type="http://schemas.openxmlformats.org/officeDocument/2006/relationships/tags" Target="../tags/tag374.xml"/><Relationship Id="rId43" Type="http://schemas.openxmlformats.org/officeDocument/2006/relationships/tags" Target="../tags/tag382.xml"/><Relationship Id="rId48" Type="http://schemas.openxmlformats.org/officeDocument/2006/relationships/tags" Target="../tags/tag387.xml"/><Relationship Id="rId8" Type="http://schemas.openxmlformats.org/officeDocument/2006/relationships/tags" Target="../tags/tag347.xml"/><Relationship Id="rId51"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3" Type="http://schemas.openxmlformats.org/officeDocument/2006/relationships/tags" Target="../tags/tag401.xml"/><Relationship Id="rId18" Type="http://schemas.openxmlformats.org/officeDocument/2006/relationships/tags" Target="../tags/tag406.xml"/><Relationship Id="rId26" Type="http://schemas.openxmlformats.org/officeDocument/2006/relationships/tags" Target="../tags/tag414.xml"/><Relationship Id="rId39" Type="http://schemas.openxmlformats.org/officeDocument/2006/relationships/tags" Target="../tags/tag427.xml"/><Relationship Id="rId3" Type="http://schemas.openxmlformats.org/officeDocument/2006/relationships/tags" Target="../tags/tag391.xml"/><Relationship Id="rId21" Type="http://schemas.openxmlformats.org/officeDocument/2006/relationships/tags" Target="../tags/tag409.xml"/><Relationship Id="rId34" Type="http://schemas.openxmlformats.org/officeDocument/2006/relationships/tags" Target="../tags/tag422.xml"/><Relationship Id="rId42" Type="http://schemas.openxmlformats.org/officeDocument/2006/relationships/tags" Target="../tags/tag430.xml"/><Relationship Id="rId47" Type="http://schemas.openxmlformats.org/officeDocument/2006/relationships/tags" Target="../tags/tag435.xml"/><Relationship Id="rId50" Type="http://schemas.openxmlformats.org/officeDocument/2006/relationships/notesSlide" Target="../notesSlides/notesSlide10.xml"/><Relationship Id="rId7" Type="http://schemas.openxmlformats.org/officeDocument/2006/relationships/tags" Target="../tags/tag395.xml"/><Relationship Id="rId12" Type="http://schemas.openxmlformats.org/officeDocument/2006/relationships/tags" Target="../tags/tag400.xml"/><Relationship Id="rId17" Type="http://schemas.openxmlformats.org/officeDocument/2006/relationships/tags" Target="../tags/tag405.xml"/><Relationship Id="rId25" Type="http://schemas.openxmlformats.org/officeDocument/2006/relationships/tags" Target="../tags/tag413.xml"/><Relationship Id="rId33" Type="http://schemas.openxmlformats.org/officeDocument/2006/relationships/tags" Target="../tags/tag421.xml"/><Relationship Id="rId38" Type="http://schemas.openxmlformats.org/officeDocument/2006/relationships/tags" Target="../tags/tag426.xml"/><Relationship Id="rId46" Type="http://schemas.openxmlformats.org/officeDocument/2006/relationships/tags" Target="../tags/tag434.xml"/><Relationship Id="rId2" Type="http://schemas.openxmlformats.org/officeDocument/2006/relationships/tags" Target="../tags/tag390.xml"/><Relationship Id="rId16" Type="http://schemas.openxmlformats.org/officeDocument/2006/relationships/tags" Target="../tags/tag404.xml"/><Relationship Id="rId20" Type="http://schemas.openxmlformats.org/officeDocument/2006/relationships/tags" Target="../tags/tag408.xml"/><Relationship Id="rId29" Type="http://schemas.openxmlformats.org/officeDocument/2006/relationships/tags" Target="../tags/tag417.xml"/><Relationship Id="rId41" Type="http://schemas.openxmlformats.org/officeDocument/2006/relationships/tags" Target="../tags/tag429.xml"/><Relationship Id="rId1" Type="http://schemas.openxmlformats.org/officeDocument/2006/relationships/tags" Target="../tags/tag389.xml"/><Relationship Id="rId6" Type="http://schemas.openxmlformats.org/officeDocument/2006/relationships/tags" Target="../tags/tag394.xml"/><Relationship Id="rId11" Type="http://schemas.openxmlformats.org/officeDocument/2006/relationships/tags" Target="../tags/tag399.xml"/><Relationship Id="rId24" Type="http://schemas.openxmlformats.org/officeDocument/2006/relationships/tags" Target="../tags/tag412.xml"/><Relationship Id="rId32" Type="http://schemas.openxmlformats.org/officeDocument/2006/relationships/tags" Target="../tags/tag420.xml"/><Relationship Id="rId37" Type="http://schemas.openxmlformats.org/officeDocument/2006/relationships/tags" Target="../tags/tag425.xml"/><Relationship Id="rId40" Type="http://schemas.openxmlformats.org/officeDocument/2006/relationships/tags" Target="../tags/tag428.xml"/><Relationship Id="rId45" Type="http://schemas.openxmlformats.org/officeDocument/2006/relationships/tags" Target="../tags/tag433.xml"/><Relationship Id="rId5" Type="http://schemas.openxmlformats.org/officeDocument/2006/relationships/tags" Target="../tags/tag393.xml"/><Relationship Id="rId15" Type="http://schemas.openxmlformats.org/officeDocument/2006/relationships/tags" Target="../tags/tag403.xml"/><Relationship Id="rId23" Type="http://schemas.openxmlformats.org/officeDocument/2006/relationships/tags" Target="../tags/tag411.xml"/><Relationship Id="rId28" Type="http://schemas.openxmlformats.org/officeDocument/2006/relationships/tags" Target="../tags/tag416.xml"/><Relationship Id="rId36" Type="http://schemas.openxmlformats.org/officeDocument/2006/relationships/tags" Target="../tags/tag424.xml"/><Relationship Id="rId49" Type="http://schemas.openxmlformats.org/officeDocument/2006/relationships/slideLayout" Target="../slideLayouts/slideLayout9.xml"/><Relationship Id="rId10" Type="http://schemas.openxmlformats.org/officeDocument/2006/relationships/tags" Target="../tags/tag398.xml"/><Relationship Id="rId19" Type="http://schemas.openxmlformats.org/officeDocument/2006/relationships/tags" Target="../tags/tag407.xml"/><Relationship Id="rId31" Type="http://schemas.openxmlformats.org/officeDocument/2006/relationships/tags" Target="../tags/tag419.xml"/><Relationship Id="rId44" Type="http://schemas.openxmlformats.org/officeDocument/2006/relationships/tags" Target="../tags/tag432.xml"/><Relationship Id="rId4" Type="http://schemas.openxmlformats.org/officeDocument/2006/relationships/tags" Target="../tags/tag392.xml"/><Relationship Id="rId9" Type="http://schemas.openxmlformats.org/officeDocument/2006/relationships/tags" Target="../tags/tag397.xml"/><Relationship Id="rId14" Type="http://schemas.openxmlformats.org/officeDocument/2006/relationships/tags" Target="../tags/tag402.xml"/><Relationship Id="rId22" Type="http://schemas.openxmlformats.org/officeDocument/2006/relationships/tags" Target="../tags/tag410.xml"/><Relationship Id="rId27" Type="http://schemas.openxmlformats.org/officeDocument/2006/relationships/tags" Target="../tags/tag415.xml"/><Relationship Id="rId30" Type="http://schemas.openxmlformats.org/officeDocument/2006/relationships/tags" Target="../tags/tag418.xml"/><Relationship Id="rId35" Type="http://schemas.openxmlformats.org/officeDocument/2006/relationships/tags" Target="../tags/tag423.xml"/><Relationship Id="rId43" Type="http://schemas.openxmlformats.org/officeDocument/2006/relationships/tags" Target="../tags/tag431.xml"/><Relationship Id="rId48" Type="http://schemas.openxmlformats.org/officeDocument/2006/relationships/tags" Target="../tags/tag436.xml"/><Relationship Id="rId8" Type="http://schemas.openxmlformats.org/officeDocument/2006/relationships/tags" Target="../tags/tag396.xml"/></Relationships>
</file>

<file path=ppt/slides/_rels/slide18.xml.rels><?xml version="1.0" encoding="UTF-8" standalone="yes"?>
<Relationships xmlns="http://schemas.openxmlformats.org/package/2006/relationships"><Relationship Id="rId13" Type="http://schemas.openxmlformats.org/officeDocument/2006/relationships/tags" Target="../tags/tag449.xml"/><Relationship Id="rId18" Type="http://schemas.openxmlformats.org/officeDocument/2006/relationships/tags" Target="../tags/tag454.xml"/><Relationship Id="rId26" Type="http://schemas.openxmlformats.org/officeDocument/2006/relationships/tags" Target="../tags/tag462.xml"/><Relationship Id="rId39" Type="http://schemas.openxmlformats.org/officeDocument/2006/relationships/tags" Target="../tags/tag475.xml"/><Relationship Id="rId3" Type="http://schemas.openxmlformats.org/officeDocument/2006/relationships/tags" Target="../tags/tag439.xml"/><Relationship Id="rId21" Type="http://schemas.openxmlformats.org/officeDocument/2006/relationships/tags" Target="../tags/tag457.xml"/><Relationship Id="rId34" Type="http://schemas.openxmlformats.org/officeDocument/2006/relationships/tags" Target="../tags/tag470.xml"/><Relationship Id="rId42" Type="http://schemas.openxmlformats.org/officeDocument/2006/relationships/tags" Target="../tags/tag478.xml"/><Relationship Id="rId47" Type="http://schemas.openxmlformats.org/officeDocument/2006/relationships/tags" Target="../tags/tag483.xml"/><Relationship Id="rId50" Type="http://schemas.openxmlformats.org/officeDocument/2006/relationships/notesSlide" Target="../notesSlides/notesSlide11.xml"/><Relationship Id="rId7" Type="http://schemas.openxmlformats.org/officeDocument/2006/relationships/tags" Target="../tags/tag443.xml"/><Relationship Id="rId12" Type="http://schemas.openxmlformats.org/officeDocument/2006/relationships/tags" Target="../tags/tag448.xml"/><Relationship Id="rId17" Type="http://schemas.openxmlformats.org/officeDocument/2006/relationships/tags" Target="../tags/tag453.xml"/><Relationship Id="rId25" Type="http://schemas.openxmlformats.org/officeDocument/2006/relationships/tags" Target="../tags/tag461.xml"/><Relationship Id="rId33" Type="http://schemas.openxmlformats.org/officeDocument/2006/relationships/tags" Target="../tags/tag469.xml"/><Relationship Id="rId38" Type="http://schemas.openxmlformats.org/officeDocument/2006/relationships/tags" Target="../tags/tag474.xml"/><Relationship Id="rId46" Type="http://schemas.openxmlformats.org/officeDocument/2006/relationships/tags" Target="../tags/tag482.xml"/><Relationship Id="rId2" Type="http://schemas.openxmlformats.org/officeDocument/2006/relationships/tags" Target="../tags/tag438.xml"/><Relationship Id="rId16" Type="http://schemas.openxmlformats.org/officeDocument/2006/relationships/tags" Target="../tags/tag452.xml"/><Relationship Id="rId20" Type="http://schemas.openxmlformats.org/officeDocument/2006/relationships/tags" Target="../tags/tag456.xml"/><Relationship Id="rId29" Type="http://schemas.openxmlformats.org/officeDocument/2006/relationships/tags" Target="../tags/tag465.xml"/><Relationship Id="rId41" Type="http://schemas.openxmlformats.org/officeDocument/2006/relationships/tags" Target="../tags/tag477.xml"/><Relationship Id="rId1" Type="http://schemas.openxmlformats.org/officeDocument/2006/relationships/tags" Target="../tags/tag437.xml"/><Relationship Id="rId6" Type="http://schemas.openxmlformats.org/officeDocument/2006/relationships/tags" Target="../tags/tag442.xml"/><Relationship Id="rId11" Type="http://schemas.openxmlformats.org/officeDocument/2006/relationships/tags" Target="../tags/tag447.xml"/><Relationship Id="rId24" Type="http://schemas.openxmlformats.org/officeDocument/2006/relationships/tags" Target="../tags/tag460.xml"/><Relationship Id="rId32" Type="http://schemas.openxmlformats.org/officeDocument/2006/relationships/tags" Target="../tags/tag468.xml"/><Relationship Id="rId37" Type="http://schemas.openxmlformats.org/officeDocument/2006/relationships/tags" Target="../tags/tag473.xml"/><Relationship Id="rId40" Type="http://schemas.openxmlformats.org/officeDocument/2006/relationships/tags" Target="../tags/tag476.xml"/><Relationship Id="rId45" Type="http://schemas.openxmlformats.org/officeDocument/2006/relationships/tags" Target="../tags/tag481.xml"/><Relationship Id="rId5" Type="http://schemas.openxmlformats.org/officeDocument/2006/relationships/tags" Target="../tags/tag441.xml"/><Relationship Id="rId15" Type="http://schemas.openxmlformats.org/officeDocument/2006/relationships/tags" Target="../tags/tag451.xml"/><Relationship Id="rId23" Type="http://schemas.openxmlformats.org/officeDocument/2006/relationships/tags" Target="../tags/tag459.xml"/><Relationship Id="rId28" Type="http://schemas.openxmlformats.org/officeDocument/2006/relationships/tags" Target="../tags/tag464.xml"/><Relationship Id="rId36" Type="http://schemas.openxmlformats.org/officeDocument/2006/relationships/tags" Target="../tags/tag472.xml"/><Relationship Id="rId49" Type="http://schemas.openxmlformats.org/officeDocument/2006/relationships/slideLayout" Target="../slideLayouts/slideLayout9.xml"/><Relationship Id="rId10" Type="http://schemas.openxmlformats.org/officeDocument/2006/relationships/tags" Target="../tags/tag446.xml"/><Relationship Id="rId19" Type="http://schemas.openxmlformats.org/officeDocument/2006/relationships/tags" Target="../tags/tag455.xml"/><Relationship Id="rId31" Type="http://schemas.openxmlformats.org/officeDocument/2006/relationships/tags" Target="../tags/tag467.xml"/><Relationship Id="rId44" Type="http://schemas.openxmlformats.org/officeDocument/2006/relationships/tags" Target="../tags/tag480.xml"/><Relationship Id="rId4" Type="http://schemas.openxmlformats.org/officeDocument/2006/relationships/tags" Target="../tags/tag440.xml"/><Relationship Id="rId9" Type="http://schemas.openxmlformats.org/officeDocument/2006/relationships/tags" Target="../tags/tag445.xml"/><Relationship Id="rId14" Type="http://schemas.openxmlformats.org/officeDocument/2006/relationships/tags" Target="../tags/tag450.xml"/><Relationship Id="rId22" Type="http://schemas.openxmlformats.org/officeDocument/2006/relationships/tags" Target="../tags/tag458.xml"/><Relationship Id="rId27" Type="http://schemas.openxmlformats.org/officeDocument/2006/relationships/tags" Target="../tags/tag463.xml"/><Relationship Id="rId30" Type="http://schemas.openxmlformats.org/officeDocument/2006/relationships/tags" Target="../tags/tag466.xml"/><Relationship Id="rId35" Type="http://schemas.openxmlformats.org/officeDocument/2006/relationships/tags" Target="../tags/tag471.xml"/><Relationship Id="rId43" Type="http://schemas.openxmlformats.org/officeDocument/2006/relationships/tags" Target="../tags/tag479.xml"/><Relationship Id="rId48" Type="http://schemas.openxmlformats.org/officeDocument/2006/relationships/tags" Target="../tags/tag484.xml"/><Relationship Id="rId8" Type="http://schemas.openxmlformats.org/officeDocument/2006/relationships/tags" Target="../tags/tag444.xml"/></Relationships>
</file>

<file path=ppt/slides/_rels/slide19.xml.rels><?xml version="1.0" encoding="UTF-8" standalone="yes"?>
<Relationships xmlns="http://schemas.openxmlformats.org/package/2006/relationships"><Relationship Id="rId13" Type="http://schemas.openxmlformats.org/officeDocument/2006/relationships/tags" Target="../tags/tag497.xml"/><Relationship Id="rId18" Type="http://schemas.openxmlformats.org/officeDocument/2006/relationships/tags" Target="../tags/tag502.xml"/><Relationship Id="rId26" Type="http://schemas.openxmlformats.org/officeDocument/2006/relationships/tags" Target="../tags/tag510.xml"/><Relationship Id="rId39" Type="http://schemas.openxmlformats.org/officeDocument/2006/relationships/tags" Target="../tags/tag523.xml"/><Relationship Id="rId3" Type="http://schemas.openxmlformats.org/officeDocument/2006/relationships/tags" Target="../tags/tag487.xml"/><Relationship Id="rId21" Type="http://schemas.openxmlformats.org/officeDocument/2006/relationships/tags" Target="../tags/tag505.xml"/><Relationship Id="rId34" Type="http://schemas.openxmlformats.org/officeDocument/2006/relationships/tags" Target="../tags/tag518.xml"/><Relationship Id="rId42" Type="http://schemas.openxmlformats.org/officeDocument/2006/relationships/tags" Target="../tags/tag526.xml"/><Relationship Id="rId47" Type="http://schemas.openxmlformats.org/officeDocument/2006/relationships/tags" Target="../tags/tag531.xml"/><Relationship Id="rId50" Type="http://schemas.openxmlformats.org/officeDocument/2006/relationships/notesSlide" Target="../notesSlides/notesSlide12.xml"/><Relationship Id="rId7" Type="http://schemas.openxmlformats.org/officeDocument/2006/relationships/tags" Target="../tags/tag491.xml"/><Relationship Id="rId12" Type="http://schemas.openxmlformats.org/officeDocument/2006/relationships/tags" Target="../tags/tag496.xml"/><Relationship Id="rId17" Type="http://schemas.openxmlformats.org/officeDocument/2006/relationships/tags" Target="../tags/tag501.xml"/><Relationship Id="rId25" Type="http://schemas.openxmlformats.org/officeDocument/2006/relationships/tags" Target="../tags/tag509.xml"/><Relationship Id="rId33" Type="http://schemas.openxmlformats.org/officeDocument/2006/relationships/tags" Target="../tags/tag517.xml"/><Relationship Id="rId38" Type="http://schemas.openxmlformats.org/officeDocument/2006/relationships/tags" Target="../tags/tag522.xml"/><Relationship Id="rId46" Type="http://schemas.openxmlformats.org/officeDocument/2006/relationships/tags" Target="../tags/tag530.xml"/><Relationship Id="rId2" Type="http://schemas.openxmlformats.org/officeDocument/2006/relationships/tags" Target="../tags/tag486.xml"/><Relationship Id="rId16" Type="http://schemas.openxmlformats.org/officeDocument/2006/relationships/tags" Target="../tags/tag500.xml"/><Relationship Id="rId20" Type="http://schemas.openxmlformats.org/officeDocument/2006/relationships/tags" Target="../tags/tag504.xml"/><Relationship Id="rId29" Type="http://schemas.openxmlformats.org/officeDocument/2006/relationships/tags" Target="../tags/tag513.xml"/><Relationship Id="rId41" Type="http://schemas.openxmlformats.org/officeDocument/2006/relationships/tags" Target="../tags/tag525.xml"/><Relationship Id="rId1" Type="http://schemas.openxmlformats.org/officeDocument/2006/relationships/tags" Target="../tags/tag485.xml"/><Relationship Id="rId6" Type="http://schemas.openxmlformats.org/officeDocument/2006/relationships/tags" Target="../tags/tag490.xml"/><Relationship Id="rId11" Type="http://schemas.openxmlformats.org/officeDocument/2006/relationships/tags" Target="../tags/tag495.xml"/><Relationship Id="rId24" Type="http://schemas.openxmlformats.org/officeDocument/2006/relationships/tags" Target="../tags/tag508.xml"/><Relationship Id="rId32" Type="http://schemas.openxmlformats.org/officeDocument/2006/relationships/tags" Target="../tags/tag516.xml"/><Relationship Id="rId37" Type="http://schemas.openxmlformats.org/officeDocument/2006/relationships/tags" Target="../tags/tag521.xml"/><Relationship Id="rId40" Type="http://schemas.openxmlformats.org/officeDocument/2006/relationships/tags" Target="../tags/tag524.xml"/><Relationship Id="rId45" Type="http://schemas.openxmlformats.org/officeDocument/2006/relationships/tags" Target="../tags/tag529.xml"/><Relationship Id="rId5" Type="http://schemas.openxmlformats.org/officeDocument/2006/relationships/tags" Target="../tags/tag489.xml"/><Relationship Id="rId15" Type="http://schemas.openxmlformats.org/officeDocument/2006/relationships/tags" Target="../tags/tag499.xml"/><Relationship Id="rId23" Type="http://schemas.openxmlformats.org/officeDocument/2006/relationships/tags" Target="../tags/tag507.xml"/><Relationship Id="rId28" Type="http://schemas.openxmlformats.org/officeDocument/2006/relationships/tags" Target="../tags/tag512.xml"/><Relationship Id="rId36" Type="http://schemas.openxmlformats.org/officeDocument/2006/relationships/tags" Target="../tags/tag520.xml"/><Relationship Id="rId49" Type="http://schemas.openxmlformats.org/officeDocument/2006/relationships/slideLayout" Target="../slideLayouts/slideLayout9.xml"/><Relationship Id="rId10" Type="http://schemas.openxmlformats.org/officeDocument/2006/relationships/tags" Target="../tags/tag494.xml"/><Relationship Id="rId19" Type="http://schemas.openxmlformats.org/officeDocument/2006/relationships/tags" Target="../tags/tag503.xml"/><Relationship Id="rId31" Type="http://schemas.openxmlformats.org/officeDocument/2006/relationships/tags" Target="../tags/tag515.xml"/><Relationship Id="rId44" Type="http://schemas.openxmlformats.org/officeDocument/2006/relationships/tags" Target="../tags/tag528.xml"/><Relationship Id="rId4" Type="http://schemas.openxmlformats.org/officeDocument/2006/relationships/tags" Target="../tags/tag488.xml"/><Relationship Id="rId9" Type="http://schemas.openxmlformats.org/officeDocument/2006/relationships/tags" Target="../tags/tag493.xml"/><Relationship Id="rId14" Type="http://schemas.openxmlformats.org/officeDocument/2006/relationships/tags" Target="../tags/tag498.xml"/><Relationship Id="rId22" Type="http://schemas.openxmlformats.org/officeDocument/2006/relationships/tags" Target="../tags/tag506.xml"/><Relationship Id="rId27" Type="http://schemas.openxmlformats.org/officeDocument/2006/relationships/tags" Target="../tags/tag511.xml"/><Relationship Id="rId30" Type="http://schemas.openxmlformats.org/officeDocument/2006/relationships/tags" Target="../tags/tag514.xml"/><Relationship Id="rId35" Type="http://schemas.openxmlformats.org/officeDocument/2006/relationships/tags" Target="../tags/tag519.xml"/><Relationship Id="rId43" Type="http://schemas.openxmlformats.org/officeDocument/2006/relationships/tags" Target="../tags/tag527.xml"/><Relationship Id="rId48" Type="http://schemas.openxmlformats.org/officeDocument/2006/relationships/tags" Target="../tags/tag532.xml"/><Relationship Id="rId8" Type="http://schemas.openxmlformats.org/officeDocument/2006/relationships/tags" Target="../tags/tag492.xml"/></Relationships>
</file>

<file path=ppt/slides/_rels/slide20.xml.rels><?xml version="1.0" encoding="UTF-8" standalone="yes"?>
<Relationships xmlns="http://schemas.openxmlformats.org/package/2006/relationships"><Relationship Id="rId13" Type="http://schemas.openxmlformats.org/officeDocument/2006/relationships/tags" Target="../tags/tag545.xml"/><Relationship Id="rId18" Type="http://schemas.openxmlformats.org/officeDocument/2006/relationships/tags" Target="../tags/tag550.xml"/><Relationship Id="rId26" Type="http://schemas.openxmlformats.org/officeDocument/2006/relationships/tags" Target="../tags/tag558.xml"/><Relationship Id="rId39" Type="http://schemas.openxmlformats.org/officeDocument/2006/relationships/tags" Target="../tags/tag571.xml"/><Relationship Id="rId3" Type="http://schemas.openxmlformats.org/officeDocument/2006/relationships/tags" Target="../tags/tag535.xml"/><Relationship Id="rId21" Type="http://schemas.openxmlformats.org/officeDocument/2006/relationships/tags" Target="../tags/tag553.xml"/><Relationship Id="rId34" Type="http://schemas.openxmlformats.org/officeDocument/2006/relationships/tags" Target="../tags/tag566.xml"/><Relationship Id="rId42" Type="http://schemas.openxmlformats.org/officeDocument/2006/relationships/tags" Target="../tags/tag574.xml"/><Relationship Id="rId47" Type="http://schemas.openxmlformats.org/officeDocument/2006/relationships/tags" Target="../tags/tag579.xml"/><Relationship Id="rId7" Type="http://schemas.openxmlformats.org/officeDocument/2006/relationships/tags" Target="../tags/tag539.xml"/><Relationship Id="rId12" Type="http://schemas.openxmlformats.org/officeDocument/2006/relationships/tags" Target="../tags/tag544.xml"/><Relationship Id="rId17" Type="http://schemas.openxmlformats.org/officeDocument/2006/relationships/tags" Target="../tags/tag549.xml"/><Relationship Id="rId25" Type="http://schemas.openxmlformats.org/officeDocument/2006/relationships/tags" Target="../tags/tag557.xml"/><Relationship Id="rId33" Type="http://schemas.openxmlformats.org/officeDocument/2006/relationships/tags" Target="../tags/tag565.xml"/><Relationship Id="rId38" Type="http://schemas.openxmlformats.org/officeDocument/2006/relationships/tags" Target="../tags/tag570.xml"/><Relationship Id="rId46" Type="http://schemas.openxmlformats.org/officeDocument/2006/relationships/tags" Target="../tags/tag578.xml"/><Relationship Id="rId2" Type="http://schemas.openxmlformats.org/officeDocument/2006/relationships/tags" Target="../tags/tag534.xml"/><Relationship Id="rId16" Type="http://schemas.openxmlformats.org/officeDocument/2006/relationships/tags" Target="../tags/tag548.xml"/><Relationship Id="rId20" Type="http://schemas.openxmlformats.org/officeDocument/2006/relationships/tags" Target="../tags/tag552.xml"/><Relationship Id="rId29" Type="http://schemas.openxmlformats.org/officeDocument/2006/relationships/tags" Target="../tags/tag561.xml"/><Relationship Id="rId41" Type="http://schemas.openxmlformats.org/officeDocument/2006/relationships/tags" Target="../tags/tag573.xml"/><Relationship Id="rId1" Type="http://schemas.openxmlformats.org/officeDocument/2006/relationships/tags" Target="../tags/tag533.xml"/><Relationship Id="rId6" Type="http://schemas.openxmlformats.org/officeDocument/2006/relationships/tags" Target="../tags/tag538.xml"/><Relationship Id="rId11" Type="http://schemas.openxmlformats.org/officeDocument/2006/relationships/tags" Target="../tags/tag543.xml"/><Relationship Id="rId24" Type="http://schemas.openxmlformats.org/officeDocument/2006/relationships/tags" Target="../tags/tag556.xml"/><Relationship Id="rId32" Type="http://schemas.openxmlformats.org/officeDocument/2006/relationships/tags" Target="../tags/tag564.xml"/><Relationship Id="rId37" Type="http://schemas.openxmlformats.org/officeDocument/2006/relationships/tags" Target="../tags/tag569.xml"/><Relationship Id="rId40" Type="http://schemas.openxmlformats.org/officeDocument/2006/relationships/tags" Target="../tags/tag572.xml"/><Relationship Id="rId45" Type="http://schemas.openxmlformats.org/officeDocument/2006/relationships/tags" Target="../tags/tag577.xml"/><Relationship Id="rId5" Type="http://schemas.openxmlformats.org/officeDocument/2006/relationships/tags" Target="../tags/tag537.xml"/><Relationship Id="rId15" Type="http://schemas.openxmlformats.org/officeDocument/2006/relationships/tags" Target="../tags/tag547.xml"/><Relationship Id="rId23" Type="http://schemas.openxmlformats.org/officeDocument/2006/relationships/tags" Target="../tags/tag555.xml"/><Relationship Id="rId28" Type="http://schemas.openxmlformats.org/officeDocument/2006/relationships/tags" Target="../tags/tag560.xml"/><Relationship Id="rId36" Type="http://schemas.openxmlformats.org/officeDocument/2006/relationships/tags" Target="../tags/tag568.xml"/><Relationship Id="rId49" Type="http://schemas.openxmlformats.org/officeDocument/2006/relationships/notesSlide" Target="../notesSlides/notesSlide13.xml"/><Relationship Id="rId10" Type="http://schemas.openxmlformats.org/officeDocument/2006/relationships/tags" Target="../tags/tag542.xml"/><Relationship Id="rId19" Type="http://schemas.openxmlformats.org/officeDocument/2006/relationships/tags" Target="../tags/tag551.xml"/><Relationship Id="rId31" Type="http://schemas.openxmlformats.org/officeDocument/2006/relationships/tags" Target="../tags/tag563.xml"/><Relationship Id="rId44" Type="http://schemas.openxmlformats.org/officeDocument/2006/relationships/tags" Target="../tags/tag576.xml"/><Relationship Id="rId4" Type="http://schemas.openxmlformats.org/officeDocument/2006/relationships/tags" Target="../tags/tag536.xml"/><Relationship Id="rId9" Type="http://schemas.openxmlformats.org/officeDocument/2006/relationships/tags" Target="../tags/tag541.xml"/><Relationship Id="rId14" Type="http://schemas.openxmlformats.org/officeDocument/2006/relationships/tags" Target="../tags/tag546.xml"/><Relationship Id="rId22" Type="http://schemas.openxmlformats.org/officeDocument/2006/relationships/tags" Target="../tags/tag554.xml"/><Relationship Id="rId27" Type="http://schemas.openxmlformats.org/officeDocument/2006/relationships/tags" Target="../tags/tag559.xml"/><Relationship Id="rId30" Type="http://schemas.openxmlformats.org/officeDocument/2006/relationships/tags" Target="../tags/tag562.xml"/><Relationship Id="rId35" Type="http://schemas.openxmlformats.org/officeDocument/2006/relationships/tags" Target="../tags/tag567.xml"/><Relationship Id="rId43" Type="http://schemas.openxmlformats.org/officeDocument/2006/relationships/tags" Target="../tags/tag575.xml"/><Relationship Id="rId48" Type="http://schemas.openxmlformats.org/officeDocument/2006/relationships/slideLayout" Target="../slideLayouts/slideLayout9.xml"/><Relationship Id="rId8" Type="http://schemas.openxmlformats.org/officeDocument/2006/relationships/tags" Target="../tags/tag540.xml"/></Relationships>
</file>

<file path=ppt/slides/_rels/slide21.xml.rels><?xml version="1.0" encoding="UTF-8" standalone="yes"?>
<Relationships xmlns="http://schemas.openxmlformats.org/package/2006/relationships"><Relationship Id="rId13" Type="http://schemas.openxmlformats.org/officeDocument/2006/relationships/tags" Target="../tags/tag592.xml"/><Relationship Id="rId18" Type="http://schemas.openxmlformats.org/officeDocument/2006/relationships/tags" Target="../tags/tag597.xml"/><Relationship Id="rId26" Type="http://schemas.openxmlformats.org/officeDocument/2006/relationships/tags" Target="../tags/tag605.xml"/><Relationship Id="rId39" Type="http://schemas.openxmlformats.org/officeDocument/2006/relationships/tags" Target="../tags/tag618.xml"/><Relationship Id="rId3" Type="http://schemas.openxmlformats.org/officeDocument/2006/relationships/tags" Target="../tags/tag582.xml"/><Relationship Id="rId21" Type="http://schemas.openxmlformats.org/officeDocument/2006/relationships/tags" Target="../tags/tag600.xml"/><Relationship Id="rId34" Type="http://schemas.openxmlformats.org/officeDocument/2006/relationships/tags" Target="../tags/tag613.xml"/><Relationship Id="rId42" Type="http://schemas.openxmlformats.org/officeDocument/2006/relationships/tags" Target="../tags/tag621.xml"/><Relationship Id="rId47" Type="http://schemas.openxmlformats.org/officeDocument/2006/relationships/tags" Target="../tags/tag626.xml"/><Relationship Id="rId7" Type="http://schemas.openxmlformats.org/officeDocument/2006/relationships/tags" Target="../tags/tag586.xml"/><Relationship Id="rId12" Type="http://schemas.openxmlformats.org/officeDocument/2006/relationships/tags" Target="../tags/tag591.xml"/><Relationship Id="rId17" Type="http://schemas.openxmlformats.org/officeDocument/2006/relationships/tags" Target="../tags/tag596.xml"/><Relationship Id="rId25" Type="http://schemas.openxmlformats.org/officeDocument/2006/relationships/tags" Target="../tags/tag604.xml"/><Relationship Id="rId33" Type="http://schemas.openxmlformats.org/officeDocument/2006/relationships/tags" Target="../tags/tag612.xml"/><Relationship Id="rId38" Type="http://schemas.openxmlformats.org/officeDocument/2006/relationships/tags" Target="../tags/tag617.xml"/><Relationship Id="rId46" Type="http://schemas.openxmlformats.org/officeDocument/2006/relationships/tags" Target="../tags/tag625.xml"/><Relationship Id="rId2" Type="http://schemas.openxmlformats.org/officeDocument/2006/relationships/tags" Target="../tags/tag581.xml"/><Relationship Id="rId16" Type="http://schemas.openxmlformats.org/officeDocument/2006/relationships/tags" Target="../tags/tag595.xml"/><Relationship Id="rId20" Type="http://schemas.openxmlformats.org/officeDocument/2006/relationships/tags" Target="../tags/tag599.xml"/><Relationship Id="rId29" Type="http://schemas.openxmlformats.org/officeDocument/2006/relationships/tags" Target="../tags/tag608.xml"/><Relationship Id="rId41" Type="http://schemas.openxmlformats.org/officeDocument/2006/relationships/tags" Target="../tags/tag620.xml"/><Relationship Id="rId1" Type="http://schemas.openxmlformats.org/officeDocument/2006/relationships/tags" Target="../tags/tag580.xml"/><Relationship Id="rId6" Type="http://schemas.openxmlformats.org/officeDocument/2006/relationships/tags" Target="../tags/tag585.xml"/><Relationship Id="rId11" Type="http://schemas.openxmlformats.org/officeDocument/2006/relationships/tags" Target="../tags/tag590.xml"/><Relationship Id="rId24" Type="http://schemas.openxmlformats.org/officeDocument/2006/relationships/tags" Target="../tags/tag603.xml"/><Relationship Id="rId32" Type="http://schemas.openxmlformats.org/officeDocument/2006/relationships/tags" Target="../tags/tag611.xml"/><Relationship Id="rId37" Type="http://schemas.openxmlformats.org/officeDocument/2006/relationships/tags" Target="../tags/tag616.xml"/><Relationship Id="rId40" Type="http://schemas.openxmlformats.org/officeDocument/2006/relationships/tags" Target="../tags/tag619.xml"/><Relationship Id="rId45" Type="http://schemas.openxmlformats.org/officeDocument/2006/relationships/tags" Target="../tags/tag624.xml"/><Relationship Id="rId5" Type="http://schemas.openxmlformats.org/officeDocument/2006/relationships/tags" Target="../tags/tag584.xml"/><Relationship Id="rId15" Type="http://schemas.openxmlformats.org/officeDocument/2006/relationships/tags" Target="../tags/tag594.xml"/><Relationship Id="rId23" Type="http://schemas.openxmlformats.org/officeDocument/2006/relationships/tags" Target="../tags/tag602.xml"/><Relationship Id="rId28" Type="http://schemas.openxmlformats.org/officeDocument/2006/relationships/tags" Target="../tags/tag607.xml"/><Relationship Id="rId36" Type="http://schemas.openxmlformats.org/officeDocument/2006/relationships/tags" Target="../tags/tag615.xml"/><Relationship Id="rId49" Type="http://schemas.openxmlformats.org/officeDocument/2006/relationships/notesSlide" Target="../notesSlides/notesSlide14.xml"/><Relationship Id="rId10" Type="http://schemas.openxmlformats.org/officeDocument/2006/relationships/tags" Target="../tags/tag589.xml"/><Relationship Id="rId19" Type="http://schemas.openxmlformats.org/officeDocument/2006/relationships/tags" Target="../tags/tag598.xml"/><Relationship Id="rId31" Type="http://schemas.openxmlformats.org/officeDocument/2006/relationships/tags" Target="../tags/tag610.xml"/><Relationship Id="rId44" Type="http://schemas.openxmlformats.org/officeDocument/2006/relationships/tags" Target="../tags/tag623.xml"/><Relationship Id="rId4" Type="http://schemas.openxmlformats.org/officeDocument/2006/relationships/tags" Target="../tags/tag583.xml"/><Relationship Id="rId9" Type="http://schemas.openxmlformats.org/officeDocument/2006/relationships/tags" Target="../tags/tag588.xml"/><Relationship Id="rId14" Type="http://schemas.openxmlformats.org/officeDocument/2006/relationships/tags" Target="../tags/tag593.xml"/><Relationship Id="rId22" Type="http://schemas.openxmlformats.org/officeDocument/2006/relationships/tags" Target="../tags/tag601.xml"/><Relationship Id="rId27" Type="http://schemas.openxmlformats.org/officeDocument/2006/relationships/tags" Target="../tags/tag606.xml"/><Relationship Id="rId30" Type="http://schemas.openxmlformats.org/officeDocument/2006/relationships/tags" Target="../tags/tag609.xml"/><Relationship Id="rId35" Type="http://schemas.openxmlformats.org/officeDocument/2006/relationships/tags" Target="../tags/tag614.xml"/><Relationship Id="rId43" Type="http://schemas.openxmlformats.org/officeDocument/2006/relationships/tags" Target="../tags/tag622.xml"/><Relationship Id="rId48" Type="http://schemas.openxmlformats.org/officeDocument/2006/relationships/slideLayout" Target="../slideLayouts/slideLayout9.xml"/><Relationship Id="rId8" Type="http://schemas.openxmlformats.org/officeDocument/2006/relationships/tags" Target="../tags/tag587.xml"/></Relationships>
</file>

<file path=ppt/slides/_rels/slide22.xml.rels><?xml version="1.0" encoding="UTF-8" standalone="yes"?>
<Relationships xmlns="http://schemas.openxmlformats.org/package/2006/relationships"><Relationship Id="rId13" Type="http://schemas.openxmlformats.org/officeDocument/2006/relationships/tags" Target="../tags/tag639.xml"/><Relationship Id="rId18" Type="http://schemas.openxmlformats.org/officeDocument/2006/relationships/tags" Target="../tags/tag644.xml"/><Relationship Id="rId26" Type="http://schemas.openxmlformats.org/officeDocument/2006/relationships/tags" Target="../tags/tag652.xml"/><Relationship Id="rId39" Type="http://schemas.openxmlformats.org/officeDocument/2006/relationships/tags" Target="../tags/tag665.xml"/><Relationship Id="rId3" Type="http://schemas.openxmlformats.org/officeDocument/2006/relationships/tags" Target="../tags/tag629.xml"/><Relationship Id="rId21" Type="http://schemas.openxmlformats.org/officeDocument/2006/relationships/tags" Target="../tags/tag647.xml"/><Relationship Id="rId34" Type="http://schemas.openxmlformats.org/officeDocument/2006/relationships/tags" Target="../tags/tag660.xml"/><Relationship Id="rId42" Type="http://schemas.openxmlformats.org/officeDocument/2006/relationships/tags" Target="../tags/tag668.xml"/><Relationship Id="rId47" Type="http://schemas.openxmlformats.org/officeDocument/2006/relationships/tags" Target="../tags/tag673.xml"/><Relationship Id="rId50" Type="http://schemas.openxmlformats.org/officeDocument/2006/relationships/slideLayout" Target="../slideLayouts/slideLayout9.xml"/><Relationship Id="rId7" Type="http://schemas.openxmlformats.org/officeDocument/2006/relationships/tags" Target="../tags/tag633.xml"/><Relationship Id="rId12" Type="http://schemas.openxmlformats.org/officeDocument/2006/relationships/tags" Target="../tags/tag638.xml"/><Relationship Id="rId17" Type="http://schemas.openxmlformats.org/officeDocument/2006/relationships/tags" Target="../tags/tag643.xml"/><Relationship Id="rId25" Type="http://schemas.openxmlformats.org/officeDocument/2006/relationships/tags" Target="../tags/tag651.xml"/><Relationship Id="rId33" Type="http://schemas.openxmlformats.org/officeDocument/2006/relationships/tags" Target="../tags/tag659.xml"/><Relationship Id="rId38" Type="http://schemas.openxmlformats.org/officeDocument/2006/relationships/tags" Target="../tags/tag664.xml"/><Relationship Id="rId46" Type="http://schemas.openxmlformats.org/officeDocument/2006/relationships/tags" Target="../tags/tag672.xml"/><Relationship Id="rId2" Type="http://schemas.openxmlformats.org/officeDocument/2006/relationships/tags" Target="../tags/tag628.xml"/><Relationship Id="rId16" Type="http://schemas.openxmlformats.org/officeDocument/2006/relationships/tags" Target="../tags/tag642.xml"/><Relationship Id="rId20" Type="http://schemas.openxmlformats.org/officeDocument/2006/relationships/tags" Target="../tags/tag646.xml"/><Relationship Id="rId29" Type="http://schemas.openxmlformats.org/officeDocument/2006/relationships/tags" Target="../tags/tag655.xml"/><Relationship Id="rId41" Type="http://schemas.openxmlformats.org/officeDocument/2006/relationships/tags" Target="../tags/tag667.xml"/><Relationship Id="rId1" Type="http://schemas.openxmlformats.org/officeDocument/2006/relationships/tags" Target="../tags/tag627.xml"/><Relationship Id="rId6" Type="http://schemas.openxmlformats.org/officeDocument/2006/relationships/tags" Target="../tags/tag632.xml"/><Relationship Id="rId11" Type="http://schemas.openxmlformats.org/officeDocument/2006/relationships/tags" Target="../tags/tag637.xml"/><Relationship Id="rId24" Type="http://schemas.openxmlformats.org/officeDocument/2006/relationships/tags" Target="../tags/tag650.xml"/><Relationship Id="rId32" Type="http://schemas.openxmlformats.org/officeDocument/2006/relationships/tags" Target="../tags/tag658.xml"/><Relationship Id="rId37" Type="http://schemas.openxmlformats.org/officeDocument/2006/relationships/tags" Target="../tags/tag663.xml"/><Relationship Id="rId40" Type="http://schemas.openxmlformats.org/officeDocument/2006/relationships/tags" Target="../tags/tag666.xml"/><Relationship Id="rId45" Type="http://schemas.openxmlformats.org/officeDocument/2006/relationships/tags" Target="../tags/tag671.xml"/><Relationship Id="rId5" Type="http://schemas.openxmlformats.org/officeDocument/2006/relationships/tags" Target="../tags/tag631.xml"/><Relationship Id="rId15" Type="http://schemas.openxmlformats.org/officeDocument/2006/relationships/tags" Target="../tags/tag641.xml"/><Relationship Id="rId23" Type="http://schemas.openxmlformats.org/officeDocument/2006/relationships/tags" Target="../tags/tag649.xml"/><Relationship Id="rId28" Type="http://schemas.openxmlformats.org/officeDocument/2006/relationships/tags" Target="../tags/tag654.xml"/><Relationship Id="rId36" Type="http://schemas.openxmlformats.org/officeDocument/2006/relationships/tags" Target="../tags/tag662.xml"/><Relationship Id="rId49" Type="http://schemas.openxmlformats.org/officeDocument/2006/relationships/tags" Target="../tags/tag675.xml"/><Relationship Id="rId10" Type="http://schemas.openxmlformats.org/officeDocument/2006/relationships/tags" Target="../tags/tag636.xml"/><Relationship Id="rId19" Type="http://schemas.openxmlformats.org/officeDocument/2006/relationships/tags" Target="../tags/tag645.xml"/><Relationship Id="rId31" Type="http://schemas.openxmlformats.org/officeDocument/2006/relationships/tags" Target="../tags/tag657.xml"/><Relationship Id="rId44" Type="http://schemas.openxmlformats.org/officeDocument/2006/relationships/tags" Target="../tags/tag670.xml"/><Relationship Id="rId4" Type="http://schemas.openxmlformats.org/officeDocument/2006/relationships/tags" Target="../tags/tag630.xml"/><Relationship Id="rId9" Type="http://schemas.openxmlformats.org/officeDocument/2006/relationships/tags" Target="../tags/tag635.xml"/><Relationship Id="rId14" Type="http://schemas.openxmlformats.org/officeDocument/2006/relationships/tags" Target="../tags/tag640.xml"/><Relationship Id="rId22" Type="http://schemas.openxmlformats.org/officeDocument/2006/relationships/tags" Target="../tags/tag648.xml"/><Relationship Id="rId27" Type="http://schemas.openxmlformats.org/officeDocument/2006/relationships/tags" Target="../tags/tag653.xml"/><Relationship Id="rId30" Type="http://schemas.openxmlformats.org/officeDocument/2006/relationships/tags" Target="../tags/tag656.xml"/><Relationship Id="rId35" Type="http://schemas.openxmlformats.org/officeDocument/2006/relationships/tags" Target="../tags/tag661.xml"/><Relationship Id="rId43" Type="http://schemas.openxmlformats.org/officeDocument/2006/relationships/tags" Target="../tags/tag669.xml"/><Relationship Id="rId48" Type="http://schemas.openxmlformats.org/officeDocument/2006/relationships/tags" Target="../tags/tag674.xml"/><Relationship Id="rId8" Type="http://schemas.openxmlformats.org/officeDocument/2006/relationships/tags" Target="../tags/tag634.xml"/><Relationship Id="rId51"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13" Type="http://schemas.openxmlformats.org/officeDocument/2006/relationships/tags" Target="../tags/tag688.xml"/><Relationship Id="rId18" Type="http://schemas.openxmlformats.org/officeDocument/2006/relationships/tags" Target="../tags/tag693.xml"/><Relationship Id="rId26" Type="http://schemas.openxmlformats.org/officeDocument/2006/relationships/tags" Target="../tags/tag701.xml"/><Relationship Id="rId39" Type="http://schemas.openxmlformats.org/officeDocument/2006/relationships/tags" Target="../tags/tag714.xml"/><Relationship Id="rId3" Type="http://schemas.openxmlformats.org/officeDocument/2006/relationships/tags" Target="../tags/tag678.xml"/><Relationship Id="rId21" Type="http://schemas.openxmlformats.org/officeDocument/2006/relationships/tags" Target="../tags/tag696.xml"/><Relationship Id="rId34" Type="http://schemas.openxmlformats.org/officeDocument/2006/relationships/tags" Target="../tags/tag709.xml"/><Relationship Id="rId42" Type="http://schemas.openxmlformats.org/officeDocument/2006/relationships/tags" Target="../tags/tag717.xml"/><Relationship Id="rId47" Type="http://schemas.openxmlformats.org/officeDocument/2006/relationships/tags" Target="../tags/tag722.xml"/><Relationship Id="rId50" Type="http://schemas.openxmlformats.org/officeDocument/2006/relationships/notesSlide" Target="../notesSlides/notesSlide16.xml"/><Relationship Id="rId7" Type="http://schemas.openxmlformats.org/officeDocument/2006/relationships/tags" Target="../tags/tag682.xml"/><Relationship Id="rId12" Type="http://schemas.openxmlformats.org/officeDocument/2006/relationships/tags" Target="../tags/tag687.xml"/><Relationship Id="rId17" Type="http://schemas.openxmlformats.org/officeDocument/2006/relationships/tags" Target="../tags/tag692.xml"/><Relationship Id="rId25" Type="http://schemas.openxmlformats.org/officeDocument/2006/relationships/tags" Target="../tags/tag700.xml"/><Relationship Id="rId33" Type="http://schemas.openxmlformats.org/officeDocument/2006/relationships/tags" Target="../tags/tag708.xml"/><Relationship Id="rId38" Type="http://schemas.openxmlformats.org/officeDocument/2006/relationships/tags" Target="../tags/tag713.xml"/><Relationship Id="rId46" Type="http://schemas.openxmlformats.org/officeDocument/2006/relationships/tags" Target="../tags/tag721.xml"/><Relationship Id="rId2" Type="http://schemas.openxmlformats.org/officeDocument/2006/relationships/tags" Target="../tags/tag677.xml"/><Relationship Id="rId16" Type="http://schemas.openxmlformats.org/officeDocument/2006/relationships/tags" Target="../tags/tag691.xml"/><Relationship Id="rId20" Type="http://schemas.openxmlformats.org/officeDocument/2006/relationships/tags" Target="../tags/tag695.xml"/><Relationship Id="rId29" Type="http://schemas.openxmlformats.org/officeDocument/2006/relationships/tags" Target="../tags/tag704.xml"/><Relationship Id="rId41" Type="http://schemas.openxmlformats.org/officeDocument/2006/relationships/tags" Target="../tags/tag716.xml"/><Relationship Id="rId1" Type="http://schemas.openxmlformats.org/officeDocument/2006/relationships/tags" Target="../tags/tag676.xml"/><Relationship Id="rId6" Type="http://schemas.openxmlformats.org/officeDocument/2006/relationships/tags" Target="../tags/tag681.xml"/><Relationship Id="rId11" Type="http://schemas.openxmlformats.org/officeDocument/2006/relationships/tags" Target="../tags/tag686.xml"/><Relationship Id="rId24" Type="http://schemas.openxmlformats.org/officeDocument/2006/relationships/tags" Target="../tags/tag699.xml"/><Relationship Id="rId32" Type="http://schemas.openxmlformats.org/officeDocument/2006/relationships/tags" Target="../tags/tag707.xml"/><Relationship Id="rId37" Type="http://schemas.openxmlformats.org/officeDocument/2006/relationships/tags" Target="../tags/tag712.xml"/><Relationship Id="rId40" Type="http://schemas.openxmlformats.org/officeDocument/2006/relationships/tags" Target="../tags/tag715.xml"/><Relationship Id="rId45" Type="http://schemas.openxmlformats.org/officeDocument/2006/relationships/tags" Target="../tags/tag720.xml"/><Relationship Id="rId5" Type="http://schemas.openxmlformats.org/officeDocument/2006/relationships/tags" Target="../tags/tag680.xml"/><Relationship Id="rId15" Type="http://schemas.openxmlformats.org/officeDocument/2006/relationships/tags" Target="../tags/tag690.xml"/><Relationship Id="rId23" Type="http://schemas.openxmlformats.org/officeDocument/2006/relationships/tags" Target="../tags/tag698.xml"/><Relationship Id="rId28" Type="http://schemas.openxmlformats.org/officeDocument/2006/relationships/tags" Target="../tags/tag703.xml"/><Relationship Id="rId36" Type="http://schemas.openxmlformats.org/officeDocument/2006/relationships/tags" Target="../tags/tag711.xml"/><Relationship Id="rId49" Type="http://schemas.openxmlformats.org/officeDocument/2006/relationships/slideLayout" Target="../slideLayouts/slideLayout9.xml"/><Relationship Id="rId10" Type="http://schemas.openxmlformats.org/officeDocument/2006/relationships/tags" Target="../tags/tag685.xml"/><Relationship Id="rId19" Type="http://schemas.openxmlformats.org/officeDocument/2006/relationships/tags" Target="../tags/tag694.xml"/><Relationship Id="rId31" Type="http://schemas.openxmlformats.org/officeDocument/2006/relationships/tags" Target="../tags/tag706.xml"/><Relationship Id="rId44" Type="http://schemas.openxmlformats.org/officeDocument/2006/relationships/tags" Target="../tags/tag719.xml"/><Relationship Id="rId4" Type="http://schemas.openxmlformats.org/officeDocument/2006/relationships/tags" Target="../tags/tag679.xml"/><Relationship Id="rId9" Type="http://schemas.openxmlformats.org/officeDocument/2006/relationships/tags" Target="../tags/tag684.xml"/><Relationship Id="rId14" Type="http://schemas.openxmlformats.org/officeDocument/2006/relationships/tags" Target="../tags/tag689.xml"/><Relationship Id="rId22" Type="http://schemas.openxmlformats.org/officeDocument/2006/relationships/tags" Target="../tags/tag697.xml"/><Relationship Id="rId27" Type="http://schemas.openxmlformats.org/officeDocument/2006/relationships/tags" Target="../tags/tag702.xml"/><Relationship Id="rId30" Type="http://schemas.openxmlformats.org/officeDocument/2006/relationships/tags" Target="../tags/tag705.xml"/><Relationship Id="rId35" Type="http://schemas.openxmlformats.org/officeDocument/2006/relationships/tags" Target="../tags/tag710.xml"/><Relationship Id="rId43" Type="http://schemas.openxmlformats.org/officeDocument/2006/relationships/tags" Target="../tags/tag718.xml"/><Relationship Id="rId48" Type="http://schemas.openxmlformats.org/officeDocument/2006/relationships/tags" Target="../tags/tag723.xml"/><Relationship Id="rId8" Type="http://schemas.openxmlformats.org/officeDocument/2006/relationships/tags" Target="../tags/tag683.xml"/></Relationships>
</file>

<file path=ppt/slides/_rels/slide24.xml.rels><?xml version="1.0" encoding="UTF-8" standalone="yes"?>
<Relationships xmlns="http://schemas.openxmlformats.org/package/2006/relationships"><Relationship Id="rId13" Type="http://schemas.openxmlformats.org/officeDocument/2006/relationships/tags" Target="../tags/tag736.xml"/><Relationship Id="rId18" Type="http://schemas.openxmlformats.org/officeDocument/2006/relationships/tags" Target="../tags/tag741.xml"/><Relationship Id="rId26" Type="http://schemas.openxmlformats.org/officeDocument/2006/relationships/tags" Target="../tags/tag749.xml"/><Relationship Id="rId39" Type="http://schemas.openxmlformats.org/officeDocument/2006/relationships/tags" Target="../tags/tag762.xml"/><Relationship Id="rId3" Type="http://schemas.openxmlformats.org/officeDocument/2006/relationships/tags" Target="../tags/tag726.xml"/><Relationship Id="rId21" Type="http://schemas.openxmlformats.org/officeDocument/2006/relationships/tags" Target="../tags/tag744.xml"/><Relationship Id="rId34" Type="http://schemas.openxmlformats.org/officeDocument/2006/relationships/tags" Target="../tags/tag757.xml"/><Relationship Id="rId42" Type="http://schemas.openxmlformats.org/officeDocument/2006/relationships/tags" Target="../tags/tag765.xml"/><Relationship Id="rId47" Type="http://schemas.openxmlformats.org/officeDocument/2006/relationships/tags" Target="../tags/tag770.xml"/><Relationship Id="rId50" Type="http://schemas.openxmlformats.org/officeDocument/2006/relationships/notesSlide" Target="../notesSlides/notesSlide17.xml"/><Relationship Id="rId7" Type="http://schemas.openxmlformats.org/officeDocument/2006/relationships/tags" Target="../tags/tag730.xml"/><Relationship Id="rId12" Type="http://schemas.openxmlformats.org/officeDocument/2006/relationships/tags" Target="../tags/tag735.xml"/><Relationship Id="rId17" Type="http://schemas.openxmlformats.org/officeDocument/2006/relationships/tags" Target="../tags/tag740.xml"/><Relationship Id="rId25" Type="http://schemas.openxmlformats.org/officeDocument/2006/relationships/tags" Target="../tags/tag748.xml"/><Relationship Id="rId33" Type="http://schemas.openxmlformats.org/officeDocument/2006/relationships/tags" Target="../tags/tag756.xml"/><Relationship Id="rId38" Type="http://schemas.openxmlformats.org/officeDocument/2006/relationships/tags" Target="../tags/tag761.xml"/><Relationship Id="rId46" Type="http://schemas.openxmlformats.org/officeDocument/2006/relationships/tags" Target="../tags/tag769.xml"/><Relationship Id="rId2" Type="http://schemas.openxmlformats.org/officeDocument/2006/relationships/tags" Target="../tags/tag725.xml"/><Relationship Id="rId16" Type="http://schemas.openxmlformats.org/officeDocument/2006/relationships/tags" Target="../tags/tag739.xml"/><Relationship Id="rId20" Type="http://schemas.openxmlformats.org/officeDocument/2006/relationships/tags" Target="../tags/tag743.xml"/><Relationship Id="rId29" Type="http://schemas.openxmlformats.org/officeDocument/2006/relationships/tags" Target="../tags/tag752.xml"/><Relationship Id="rId41" Type="http://schemas.openxmlformats.org/officeDocument/2006/relationships/tags" Target="../tags/tag764.xml"/><Relationship Id="rId1" Type="http://schemas.openxmlformats.org/officeDocument/2006/relationships/tags" Target="../tags/tag724.xml"/><Relationship Id="rId6" Type="http://schemas.openxmlformats.org/officeDocument/2006/relationships/tags" Target="../tags/tag729.xml"/><Relationship Id="rId11" Type="http://schemas.openxmlformats.org/officeDocument/2006/relationships/tags" Target="../tags/tag734.xml"/><Relationship Id="rId24" Type="http://schemas.openxmlformats.org/officeDocument/2006/relationships/tags" Target="../tags/tag747.xml"/><Relationship Id="rId32" Type="http://schemas.openxmlformats.org/officeDocument/2006/relationships/tags" Target="../tags/tag755.xml"/><Relationship Id="rId37" Type="http://schemas.openxmlformats.org/officeDocument/2006/relationships/tags" Target="../tags/tag760.xml"/><Relationship Id="rId40" Type="http://schemas.openxmlformats.org/officeDocument/2006/relationships/tags" Target="../tags/tag763.xml"/><Relationship Id="rId45" Type="http://schemas.openxmlformats.org/officeDocument/2006/relationships/tags" Target="../tags/tag768.xml"/><Relationship Id="rId5" Type="http://schemas.openxmlformats.org/officeDocument/2006/relationships/tags" Target="../tags/tag728.xml"/><Relationship Id="rId15" Type="http://schemas.openxmlformats.org/officeDocument/2006/relationships/tags" Target="../tags/tag738.xml"/><Relationship Id="rId23" Type="http://schemas.openxmlformats.org/officeDocument/2006/relationships/tags" Target="../tags/tag746.xml"/><Relationship Id="rId28" Type="http://schemas.openxmlformats.org/officeDocument/2006/relationships/tags" Target="../tags/tag751.xml"/><Relationship Id="rId36" Type="http://schemas.openxmlformats.org/officeDocument/2006/relationships/tags" Target="../tags/tag759.xml"/><Relationship Id="rId49" Type="http://schemas.openxmlformats.org/officeDocument/2006/relationships/slideLayout" Target="../slideLayouts/slideLayout9.xml"/><Relationship Id="rId10" Type="http://schemas.openxmlformats.org/officeDocument/2006/relationships/tags" Target="../tags/tag733.xml"/><Relationship Id="rId19" Type="http://schemas.openxmlformats.org/officeDocument/2006/relationships/tags" Target="../tags/tag742.xml"/><Relationship Id="rId31" Type="http://schemas.openxmlformats.org/officeDocument/2006/relationships/tags" Target="../tags/tag754.xml"/><Relationship Id="rId44" Type="http://schemas.openxmlformats.org/officeDocument/2006/relationships/tags" Target="../tags/tag767.xml"/><Relationship Id="rId4" Type="http://schemas.openxmlformats.org/officeDocument/2006/relationships/tags" Target="../tags/tag727.xml"/><Relationship Id="rId9" Type="http://schemas.openxmlformats.org/officeDocument/2006/relationships/tags" Target="../tags/tag732.xml"/><Relationship Id="rId14" Type="http://schemas.openxmlformats.org/officeDocument/2006/relationships/tags" Target="../tags/tag737.xml"/><Relationship Id="rId22" Type="http://schemas.openxmlformats.org/officeDocument/2006/relationships/tags" Target="../tags/tag745.xml"/><Relationship Id="rId27" Type="http://schemas.openxmlformats.org/officeDocument/2006/relationships/tags" Target="../tags/tag750.xml"/><Relationship Id="rId30" Type="http://schemas.openxmlformats.org/officeDocument/2006/relationships/tags" Target="../tags/tag753.xml"/><Relationship Id="rId35" Type="http://schemas.openxmlformats.org/officeDocument/2006/relationships/tags" Target="../tags/tag758.xml"/><Relationship Id="rId43" Type="http://schemas.openxmlformats.org/officeDocument/2006/relationships/tags" Target="../tags/tag766.xml"/><Relationship Id="rId48" Type="http://schemas.openxmlformats.org/officeDocument/2006/relationships/tags" Target="../tags/tag771.xml"/><Relationship Id="rId8" Type="http://schemas.openxmlformats.org/officeDocument/2006/relationships/tags" Target="../tags/tag731.xml"/></Relationships>
</file>

<file path=ppt/slides/_rels/slide25.xml.rels><?xml version="1.0" encoding="UTF-8" standalone="yes"?>
<Relationships xmlns="http://schemas.openxmlformats.org/package/2006/relationships"><Relationship Id="rId13" Type="http://schemas.openxmlformats.org/officeDocument/2006/relationships/tags" Target="../tags/tag784.xml"/><Relationship Id="rId18" Type="http://schemas.openxmlformats.org/officeDocument/2006/relationships/tags" Target="../tags/tag789.xml"/><Relationship Id="rId26" Type="http://schemas.openxmlformats.org/officeDocument/2006/relationships/tags" Target="../tags/tag797.xml"/><Relationship Id="rId39" Type="http://schemas.openxmlformats.org/officeDocument/2006/relationships/tags" Target="../tags/tag810.xml"/><Relationship Id="rId3" Type="http://schemas.openxmlformats.org/officeDocument/2006/relationships/tags" Target="../tags/tag774.xml"/><Relationship Id="rId21" Type="http://schemas.openxmlformats.org/officeDocument/2006/relationships/tags" Target="../tags/tag792.xml"/><Relationship Id="rId34" Type="http://schemas.openxmlformats.org/officeDocument/2006/relationships/tags" Target="../tags/tag805.xml"/><Relationship Id="rId42" Type="http://schemas.openxmlformats.org/officeDocument/2006/relationships/tags" Target="../tags/tag813.xml"/><Relationship Id="rId47" Type="http://schemas.openxmlformats.org/officeDocument/2006/relationships/tags" Target="../tags/tag818.xml"/><Relationship Id="rId50" Type="http://schemas.openxmlformats.org/officeDocument/2006/relationships/notesSlide" Target="../notesSlides/notesSlide18.xml"/><Relationship Id="rId7" Type="http://schemas.openxmlformats.org/officeDocument/2006/relationships/tags" Target="../tags/tag778.xml"/><Relationship Id="rId12" Type="http://schemas.openxmlformats.org/officeDocument/2006/relationships/tags" Target="../tags/tag783.xml"/><Relationship Id="rId17" Type="http://schemas.openxmlformats.org/officeDocument/2006/relationships/tags" Target="../tags/tag788.xml"/><Relationship Id="rId25" Type="http://schemas.openxmlformats.org/officeDocument/2006/relationships/tags" Target="../tags/tag796.xml"/><Relationship Id="rId33" Type="http://schemas.openxmlformats.org/officeDocument/2006/relationships/tags" Target="../tags/tag804.xml"/><Relationship Id="rId38" Type="http://schemas.openxmlformats.org/officeDocument/2006/relationships/tags" Target="../tags/tag809.xml"/><Relationship Id="rId46" Type="http://schemas.openxmlformats.org/officeDocument/2006/relationships/tags" Target="../tags/tag817.xml"/><Relationship Id="rId2" Type="http://schemas.openxmlformats.org/officeDocument/2006/relationships/tags" Target="../tags/tag773.xml"/><Relationship Id="rId16" Type="http://schemas.openxmlformats.org/officeDocument/2006/relationships/tags" Target="../tags/tag787.xml"/><Relationship Id="rId20" Type="http://schemas.openxmlformats.org/officeDocument/2006/relationships/tags" Target="../tags/tag791.xml"/><Relationship Id="rId29" Type="http://schemas.openxmlformats.org/officeDocument/2006/relationships/tags" Target="../tags/tag800.xml"/><Relationship Id="rId41" Type="http://schemas.openxmlformats.org/officeDocument/2006/relationships/tags" Target="../tags/tag812.xml"/><Relationship Id="rId1" Type="http://schemas.openxmlformats.org/officeDocument/2006/relationships/tags" Target="../tags/tag772.xml"/><Relationship Id="rId6" Type="http://schemas.openxmlformats.org/officeDocument/2006/relationships/tags" Target="../tags/tag777.xml"/><Relationship Id="rId11" Type="http://schemas.openxmlformats.org/officeDocument/2006/relationships/tags" Target="../tags/tag782.xml"/><Relationship Id="rId24" Type="http://schemas.openxmlformats.org/officeDocument/2006/relationships/tags" Target="../tags/tag795.xml"/><Relationship Id="rId32" Type="http://schemas.openxmlformats.org/officeDocument/2006/relationships/tags" Target="../tags/tag803.xml"/><Relationship Id="rId37" Type="http://schemas.openxmlformats.org/officeDocument/2006/relationships/tags" Target="../tags/tag808.xml"/><Relationship Id="rId40" Type="http://schemas.openxmlformats.org/officeDocument/2006/relationships/tags" Target="../tags/tag811.xml"/><Relationship Id="rId45" Type="http://schemas.openxmlformats.org/officeDocument/2006/relationships/tags" Target="../tags/tag816.xml"/><Relationship Id="rId5" Type="http://schemas.openxmlformats.org/officeDocument/2006/relationships/tags" Target="../tags/tag776.xml"/><Relationship Id="rId15" Type="http://schemas.openxmlformats.org/officeDocument/2006/relationships/tags" Target="../tags/tag786.xml"/><Relationship Id="rId23" Type="http://schemas.openxmlformats.org/officeDocument/2006/relationships/tags" Target="../tags/tag794.xml"/><Relationship Id="rId28" Type="http://schemas.openxmlformats.org/officeDocument/2006/relationships/tags" Target="../tags/tag799.xml"/><Relationship Id="rId36" Type="http://schemas.openxmlformats.org/officeDocument/2006/relationships/tags" Target="../tags/tag807.xml"/><Relationship Id="rId49" Type="http://schemas.openxmlformats.org/officeDocument/2006/relationships/slideLayout" Target="../slideLayouts/slideLayout9.xml"/><Relationship Id="rId10" Type="http://schemas.openxmlformats.org/officeDocument/2006/relationships/tags" Target="../tags/tag781.xml"/><Relationship Id="rId19" Type="http://schemas.openxmlformats.org/officeDocument/2006/relationships/tags" Target="../tags/tag790.xml"/><Relationship Id="rId31" Type="http://schemas.openxmlformats.org/officeDocument/2006/relationships/tags" Target="../tags/tag802.xml"/><Relationship Id="rId44" Type="http://schemas.openxmlformats.org/officeDocument/2006/relationships/tags" Target="../tags/tag815.xml"/><Relationship Id="rId4" Type="http://schemas.openxmlformats.org/officeDocument/2006/relationships/tags" Target="../tags/tag775.xml"/><Relationship Id="rId9" Type="http://schemas.openxmlformats.org/officeDocument/2006/relationships/tags" Target="../tags/tag780.xml"/><Relationship Id="rId14" Type="http://schemas.openxmlformats.org/officeDocument/2006/relationships/tags" Target="../tags/tag785.xml"/><Relationship Id="rId22" Type="http://schemas.openxmlformats.org/officeDocument/2006/relationships/tags" Target="../tags/tag793.xml"/><Relationship Id="rId27" Type="http://schemas.openxmlformats.org/officeDocument/2006/relationships/tags" Target="../tags/tag798.xml"/><Relationship Id="rId30" Type="http://schemas.openxmlformats.org/officeDocument/2006/relationships/tags" Target="../tags/tag801.xml"/><Relationship Id="rId35" Type="http://schemas.openxmlformats.org/officeDocument/2006/relationships/tags" Target="../tags/tag806.xml"/><Relationship Id="rId43" Type="http://schemas.openxmlformats.org/officeDocument/2006/relationships/tags" Target="../tags/tag814.xml"/><Relationship Id="rId48" Type="http://schemas.openxmlformats.org/officeDocument/2006/relationships/tags" Target="../tags/tag819.xml"/><Relationship Id="rId8" Type="http://schemas.openxmlformats.org/officeDocument/2006/relationships/tags" Target="../tags/tag779.xml"/></Relationships>
</file>

<file path=ppt/slides/_rels/slide26.xml.rels><?xml version="1.0" encoding="UTF-8" standalone="yes"?>
<Relationships xmlns="http://schemas.openxmlformats.org/package/2006/relationships"><Relationship Id="rId13" Type="http://schemas.openxmlformats.org/officeDocument/2006/relationships/tags" Target="../tags/tag832.xml"/><Relationship Id="rId18" Type="http://schemas.openxmlformats.org/officeDocument/2006/relationships/tags" Target="../tags/tag837.xml"/><Relationship Id="rId26" Type="http://schemas.openxmlformats.org/officeDocument/2006/relationships/tags" Target="../tags/tag845.xml"/><Relationship Id="rId39" Type="http://schemas.openxmlformats.org/officeDocument/2006/relationships/tags" Target="../tags/tag858.xml"/><Relationship Id="rId3" Type="http://schemas.openxmlformats.org/officeDocument/2006/relationships/tags" Target="../tags/tag822.xml"/><Relationship Id="rId21" Type="http://schemas.openxmlformats.org/officeDocument/2006/relationships/tags" Target="../tags/tag840.xml"/><Relationship Id="rId34" Type="http://schemas.openxmlformats.org/officeDocument/2006/relationships/tags" Target="../tags/tag853.xml"/><Relationship Id="rId42" Type="http://schemas.openxmlformats.org/officeDocument/2006/relationships/tags" Target="../tags/tag861.xml"/><Relationship Id="rId47" Type="http://schemas.openxmlformats.org/officeDocument/2006/relationships/tags" Target="../tags/tag866.xml"/><Relationship Id="rId7" Type="http://schemas.openxmlformats.org/officeDocument/2006/relationships/tags" Target="../tags/tag826.xml"/><Relationship Id="rId12" Type="http://schemas.openxmlformats.org/officeDocument/2006/relationships/tags" Target="../tags/tag831.xml"/><Relationship Id="rId17" Type="http://schemas.openxmlformats.org/officeDocument/2006/relationships/tags" Target="../tags/tag836.xml"/><Relationship Id="rId25" Type="http://schemas.openxmlformats.org/officeDocument/2006/relationships/tags" Target="../tags/tag844.xml"/><Relationship Id="rId33" Type="http://schemas.openxmlformats.org/officeDocument/2006/relationships/tags" Target="../tags/tag852.xml"/><Relationship Id="rId38" Type="http://schemas.openxmlformats.org/officeDocument/2006/relationships/tags" Target="../tags/tag857.xml"/><Relationship Id="rId46" Type="http://schemas.openxmlformats.org/officeDocument/2006/relationships/tags" Target="../tags/tag865.xml"/><Relationship Id="rId2" Type="http://schemas.openxmlformats.org/officeDocument/2006/relationships/tags" Target="../tags/tag821.xml"/><Relationship Id="rId16" Type="http://schemas.openxmlformats.org/officeDocument/2006/relationships/tags" Target="../tags/tag835.xml"/><Relationship Id="rId20" Type="http://schemas.openxmlformats.org/officeDocument/2006/relationships/tags" Target="../tags/tag839.xml"/><Relationship Id="rId29" Type="http://schemas.openxmlformats.org/officeDocument/2006/relationships/tags" Target="../tags/tag848.xml"/><Relationship Id="rId41" Type="http://schemas.openxmlformats.org/officeDocument/2006/relationships/tags" Target="../tags/tag860.xml"/><Relationship Id="rId1" Type="http://schemas.openxmlformats.org/officeDocument/2006/relationships/tags" Target="../tags/tag820.xml"/><Relationship Id="rId6" Type="http://schemas.openxmlformats.org/officeDocument/2006/relationships/tags" Target="../tags/tag825.xml"/><Relationship Id="rId11" Type="http://schemas.openxmlformats.org/officeDocument/2006/relationships/tags" Target="../tags/tag830.xml"/><Relationship Id="rId24" Type="http://schemas.openxmlformats.org/officeDocument/2006/relationships/tags" Target="../tags/tag843.xml"/><Relationship Id="rId32" Type="http://schemas.openxmlformats.org/officeDocument/2006/relationships/tags" Target="../tags/tag851.xml"/><Relationship Id="rId37" Type="http://schemas.openxmlformats.org/officeDocument/2006/relationships/tags" Target="../tags/tag856.xml"/><Relationship Id="rId40" Type="http://schemas.openxmlformats.org/officeDocument/2006/relationships/tags" Target="../tags/tag859.xml"/><Relationship Id="rId45" Type="http://schemas.openxmlformats.org/officeDocument/2006/relationships/tags" Target="../tags/tag864.xml"/><Relationship Id="rId5" Type="http://schemas.openxmlformats.org/officeDocument/2006/relationships/tags" Target="../tags/tag824.xml"/><Relationship Id="rId15" Type="http://schemas.openxmlformats.org/officeDocument/2006/relationships/tags" Target="../tags/tag834.xml"/><Relationship Id="rId23" Type="http://schemas.openxmlformats.org/officeDocument/2006/relationships/tags" Target="../tags/tag842.xml"/><Relationship Id="rId28" Type="http://schemas.openxmlformats.org/officeDocument/2006/relationships/tags" Target="../tags/tag847.xml"/><Relationship Id="rId36" Type="http://schemas.openxmlformats.org/officeDocument/2006/relationships/tags" Target="../tags/tag855.xml"/><Relationship Id="rId49" Type="http://schemas.openxmlformats.org/officeDocument/2006/relationships/notesSlide" Target="../notesSlides/notesSlide19.xml"/><Relationship Id="rId10" Type="http://schemas.openxmlformats.org/officeDocument/2006/relationships/tags" Target="../tags/tag829.xml"/><Relationship Id="rId19" Type="http://schemas.openxmlformats.org/officeDocument/2006/relationships/tags" Target="../tags/tag838.xml"/><Relationship Id="rId31" Type="http://schemas.openxmlformats.org/officeDocument/2006/relationships/tags" Target="../tags/tag850.xml"/><Relationship Id="rId44" Type="http://schemas.openxmlformats.org/officeDocument/2006/relationships/tags" Target="../tags/tag863.xml"/><Relationship Id="rId4" Type="http://schemas.openxmlformats.org/officeDocument/2006/relationships/tags" Target="../tags/tag823.xml"/><Relationship Id="rId9" Type="http://schemas.openxmlformats.org/officeDocument/2006/relationships/tags" Target="../tags/tag828.xml"/><Relationship Id="rId14" Type="http://schemas.openxmlformats.org/officeDocument/2006/relationships/tags" Target="../tags/tag833.xml"/><Relationship Id="rId22" Type="http://schemas.openxmlformats.org/officeDocument/2006/relationships/tags" Target="../tags/tag841.xml"/><Relationship Id="rId27" Type="http://schemas.openxmlformats.org/officeDocument/2006/relationships/tags" Target="../tags/tag846.xml"/><Relationship Id="rId30" Type="http://schemas.openxmlformats.org/officeDocument/2006/relationships/tags" Target="../tags/tag849.xml"/><Relationship Id="rId35" Type="http://schemas.openxmlformats.org/officeDocument/2006/relationships/tags" Target="../tags/tag854.xml"/><Relationship Id="rId43" Type="http://schemas.openxmlformats.org/officeDocument/2006/relationships/tags" Target="../tags/tag862.xml"/><Relationship Id="rId48" Type="http://schemas.openxmlformats.org/officeDocument/2006/relationships/slideLayout" Target="../slideLayouts/slideLayout9.xml"/><Relationship Id="rId8" Type="http://schemas.openxmlformats.org/officeDocument/2006/relationships/tags" Target="../tags/tag827.xml"/></Relationships>
</file>

<file path=ppt/slides/_rels/slide27.xml.rels><?xml version="1.0" encoding="UTF-8" standalone="yes"?>
<Relationships xmlns="http://schemas.openxmlformats.org/package/2006/relationships"><Relationship Id="rId13" Type="http://schemas.openxmlformats.org/officeDocument/2006/relationships/tags" Target="../tags/tag879.xml"/><Relationship Id="rId18" Type="http://schemas.openxmlformats.org/officeDocument/2006/relationships/tags" Target="../tags/tag884.xml"/><Relationship Id="rId26" Type="http://schemas.openxmlformats.org/officeDocument/2006/relationships/tags" Target="../tags/tag892.xml"/><Relationship Id="rId39" Type="http://schemas.openxmlformats.org/officeDocument/2006/relationships/tags" Target="../tags/tag905.xml"/><Relationship Id="rId3" Type="http://schemas.openxmlformats.org/officeDocument/2006/relationships/tags" Target="../tags/tag869.xml"/><Relationship Id="rId21" Type="http://schemas.openxmlformats.org/officeDocument/2006/relationships/tags" Target="../tags/tag887.xml"/><Relationship Id="rId34" Type="http://schemas.openxmlformats.org/officeDocument/2006/relationships/tags" Target="../tags/tag900.xml"/><Relationship Id="rId42" Type="http://schemas.openxmlformats.org/officeDocument/2006/relationships/tags" Target="../tags/tag908.xml"/><Relationship Id="rId47" Type="http://schemas.openxmlformats.org/officeDocument/2006/relationships/tags" Target="../tags/tag913.xml"/><Relationship Id="rId7" Type="http://schemas.openxmlformats.org/officeDocument/2006/relationships/tags" Target="../tags/tag873.xml"/><Relationship Id="rId12" Type="http://schemas.openxmlformats.org/officeDocument/2006/relationships/tags" Target="../tags/tag878.xml"/><Relationship Id="rId17" Type="http://schemas.openxmlformats.org/officeDocument/2006/relationships/tags" Target="../tags/tag883.xml"/><Relationship Id="rId25" Type="http://schemas.openxmlformats.org/officeDocument/2006/relationships/tags" Target="../tags/tag891.xml"/><Relationship Id="rId33" Type="http://schemas.openxmlformats.org/officeDocument/2006/relationships/tags" Target="../tags/tag899.xml"/><Relationship Id="rId38" Type="http://schemas.openxmlformats.org/officeDocument/2006/relationships/tags" Target="../tags/tag904.xml"/><Relationship Id="rId46" Type="http://schemas.openxmlformats.org/officeDocument/2006/relationships/tags" Target="../tags/tag912.xml"/><Relationship Id="rId2" Type="http://schemas.openxmlformats.org/officeDocument/2006/relationships/tags" Target="../tags/tag868.xml"/><Relationship Id="rId16" Type="http://schemas.openxmlformats.org/officeDocument/2006/relationships/tags" Target="../tags/tag882.xml"/><Relationship Id="rId20" Type="http://schemas.openxmlformats.org/officeDocument/2006/relationships/tags" Target="../tags/tag886.xml"/><Relationship Id="rId29" Type="http://schemas.openxmlformats.org/officeDocument/2006/relationships/tags" Target="../tags/tag895.xml"/><Relationship Id="rId41" Type="http://schemas.openxmlformats.org/officeDocument/2006/relationships/tags" Target="../tags/tag907.xml"/><Relationship Id="rId1" Type="http://schemas.openxmlformats.org/officeDocument/2006/relationships/tags" Target="../tags/tag867.xml"/><Relationship Id="rId6" Type="http://schemas.openxmlformats.org/officeDocument/2006/relationships/tags" Target="../tags/tag872.xml"/><Relationship Id="rId11" Type="http://schemas.openxmlformats.org/officeDocument/2006/relationships/tags" Target="../tags/tag877.xml"/><Relationship Id="rId24" Type="http://schemas.openxmlformats.org/officeDocument/2006/relationships/tags" Target="../tags/tag890.xml"/><Relationship Id="rId32" Type="http://schemas.openxmlformats.org/officeDocument/2006/relationships/tags" Target="../tags/tag898.xml"/><Relationship Id="rId37" Type="http://schemas.openxmlformats.org/officeDocument/2006/relationships/tags" Target="../tags/tag903.xml"/><Relationship Id="rId40" Type="http://schemas.openxmlformats.org/officeDocument/2006/relationships/tags" Target="../tags/tag906.xml"/><Relationship Id="rId45" Type="http://schemas.openxmlformats.org/officeDocument/2006/relationships/tags" Target="../tags/tag911.xml"/><Relationship Id="rId5" Type="http://schemas.openxmlformats.org/officeDocument/2006/relationships/tags" Target="../tags/tag871.xml"/><Relationship Id="rId15" Type="http://schemas.openxmlformats.org/officeDocument/2006/relationships/tags" Target="../tags/tag881.xml"/><Relationship Id="rId23" Type="http://schemas.openxmlformats.org/officeDocument/2006/relationships/tags" Target="../tags/tag889.xml"/><Relationship Id="rId28" Type="http://schemas.openxmlformats.org/officeDocument/2006/relationships/tags" Target="../tags/tag894.xml"/><Relationship Id="rId36" Type="http://schemas.openxmlformats.org/officeDocument/2006/relationships/tags" Target="../tags/tag902.xml"/><Relationship Id="rId49" Type="http://schemas.openxmlformats.org/officeDocument/2006/relationships/notesSlide" Target="../notesSlides/notesSlide20.xml"/><Relationship Id="rId10" Type="http://schemas.openxmlformats.org/officeDocument/2006/relationships/tags" Target="../tags/tag876.xml"/><Relationship Id="rId19" Type="http://schemas.openxmlformats.org/officeDocument/2006/relationships/tags" Target="../tags/tag885.xml"/><Relationship Id="rId31" Type="http://schemas.openxmlformats.org/officeDocument/2006/relationships/tags" Target="../tags/tag897.xml"/><Relationship Id="rId44" Type="http://schemas.openxmlformats.org/officeDocument/2006/relationships/tags" Target="../tags/tag910.xml"/><Relationship Id="rId4" Type="http://schemas.openxmlformats.org/officeDocument/2006/relationships/tags" Target="../tags/tag870.xml"/><Relationship Id="rId9" Type="http://schemas.openxmlformats.org/officeDocument/2006/relationships/tags" Target="../tags/tag875.xml"/><Relationship Id="rId14" Type="http://schemas.openxmlformats.org/officeDocument/2006/relationships/tags" Target="../tags/tag880.xml"/><Relationship Id="rId22" Type="http://schemas.openxmlformats.org/officeDocument/2006/relationships/tags" Target="../tags/tag888.xml"/><Relationship Id="rId27" Type="http://schemas.openxmlformats.org/officeDocument/2006/relationships/tags" Target="../tags/tag893.xml"/><Relationship Id="rId30" Type="http://schemas.openxmlformats.org/officeDocument/2006/relationships/tags" Target="../tags/tag896.xml"/><Relationship Id="rId35" Type="http://schemas.openxmlformats.org/officeDocument/2006/relationships/tags" Target="../tags/tag901.xml"/><Relationship Id="rId43" Type="http://schemas.openxmlformats.org/officeDocument/2006/relationships/tags" Target="../tags/tag909.xml"/><Relationship Id="rId48" Type="http://schemas.openxmlformats.org/officeDocument/2006/relationships/slideLayout" Target="../slideLayouts/slideLayout9.xml"/><Relationship Id="rId8" Type="http://schemas.openxmlformats.org/officeDocument/2006/relationships/tags" Target="../tags/tag874.xml"/></Relationships>
</file>

<file path=ppt/slides/_rels/slide28.xml.rels><?xml version="1.0" encoding="UTF-8" standalone="yes"?>
<Relationships xmlns="http://schemas.openxmlformats.org/package/2006/relationships"><Relationship Id="rId13" Type="http://schemas.openxmlformats.org/officeDocument/2006/relationships/tags" Target="../tags/tag926.xml"/><Relationship Id="rId18" Type="http://schemas.openxmlformats.org/officeDocument/2006/relationships/tags" Target="../tags/tag931.xml"/><Relationship Id="rId26" Type="http://schemas.openxmlformats.org/officeDocument/2006/relationships/tags" Target="../tags/tag939.xml"/><Relationship Id="rId39" Type="http://schemas.openxmlformats.org/officeDocument/2006/relationships/tags" Target="../tags/tag952.xml"/><Relationship Id="rId3" Type="http://schemas.openxmlformats.org/officeDocument/2006/relationships/tags" Target="../tags/tag916.xml"/><Relationship Id="rId21" Type="http://schemas.openxmlformats.org/officeDocument/2006/relationships/tags" Target="../tags/tag934.xml"/><Relationship Id="rId34" Type="http://schemas.openxmlformats.org/officeDocument/2006/relationships/tags" Target="../tags/tag947.xml"/><Relationship Id="rId42" Type="http://schemas.openxmlformats.org/officeDocument/2006/relationships/tags" Target="../tags/tag955.xml"/><Relationship Id="rId47" Type="http://schemas.openxmlformats.org/officeDocument/2006/relationships/tags" Target="../tags/tag960.xml"/><Relationship Id="rId50" Type="http://schemas.openxmlformats.org/officeDocument/2006/relationships/notesSlide" Target="../notesSlides/notesSlide21.xml"/><Relationship Id="rId7" Type="http://schemas.openxmlformats.org/officeDocument/2006/relationships/tags" Target="../tags/tag920.xml"/><Relationship Id="rId12" Type="http://schemas.openxmlformats.org/officeDocument/2006/relationships/tags" Target="../tags/tag925.xml"/><Relationship Id="rId17" Type="http://schemas.openxmlformats.org/officeDocument/2006/relationships/tags" Target="../tags/tag930.xml"/><Relationship Id="rId25" Type="http://schemas.openxmlformats.org/officeDocument/2006/relationships/tags" Target="../tags/tag938.xml"/><Relationship Id="rId33" Type="http://schemas.openxmlformats.org/officeDocument/2006/relationships/tags" Target="../tags/tag946.xml"/><Relationship Id="rId38" Type="http://schemas.openxmlformats.org/officeDocument/2006/relationships/tags" Target="../tags/tag951.xml"/><Relationship Id="rId46" Type="http://schemas.openxmlformats.org/officeDocument/2006/relationships/tags" Target="../tags/tag959.xml"/><Relationship Id="rId2" Type="http://schemas.openxmlformats.org/officeDocument/2006/relationships/tags" Target="../tags/tag915.xml"/><Relationship Id="rId16" Type="http://schemas.openxmlformats.org/officeDocument/2006/relationships/tags" Target="../tags/tag929.xml"/><Relationship Id="rId20" Type="http://schemas.openxmlformats.org/officeDocument/2006/relationships/tags" Target="../tags/tag933.xml"/><Relationship Id="rId29" Type="http://schemas.openxmlformats.org/officeDocument/2006/relationships/tags" Target="../tags/tag942.xml"/><Relationship Id="rId41" Type="http://schemas.openxmlformats.org/officeDocument/2006/relationships/tags" Target="../tags/tag954.xml"/><Relationship Id="rId1" Type="http://schemas.openxmlformats.org/officeDocument/2006/relationships/tags" Target="../tags/tag914.xml"/><Relationship Id="rId6" Type="http://schemas.openxmlformats.org/officeDocument/2006/relationships/tags" Target="../tags/tag919.xml"/><Relationship Id="rId11" Type="http://schemas.openxmlformats.org/officeDocument/2006/relationships/tags" Target="../tags/tag924.xml"/><Relationship Id="rId24" Type="http://schemas.openxmlformats.org/officeDocument/2006/relationships/tags" Target="../tags/tag937.xml"/><Relationship Id="rId32" Type="http://schemas.openxmlformats.org/officeDocument/2006/relationships/tags" Target="../tags/tag945.xml"/><Relationship Id="rId37" Type="http://schemas.openxmlformats.org/officeDocument/2006/relationships/tags" Target="../tags/tag950.xml"/><Relationship Id="rId40" Type="http://schemas.openxmlformats.org/officeDocument/2006/relationships/tags" Target="../tags/tag953.xml"/><Relationship Id="rId45" Type="http://schemas.openxmlformats.org/officeDocument/2006/relationships/tags" Target="../tags/tag958.xml"/><Relationship Id="rId5" Type="http://schemas.openxmlformats.org/officeDocument/2006/relationships/tags" Target="../tags/tag918.xml"/><Relationship Id="rId15" Type="http://schemas.openxmlformats.org/officeDocument/2006/relationships/tags" Target="../tags/tag928.xml"/><Relationship Id="rId23" Type="http://schemas.openxmlformats.org/officeDocument/2006/relationships/tags" Target="../tags/tag936.xml"/><Relationship Id="rId28" Type="http://schemas.openxmlformats.org/officeDocument/2006/relationships/tags" Target="../tags/tag941.xml"/><Relationship Id="rId36" Type="http://schemas.openxmlformats.org/officeDocument/2006/relationships/tags" Target="../tags/tag949.xml"/><Relationship Id="rId49" Type="http://schemas.openxmlformats.org/officeDocument/2006/relationships/slideLayout" Target="../slideLayouts/slideLayout9.xml"/><Relationship Id="rId10" Type="http://schemas.openxmlformats.org/officeDocument/2006/relationships/tags" Target="../tags/tag923.xml"/><Relationship Id="rId19" Type="http://schemas.openxmlformats.org/officeDocument/2006/relationships/tags" Target="../tags/tag932.xml"/><Relationship Id="rId31" Type="http://schemas.openxmlformats.org/officeDocument/2006/relationships/tags" Target="../tags/tag944.xml"/><Relationship Id="rId44" Type="http://schemas.openxmlformats.org/officeDocument/2006/relationships/tags" Target="../tags/tag957.xml"/><Relationship Id="rId4" Type="http://schemas.openxmlformats.org/officeDocument/2006/relationships/tags" Target="../tags/tag917.xml"/><Relationship Id="rId9" Type="http://schemas.openxmlformats.org/officeDocument/2006/relationships/tags" Target="../tags/tag922.xml"/><Relationship Id="rId14" Type="http://schemas.openxmlformats.org/officeDocument/2006/relationships/tags" Target="../tags/tag927.xml"/><Relationship Id="rId22" Type="http://schemas.openxmlformats.org/officeDocument/2006/relationships/tags" Target="../tags/tag935.xml"/><Relationship Id="rId27" Type="http://schemas.openxmlformats.org/officeDocument/2006/relationships/tags" Target="../tags/tag940.xml"/><Relationship Id="rId30" Type="http://schemas.openxmlformats.org/officeDocument/2006/relationships/tags" Target="../tags/tag943.xml"/><Relationship Id="rId35" Type="http://schemas.openxmlformats.org/officeDocument/2006/relationships/tags" Target="../tags/tag948.xml"/><Relationship Id="rId43" Type="http://schemas.openxmlformats.org/officeDocument/2006/relationships/tags" Target="../tags/tag956.xml"/><Relationship Id="rId48" Type="http://schemas.openxmlformats.org/officeDocument/2006/relationships/tags" Target="../tags/tag961.xml"/><Relationship Id="rId8" Type="http://schemas.openxmlformats.org/officeDocument/2006/relationships/tags" Target="../tags/tag921.xml"/></Relationships>
</file>

<file path=ppt/slides/_rels/slide29.xml.rels><?xml version="1.0" encoding="UTF-8" standalone="yes"?>
<Relationships xmlns="http://schemas.openxmlformats.org/package/2006/relationships"><Relationship Id="rId13" Type="http://schemas.openxmlformats.org/officeDocument/2006/relationships/tags" Target="../tags/tag974.xml"/><Relationship Id="rId18" Type="http://schemas.openxmlformats.org/officeDocument/2006/relationships/tags" Target="../tags/tag979.xml"/><Relationship Id="rId26" Type="http://schemas.openxmlformats.org/officeDocument/2006/relationships/tags" Target="../tags/tag987.xml"/><Relationship Id="rId39" Type="http://schemas.openxmlformats.org/officeDocument/2006/relationships/tags" Target="../tags/tag1000.xml"/><Relationship Id="rId3" Type="http://schemas.openxmlformats.org/officeDocument/2006/relationships/tags" Target="../tags/tag964.xml"/><Relationship Id="rId21" Type="http://schemas.openxmlformats.org/officeDocument/2006/relationships/tags" Target="../tags/tag982.xml"/><Relationship Id="rId34" Type="http://schemas.openxmlformats.org/officeDocument/2006/relationships/tags" Target="../tags/tag995.xml"/><Relationship Id="rId42" Type="http://schemas.openxmlformats.org/officeDocument/2006/relationships/tags" Target="../tags/tag1003.xml"/><Relationship Id="rId47" Type="http://schemas.openxmlformats.org/officeDocument/2006/relationships/tags" Target="../tags/tag1008.xml"/><Relationship Id="rId7" Type="http://schemas.openxmlformats.org/officeDocument/2006/relationships/tags" Target="../tags/tag968.xml"/><Relationship Id="rId12" Type="http://schemas.openxmlformats.org/officeDocument/2006/relationships/tags" Target="../tags/tag973.xml"/><Relationship Id="rId17" Type="http://schemas.openxmlformats.org/officeDocument/2006/relationships/tags" Target="../tags/tag978.xml"/><Relationship Id="rId25" Type="http://schemas.openxmlformats.org/officeDocument/2006/relationships/tags" Target="../tags/tag986.xml"/><Relationship Id="rId33" Type="http://schemas.openxmlformats.org/officeDocument/2006/relationships/tags" Target="../tags/tag994.xml"/><Relationship Id="rId38" Type="http://schemas.openxmlformats.org/officeDocument/2006/relationships/tags" Target="../tags/tag999.xml"/><Relationship Id="rId46" Type="http://schemas.openxmlformats.org/officeDocument/2006/relationships/tags" Target="../tags/tag1007.xml"/><Relationship Id="rId2" Type="http://schemas.openxmlformats.org/officeDocument/2006/relationships/tags" Target="../tags/tag963.xml"/><Relationship Id="rId16" Type="http://schemas.openxmlformats.org/officeDocument/2006/relationships/tags" Target="../tags/tag977.xml"/><Relationship Id="rId20" Type="http://schemas.openxmlformats.org/officeDocument/2006/relationships/tags" Target="../tags/tag981.xml"/><Relationship Id="rId29" Type="http://schemas.openxmlformats.org/officeDocument/2006/relationships/tags" Target="../tags/tag990.xml"/><Relationship Id="rId41" Type="http://schemas.openxmlformats.org/officeDocument/2006/relationships/tags" Target="../tags/tag1002.xml"/><Relationship Id="rId1" Type="http://schemas.openxmlformats.org/officeDocument/2006/relationships/tags" Target="../tags/tag962.xml"/><Relationship Id="rId6" Type="http://schemas.openxmlformats.org/officeDocument/2006/relationships/tags" Target="../tags/tag967.xml"/><Relationship Id="rId11" Type="http://schemas.openxmlformats.org/officeDocument/2006/relationships/tags" Target="../tags/tag972.xml"/><Relationship Id="rId24" Type="http://schemas.openxmlformats.org/officeDocument/2006/relationships/tags" Target="../tags/tag985.xml"/><Relationship Id="rId32" Type="http://schemas.openxmlformats.org/officeDocument/2006/relationships/tags" Target="../tags/tag993.xml"/><Relationship Id="rId37" Type="http://schemas.openxmlformats.org/officeDocument/2006/relationships/tags" Target="../tags/tag998.xml"/><Relationship Id="rId40" Type="http://schemas.openxmlformats.org/officeDocument/2006/relationships/tags" Target="../tags/tag1001.xml"/><Relationship Id="rId45" Type="http://schemas.openxmlformats.org/officeDocument/2006/relationships/tags" Target="../tags/tag1006.xml"/><Relationship Id="rId5" Type="http://schemas.openxmlformats.org/officeDocument/2006/relationships/tags" Target="../tags/tag966.xml"/><Relationship Id="rId15" Type="http://schemas.openxmlformats.org/officeDocument/2006/relationships/tags" Target="../tags/tag976.xml"/><Relationship Id="rId23" Type="http://schemas.openxmlformats.org/officeDocument/2006/relationships/tags" Target="../tags/tag984.xml"/><Relationship Id="rId28" Type="http://schemas.openxmlformats.org/officeDocument/2006/relationships/tags" Target="../tags/tag989.xml"/><Relationship Id="rId36" Type="http://schemas.openxmlformats.org/officeDocument/2006/relationships/tags" Target="../tags/tag997.xml"/><Relationship Id="rId49" Type="http://schemas.openxmlformats.org/officeDocument/2006/relationships/notesSlide" Target="../notesSlides/notesSlide22.xml"/><Relationship Id="rId10" Type="http://schemas.openxmlformats.org/officeDocument/2006/relationships/tags" Target="../tags/tag971.xml"/><Relationship Id="rId19" Type="http://schemas.openxmlformats.org/officeDocument/2006/relationships/tags" Target="../tags/tag980.xml"/><Relationship Id="rId31" Type="http://schemas.openxmlformats.org/officeDocument/2006/relationships/tags" Target="../tags/tag992.xml"/><Relationship Id="rId44" Type="http://schemas.openxmlformats.org/officeDocument/2006/relationships/tags" Target="../tags/tag1005.xml"/><Relationship Id="rId4" Type="http://schemas.openxmlformats.org/officeDocument/2006/relationships/tags" Target="../tags/tag965.xml"/><Relationship Id="rId9" Type="http://schemas.openxmlformats.org/officeDocument/2006/relationships/tags" Target="../tags/tag970.xml"/><Relationship Id="rId14" Type="http://schemas.openxmlformats.org/officeDocument/2006/relationships/tags" Target="../tags/tag975.xml"/><Relationship Id="rId22" Type="http://schemas.openxmlformats.org/officeDocument/2006/relationships/tags" Target="../tags/tag983.xml"/><Relationship Id="rId27" Type="http://schemas.openxmlformats.org/officeDocument/2006/relationships/tags" Target="../tags/tag988.xml"/><Relationship Id="rId30" Type="http://schemas.openxmlformats.org/officeDocument/2006/relationships/tags" Target="../tags/tag991.xml"/><Relationship Id="rId35" Type="http://schemas.openxmlformats.org/officeDocument/2006/relationships/tags" Target="../tags/tag996.xml"/><Relationship Id="rId43" Type="http://schemas.openxmlformats.org/officeDocument/2006/relationships/tags" Target="../tags/tag1004.xml"/><Relationship Id="rId48" Type="http://schemas.openxmlformats.org/officeDocument/2006/relationships/slideLayout" Target="../slideLayouts/slideLayout9.xml"/><Relationship Id="rId8" Type="http://schemas.openxmlformats.org/officeDocument/2006/relationships/tags" Target="../tags/tag969.xml"/></Relationships>
</file>

<file path=ppt/slides/_rels/slide30.xml.rels><?xml version="1.0" encoding="UTF-8" standalone="yes"?>
<Relationships xmlns="http://schemas.openxmlformats.org/package/2006/relationships"><Relationship Id="rId13" Type="http://schemas.openxmlformats.org/officeDocument/2006/relationships/tags" Target="../tags/tag1021.xml"/><Relationship Id="rId18" Type="http://schemas.openxmlformats.org/officeDocument/2006/relationships/tags" Target="../tags/tag1026.xml"/><Relationship Id="rId26" Type="http://schemas.openxmlformats.org/officeDocument/2006/relationships/tags" Target="../tags/tag1034.xml"/><Relationship Id="rId39" Type="http://schemas.openxmlformats.org/officeDocument/2006/relationships/tags" Target="../tags/tag1047.xml"/><Relationship Id="rId3" Type="http://schemas.openxmlformats.org/officeDocument/2006/relationships/tags" Target="../tags/tag1011.xml"/><Relationship Id="rId21" Type="http://schemas.openxmlformats.org/officeDocument/2006/relationships/tags" Target="../tags/tag1029.xml"/><Relationship Id="rId34" Type="http://schemas.openxmlformats.org/officeDocument/2006/relationships/tags" Target="../tags/tag1042.xml"/><Relationship Id="rId42" Type="http://schemas.openxmlformats.org/officeDocument/2006/relationships/tags" Target="../tags/tag1050.xml"/><Relationship Id="rId47" Type="http://schemas.openxmlformats.org/officeDocument/2006/relationships/tags" Target="../tags/tag1055.xml"/><Relationship Id="rId7" Type="http://schemas.openxmlformats.org/officeDocument/2006/relationships/tags" Target="../tags/tag1015.xml"/><Relationship Id="rId12" Type="http://schemas.openxmlformats.org/officeDocument/2006/relationships/tags" Target="../tags/tag1020.xml"/><Relationship Id="rId17" Type="http://schemas.openxmlformats.org/officeDocument/2006/relationships/tags" Target="../tags/tag1025.xml"/><Relationship Id="rId25" Type="http://schemas.openxmlformats.org/officeDocument/2006/relationships/tags" Target="../tags/tag1033.xml"/><Relationship Id="rId33" Type="http://schemas.openxmlformats.org/officeDocument/2006/relationships/tags" Target="../tags/tag1041.xml"/><Relationship Id="rId38" Type="http://schemas.openxmlformats.org/officeDocument/2006/relationships/tags" Target="../tags/tag1046.xml"/><Relationship Id="rId46" Type="http://schemas.openxmlformats.org/officeDocument/2006/relationships/tags" Target="../tags/tag1054.xml"/><Relationship Id="rId2" Type="http://schemas.openxmlformats.org/officeDocument/2006/relationships/tags" Target="../tags/tag1010.xml"/><Relationship Id="rId16" Type="http://schemas.openxmlformats.org/officeDocument/2006/relationships/tags" Target="../tags/tag1024.xml"/><Relationship Id="rId20" Type="http://schemas.openxmlformats.org/officeDocument/2006/relationships/tags" Target="../tags/tag1028.xml"/><Relationship Id="rId29" Type="http://schemas.openxmlformats.org/officeDocument/2006/relationships/tags" Target="../tags/tag1037.xml"/><Relationship Id="rId41" Type="http://schemas.openxmlformats.org/officeDocument/2006/relationships/tags" Target="../tags/tag1049.xml"/><Relationship Id="rId1" Type="http://schemas.openxmlformats.org/officeDocument/2006/relationships/tags" Target="../tags/tag1009.xml"/><Relationship Id="rId6" Type="http://schemas.openxmlformats.org/officeDocument/2006/relationships/tags" Target="../tags/tag1014.xml"/><Relationship Id="rId11" Type="http://schemas.openxmlformats.org/officeDocument/2006/relationships/tags" Target="../tags/tag1019.xml"/><Relationship Id="rId24" Type="http://schemas.openxmlformats.org/officeDocument/2006/relationships/tags" Target="../tags/tag1032.xml"/><Relationship Id="rId32" Type="http://schemas.openxmlformats.org/officeDocument/2006/relationships/tags" Target="../tags/tag1040.xml"/><Relationship Id="rId37" Type="http://schemas.openxmlformats.org/officeDocument/2006/relationships/tags" Target="../tags/tag1045.xml"/><Relationship Id="rId40" Type="http://schemas.openxmlformats.org/officeDocument/2006/relationships/tags" Target="../tags/tag1048.xml"/><Relationship Id="rId45" Type="http://schemas.openxmlformats.org/officeDocument/2006/relationships/tags" Target="../tags/tag1053.xml"/><Relationship Id="rId5" Type="http://schemas.openxmlformats.org/officeDocument/2006/relationships/tags" Target="../tags/tag1013.xml"/><Relationship Id="rId15" Type="http://schemas.openxmlformats.org/officeDocument/2006/relationships/tags" Target="../tags/tag1023.xml"/><Relationship Id="rId23" Type="http://schemas.openxmlformats.org/officeDocument/2006/relationships/tags" Target="../tags/tag1031.xml"/><Relationship Id="rId28" Type="http://schemas.openxmlformats.org/officeDocument/2006/relationships/tags" Target="../tags/tag1036.xml"/><Relationship Id="rId36" Type="http://schemas.openxmlformats.org/officeDocument/2006/relationships/tags" Target="../tags/tag1044.xml"/><Relationship Id="rId49" Type="http://schemas.openxmlformats.org/officeDocument/2006/relationships/notesSlide" Target="../notesSlides/notesSlide23.xml"/><Relationship Id="rId10" Type="http://schemas.openxmlformats.org/officeDocument/2006/relationships/tags" Target="../tags/tag1018.xml"/><Relationship Id="rId19" Type="http://schemas.openxmlformats.org/officeDocument/2006/relationships/tags" Target="../tags/tag1027.xml"/><Relationship Id="rId31" Type="http://schemas.openxmlformats.org/officeDocument/2006/relationships/tags" Target="../tags/tag1039.xml"/><Relationship Id="rId44" Type="http://schemas.openxmlformats.org/officeDocument/2006/relationships/tags" Target="../tags/tag1052.xml"/><Relationship Id="rId4" Type="http://schemas.openxmlformats.org/officeDocument/2006/relationships/tags" Target="../tags/tag1012.xml"/><Relationship Id="rId9" Type="http://schemas.openxmlformats.org/officeDocument/2006/relationships/tags" Target="../tags/tag1017.xml"/><Relationship Id="rId14" Type="http://schemas.openxmlformats.org/officeDocument/2006/relationships/tags" Target="../tags/tag1022.xml"/><Relationship Id="rId22" Type="http://schemas.openxmlformats.org/officeDocument/2006/relationships/tags" Target="../tags/tag1030.xml"/><Relationship Id="rId27" Type="http://schemas.openxmlformats.org/officeDocument/2006/relationships/tags" Target="../tags/tag1035.xml"/><Relationship Id="rId30" Type="http://schemas.openxmlformats.org/officeDocument/2006/relationships/tags" Target="../tags/tag1038.xml"/><Relationship Id="rId35" Type="http://schemas.openxmlformats.org/officeDocument/2006/relationships/tags" Target="../tags/tag1043.xml"/><Relationship Id="rId43" Type="http://schemas.openxmlformats.org/officeDocument/2006/relationships/tags" Target="../tags/tag1051.xml"/><Relationship Id="rId48" Type="http://schemas.openxmlformats.org/officeDocument/2006/relationships/slideLayout" Target="../slideLayouts/slideLayout9.xml"/><Relationship Id="rId8" Type="http://schemas.openxmlformats.org/officeDocument/2006/relationships/tags" Target="../tags/tag1016.xml"/></Relationships>
</file>

<file path=ppt/slides/_rels/slide31.xml.rels><?xml version="1.0" encoding="UTF-8" standalone="yes"?>
<Relationships xmlns="http://schemas.openxmlformats.org/package/2006/relationships"><Relationship Id="rId13" Type="http://schemas.openxmlformats.org/officeDocument/2006/relationships/tags" Target="../tags/tag1068.xml"/><Relationship Id="rId18" Type="http://schemas.openxmlformats.org/officeDocument/2006/relationships/tags" Target="../tags/tag1073.xml"/><Relationship Id="rId26" Type="http://schemas.openxmlformats.org/officeDocument/2006/relationships/tags" Target="../tags/tag1081.xml"/><Relationship Id="rId39" Type="http://schemas.openxmlformats.org/officeDocument/2006/relationships/tags" Target="../tags/tag1094.xml"/><Relationship Id="rId3" Type="http://schemas.openxmlformats.org/officeDocument/2006/relationships/tags" Target="../tags/tag1058.xml"/><Relationship Id="rId21" Type="http://schemas.openxmlformats.org/officeDocument/2006/relationships/tags" Target="../tags/tag1076.xml"/><Relationship Id="rId34" Type="http://schemas.openxmlformats.org/officeDocument/2006/relationships/tags" Target="../tags/tag1089.xml"/><Relationship Id="rId42" Type="http://schemas.openxmlformats.org/officeDocument/2006/relationships/tags" Target="../tags/tag1097.xml"/><Relationship Id="rId47" Type="http://schemas.openxmlformats.org/officeDocument/2006/relationships/tags" Target="../tags/tag1102.xml"/><Relationship Id="rId50" Type="http://schemas.openxmlformats.org/officeDocument/2006/relationships/notesSlide" Target="../notesSlides/notesSlide24.xml"/><Relationship Id="rId7" Type="http://schemas.openxmlformats.org/officeDocument/2006/relationships/tags" Target="../tags/tag1062.xml"/><Relationship Id="rId12" Type="http://schemas.openxmlformats.org/officeDocument/2006/relationships/tags" Target="../tags/tag1067.xml"/><Relationship Id="rId17" Type="http://schemas.openxmlformats.org/officeDocument/2006/relationships/tags" Target="../tags/tag1072.xml"/><Relationship Id="rId25" Type="http://schemas.openxmlformats.org/officeDocument/2006/relationships/tags" Target="../tags/tag1080.xml"/><Relationship Id="rId33" Type="http://schemas.openxmlformats.org/officeDocument/2006/relationships/tags" Target="../tags/tag1088.xml"/><Relationship Id="rId38" Type="http://schemas.openxmlformats.org/officeDocument/2006/relationships/tags" Target="../tags/tag1093.xml"/><Relationship Id="rId46" Type="http://schemas.openxmlformats.org/officeDocument/2006/relationships/tags" Target="../tags/tag1101.xml"/><Relationship Id="rId2" Type="http://schemas.openxmlformats.org/officeDocument/2006/relationships/tags" Target="../tags/tag1057.xml"/><Relationship Id="rId16" Type="http://schemas.openxmlformats.org/officeDocument/2006/relationships/tags" Target="../tags/tag1071.xml"/><Relationship Id="rId20" Type="http://schemas.openxmlformats.org/officeDocument/2006/relationships/tags" Target="../tags/tag1075.xml"/><Relationship Id="rId29" Type="http://schemas.openxmlformats.org/officeDocument/2006/relationships/tags" Target="../tags/tag1084.xml"/><Relationship Id="rId41" Type="http://schemas.openxmlformats.org/officeDocument/2006/relationships/tags" Target="../tags/tag1096.xml"/><Relationship Id="rId1" Type="http://schemas.openxmlformats.org/officeDocument/2006/relationships/tags" Target="../tags/tag1056.xml"/><Relationship Id="rId6" Type="http://schemas.openxmlformats.org/officeDocument/2006/relationships/tags" Target="../tags/tag1061.xml"/><Relationship Id="rId11" Type="http://schemas.openxmlformats.org/officeDocument/2006/relationships/tags" Target="../tags/tag1066.xml"/><Relationship Id="rId24" Type="http://schemas.openxmlformats.org/officeDocument/2006/relationships/tags" Target="../tags/tag1079.xml"/><Relationship Id="rId32" Type="http://schemas.openxmlformats.org/officeDocument/2006/relationships/tags" Target="../tags/tag1087.xml"/><Relationship Id="rId37" Type="http://schemas.openxmlformats.org/officeDocument/2006/relationships/tags" Target="../tags/tag1092.xml"/><Relationship Id="rId40" Type="http://schemas.openxmlformats.org/officeDocument/2006/relationships/tags" Target="../tags/tag1095.xml"/><Relationship Id="rId45" Type="http://schemas.openxmlformats.org/officeDocument/2006/relationships/tags" Target="../tags/tag1100.xml"/><Relationship Id="rId5" Type="http://schemas.openxmlformats.org/officeDocument/2006/relationships/tags" Target="../tags/tag1060.xml"/><Relationship Id="rId15" Type="http://schemas.openxmlformats.org/officeDocument/2006/relationships/tags" Target="../tags/tag1070.xml"/><Relationship Id="rId23" Type="http://schemas.openxmlformats.org/officeDocument/2006/relationships/tags" Target="../tags/tag1078.xml"/><Relationship Id="rId28" Type="http://schemas.openxmlformats.org/officeDocument/2006/relationships/tags" Target="../tags/tag1083.xml"/><Relationship Id="rId36" Type="http://schemas.openxmlformats.org/officeDocument/2006/relationships/tags" Target="../tags/tag1091.xml"/><Relationship Id="rId49" Type="http://schemas.openxmlformats.org/officeDocument/2006/relationships/slideLayout" Target="../slideLayouts/slideLayout9.xml"/><Relationship Id="rId10" Type="http://schemas.openxmlformats.org/officeDocument/2006/relationships/tags" Target="../tags/tag1065.xml"/><Relationship Id="rId19" Type="http://schemas.openxmlformats.org/officeDocument/2006/relationships/tags" Target="../tags/tag1074.xml"/><Relationship Id="rId31" Type="http://schemas.openxmlformats.org/officeDocument/2006/relationships/tags" Target="../tags/tag1086.xml"/><Relationship Id="rId44" Type="http://schemas.openxmlformats.org/officeDocument/2006/relationships/tags" Target="../tags/tag1099.xml"/><Relationship Id="rId4" Type="http://schemas.openxmlformats.org/officeDocument/2006/relationships/tags" Target="../tags/tag1059.xml"/><Relationship Id="rId9" Type="http://schemas.openxmlformats.org/officeDocument/2006/relationships/tags" Target="../tags/tag1064.xml"/><Relationship Id="rId14" Type="http://schemas.openxmlformats.org/officeDocument/2006/relationships/tags" Target="../tags/tag1069.xml"/><Relationship Id="rId22" Type="http://schemas.openxmlformats.org/officeDocument/2006/relationships/tags" Target="../tags/tag1077.xml"/><Relationship Id="rId27" Type="http://schemas.openxmlformats.org/officeDocument/2006/relationships/tags" Target="../tags/tag1082.xml"/><Relationship Id="rId30" Type="http://schemas.openxmlformats.org/officeDocument/2006/relationships/tags" Target="../tags/tag1085.xml"/><Relationship Id="rId35" Type="http://schemas.openxmlformats.org/officeDocument/2006/relationships/tags" Target="../tags/tag1090.xml"/><Relationship Id="rId43" Type="http://schemas.openxmlformats.org/officeDocument/2006/relationships/tags" Target="../tags/tag1098.xml"/><Relationship Id="rId48" Type="http://schemas.openxmlformats.org/officeDocument/2006/relationships/tags" Target="../tags/tag1103.xml"/><Relationship Id="rId8" Type="http://schemas.openxmlformats.org/officeDocument/2006/relationships/tags" Target="../tags/tag1063.xml"/></Relationships>
</file>

<file path=ppt/slides/_rels/slide32.xml.rels><?xml version="1.0" encoding="UTF-8" standalone="yes"?>
<Relationships xmlns="http://schemas.openxmlformats.org/package/2006/relationships"><Relationship Id="rId13" Type="http://schemas.openxmlformats.org/officeDocument/2006/relationships/tags" Target="../tags/tag1116.xml"/><Relationship Id="rId18" Type="http://schemas.openxmlformats.org/officeDocument/2006/relationships/tags" Target="../tags/tag1121.xml"/><Relationship Id="rId26" Type="http://schemas.openxmlformats.org/officeDocument/2006/relationships/tags" Target="../tags/tag1129.xml"/><Relationship Id="rId39" Type="http://schemas.openxmlformats.org/officeDocument/2006/relationships/tags" Target="../tags/tag1142.xml"/><Relationship Id="rId3" Type="http://schemas.openxmlformats.org/officeDocument/2006/relationships/tags" Target="../tags/tag1106.xml"/><Relationship Id="rId21" Type="http://schemas.openxmlformats.org/officeDocument/2006/relationships/tags" Target="../tags/tag1124.xml"/><Relationship Id="rId34" Type="http://schemas.openxmlformats.org/officeDocument/2006/relationships/tags" Target="../tags/tag1137.xml"/><Relationship Id="rId42" Type="http://schemas.openxmlformats.org/officeDocument/2006/relationships/tags" Target="../tags/tag1145.xml"/><Relationship Id="rId47" Type="http://schemas.openxmlformats.org/officeDocument/2006/relationships/tags" Target="../tags/tag1150.xml"/><Relationship Id="rId7" Type="http://schemas.openxmlformats.org/officeDocument/2006/relationships/tags" Target="../tags/tag1110.xml"/><Relationship Id="rId12" Type="http://schemas.openxmlformats.org/officeDocument/2006/relationships/tags" Target="../tags/tag1115.xml"/><Relationship Id="rId17" Type="http://schemas.openxmlformats.org/officeDocument/2006/relationships/tags" Target="../tags/tag1120.xml"/><Relationship Id="rId25" Type="http://schemas.openxmlformats.org/officeDocument/2006/relationships/tags" Target="../tags/tag1128.xml"/><Relationship Id="rId33" Type="http://schemas.openxmlformats.org/officeDocument/2006/relationships/tags" Target="../tags/tag1136.xml"/><Relationship Id="rId38" Type="http://schemas.openxmlformats.org/officeDocument/2006/relationships/tags" Target="../tags/tag1141.xml"/><Relationship Id="rId46" Type="http://schemas.openxmlformats.org/officeDocument/2006/relationships/tags" Target="../tags/tag1149.xml"/><Relationship Id="rId2" Type="http://schemas.openxmlformats.org/officeDocument/2006/relationships/tags" Target="../tags/tag1105.xml"/><Relationship Id="rId16" Type="http://schemas.openxmlformats.org/officeDocument/2006/relationships/tags" Target="../tags/tag1119.xml"/><Relationship Id="rId20" Type="http://schemas.openxmlformats.org/officeDocument/2006/relationships/tags" Target="../tags/tag1123.xml"/><Relationship Id="rId29" Type="http://schemas.openxmlformats.org/officeDocument/2006/relationships/tags" Target="../tags/tag1132.xml"/><Relationship Id="rId41" Type="http://schemas.openxmlformats.org/officeDocument/2006/relationships/tags" Target="../tags/tag1144.xml"/><Relationship Id="rId1" Type="http://schemas.openxmlformats.org/officeDocument/2006/relationships/tags" Target="../tags/tag1104.xml"/><Relationship Id="rId6" Type="http://schemas.openxmlformats.org/officeDocument/2006/relationships/tags" Target="../tags/tag1109.xml"/><Relationship Id="rId11" Type="http://schemas.openxmlformats.org/officeDocument/2006/relationships/tags" Target="../tags/tag1114.xml"/><Relationship Id="rId24" Type="http://schemas.openxmlformats.org/officeDocument/2006/relationships/tags" Target="../tags/tag1127.xml"/><Relationship Id="rId32" Type="http://schemas.openxmlformats.org/officeDocument/2006/relationships/tags" Target="../tags/tag1135.xml"/><Relationship Id="rId37" Type="http://schemas.openxmlformats.org/officeDocument/2006/relationships/tags" Target="../tags/tag1140.xml"/><Relationship Id="rId40" Type="http://schemas.openxmlformats.org/officeDocument/2006/relationships/tags" Target="../tags/tag1143.xml"/><Relationship Id="rId45" Type="http://schemas.openxmlformats.org/officeDocument/2006/relationships/tags" Target="../tags/tag1148.xml"/><Relationship Id="rId5" Type="http://schemas.openxmlformats.org/officeDocument/2006/relationships/tags" Target="../tags/tag1108.xml"/><Relationship Id="rId15" Type="http://schemas.openxmlformats.org/officeDocument/2006/relationships/tags" Target="../tags/tag1118.xml"/><Relationship Id="rId23" Type="http://schemas.openxmlformats.org/officeDocument/2006/relationships/tags" Target="../tags/tag1126.xml"/><Relationship Id="rId28" Type="http://schemas.openxmlformats.org/officeDocument/2006/relationships/tags" Target="../tags/tag1131.xml"/><Relationship Id="rId36" Type="http://schemas.openxmlformats.org/officeDocument/2006/relationships/tags" Target="../tags/tag1139.xml"/><Relationship Id="rId49" Type="http://schemas.openxmlformats.org/officeDocument/2006/relationships/notesSlide" Target="../notesSlides/notesSlide25.xml"/><Relationship Id="rId10" Type="http://schemas.openxmlformats.org/officeDocument/2006/relationships/tags" Target="../tags/tag1113.xml"/><Relationship Id="rId19" Type="http://schemas.openxmlformats.org/officeDocument/2006/relationships/tags" Target="../tags/tag1122.xml"/><Relationship Id="rId31" Type="http://schemas.openxmlformats.org/officeDocument/2006/relationships/tags" Target="../tags/tag1134.xml"/><Relationship Id="rId44" Type="http://schemas.openxmlformats.org/officeDocument/2006/relationships/tags" Target="../tags/tag1147.xml"/><Relationship Id="rId4" Type="http://schemas.openxmlformats.org/officeDocument/2006/relationships/tags" Target="../tags/tag1107.xml"/><Relationship Id="rId9" Type="http://schemas.openxmlformats.org/officeDocument/2006/relationships/tags" Target="../tags/tag1112.xml"/><Relationship Id="rId14" Type="http://schemas.openxmlformats.org/officeDocument/2006/relationships/tags" Target="../tags/tag1117.xml"/><Relationship Id="rId22" Type="http://schemas.openxmlformats.org/officeDocument/2006/relationships/tags" Target="../tags/tag1125.xml"/><Relationship Id="rId27" Type="http://schemas.openxmlformats.org/officeDocument/2006/relationships/tags" Target="../tags/tag1130.xml"/><Relationship Id="rId30" Type="http://schemas.openxmlformats.org/officeDocument/2006/relationships/tags" Target="../tags/tag1133.xml"/><Relationship Id="rId35" Type="http://schemas.openxmlformats.org/officeDocument/2006/relationships/tags" Target="../tags/tag1138.xml"/><Relationship Id="rId43" Type="http://schemas.openxmlformats.org/officeDocument/2006/relationships/tags" Target="../tags/tag1146.xml"/><Relationship Id="rId48" Type="http://schemas.openxmlformats.org/officeDocument/2006/relationships/slideLayout" Target="../slideLayouts/slideLayout9.xml"/><Relationship Id="rId8" Type="http://schemas.openxmlformats.org/officeDocument/2006/relationships/tags" Target="../tags/tag1111.xml"/></Relationships>
</file>

<file path=ppt/slides/_rels/slide33.xml.rels><?xml version="1.0" encoding="UTF-8" standalone="yes"?>
<Relationships xmlns="http://schemas.openxmlformats.org/package/2006/relationships"><Relationship Id="rId13" Type="http://schemas.openxmlformats.org/officeDocument/2006/relationships/tags" Target="../tags/tag1163.xml"/><Relationship Id="rId18" Type="http://schemas.openxmlformats.org/officeDocument/2006/relationships/tags" Target="../tags/tag1168.xml"/><Relationship Id="rId26" Type="http://schemas.openxmlformats.org/officeDocument/2006/relationships/tags" Target="../tags/tag1176.xml"/><Relationship Id="rId39" Type="http://schemas.openxmlformats.org/officeDocument/2006/relationships/tags" Target="../tags/tag1189.xml"/><Relationship Id="rId3" Type="http://schemas.openxmlformats.org/officeDocument/2006/relationships/tags" Target="../tags/tag1153.xml"/><Relationship Id="rId21" Type="http://schemas.openxmlformats.org/officeDocument/2006/relationships/tags" Target="../tags/tag1171.xml"/><Relationship Id="rId34" Type="http://schemas.openxmlformats.org/officeDocument/2006/relationships/tags" Target="../tags/tag1184.xml"/><Relationship Id="rId42" Type="http://schemas.openxmlformats.org/officeDocument/2006/relationships/tags" Target="../tags/tag1192.xml"/><Relationship Id="rId47" Type="http://schemas.openxmlformats.org/officeDocument/2006/relationships/tags" Target="../tags/tag1197.xml"/><Relationship Id="rId7" Type="http://schemas.openxmlformats.org/officeDocument/2006/relationships/tags" Target="../tags/tag1157.xml"/><Relationship Id="rId12" Type="http://schemas.openxmlformats.org/officeDocument/2006/relationships/tags" Target="../tags/tag1162.xml"/><Relationship Id="rId17" Type="http://schemas.openxmlformats.org/officeDocument/2006/relationships/tags" Target="../tags/tag1167.xml"/><Relationship Id="rId25" Type="http://schemas.openxmlformats.org/officeDocument/2006/relationships/tags" Target="../tags/tag1175.xml"/><Relationship Id="rId33" Type="http://schemas.openxmlformats.org/officeDocument/2006/relationships/tags" Target="../tags/tag1183.xml"/><Relationship Id="rId38" Type="http://schemas.openxmlformats.org/officeDocument/2006/relationships/tags" Target="../tags/tag1188.xml"/><Relationship Id="rId46" Type="http://schemas.openxmlformats.org/officeDocument/2006/relationships/tags" Target="../tags/tag1196.xml"/><Relationship Id="rId2" Type="http://schemas.openxmlformats.org/officeDocument/2006/relationships/tags" Target="../tags/tag1152.xml"/><Relationship Id="rId16" Type="http://schemas.openxmlformats.org/officeDocument/2006/relationships/tags" Target="../tags/tag1166.xml"/><Relationship Id="rId20" Type="http://schemas.openxmlformats.org/officeDocument/2006/relationships/tags" Target="../tags/tag1170.xml"/><Relationship Id="rId29" Type="http://schemas.openxmlformats.org/officeDocument/2006/relationships/tags" Target="../tags/tag1179.xml"/><Relationship Id="rId41" Type="http://schemas.openxmlformats.org/officeDocument/2006/relationships/tags" Target="../tags/tag1191.xml"/><Relationship Id="rId1" Type="http://schemas.openxmlformats.org/officeDocument/2006/relationships/tags" Target="../tags/tag1151.xml"/><Relationship Id="rId6" Type="http://schemas.openxmlformats.org/officeDocument/2006/relationships/tags" Target="../tags/tag1156.xml"/><Relationship Id="rId11" Type="http://schemas.openxmlformats.org/officeDocument/2006/relationships/tags" Target="../tags/tag1161.xml"/><Relationship Id="rId24" Type="http://schemas.openxmlformats.org/officeDocument/2006/relationships/tags" Target="../tags/tag1174.xml"/><Relationship Id="rId32" Type="http://schemas.openxmlformats.org/officeDocument/2006/relationships/tags" Target="../tags/tag1182.xml"/><Relationship Id="rId37" Type="http://schemas.openxmlformats.org/officeDocument/2006/relationships/tags" Target="../tags/tag1187.xml"/><Relationship Id="rId40" Type="http://schemas.openxmlformats.org/officeDocument/2006/relationships/tags" Target="../tags/tag1190.xml"/><Relationship Id="rId45" Type="http://schemas.openxmlformats.org/officeDocument/2006/relationships/tags" Target="../tags/tag1195.xml"/><Relationship Id="rId5" Type="http://schemas.openxmlformats.org/officeDocument/2006/relationships/tags" Target="../tags/tag1155.xml"/><Relationship Id="rId15" Type="http://schemas.openxmlformats.org/officeDocument/2006/relationships/tags" Target="../tags/tag1165.xml"/><Relationship Id="rId23" Type="http://schemas.openxmlformats.org/officeDocument/2006/relationships/tags" Target="../tags/tag1173.xml"/><Relationship Id="rId28" Type="http://schemas.openxmlformats.org/officeDocument/2006/relationships/tags" Target="../tags/tag1178.xml"/><Relationship Id="rId36" Type="http://schemas.openxmlformats.org/officeDocument/2006/relationships/tags" Target="../tags/tag1186.xml"/><Relationship Id="rId49" Type="http://schemas.openxmlformats.org/officeDocument/2006/relationships/notesSlide" Target="../notesSlides/notesSlide26.xml"/><Relationship Id="rId10" Type="http://schemas.openxmlformats.org/officeDocument/2006/relationships/tags" Target="../tags/tag1160.xml"/><Relationship Id="rId19" Type="http://schemas.openxmlformats.org/officeDocument/2006/relationships/tags" Target="../tags/tag1169.xml"/><Relationship Id="rId31" Type="http://schemas.openxmlformats.org/officeDocument/2006/relationships/tags" Target="../tags/tag1181.xml"/><Relationship Id="rId44" Type="http://schemas.openxmlformats.org/officeDocument/2006/relationships/tags" Target="../tags/tag1194.xml"/><Relationship Id="rId4" Type="http://schemas.openxmlformats.org/officeDocument/2006/relationships/tags" Target="../tags/tag1154.xml"/><Relationship Id="rId9" Type="http://schemas.openxmlformats.org/officeDocument/2006/relationships/tags" Target="../tags/tag1159.xml"/><Relationship Id="rId14" Type="http://schemas.openxmlformats.org/officeDocument/2006/relationships/tags" Target="../tags/tag1164.xml"/><Relationship Id="rId22" Type="http://schemas.openxmlformats.org/officeDocument/2006/relationships/tags" Target="../tags/tag1172.xml"/><Relationship Id="rId27" Type="http://schemas.openxmlformats.org/officeDocument/2006/relationships/tags" Target="../tags/tag1177.xml"/><Relationship Id="rId30" Type="http://schemas.openxmlformats.org/officeDocument/2006/relationships/tags" Target="../tags/tag1180.xml"/><Relationship Id="rId35" Type="http://schemas.openxmlformats.org/officeDocument/2006/relationships/tags" Target="../tags/tag1185.xml"/><Relationship Id="rId43" Type="http://schemas.openxmlformats.org/officeDocument/2006/relationships/tags" Target="../tags/tag1193.xml"/><Relationship Id="rId48" Type="http://schemas.openxmlformats.org/officeDocument/2006/relationships/slideLayout" Target="../slideLayouts/slideLayout9.xml"/><Relationship Id="rId8" Type="http://schemas.openxmlformats.org/officeDocument/2006/relationships/tags" Target="../tags/tag1158.xml"/></Relationships>
</file>

<file path=ppt/slides/_rels/slide34.xml.rels><?xml version="1.0" encoding="UTF-8" standalone="yes"?>
<Relationships xmlns="http://schemas.openxmlformats.org/package/2006/relationships"><Relationship Id="rId8" Type="http://schemas.openxmlformats.org/officeDocument/2006/relationships/tags" Target="../tags/tag1205.xml"/><Relationship Id="rId13" Type="http://schemas.openxmlformats.org/officeDocument/2006/relationships/tags" Target="../tags/tag1210.xml"/><Relationship Id="rId18" Type="http://schemas.openxmlformats.org/officeDocument/2006/relationships/tags" Target="../tags/tag1215.xml"/><Relationship Id="rId26" Type="http://schemas.openxmlformats.org/officeDocument/2006/relationships/tags" Target="../tags/tag1223.xml"/><Relationship Id="rId39" Type="http://schemas.openxmlformats.org/officeDocument/2006/relationships/tags" Target="../tags/tag1236.xml"/><Relationship Id="rId3" Type="http://schemas.openxmlformats.org/officeDocument/2006/relationships/tags" Target="../tags/tag1200.xml"/><Relationship Id="rId21" Type="http://schemas.openxmlformats.org/officeDocument/2006/relationships/tags" Target="../tags/tag1218.xml"/><Relationship Id="rId34" Type="http://schemas.openxmlformats.org/officeDocument/2006/relationships/tags" Target="../tags/tag1231.xml"/><Relationship Id="rId42" Type="http://schemas.openxmlformats.org/officeDocument/2006/relationships/tags" Target="../tags/tag1239.xml"/><Relationship Id="rId47" Type="http://schemas.openxmlformats.org/officeDocument/2006/relationships/slideLayout" Target="../slideLayouts/slideLayout9.xml"/><Relationship Id="rId7" Type="http://schemas.openxmlformats.org/officeDocument/2006/relationships/tags" Target="../tags/tag1204.xml"/><Relationship Id="rId12" Type="http://schemas.openxmlformats.org/officeDocument/2006/relationships/tags" Target="../tags/tag1209.xml"/><Relationship Id="rId17" Type="http://schemas.openxmlformats.org/officeDocument/2006/relationships/tags" Target="../tags/tag1214.xml"/><Relationship Id="rId25" Type="http://schemas.openxmlformats.org/officeDocument/2006/relationships/tags" Target="../tags/tag1222.xml"/><Relationship Id="rId33" Type="http://schemas.openxmlformats.org/officeDocument/2006/relationships/tags" Target="../tags/tag1230.xml"/><Relationship Id="rId38" Type="http://schemas.openxmlformats.org/officeDocument/2006/relationships/tags" Target="../tags/tag1235.xml"/><Relationship Id="rId46" Type="http://schemas.openxmlformats.org/officeDocument/2006/relationships/tags" Target="../tags/tag1243.xml"/><Relationship Id="rId2" Type="http://schemas.openxmlformats.org/officeDocument/2006/relationships/tags" Target="../tags/tag1199.xml"/><Relationship Id="rId16" Type="http://schemas.openxmlformats.org/officeDocument/2006/relationships/tags" Target="../tags/tag1213.xml"/><Relationship Id="rId20" Type="http://schemas.openxmlformats.org/officeDocument/2006/relationships/tags" Target="../tags/tag1217.xml"/><Relationship Id="rId29" Type="http://schemas.openxmlformats.org/officeDocument/2006/relationships/tags" Target="../tags/tag1226.xml"/><Relationship Id="rId41" Type="http://schemas.openxmlformats.org/officeDocument/2006/relationships/tags" Target="../tags/tag1238.xml"/><Relationship Id="rId1" Type="http://schemas.openxmlformats.org/officeDocument/2006/relationships/tags" Target="../tags/tag1198.xml"/><Relationship Id="rId6" Type="http://schemas.openxmlformats.org/officeDocument/2006/relationships/tags" Target="../tags/tag1203.xml"/><Relationship Id="rId11" Type="http://schemas.openxmlformats.org/officeDocument/2006/relationships/tags" Target="../tags/tag1208.xml"/><Relationship Id="rId24" Type="http://schemas.openxmlformats.org/officeDocument/2006/relationships/tags" Target="../tags/tag1221.xml"/><Relationship Id="rId32" Type="http://schemas.openxmlformats.org/officeDocument/2006/relationships/tags" Target="../tags/tag1229.xml"/><Relationship Id="rId37" Type="http://schemas.openxmlformats.org/officeDocument/2006/relationships/tags" Target="../tags/tag1234.xml"/><Relationship Id="rId40" Type="http://schemas.openxmlformats.org/officeDocument/2006/relationships/tags" Target="../tags/tag1237.xml"/><Relationship Id="rId45" Type="http://schemas.openxmlformats.org/officeDocument/2006/relationships/tags" Target="../tags/tag1242.xml"/><Relationship Id="rId5" Type="http://schemas.openxmlformats.org/officeDocument/2006/relationships/tags" Target="../tags/tag1202.xml"/><Relationship Id="rId15" Type="http://schemas.openxmlformats.org/officeDocument/2006/relationships/tags" Target="../tags/tag1212.xml"/><Relationship Id="rId23" Type="http://schemas.openxmlformats.org/officeDocument/2006/relationships/tags" Target="../tags/tag1220.xml"/><Relationship Id="rId28" Type="http://schemas.openxmlformats.org/officeDocument/2006/relationships/tags" Target="../tags/tag1225.xml"/><Relationship Id="rId36" Type="http://schemas.openxmlformats.org/officeDocument/2006/relationships/tags" Target="../tags/tag1233.xml"/><Relationship Id="rId10" Type="http://schemas.openxmlformats.org/officeDocument/2006/relationships/tags" Target="../tags/tag1207.xml"/><Relationship Id="rId19" Type="http://schemas.openxmlformats.org/officeDocument/2006/relationships/tags" Target="../tags/tag1216.xml"/><Relationship Id="rId31" Type="http://schemas.openxmlformats.org/officeDocument/2006/relationships/tags" Target="../tags/tag1228.xml"/><Relationship Id="rId44" Type="http://schemas.openxmlformats.org/officeDocument/2006/relationships/tags" Target="../tags/tag1241.xml"/><Relationship Id="rId4" Type="http://schemas.openxmlformats.org/officeDocument/2006/relationships/tags" Target="../tags/tag1201.xml"/><Relationship Id="rId9" Type="http://schemas.openxmlformats.org/officeDocument/2006/relationships/tags" Target="../tags/tag1206.xml"/><Relationship Id="rId14" Type="http://schemas.openxmlformats.org/officeDocument/2006/relationships/tags" Target="../tags/tag1211.xml"/><Relationship Id="rId22" Type="http://schemas.openxmlformats.org/officeDocument/2006/relationships/tags" Target="../tags/tag1219.xml"/><Relationship Id="rId27" Type="http://schemas.openxmlformats.org/officeDocument/2006/relationships/tags" Target="../tags/tag1224.xml"/><Relationship Id="rId30" Type="http://schemas.openxmlformats.org/officeDocument/2006/relationships/tags" Target="../tags/tag1227.xml"/><Relationship Id="rId35" Type="http://schemas.openxmlformats.org/officeDocument/2006/relationships/tags" Target="../tags/tag1232.xml"/><Relationship Id="rId43" Type="http://schemas.openxmlformats.org/officeDocument/2006/relationships/tags" Target="../tags/tag1240.xml"/><Relationship Id="rId48" Type="http://schemas.openxmlformats.org/officeDocument/2006/relationships/notesSlide" Target="../notesSlides/notesSlide27.xml"/></Relationships>
</file>

<file path=ppt/slides/_rels/slide35.xml.rels><?xml version="1.0" encoding="UTF-8" standalone="yes"?>
<Relationships xmlns="http://schemas.openxmlformats.org/package/2006/relationships"><Relationship Id="rId8" Type="http://schemas.openxmlformats.org/officeDocument/2006/relationships/tags" Target="../tags/tag1251.xml"/><Relationship Id="rId13" Type="http://schemas.openxmlformats.org/officeDocument/2006/relationships/tags" Target="../tags/tag1256.xml"/><Relationship Id="rId18" Type="http://schemas.openxmlformats.org/officeDocument/2006/relationships/tags" Target="../tags/tag1261.xml"/><Relationship Id="rId26" Type="http://schemas.openxmlformats.org/officeDocument/2006/relationships/tags" Target="../tags/tag1269.xml"/><Relationship Id="rId39" Type="http://schemas.openxmlformats.org/officeDocument/2006/relationships/tags" Target="../tags/tag1282.xml"/><Relationship Id="rId3" Type="http://schemas.openxmlformats.org/officeDocument/2006/relationships/tags" Target="../tags/tag1246.xml"/><Relationship Id="rId21" Type="http://schemas.openxmlformats.org/officeDocument/2006/relationships/tags" Target="../tags/tag1264.xml"/><Relationship Id="rId34" Type="http://schemas.openxmlformats.org/officeDocument/2006/relationships/tags" Target="../tags/tag1277.xml"/><Relationship Id="rId42" Type="http://schemas.openxmlformats.org/officeDocument/2006/relationships/tags" Target="../tags/tag1285.xml"/><Relationship Id="rId47" Type="http://schemas.openxmlformats.org/officeDocument/2006/relationships/slideLayout" Target="../slideLayouts/slideLayout9.xml"/><Relationship Id="rId7" Type="http://schemas.openxmlformats.org/officeDocument/2006/relationships/tags" Target="../tags/tag1250.xml"/><Relationship Id="rId12" Type="http://schemas.openxmlformats.org/officeDocument/2006/relationships/tags" Target="../tags/tag1255.xml"/><Relationship Id="rId17" Type="http://schemas.openxmlformats.org/officeDocument/2006/relationships/tags" Target="../tags/tag1260.xml"/><Relationship Id="rId25" Type="http://schemas.openxmlformats.org/officeDocument/2006/relationships/tags" Target="../tags/tag1268.xml"/><Relationship Id="rId33" Type="http://schemas.openxmlformats.org/officeDocument/2006/relationships/tags" Target="../tags/tag1276.xml"/><Relationship Id="rId38" Type="http://schemas.openxmlformats.org/officeDocument/2006/relationships/tags" Target="../tags/tag1281.xml"/><Relationship Id="rId46" Type="http://schemas.openxmlformats.org/officeDocument/2006/relationships/tags" Target="../tags/tag1289.xml"/><Relationship Id="rId2" Type="http://schemas.openxmlformats.org/officeDocument/2006/relationships/tags" Target="../tags/tag1245.xml"/><Relationship Id="rId16" Type="http://schemas.openxmlformats.org/officeDocument/2006/relationships/tags" Target="../tags/tag1259.xml"/><Relationship Id="rId20" Type="http://schemas.openxmlformats.org/officeDocument/2006/relationships/tags" Target="../tags/tag1263.xml"/><Relationship Id="rId29" Type="http://schemas.openxmlformats.org/officeDocument/2006/relationships/tags" Target="../tags/tag1272.xml"/><Relationship Id="rId41" Type="http://schemas.openxmlformats.org/officeDocument/2006/relationships/tags" Target="../tags/tag1284.xml"/><Relationship Id="rId1" Type="http://schemas.openxmlformats.org/officeDocument/2006/relationships/tags" Target="../tags/tag1244.xml"/><Relationship Id="rId6" Type="http://schemas.openxmlformats.org/officeDocument/2006/relationships/tags" Target="../tags/tag1249.xml"/><Relationship Id="rId11" Type="http://schemas.openxmlformats.org/officeDocument/2006/relationships/tags" Target="../tags/tag1254.xml"/><Relationship Id="rId24" Type="http://schemas.openxmlformats.org/officeDocument/2006/relationships/tags" Target="../tags/tag1267.xml"/><Relationship Id="rId32" Type="http://schemas.openxmlformats.org/officeDocument/2006/relationships/tags" Target="../tags/tag1275.xml"/><Relationship Id="rId37" Type="http://schemas.openxmlformats.org/officeDocument/2006/relationships/tags" Target="../tags/tag1280.xml"/><Relationship Id="rId40" Type="http://schemas.openxmlformats.org/officeDocument/2006/relationships/tags" Target="../tags/tag1283.xml"/><Relationship Id="rId45" Type="http://schemas.openxmlformats.org/officeDocument/2006/relationships/tags" Target="../tags/tag1288.xml"/><Relationship Id="rId5" Type="http://schemas.openxmlformats.org/officeDocument/2006/relationships/tags" Target="../tags/tag1248.xml"/><Relationship Id="rId15" Type="http://schemas.openxmlformats.org/officeDocument/2006/relationships/tags" Target="../tags/tag1258.xml"/><Relationship Id="rId23" Type="http://schemas.openxmlformats.org/officeDocument/2006/relationships/tags" Target="../tags/tag1266.xml"/><Relationship Id="rId28" Type="http://schemas.openxmlformats.org/officeDocument/2006/relationships/tags" Target="../tags/tag1271.xml"/><Relationship Id="rId36" Type="http://schemas.openxmlformats.org/officeDocument/2006/relationships/tags" Target="../tags/tag1279.xml"/><Relationship Id="rId10" Type="http://schemas.openxmlformats.org/officeDocument/2006/relationships/tags" Target="../tags/tag1253.xml"/><Relationship Id="rId19" Type="http://schemas.openxmlformats.org/officeDocument/2006/relationships/tags" Target="../tags/tag1262.xml"/><Relationship Id="rId31" Type="http://schemas.openxmlformats.org/officeDocument/2006/relationships/tags" Target="../tags/tag1274.xml"/><Relationship Id="rId44" Type="http://schemas.openxmlformats.org/officeDocument/2006/relationships/tags" Target="../tags/tag1287.xml"/><Relationship Id="rId4" Type="http://schemas.openxmlformats.org/officeDocument/2006/relationships/tags" Target="../tags/tag1247.xml"/><Relationship Id="rId9" Type="http://schemas.openxmlformats.org/officeDocument/2006/relationships/tags" Target="../tags/tag1252.xml"/><Relationship Id="rId14" Type="http://schemas.openxmlformats.org/officeDocument/2006/relationships/tags" Target="../tags/tag1257.xml"/><Relationship Id="rId22" Type="http://schemas.openxmlformats.org/officeDocument/2006/relationships/tags" Target="../tags/tag1265.xml"/><Relationship Id="rId27" Type="http://schemas.openxmlformats.org/officeDocument/2006/relationships/tags" Target="../tags/tag1270.xml"/><Relationship Id="rId30" Type="http://schemas.openxmlformats.org/officeDocument/2006/relationships/tags" Target="../tags/tag1273.xml"/><Relationship Id="rId35" Type="http://schemas.openxmlformats.org/officeDocument/2006/relationships/tags" Target="../tags/tag1278.xml"/><Relationship Id="rId43" Type="http://schemas.openxmlformats.org/officeDocument/2006/relationships/tags" Target="../tags/tag1286.xml"/><Relationship Id="rId48" Type="http://schemas.openxmlformats.org/officeDocument/2006/relationships/notesSlide" Target="../notesSlides/notesSlide28.xml"/></Relationships>
</file>

<file path=ppt/slides/_rels/slide36.xml.rels><?xml version="1.0" encoding="UTF-8" standalone="yes"?>
<Relationships xmlns="http://schemas.openxmlformats.org/package/2006/relationships"><Relationship Id="rId8" Type="http://schemas.openxmlformats.org/officeDocument/2006/relationships/tags" Target="../tags/tag1297.xml"/><Relationship Id="rId13" Type="http://schemas.openxmlformats.org/officeDocument/2006/relationships/tags" Target="../tags/tag1302.xml"/><Relationship Id="rId18" Type="http://schemas.openxmlformats.org/officeDocument/2006/relationships/tags" Target="../tags/tag1307.xml"/><Relationship Id="rId26" Type="http://schemas.openxmlformats.org/officeDocument/2006/relationships/tags" Target="../tags/tag1315.xml"/><Relationship Id="rId39" Type="http://schemas.openxmlformats.org/officeDocument/2006/relationships/tags" Target="../tags/tag1328.xml"/><Relationship Id="rId3" Type="http://schemas.openxmlformats.org/officeDocument/2006/relationships/tags" Target="../tags/tag1292.xml"/><Relationship Id="rId21" Type="http://schemas.openxmlformats.org/officeDocument/2006/relationships/tags" Target="../tags/tag1310.xml"/><Relationship Id="rId34" Type="http://schemas.openxmlformats.org/officeDocument/2006/relationships/tags" Target="../tags/tag1323.xml"/><Relationship Id="rId42" Type="http://schemas.openxmlformats.org/officeDocument/2006/relationships/tags" Target="../tags/tag1331.xml"/><Relationship Id="rId47" Type="http://schemas.openxmlformats.org/officeDocument/2006/relationships/notesSlide" Target="../notesSlides/notesSlide29.xml"/><Relationship Id="rId7" Type="http://schemas.openxmlformats.org/officeDocument/2006/relationships/tags" Target="../tags/tag1296.xml"/><Relationship Id="rId12" Type="http://schemas.openxmlformats.org/officeDocument/2006/relationships/tags" Target="../tags/tag1301.xml"/><Relationship Id="rId17" Type="http://schemas.openxmlformats.org/officeDocument/2006/relationships/tags" Target="../tags/tag1306.xml"/><Relationship Id="rId25" Type="http://schemas.openxmlformats.org/officeDocument/2006/relationships/tags" Target="../tags/tag1314.xml"/><Relationship Id="rId33" Type="http://schemas.openxmlformats.org/officeDocument/2006/relationships/tags" Target="../tags/tag1322.xml"/><Relationship Id="rId38" Type="http://schemas.openxmlformats.org/officeDocument/2006/relationships/tags" Target="../tags/tag1327.xml"/><Relationship Id="rId46" Type="http://schemas.openxmlformats.org/officeDocument/2006/relationships/slideLayout" Target="../slideLayouts/slideLayout9.xml"/><Relationship Id="rId2" Type="http://schemas.openxmlformats.org/officeDocument/2006/relationships/tags" Target="../tags/tag1291.xml"/><Relationship Id="rId16" Type="http://schemas.openxmlformats.org/officeDocument/2006/relationships/tags" Target="../tags/tag1305.xml"/><Relationship Id="rId20" Type="http://schemas.openxmlformats.org/officeDocument/2006/relationships/tags" Target="../tags/tag1309.xml"/><Relationship Id="rId29" Type="http://schemas.openxmlformats.org/officeDocument/2006/relationships/tags" Target="../tags/tag1318.xml"/><Relationship Id="rId41" Type="http://schemas.openxmlformats.org/officeDocument/2006/relationships/tags" Target="../tags/tag1330.xml"/><Relationship Id="rId1" Type="http://schemas.openxmlformats.org/officeDocument/2006/relationships/tags" Target="../tags/tag1290.xml"/><Relationship Id="rId6" Type="http://schemas.openxmlformats.org/officeDocument/2006/relationships/tags" Target="../tags/tag1295.xml"/><Relationship Id="rId11" Type="http://schemas.openxmlformats.org/officeDocument/2006/relationships/tags" Target="../tags/tag1300.xml"/><Relationship Id="rId24" Type="http://schemas.openxmlformats.org/officeDocument/2006/relationships/tags" Target="../tags/tag1313.xml"/><Relationship Id="rId32" Type="http://schemas.openxmlformats.org/officeDocument/2006/relationships/tags" Target="../tags/tag1321.xml"/><Relationship Id="rId37" Type="http://schemas.openxmlformats.org/officeDocument/2006/relationships/tags" Target="../tags/tag1326.xml"/><Relationship Id="rId40" Type="http://schemas.openxmlformats.org/officeDocument/2006/relationships/tags" Target="../tags/tag1329.xml"/><Relationship Id="rId45" Type="http://schemas.openxmlformats.org/officeDocument/2006/relationships/tags" Target="../tags/tag1334.xml"/><Relationship Id="rId5" Type="http://schemas.openxmlformats.org/officeDocument/2006/relationships/tags" Target="../tags/tag1294.xml"/><Relationship Id="rId15" Type="http://schemas.openxmlformats.org/officeDocument/2006/relationships/tags" Target="../tags/tag1304.xml"/><Relationship Id="rId23" Type="http://schemas.openxmlformats.org/officeDocument/2006/relationships/tags" Target="../tags/tag1312.xml"/><Relationship Id="rId28" Type="http://schemas.openxmlformats.org/officeDocument/2006/relationships/tags" Target="../tags/tag1317.xml"/><Relationship Id="rId36" Type="http://schemas.openxmlformats.org/officeDocument/2006/relationships/tags" Target="../tags/tag1325.xml"/><Relationship Id="rId10" Type="http://schemas.openxmlformats.org/officeDocument/2006/relationships/tags" Target="../tags/tag1299.xml"/><Relationship Id="rId19" Type="http://schemas.openxmlformats.org/officeDocument/2006/relationships/tags" Target="../tags/tag1308.xml"/><Relationship Id="rId31" Type="http://schemas.openxmlformats.org/officeDocument/2006/relationships/tags" Target="../tags/tag1320.xml"/><Relationship Id="rId44" Type="http://schemas.openxmlformats.org/officeDocument/2006/relationships/tags" Target="../tags/tag1333.xml"/><Relationship Id="rId4" Type="http://schemas.openxmlformats.org/officeDocument/2006/relationships/tags" Target="../tags/tag1293.xml"/><Relationship Id="rId9" Type="http://schemas.openxmlformats.org/officeDocument/2006/relationships/tags" Target="../tags/tag1298.xml"/><Relationship Id="rId14" Type="http://schemas.openxmlformats.org/officeDocument/2006/relationships/tags" Target="../tags/tag1303.xml"/><Relationship Id="rId22" Type="http://schemas.openxmlformats.org/officeDocument/2006/relationships/tags" Target="../tags/tag1311.xml"/><Relationship Id="rId27" Type="http://schemas.openxmlformats.org/officeDocument/2006/relationships/tags" Target="../tags/tag1316.xml"/><Relationship Id="rId30" Type="http://schemas.openxmlformats.org/officeDocument/2006/relationships/tags" Target="../tags/tag1319.xml"/><Relationship Id="rId35" Type="http://schemas.openxmlformats.org/officeDocument/2006/relationships/tags" Target="../tags/tag1324.xml"/><Relationship Id="rId43" Type="http://schemas.openxmlformats.org/officeDocument/2006/relationships/tags" Target="../tags/tag1332.xml"/></Relationships>
</file>

<file path=ppt/slides/_rels/slide37.xml.rels><?xml version="1.0" encoding="UTF-8" standalone="yes"?>
<Relationships xmlns="http://schemas.openxmlformats.org/package/2006/relationships"><Relationship Id="rId8" Type="http://schemas.openxmlformats.org/officeDocument/2006/relationships/tags" Target="../tags/tag1342.xml"/><Relationship Id="rId13" Type="http://schemas.openxmlformats.org/officeDocument/2006/relationships/tags" Target="../tags/tag1347.xml"/><Relationship Id="rId18" Type="http://schemas.openxmlformats.org/officeDocument/2006/relationships/tags" Target="../tags/tag1352.xml"/><Relationship Id="rId26" Type="http://schemas.openxmlformats.org/officeDocument/2006/relationships/tags" Target="../tags/tag1360.xml"/><Relationship Id="rId39" Type="http://schemas.openxmlformats.org/officeDocument/2006/relationships/tags" Target="../tags/tag1373.xml"/><Relationship Id="rId3" Type="http://schemas.openxmlformats.org/officeDocument/2006/relationships/tags" Target="../tags/tag1337.xml"/><Relationship Id="rId21" Type="http://schemas.openxmlformats.org/officeDocument/2006/relationships/tags" Target="../tags/tag1355.xml"/><Relationship Id="rId34" Type="http://schemas.openxmlformats.org/officeDocument/2006/relationships/tags" Target="../tags/tag1368.xml"/><Relationship Id="rId42" Type="http://schemas.openxmlformats.org/officeDocument/2006/relationships/tags" Target="../tags/tag1376.xml"/><Relationship Id="rId47" Type="http://schemas.openxmlformats.org/officeDocument/2006/relationships/notesSlide" Target="../notesSlides/notesSlide30.xml"/><Relationship Id="rId7" Type="http://schemas.openxmlformats.org/officeDocument/2006/relationships/tags" Target="../tags/tag1341.xml"/><Relationship Id="rId12" Type="http://schemas.openxmlformats.org/officeDocument/2006/relationships/tags" Target="../tags/tag1346.xml"/><Relationship Id="rId17" Type="http://schemas.openxmlformats.org/officeDocument/2006/relationships/tags" Target="../tags/tag1351.xml"/><Relationship Id="rId25" Type="http://schemas.openxmlformats.org/officeDocument/2006/relationships/tags" Target="../tags/tag1359.xml"/><Relationship Id="rId33" Type="http://schemas.openxmlformats.org/officeDocument/2006/relationships/tags" Target="../tags/tag1367.xml"/><Relationship Id="rId38" Type="http://schemas.openxmlformats.org/officeDocument/2006/relationships/tags" Target="../tags/tag1372.xml"/><Relationship Id="rId46" Type="http://schemas.openxmlformats.org/officeDocument/2006/relationships/slideLayout" Target="../slideLayouts/slideLayout9.xml"/><Relationship Id="rId2" Type="http://schemas.openxmlformats.org/officeDocument/2006/relationships/tags" Target="../tags/tag1336.xml"/><Relationship Id="rId16" Type="http://schemas.openxmlformats.org/officeDocument/2006/relationships/tags" Target="../tags/tag1350.xml"/><Relationship Id="rId20" Type="http://schemas.openxmlformats.org/officeDocument/2006/relationships/tags" Target="../tags/tag1354.xml"/><Relationship Id="rId29" Type="http://schemas.openxmlformats.org/officeDocument/2006/relationships/tags" Target="../tags/tag1363.xml"/><Relationship Id="rId41" Type="http://schemas.openxmlformats.org/officeDocument/2006/relationships/tags" Target="../tags/tag1375.xml"/><Relationship Id="rId1" Type="http://schemas.openxmlformats.org/officeDocument/2006/relationships/tags" Target="../tags/tag1335.xml"/><Relationship Id="rId6" Type="http://schemas.openxmlformats.org/officeDocument/2006/relationships/tags" Target="../tags/tag1340.xml"/><Relationship Id="rId11" Type="http://schemas.openxmlformats.org/officeDocument/2006/relationships/tags" Target="../tags/tag1345.xml"/><Relationship Id="rId24" Type="http://schemas.openxmlformats.org/officeDocument/2006/relationships/tags" Target="../tags/tag1358.xml"/><Relationship Id="rId32" Type="http://schemas.openxmlformats.org/officeDocument/2006/relationships/tags" Target="../tags/tag1366.xml"/><Relationship Id="rId37" Type="http://schemas.openxmlformats.org/officeDocument/2006/relationships/tags" Target="../tags/tag1371.xml"/><Relationship Id="rId40" Type="http://schemas.openxmlformats.org/officeDocument/2006/relationships/tags" Target="../tags/tag1374.xml"/><Relationship Id="rId45" Type="http://schemas.openxmlformats.org/officeDocument/2006/relationships/tags" Target="../tags/tag1379.xml"/><Relationship Id="rId5" Type="http://schemas.openxmlformats.org/officeDocument/2006/relationships/tags" Target="../tags/tag1339.xml"/><Relationship Id="rId15" Type="http://schemas.openxmlformats.org/officeDocument/2006/relationships/tags" Target="../tags/tag1349.xml"/><Relationship Id="rId23" Type="http://schemas.openxmlformats.org/officeDocument/2006/relationships/tags" Target="../tags/tag1357.xml"/><Relationship Id="rId28" Type="http://schemas.openxmlformats.org/officeDocument/2006/relationships/tags" Target="../tags/tag1362.xml"/><Relationship Id="rId36" Type="http://schemas.openxmlformats.org/officeDocument/2006/relationships/tags" Target="../tags/tag1370.xml"/><Relationship Id="rId10" Type="http://schemas.openxmlformats.org/officeDocument/2006/relationships/tags" Target="../tags/tag1344.xml"/><Relationship Id="rId19" Type="http://schemas.openxmlformats.org/officeDocument/2006/relationships/tags" Target="../tags/tag1353.xml"/><Relationship Id="rId31" Type="http://schemas.openxmlformats.org/officeDocument/2006/relationships/tags" Target="../tags/tag1365.xml"/><Relationship Id="rId44" Type="http://schemas.openxmlformats.org/officeDocument/2006/relationships/tags" Target="../tags/tag1378.xml"/><Relationship Id="rId4" Type="http://schemas.openxmlformats.org/officeDocument/2006/relationships/tags" Target="../tags/tag1338.xml"/><Relationship Id="rId9" Type="http://schemas.openxmlformats.org/officeDocument/2006/relationships/tags" Target="../tags/tag1343.xml"/><Relationship Id="rId14" Type="http://schemas.openxmlformats.org/officeDocument/2006/relationships/tags" Target="../tags/tag1348.xml"/><Relationship Id="rId22" Type="http://schemas.openxmlformats.org/officeDocument/2006/relationships/tags" Target="../tags/tag1356.xml"/><Relationship Id="rId27" Type="http://schemas.openxmlformats.org/officeDocument/2006/relationships/tags" Target="../tags/tag1361.xml"/><Relationship Id="rId30" Type="http://schemas.openxmlformats.org/officeDocument/2006/relationships/tags" Target="../tags/tag1364.xml"/><Relationship Id="rId35" Type="http://schemas.openxmlformats.org/officeDocument/2006/relationships/tags" Target="../tags/tag1369.xml"/><Relationship Id="rId43" Type="http://schemas.openxmlformats.org/officeDocument/2006/relationships/tags" Target="../tags/tag1377.xml"/></Relationships>
</file>

<file path=ppt/slides/_rels/slide38.xml.rels><?xml version="1.0" encoding="UTF-8" standalone="yes"?>
<Relationships xmlns="http://schemas.openxmlformats.org/package/2006/relationships"><Relationship Id="rId8" Type="http://schemas.openxmlformats.org/officeDocument/2006/relationships/tags" Target="../tags/tag1387.xml"/><Relationship Id="rId13" Type="http://schemas.openxmlformats.org/officeDocument/2006/relationships/tags" Target="../tags/tag1392.xml"/><Relationship Id="rId18" Type="http://schemas.openxmlformats.org/officeDocument/2006/relationships/tags" Target="../tags/tag1397.xml"/><Relationship Id="rId26" Type="http://schemas.openxmlformats.org/officeDocument/2006/relationships/tags" Target="../tags/tag1405.xml"/><Relationship Id="rId39" Type="http://schemas.openxmlformats.org/officeDocument/2006/relationships/tags" Target="../tags/tag1418.xml"/><Relationship Id="rId3" Type="http://schemas.openxmlformats.org/officeDocument/2006/relationships/tags" Target="../tags/tag1382.xml"/><Relationship Id="rId21" Type="http://schemas.openxmlformats.org/officeDocument/2006/relationships/tags" Target="../tags/tag1400.xml"/><Relationship Id="rId34" Type="http://schemas.openxmlformats.org/officeDocument/2006/relationships/tags" Target="../tags/tag1413.xml"/><Relationship Id="rId42" Type="http://schemas.openxmlformats.org/officeDocument/2006/relationships/tags" Target="../tags/tag1421.xml"/><Relationship Id="rId47" Type="http://schemas.openxmlformats.org/officeDocument/2006/relationships/notesSlide" Target="../notesSlides/notesSlide31.xml"/><Relationship Id="rId7" Type="http://schemas.openxmlformats.org/officeDocument/2006/relationships/tags" Target="../tags/tag1386.xml"/><Relationship Id="rId12" Type="http://schemas.openxmlformats.org/officeDocument/2006/relationships/tags" Target="../tags/tag1391.xml"/><Relationship Id="rId17" Type="http://schemas.openxmlformats.org/officeDocument/2006/relationships/tags" Target="../tags/tag1396.xml"/><Relationship Id="rId25" Type="http://schemas.openxmlformats.org/officeDocument/2006/relationships/tags" Target="../tags/tag1404.xml"/><Relationship Id="rId33" Type="http://schemas.openxmlformats.org/officeDocument/2006/relationships/tags" Target="../tags/tag1412.xml"/><Relationship Id="rId38" Type="http://schemas.openxmlformats.org/officeDocument/2006/relationships/tags" Target="../tags/tag1417.xml"/><Relationship Id="rId46" Type="http://schemas.openxmlformats.org/officeDocument/2006/relationships/slideLayout" Target="../slideLayouts/slideLayout9.xml"/><Relationship Id="rId2" Type="http://schemas.openxmlformats.org/officeDocument/2006/relationships/tags" Target="../tags/tag1381.xml"/><Relationship Id="rId16" Type="http://schemas.openxmlformats.org/officeDocument/2006/relationships/tags" Target="../tags/tag1395.xml"/><Relationship Id="rId20" Type="http://schemas.openxmlformats.org/officeDocument/2006/relationships/tags" Target="../tags/tag1399.xml"/><Relationship Id="rId29" Type="http://schemas.openxmlformats.org/officeDocument/2006/relationships/tags" Target="../tags/tag1408.xml"/><Relationship Id="rId41" Type="http://schemas.openxmlformats.org/officeDocument/2006/relationships/tags" Target="../tags/tag1420.xml"/><Relationship Id="rId1" Type="http://schemas.openxmlformats.org/officeDocument/2006/relationships/tags" Target="../tags/tag1380.xml"/><Relationship Id="rId6" Type="http://schemas.openxmlformats.org/officeDocument/2006/relationships/tags" Target="../tags/tag1385.xml"/><Relationship Id="rId11" Type="http://schemas.openxmlformats.org/officeDocument/2006/relationships/tags" Target="../tags/tag1390.xml"/><Relationship Id="rId24" Type="http://schemas.openxmlformats.org/officeDocument/2006/relationships/tags" Target="../tags/tag1403.xml"/><Relationship Id="rId32" Type="http://schemas.openxmlformats.org/officeDocument/2006/relationships/tags" Target="../tags/tag1411.xml"/><Relationship Id="rId37" Type="http://schemas.openxmlformats.org/officeDocument/2006/relationships/tags" Target="../tags/tag1416.xml"/><Relationship Id="rId40" Type="http://schemas.openxmlformats.org/officeDocument/2006/relationships/tags" Target="../tags/tag1419.xml"/><Relationship Id="rId45" Type="http://schemas.openxmlformats.org/officeDocument/2006/relationships/tags" Target="../tags/tag1424.xml"/><Relationship Id="rId5" Type="http://schemas.openxmlformats.org/officeDocument/2006/relationships/tags" Target="../tags/tag1384.xml"/><Relationship Id="rId15" Type="http://schemas.openxmlformats.org/officeDocument/2006/relationships/tags" Target="../tags/tag1394.xml"/><Relationship Id="rId23" Type="http://schemas.openxmlformats.org/officeDocument/2006/relationships/tags" Target="../tags/tag1402.xml"/><Relationship Id="rId28" Type="http://schemas.openxmlformats.org/officeDocument/2006/relationships/tags" Target="../tags/tag1407.xml"/><Relationship Id="rId36" Type="http://schemas.openxmlformats.org/officeDocument/2006/relationships/tags" Target="../tags/tag1415.xml"/><Relationship Id="rId10" Type="http://schemas.openxmlformats.org/officeDocument/2006/relationships/tags" Target="../tags/tag1389.xml"/><Relationship Id="rId19" Type="http://schemas.openxmlformats.org/officeDocument/2006/relationships/tags" Target="../tags/tag1398.xml"/><Relationship Id="rId31" Type="http://schemas.openxmlformats.org/officeDocument/2006/relationships/tags" Target="../tags/tag1410.xml"/><Relationship Id="rId44" Type="http://schemas.openxmlformats.org/officeDocument/2006/relationships/tags" Target="../tags/tag1423.xml"/><Relationship Id="rId4" Type="http://schemas.openxmlformats.org/officeDocument/2006/relationships/tags" Target="../tags/tag1383.xml"/><Relationship Id="rId9" Type="http://schemas.openxmlformats.org/officeDocument/2006/relationships/tags" Target="../tags/tag1388.xml"/><Relationship Id="rId14" Type="http://schemas.openxmlformats.org/officeDocument/2006/relationships/tags" Target="../tags/tag1393.xml"/><Relationship Id="rId22" Type="http://schemas.openxmlformats.org/officeDocument/2006/relationships/tags" Target="../tags/tag1401.xml"/><Relationship Id="rId27" Type="http://schemas.openxmlformats.org/officeDocument/2006/relationships/tags" Target="../tags/tag1406.xml"/><Relationship Id="rId30" Type="http://schemas.openxmlformats.org/officeDocument/2006/relationships/tags" Target="../tags/tag1409.xml"/><Relationship Id="rId35" Type="http://schemas.openxmlformats.org/officeDocument/2006/relationships/tags" Target="../tags/tag1414.xml"/><Relationship Id="rId43" Type="http://schemas.openxmlformats.org/officeDocument/2006/relationships/tags" Target="../tags/tag1422.xml"/></Relationships>
</file>

<file path=ppt/slides/_rels/slide39.xml.rels><?xml version="1.0" encoding="UTF-8" standalone="yes"?>
<Relationships xmlns="http://schemas.openxmlformats.org/package/2006/relationships"><Relationship Id="rId8" Type="http://schemas.openxmlformats.org/officeDocument/2006/relationships/tags" Target="../tags/tag1432.xml"/><Relationship Id="rId13" Type="http://schemas.openxmlformats.org/officeDocument/2006/relationships/tags" Target="../tags/tag1437.xml"/><Relationship Id="rId18" Type="http://schemas.openxmlformats.org/officeDocument/2006/relationships/tags" Target="../tags/tag1442.xml"/><Relationship Id="rId26" Type="http://schemas.openxmlformats.org/officeDocument/2006/relationships/tags" Target="../tags/tag1450.xml"/><Relationship Id="rId39" Type="http://schemas.openxmlformats.org/officeDocument/2006/relationships/tags" Target="../tags/tag1463.xml"/><Relationship Id="rId3" Type="http://schemas.openxmlformats.org/officeDocument/2006/relationships/tags" Target="../tags/tag1427.xml"/><Relationship Id="rId21" Type="http://schemas.openxmlformats.org/officeDocument/2006/relationships/tags" Target="../tags/tag1445.xml"/><Relationship Id="rId34" Type="http://schemas.openxmlformats.org/officeDocument/2006/relationships/tags" Target="../tags/tag1458.xml"/><Relationship Id="rId42" Type="http://schemas.openxmlformats.org/officeDocument/2006/relationships/tags" Target="../tags/tag1466.xml"/><Relationship Id="rId47" Type="http://schemas.openxmlformats.org/officeDocument/2006/relationships/slideLayout" Target="../slideLayouts/slideLayout9.xml"/><Relationship Id="rId7" Type="http://schemas.openxmlformats.org/officeDocument/2006/relationships/tags" Target="../tags/tag1431.xml"/><Relationship Id="rId12" Type="http://schemas.openxmlformats.org/officeDocument/2006/relationships/tags" Target="../tags/tag1436.xml"/><Relationship Id="rId17" Type="http://schemas.openxmlformats.org/officeDocument/2006/relationships/tags" Target="../tags/tag1441.xml"/><Relationship Id="rId25" Type="http://schemas.openxmlformats.org/officeDocument/2006/relationships/tags" Target="../tags/tag1449.xml"/><Relationship Id="rId33" Type="http://schemas.openxmlformats.org/officeDocument/2006/relationships/tags" Target="../tags/tag1457.xml"/><Relationship Id="rId38" Type="http://schemas.openxmlformats.org/officeDocument/2006/relationships/tags" Target="../tags/tag1462.xml"/><Relationship Id="rId46" Type="http://schemas.openxmlformats.org/officeDocument/2006/relationships/tags" Target="../tags/tag1470.xml"/><Relationship Id="rId2" Type="http://schemas.openxmlformats.org/officeDocument/2006/relationships/tags" Target="../tags/tag1426.xml"/><Relationship Id="rId16" Type="http://schemas.openxmlformats.org/officeDocument/2006/relationships/tags" Target="../tags/tag1440.xml"/><Relationship Id="rId20" Type="http://schemas.openxmlformats.org/officeDocument/2006/relationships/tags" Target="../tags/tag1444.xml"/><Relationship Id="rId29" Type="http://schemas.openxmlformats.org/officeDocument/2006/relationships/tags" Target="../tags/tag1453.xml"/><Relationship Id="rId41" Type="http://schemas.openxmlformats.org/officeDocument/2006/relationships/tags" Target="../tags/tag1465.xml"/><Relationship Id="rId1" Type="http://schemas.openxmlformats.org/officeDocument/2006/relationships/tags" Target="../tags/tag1425.xml"/><Relationship Id="rId6" Type="http://schemas.openxmlformats.org/officeDocument/2006/relationships/tags" Target="../tags/tag1430.xml"/><Relationship Id="rId11" Type="http://schemas.openxmlformats.org/officeDocument/2006/relationships/tags" Target="../tags/tag1435.xml"/><Relationship Id="rId24" Type="http://schemas.openxmlformats.org/officeDocument/2006/relationships/tags" Target="../tags/tag1448.xml"/><Relationship Id="rId32" Type="http://schemas.openxmlformats.org/officeDocument/2006/relationships/tags" Target="../tags/tag1456.xml"/><Relationship Id="rId37" Type="http://schemas.openxmlformats.org/officeDocument/2006/relationships/tags" Target="../tags/tag1461.xml"/><Relationship Id="rId40" Type="http://schemas.openxmlformats.org/officeDocument/2006/relationships/tags" Target="../tags/tag1464.xml"/><Relationship Id="rId45" Type="http://schemas.openxmlformats.org/officeDocument/2006/relationships/tags" Target="../tags/tag1469.xml"/><Relationship Id="rId5" Type="http://schemas.openxmlformats.org/officeDocument/2006/relationships/tags" Target="../tags/tag1429.xml"/><Relationship Id="rId15" Type="http://schemas.openxmlformats.org/officeDocument/2006/relationships/tags" Target="../tags/tag1439.xml"/><Relationship Id="rId23" Type="http://schemas.openxmlformats.org/officeDocument/2006/relationships/tags" Target="../tags/tag1447.xml"/><Relationship Id="rId28" Type="http://schemas.openxmlformats.org/officeDocument/2006/relationships/tags" Target="../tags/tag1452.xml"/><Relationship Id="rId36" Type="http://schemas.openxmlformats.org/officeDocument/2006/relationships/tags" Target="../tags/tag1460.xml"/><Relationship Id="rId10" Type="http://schemas.openxmlformats.org/officeDocument/2006/relationships/tags" Target="../tags/tag1434.xml"/><Relationship Id="rId19" Type="http://schemas.openxmlformats.org/officeDocument/2006/relationships/tags" Target="../tags/tag1443.xml"/><Relationship Id="rId31" Type="http://schemas.openxmlformats.org/officeDocument/2006/relationships/tags" Target="../tags/tag1455.xml"/><Relationship Id="rId44" Type="http://schemas.openxmlformats.org/officeDocument/2006/relationships/tags" Target="../tags/tag1468.xml"/><Relationship Id="rId4" Type="http://schemas.openxmlformats.org/officeDocument/2006/relationships/tags" Target="../tags/tag1428.xml"/><Relationship Id="rId9" Type="http://schemas.openxmlformats.org/officeDocument/2006/relationships/tags" Target="../tags/tag1433.xml"/><Relationship Id="rId14" Type="http://schemas.openxmlformats.org/officeDocument/2006/relationships/tags" Target="../tags/tag1438.xml"/><Relationship Id="rId22" Type="http://schemas.openxmlformats.org/officeDocument/2006/relationships/tags" Target="../tags/tag1446.xml"/><Relationship Id="rId27" Type="http://schemas.openxmlformats.org/officeDocument/2006/relationships/tags" Target="../tags/tag1451.xml"/><Relationship Id="rId30" Type="http://schemas.openxmlformats.org/officeDocument/2006/relationships/tags" Target="../tags/tag1454.xml"/><Relationship Id="rId35" Type="http://schemas.openxmlformats.org/officeDocument/2006/relationships/tags" Target="../tags/tag1459.xml"/><Relationship Id="rId43" Type="http://schemas.openxmlformats.org/officeDocument/2006/relationships/tags" Target="../tags/tag1467.xml"/><Relationship Id="rId48" Type="http://schemas.openxmlformats.org/officeDocument/2006/relationships/notesSlide" Target="../notesSlides/notesSlide32.xml"/></Relationships>
</file>

<file path=ppt/slides/_rels/slide40.xml.rels><?xml version="1.0" encoding="UTF-8" standalone="yes"?>
<Relationships xmlns="http://schemas.openxmlformats.org/package/2006/relationships"><Relationship Id="rId8" Type="http://schemas.openxmlformats.org/officeDocument/2006/relationships/tags" Target="../tags/tag1478.xml"/><Relationship Id="rId13" Type="http://schemas.openxmlformats.org/officeDocument/2006/relationships/tags" Target="../tags/tag1483.xml"/><Relationship Id="rId18" Type="http://schemas.openxmlformats.org/officeDocument/2006/relationships/tags" Target="../tags/tag1488.xml"/><Relationship Id="rId26" Type="http://schemas.openxmlformats.org/officeDocument/2006/relationships/tags" Target="../tags/tag1496.xml"/><Relationship Id="rId39" Type="http://schemas.openxmlformats.org/officeDocument/2006/relationships/tags" Target="../tags/tag1509.xml"/><Relationship Id="rId3" Type="http://schemas.openxmlformats.org/officeDocument/2006/relationships/tags" Target="../tags/tag1473.xml"/><Relationship Id="rId21" Type="http://schemas.openxmlformats.org/officeDocument/2006/relationships/tags" Target="../tags/tag1491.xml"/><Relationship Id="rId34" Type="http://schemas.openxmlformats.org/officeDocument/2006/relationships/tags" Target="../tags/tag1504.xml"/><Relationship Id="rId42" Type="http://schemas.openxmlformats.org/officeDocument/2006/relationships/tags" Target="../tags/tag1512.xml"/><Relationship Id="rId47" Type="http://schemas.openxmlformats.org/officeDocument/2006/relationships/notesSlide" Target="../notesSlides/notesSlide33.xml"/><Relationship Id="rId7" Type="http://schemas.openxmlformats.org/officeDocument/2006/relationships/tags" Target="../tags/tag1477.xml"/><Relationship Id="rId12" Type="http://schemas.openxmlformats.org/officeDocument/2006/relationships/tags" Target="../tags/tag1482.xml"/><Relationship Id="rId17" Type="http://schemas.openxmlformats.org/officeDocument/2006/relationships/tags" Target="../tags/tag1487.xml"/><Relationship Id="rId25" Type="http://schemas.openxmlformats.org/officeDocument/2006/relationships/tags" Target="../tags/tag1495.xml"/><Relationship Id="rId33" Type="http://schemas.openxmlformats.org/officeDocument/2006/relationships/tags" Target="../tags/tag1503.xml"/><Relationship Id="rId38" Type="http://schemas.openxmlformats.org/officeDocument/2006/relationships/tags" Target="../tags/tag1508.xml"/><Relationship Id="rId46" Type="http://schemas.openxmlformats.org/officeDocument/2006/relationships/slideLayout" Target="../slideLayouts/slideLayout9.xml"/><Relationship Id="rId2" Type="http://schemas.openxmlformats.org/officeDocument/2006/relationships/tags" Target="../tags/tag1472.xml"/><Relationship Id="rId16" Type="http://schemas.openxmlformats.org/officeDocument/2006/relationships/tags" Target="../tags/tag1486.xml"/><Relationship Id="rId20" Type="http://schemas.openxmlformats.org/officeDocument/2006/relationships/tags" Target="../tags/tag1490.xml"/><Relationship Id="rId29" Type="http://schemas.openxmlformats.org/officeDocument/2006/relationships/tags" Target="../tags/tag1499.xml"/><Relationship Id="rId41" Type="http://schemas.openxmlformats.org/officeDocument/2006/relationships/tags" Target="../tags/tag1511.xml"/><Relationship Id="rId1" Type="http://schemas.openxmlformats.org/officeDocument/2006/relationships/tags" Target="../tags/tag1471.xml"/><Relationship Id="rId6" Type="http://schemas.openxmlformats.org/officeDocument/2006/relationships/tags" Target="../tags/tag1476.xml"/><Relationship Id="rId11" Type="http://schemas.openxmlformats.org/officeDocument/2006/relationships/tags" Target="../tags/tag1481.xml"/><Relationship Id="rId24" Type="http://schemas.openxmlformats.org/officeDocument/2006/relationships/tags" Target="../tags/tag1494.xml"/><Relationship Id="rId32" Type="http://schemas.openxmlformats.org/officeDocument/2006/relationships/tags" Target="../tags/tag1502.xml"/><Relationship Id="rId37" Type="http://schemas.openxmlformats.org/officeDocument/2006/relationships/tags" Target="../tags/tag1507.xml"/><Relationship Id="rId40" Type="http://schemas.openxmlformats.org/officeDocument/2006/relationships/tags" Target="../tags/tag1510.xml"/><Relationship Id="rId45" Type="http://schemas.openxmlformats.org/officeDocument/2006/relationships/tags" Target="../tags/tag1515.xml"/><Relationship Id="rId5" Type="http://schemas.openxmlformats.org/officeDocument/2006/relationships/tags" Target="../tags/tag1475.xml"/><Relationship Id="rId15" Type="http://schemas.openxmlformats.org/officeDocument/2006/relationships/tags" Target="../tags/tag1485.xml"/><Relationship Id="rId23" Type="http://schemas.openxmlformats.org/officeDocument/2006/relationships/tags" Target="../tags/tag1493.xml"/><Relationship Id="rId28" Type="http://schemas.openxmlformats.org/officeDocument/2006/relationships/tags" Target="../tags/tag1498.xml"/><Relationship Id="rId36" Type="http://schemas.openxmlformats.org/officeDocument/2006/relationships/tags" Target="../tags/tag1506.xml"/><Relationship Id="rId10" Type="http://schemas.openxmlformats.org/officeDocument/2006/relationships/tags" Target="../tags/tag1480.xml"/><Relationship Id="rId19" Type="http://schemas.openxmlformats.org/officeDocument/2006/relationships/tags" Target="../tags/tag1489.xml"/><Relationship Id="rId31" Type="http://schemas.openxmlformats.org/officeDocument/2006/relationships/tags" Target="../tags/tag1501.xml"/><Relationship Id="rId44" Type="http://schemas.openxmlformats.org/officeDocument/2006/relationships/tags" Target="../tags/tag1514.xml"/><Relationship Id="rId4" Type="http://schemas.openxmlformats.org/officeDocument/2006/relationships/tags" Target="../tags/tag1474.xml"/><Relationship Id="rId9" Type="http://schemas.openxmlformats.org/officeDocument/2006/relationships/tags" Target="../tags/tag1479.xml"/><Relationship Id="rId14" Type="http://schemas.openxmlformats.org/officeDocument/2006/relationships/tags" Target="../tags/tag1484.xml"/><Relationship Id="rId22" Type="http://schemas.openxmlformats.org/officeDocument/2006/relationships/tags" Target="../tags/tag1492.xml"/><Relationship Id="rId27" Type="http://schemas.openxmlformats.org/officeDocument/2006/relationships/tags" Target="../tags/tag1497.xml"/><Relationship Id="rId30" Type="http://schemas.openxmlformats.org/officeDocument/2006/relationships/tags" Target="../tags/tag1500.xml"/><Relationship Id="rId35" Type="http://schemas.openxmlformats.org/officeDocument/2006/relationships/tags" Target="../tags/tag1505.xml"/><Relationship Id="rId43" Type="http://schemas.openxmlformats.org/officeDocument/2006/relationships/tags" Target="../tags/tag1513.xml"/></Relationships>
</file>

<file path=ppt/slides/_rels/slide41.xml.rels><?xml version="1.0" encoding="UTF-8" standalone="yes"?>
<Relationships xmlns="http://schemas.openxmlformats.org/package/2006/relationships"><Relationship Id="rId8" Type="http://schemas.openxmlformats.org/officeDocument/2006/relationships/tags" Target="../tags/tag1523.xml"/><Relationship Id="rId13" Type="http://schemas.openxmlformats.org/officeDocument/2006/relationships/tags" Target="../tags/tag1528.xml"/><Relationship Id="rId18" Type="http://schemas.openxmlformats.org/officeDocument/2006/relationships/tags" Target="../tags/tag1533.xml"/><Relationship Id="rId26" Type="http://schemas.openxmlformats.org/officeDocument/2006/relationships/tags" Target="../tags/tag1541.xml"/><Relationship Id="rId39" Type="http://schemas.openxmlformats.org/officeDocument/2006/relationships/tags" Target="../tags/tag1554.xml"/><Relationship Id="rId3" Type="http://schemas.openxmlformats.org/officeDocument/2006/relationships/tags" Target="../tags/tag1518.xml"/><Relationship Id="rId21" Type="http://schemas.openxmlformats.org/officeDocument/2006/relationships/tags" Target="../tags/tag1536.xml"/><Relationship Id="rId34" Type="http://schemas.openxmlformats.org/officeDocument/2006/relationships/tags" Target="../tags/tag1549.xml"/><Relationship Id="rId42" Type="http://schemas.openxmlformats.org/officeDocument/2006/relationships/tags" Target="../tags/tag1557.xml"/><Relationship Id="rId47" Type="http://schemas.openxmlformats.org/officeDocument/2006/relationships/notesSlide" Target="../notesSlides/notesSlide34.xml"/><Relationship Id="rId7" Type="http://schemas.openxmlformats.org/officeDocument/2006/relationships/tags" Target="../tags/tag1522.xml"/><Relationship Id="rId12" Type="http://schemas.openxmlformats.org/officeDocument/2006/relationships/tags" Target="../tags/tag1527.xml"/><Relationship Id="rId17" Type="http://schemas.openxmlformats.org/officeDocument/2006/relationships/tags" Target="../tags/tag1532.xml"/><Relationship Id="rId25" Type="http://schemas.openxmlformats.org/officeDocument/2006/relationships/tags" Target="../tags/tag1540.xml"/><Relationship Id="rId33" Type="http://schemas.openxmlformats.org/officeDocument/2006/relationships/tags" Target="../tags/tag1548.xml"/><Relationship Id="rId38" Type="http://schemas.openxmlformats.org/officeDocument/2006/relationships/tags" Target="../tags/tag1553.xml"/><Relationship Id="rId46" Type="http://schemas.openxmlformats.org/officeDocument/2006/relationships/slideLayout" Target="../slideLayouts/slideLayout9.xml"/><Relationship Id="rId2" Type="http://schemas.openxmlformats.org/officeDocument/2006/relationships/tags" Target="../tags/tag1517.xml"/><Relationship Id="rId16" Type="http://schemas.openxmlformats.org/officeDocument/2006/relationships/tags" Target="../tags/tag1531.xml"/><Relationship Id="rId20" Type="http://schemas.openxmlformats.org/officeDocument/2006/relationships/tags" Target="../tags/tag1535.xml"/><Relationship Id="rId29" Type="http://schemas.openxmlformats.org/officeDocument/2006/relationships/tags" Target="../tags/tag1544.xml"/><Relationship Id="rId41" Type="http://schemas.openxmlformats.org/officeDocument/2006/relationships/tags" Target="../tags/tag1556.xml"/><Relationship Id="rId1" Type="http://schemas.openxmlformats.org/officeDocument/2006/relationships/tags" Target="../tags/tag1516.xml"/><Relationship Id="rId6" Type="http://schemas.openxmlformats.org/officeDocument/2006/relationships/tags" Target="../tags/tag1521.xml"/><Relationship Id="rId11" Type="http://schemas.openxmlformats.org/officeDocument/2006/relationships/tags" Target="../tags/tag1526.xml"/><Relationship Id="rId24" Type="http://schemas.openxmlformats.org/officeDocument/2006/relationships/tags" Target="../tags/tag1539.xml"/><Relationship Id="rId32" Type="http://schemas.openxmlformats.org/officeDocument/2006/relationships/tags" Target="../tags/tag1547.xml"/><Relationship Id="rId37" Type="http://schemas.openxmlformats.org/officeDocument/2006/relationships/tags" Target="../tags/tag1552.xml"/><Relationship Id="rId40" Type="http://schemas.openxmlformats.org/officeDocument/2006/relationships/tags" Target="../tags/tag1555.xml"/><Relationship Id="rId45" Type="http://schemas.openxmlformats.org/officeDocument/2006/relationships/tags" Target="../tags/tag1560.xml"/><Relationship Id="rId5" Type="http://schemas.openxmlformats.org/officeDocument/2006/relationships/tags" Target="../tags/tag1520.xml"/><Relationship Id="rId15" Type="http://schemas.openxmlformats.org/officeDocument/2006/relationships/tags" Target="../tags/tag1530.xml"/><Relationship Id="rId23" Type="http://schemas.openxmlformats.org/officeDocument/2006/relationships/tags" Target="../tags/tag1538.xml"/><Relationship Id="rId28" Type="http://schemas.openxmlformats.org/officeDocument/2006/relationships/tags" Target="../tags/tag1543.xml"/><Relationship Id="rId36" Type="http://schemas.openxmlformats.org/officeDocument/2006/relationships/tags" Target="../tags/tag1551.xml"/><Relationship Id="rId10" Type="http://schemas.openxmlformats.org/officeDocument/2006/relationships/tags" Target="../tags/tag1525.xml"/><Relationship Id="rId19" Type="http://schemas.openxmlformats.org/officeDocument/2006/relationships/tags" Target="../tags/tag1534.xml"/><Relationship Id="rId31" Type="http://schemas.openxmlformats.org/officeDocument/2006/relationships/tags" Target="../tags/tag1546.xml"/><Relationship Id="rId44" Type="http://schemas.openxmlformats.org/officeDocument/2006/relationships/tags" Target="../tags/tag1559.xml"/><Relationship Id="rId4" Type="http://schemas.openxmlformats.org/officeDocument/2006/relationships/tags" Target="../tags/tag1519.xml"/><Relationship Id="rId9" Type="http://schemas.openxmlformats.org/officeDocument/2006/relationships/tags" Target="../tags/tag1524.xml"/><Relationship Id="rId14" Type="http://schemas.openxmlformats.org/officeDocument/2006/relationships/tags" Target="../tags/tag1529.xml"/><Relationship Id="rId22" Type="http://schemas.openxmlformats.org/officeDocument/2006/relationships/tags" Target="../tags/tag1537.xml"/><Relationship Id="rId27" Type="http://schemas.openxmlformats.org/officeDocument/2006/relationships/tags" Target="../tags/tag1542.xml"/><Relationship Id="rId30" Type="http://schemas.openxmlformats.org/officeDocument/2006/relationships/tags" Target="../tags/tag1545.xml"/><Relationship Id="rId35" Type="http://schemas.openxmlformats.org/officeDocument/2006/relationships/tags" Target="../tags/tag1550.xml"/><Relationship Id="rId43" Type="http://schemas.openxmlformats.org/officeDocument/2006/relationships/tags" Target="../tags/tag1558.xml"/></Relationships>
</file>

<file path=ppt/slides/_rels/slide42.xml.rels><?xml version="1.0" encoding="UTF-8" standalone="yes"?>
<Relationships xmlns="http://schemas.openxmlformats.org/package/2006/relationships"><Relationship Id="rId8" Type="http://schemas.openxmlformats.org/officeDocument/2006/relationships/tags" Target="../tags/tag1568.xml"/><Relationship Id="rId13" Type="http://schemas.openxmlformats.org/officeDocument/2006/relationships/tags" Target="../tags/tag1573.xml"/><Relationship Id="rId18" Type="http://schemas.openxmlformats.org/officeDocument/2006/relationships/tags" Target="../tags/tag1578.xml"/><Relationship Id="rId26" Type="http://schemas.openxmlformats.org/officeDocument/2006/relationships/tags" Target="../tags/tag1586.xml"/><Relationship Id="rId39" Type="http://schemas.openxmlformats.org/officeDocument/2006/relationships/tags" Target="../tags/tag1599.xml"/><Relationship Id="rId3" Type="http://schemas.openxmlformats.org/officeDocument/2006/relationships/tags" Target="../tags/tag1563.xml"/><Relationship Id="rId21" Type="http://schemas.openxmlformats.org/officeDocument/2006/relationships/tags" Target="../tags/tag1581.xml"/><Relationship Id="rId34" Type="http://schemas.openxmlformats.org/officeDocument/2006/relationships/tags" Target="../tags/tag1594.xml"/><Relationship Id="rId42" Type="http://schemas.openxmlformats.org/officeDocument/2006/relationships/tags" Target="../tags/tag1602.xml"/><Relationship Id="rId7" Type="http://schemas.openxmlformats.org/officeDocument/2006/relationships/tags" Target="../tags/tag1567.xml"/><Relationship Id="rId12" Type="http://schemas.openxmlformats.org/officeDocument/2006/relationships/tags" Target="../tags/tag1572.xml"/><Relationship Id="rId17" Type="http://schemas.openxmlformats.org/officeDocument/2006/relationships/tags" Target="../tags/tag1577.xml"/><Relationship Id="rId25" Type="http://schemas.openxmlformats.org/officeDocument/2006/relationships/tags" Target="../tags/tag1585.xml"/><Relationship Id="rId33" Type="http://schemas.openxmlformats.org/officeDocument/2006/relationships/tags" Target="../tags/tag1593.xml"/><Relationship Id="rId38" Type="http://schemas.openxmlformats.org/officeDocument/2006/relationships/tags" Target="../tags/tag1598.xml"/><Relationship Id="rId46" Type="http://schemas.openxmlformats.org/officeDocument/2006/relationships/notesSlide" Target="../notesSlides/notesSlide35.xml"/><Relationship Id="rId2" Type="http://schemas.openxmlformats.org/officeDocument/2006/relationships/tags" Target="../tags/tag1562.xml"/><Relationship Id="rId16" Type="http://schemas.openxmlformats.org/officeDocument/2006/relationships/tags" Target="../tags/tag1576.xml"/><Relationship Id="rId20" Type="http://schemas.openxmlformats.org/officeDocument/2006/relationships/tags" Target="../tags/tag1580.xml"/><Relationship Id="rId29" Type="http://schemas.openxmlformats.org/officeDocument/2006/relationships/tags" Target="../tags/tag1589.xml"/><Relationship Id="rId41" Type="http://schemas.openxmlformats.org/officeDocument/2006/relationships/tags" Target="../tags/tag1601.xml"/><Relationship Id="rId1" Type="http://schemas.openxmlformats.org/officeDocument/2006/relationships/tags" Target="../tags/tag1561.xml"/><Relationship Id="rId6" Type="http://schemas.openxmlformats.org/officeDocument/2006/relationships/tags" Target="../tags/tag1566.xml"/><Relationship Id="rId11" Type="http://schemas.openxmlformats.org/officeDocument/2006/relationships/tags" Target="../tags/tag1571.xml"/><Relationship Id="rId24" Type="http://schemas.openxmlformats.org/officeDocument/2006/relationships/tags" Target="../tags/tag1584.xml"/><Relationship Id="rId32" Type="http://schemas.openxmlformats.org/officeDocument/2006/relationships/tags" Target="../tags/tag1592.xml"/><Relationship Id="rId37" Type="http://schemas.openxmlformats.org/officeDocument/2006/relationships/tags" Target="../tags/tag1597.xml"/><Relationship Id="rId40" Type="http://schemas.openxmlformats.org/officeDocument/2006/relationships/tags" Target="../tags/tag1600.xml"/><Relationship Id="rId45" Type="http://schemas.openxmlformats.org/officeDocument/2006/relationships/slideLayout" Target="../slideLayouts/slideLayout9.xml"/><Relationship Id="rId5" Type="http://schemas.openxmlformats.org/officeDocument/2006/relationships/tags" Target="../tags/tag1565.xml"/><Relationship Id="rId15" Type="http://schemas.openxmlformats.org/officeDocument/2006/relationships/tags" Target="../tags/tag1575.xml"/><Relationship Id="rId23" Type="http://schemas.openxmlformats.org/officeDocument/2006/relationships/tags" Target="../tags/tag1583.xml"/><Relationship Id="rId28" Type="http://schemas.openxmlformats.org/officeDocument/2006/relationships/tags" Target="../tags/tag1588.xml"/><Relationship Id="rId36" Type="http://schemas.openxmlformats.org/officeDocument/2006/relationships/tags" Target="../tags/tag1596.xml"/><Relationship Id="rId10" Type="http://schemas.openxmlformats.org/officeDocument/2006/relationships/tags" Target="../tags/tag1570.xml"/><Relationship Id="rId19" Type="http://schemas.openxmlformats.org/officeDocument/2006/relationships/tags" Target="../tags/tag1579.xml"/><Relationship Id="rId31" Type="http://schemas.openxmlformats.org/officeDocument/2006/relationships/tags" Target="../tags/tag1591.xml"/><Relationship Id="rId44" Type="http://schemas.openxmlformats.org/officeDocument/2006/relationships/tags" Target="../tags/tag1604.xml"/><Relationship Id="rId4" Type="http://schemas.openxmlformats.org/officeDocument/2006/relationships/tags" Target="../tags/tag1564.xml"/><Relationship Id="rId9" Type="http://schemas.openxmlformats.org/officeDocument/2006/relationships/tags" Target="../tags/tag1569.xml"/><Relationship Id="rId14" Type="http://schemas.openxmlformats.org/officeDocument/2006/relationships/tags" Target="../tags/tag1574.xml"/><Relationship Id="rId22" Type="http://schemas.openxmlformats.org/officeDocument/2006/relationships/tags" Target="../tags/tag1582.xml"/><Relationship Id="rId27" Type="http://schemas.openxmlformats.org/officeDocument/2006/relationships/tags" Target="../tags/tag1587.xml"/><Relationship Id="rId30" Type="http://schemas.openxmlformats.org/officeDocument/2006/relationships/tags" Target="../tags/tag1590.xml"/><Relationship Id="rId35" Type="http://schemas.openxmlformats.org/officeDocument/2006/relationships/tags" Target="../tags/tag1595.xml"/><Relationship Id="rId43" Type="http://schemas.openxmlformats.org/officeDocument/2006/relationships/tags" Target="../tags/tag1603.xml"/></Relationships>
</file>

<file path=ppt/slides/_rels/slide43.xml.rels><?xml version="1.0" encoding="UTF-8" standalone="yes"?>
<Relationships xmlns="http://schemas.openxmlformats.org/package/2006/relationships"><Relationship Id="rId8" Type="http://schemas.openxmlformats.org/officeDocument/2006/relationships/tags" Target="../tags/tag1612.xml"/><Relationship Id="rId13" Type="http://schemas.openxmlformats.org/officeDocument/2006/relationships/tags" Target="../tags/tag1617.xml"/><Relationship Id="rId18" Type="http://schemas.openxmlformats.org/officeDocument/2006/relationships/tags" Target="../tags/tag1622.xml"/><Relationship Id="rId26" Type="http://schemas.openxmlformats.org/officeDocument/2006/relationships/tags" Target="../tags/tag1630.xml"/><Relationship Id="rId39" Type="http://schemas.openxmlformats.org/officeDocument/2006/relationships/tags" Target="../tags/tag1643.xml"/><Relationship Id="rId3" Type="http://schemas.openxmlformats.org/officeDocument/2006/relationships/tags" Target="../tags/tag1607.xml"/><Relationship Id="rId21" Type="http://schemas.openxmlformats.org/officeDocument/2006/relationships/tags" Target="../tags/tag1625.xml"/><Relationship Id="rId34" Type="http://schemas.openxmlformats.org/officeDocument/2006/relationships/tags" Target="../tags/tag1638.xml"/><Relationship Id="rId42" Type="http://schemas.openxmlformats.org/officeDocument/2006/relationships/tags" Target="../tags/tag1646.xml"/><Relationship Id="rId7" Type="http://schemas.openxmlformats.org/officeDocument/2006/relationships/tags" Target="../tags/tag1611.xml"/><Relationship Id="rId12" Type="http://schemas.openxmlformats.org/officeDocument/2006/relationships/tags" Target="../tags/tag1616.xml"/><Relationship Id="rId17" Type="http://schemas.openxmlformats.org/officeDocument/2006/relationships/tags" Target="../tags/tag1621.xml"/><Relationship Id="rId25" Type="http://schemas.openxmlformats.org/officeDocument/2006/relationships/tags" Target="../tags/tag1629.xml"/><Relationship Id="rId33" Type="http://schemas.openxmlformats.org/officeDocument/2006/relationships/tags" Target="../tags/tag1637.xml"/><Relationship Id="rId38" Type="http://schemas.openxmlformats.org/officeDocument/2006/relationships/tags" Target="../tags/tag1642.xml"/><Relationship Id="rId46" Type="http://schemas.openxmlformats.org/officeDocument/2006/relationships/notesSlide" Target="../notesSlides/notesSlide36.xml"/><Relationship Id="rId2" Type="http://schemas.openxmlformats.org/officeDocument/2006/relationships/tags" Target="../tags/tag1606.xml"/><Relationship Id="rId16" Type="http://schemas.openxmlformats.org/officeDocument/2006/relationships/tags" Target="../tags/tag1620.xml"/><Relationship Id="rId20" Type="http://schemas.openxmlformats.org/officeDocument/2006/relationships/tags" Target="../tags/tag1624.xml"/><Relationship Id="rId29" Type="http://schemas.openxmlformats.org/officeDocument/2006/relationships/tags" Target="../tags/tag1633.xml"/><Relationship Id="rId41" Type="http://schemas.openxmlformats.org/officeDocument/2006/relationships/tags" Target="../tags/tag1645.xml"/><Relationship Id="rId1" Type="http://schemas.openxmlformats.org/officeDocument/2006/relationships/tags" Target="../tags/tag1605.xml"/><Relationship Id="rId6" Type="http://schemas.openxmlformats.org/officeDocument/2006/relationships/tags" Target="../tags/tag1610.xml"/><Relationship Id="rId11" Type="http://schemas.openxmlformats.org/officeDocument/2006/relationships/tags" Target="../tags/tag1615.xml"/><Relationship Id="rId24" Type="http://schemas.openxmlformats.org/officeDocument/2006/relationships/tags" Target="../tags/tag1628.xml"/><Relationship Id="rId32" Type="http://schemas.openxmlformats.org/officeDocument/2006/relationships/tags" Target="../tags/tag1636.xml"/><Relationship Id="rId37" Type="http://schemas.openxmlformats.org/officeDocument/2006/relationships/tags" Target="../tags/tag1641.xml"/><Relationship Id="rId40" Type="http://schemas.openxmlformats.org/officeDocument/2006/relationships/tags" Target="../tags/tag1644.xml"/><Relationship Id="rId45" Type="http://schemas.openxmlformats.org/officeDocument/2006/relationships/slideLayout" Target="../slideLayouts/slideLayout9.xml"/><Relationship Id="rId5" Type="http://schemas.openxmlformats.org/officeDocument/2006/relationships/tags" Target="../tags/tag1609.xml"/><Relationship Id="rId15" Type="http://schemas.openxmlformats.org/officeDocument/2006/relationships/tags" Target="../tags/tag1619.xml"/><Relationship Id="rId23" Type="http://schemas.openxmlformats.org/officeDocument/2006/relationships/tags" Target="../tags/tag1627.xml"/><Relationship Id="rId28" Type="http://schemas.openxmlformats.org/officeDocument/2006/relationships/tags" Target="../tags/tag1632.xml"/><Relationship Id="rId36" Type="http://schemas.openxmlformats.org/officeDocument/2006/relationships/tags" Target="../tags/tag1640.xml"/><Relationship Id="rId10" Type="http://schemas.openxmlformats.org/officeDocument/2006/relationships/tags" Target="../tags/tag1614.xml"/><Relationship Id="rId19" Type="http://schemas.openxmlformats.org/officeDocument/2006/relationships/tags" Target="../tags/tag1623.xml"/><Relationship Id="rId31" Type="http://schemas.openxmlformats.org/officeDocument/2006/relationships/tags" Target="../tags/tag1635.xml"/><Relationship Id="rId44" Type="http://schemas.openxmlformats.org/officeDocument/2006/relationships/tags" Target="../tags/tag1648.xml"/><Relationship Id="rId4" Type="http://schemas.openxmlformats.org/officeDocument/2006/relationships/tags" Target="../tags/tag1608.xml"/><Relationship Id="rId9" Type="http://schemas.openxmlformats.org/officeDocument/2006/relationships/tags" Target="../tags/tag1613.xml"/><Relationship Id="rId14" Type="http://schemas.openxmlformats.org/officeDocument/2006/relationships/tags" Target="../tags/tag1618.xml"/><Relationship Id="rId22" Type="http://schemas.openxmlformats.org/officeDocument/2006/relationships/tags" Target="../tags/tag1626.xml"/><Relationship Id="rId27" Type="http://schemas.openxmlformats.org/officeDocument/2006/relationships/tags" Target="../tags/tag1631.xml"/><Relationship Id="rId30" Type="http://schemas.openxmlformats.org/officeDocument/2006/relationships/tags" Target="../tags/tag1634.xml"/><Relationship Id="rId35" Type="http://schemas.openxmlformats.org/officeDocument/2006/relationships/tags" Target="../tags/tag1639.xml"/><Relationship Id="rId43" Type="http://schemas.openxmlformats.org/officeDocument/2006/relationships/tags" Target="../tags/tag1647.xml"/></Relationships>
</file>

<file path=ppt/slides/_rels/slide44.xml.rels><?xml version="1.0" encoding="UTF-8" standalone="yes"?>
<Relationships xmlns="http://schemas.openxmlformats.org/package/2006/relationships"><Relationship Id="rId8" Type="http://schemas.openxmlformats.org/officeDocument/2006/relationships/tags" Target="../tags/tag1656.xml"/><Relationship Id="rId13" Type="http://schemas.openxmlformats.org/officeDocument/2006/relationships/tags" Target="../tags/tag1661.xml"/><Relationship Id="rId18" Type="http://schemas.openxmlformats.org/officeDocument/2006/relationships/tags" Target="../tags/tag1666.xml"/><Relationship Id="rId26" Type="http://schemas.openxmlformats.org/officeDocument/2006/relationships/tags" Target="../tags/tag1674.xml"/><Relationship Id="rId39" Type="http://schemas.openxmlformats.org/officeDocument/2006/relationships/tags" Target="../tags/tag1687.xml"/><Relationship Id="rId3" Type="http://schemas.openxmlformats.org/officeDocument/2006/relationships/tags" Target="../tags/tag1651.xml"/><Relationship Id="rId21" Type="http://schemas.openxmlformats.org/officeDocument/2006/relationships/tags" Target="../tags/tag1669.xml"/><Relationship Id="rId34" Type="http://schemas.openxmlformats.org/officeDocument/2006/relationships/tags" Target="../tags/tag1682.xml"/><Relationship Id="rId42" Type="http://schemas.openxmlformats.org/officeDocument/2006/relationships/tags" Target="../tags/tag1690.xml"/><Relationship Id="rId47" Type="http://schemas.openxmlformats.org/officeDocument/2006/relationships/notesSlide" Target="../notesSlides/notesSlide37.xml"/><Relationship Id="rId7" Type="http://schemas.openxmlformats.org/officeDocument/2006/relationships/tags" Target="../tags/tag1655.xml"/><Relationship Id="rId12" Type="http://schemas.openxmlformats.org/officeDocument/2006/relationships/tags" Target="../tags/tag1660.xml"/><Relationship Id="rId17" Type="http://schemas.openxmlformats.org/officeDocument/2006/relationships/tags" Target="../tags/tag1665.xml"/><Relationship Id="rId25" Type="http://schemas.openxmlformats.org/officeDocument/2006/relationships/tags" Target="../tags/tag1673.xml"/><Relationship Id="rId33" Type="http://schemas.openxmlformats.org/officeDocument/2006/relationships/tags" Target="../tags/tag1681.xml"/><Relationship Id="rId38" Type="http://schemas.openxmlformats.org/officeDocument/2006/relationships/tags" Target="../tags/tag1686.xml"/><Relationship Id="rId46" Type="http://schemas.openxmlformats.org/officeDocument/2006/relationships/slideLayout" Target="../slideLayouts/slideLayout9.xml"/><Relationship Id="rId2" Type="http://schemas.openxmlformats.org/officeDocument/2006/relationships/tags" Target="../tags/tag1650.xml"/><Relationship Id="rId16" Type="http://schemas.openxmlformats.org/officeDocument/2006/relationships/tags" Target="../tags/tag1664.xml"/><Relationship Id="rId20" Type="http://schemas.openxmlformats.org/officeDocument/2006/relationships/tags" Target="../tags/tag1668.xml"/><Relationship Id="rId29" Type="http://schemas.openxmlformats.org/officeDocument/2006/relationships/tags" Target="../tags/tag1677.xml"/><Relationship Id="rId41" Type="http://schemas.openxmlformats.org/officeDocument/2006/relationships/tags" Target="../tags/tag1689.xml"/><Relationship Id="rId1" Type="http://schemas.openxmlformats.org/officeDocument/2006/relationships/tags" Target="../tags/tag1649.xml"/><Relationship Id="rId6" Type="http://schemas.openxmlformats.org/officeDocument/2006/relationships/tags" Target="../tags/tag1654.xml"/><Relationship Id="rId11" Type="http://schemas.openxmlformats.org/officeDocument/2006/relationships/tags" Target="../tags/tag1659.xml"/><Relationship Id="rId24" Type="http://schemas.openxmlformats.org/officeDocument/2006/relationships/tags" Target="../tags/tag1672.xml"/><Relationship Id="rId32" Type="http://schemas.openxmlformats.org/officeDocument/2006/relationships/tags" Target="../tags/tag1680.xml"/><Relationship Id="rId37" Type="http://schemas.openxmlformats.org/officeDocument/2006/relationships/tags" Target="../tags/tag1685.xml"/><Relationship Id="rId40" Type="http://schemas.openxmlformats.org/officeDocument/2006/relationships/tags" Target="../tags/tag1688.xml"/><Relationship Id="rId45" Type="http://schemas.openxmlformats.org/officeDocument/2006/relationships/tags" Target="../tags/tag1693.xml"/><Relationship Id="rId5" Type="http://schemas.openxmlformats.org/officeDocument/2006/relationships/tags" Target="../tags/tag1653.xml"/><Relationship Id="rId15" Type="http://schemas.openxmlformats.org/officeDocument/2006/relationships/tags" Target="../tags/tag1663.xml"/><Relationship Id="rId23" Type="http://schemas.openxmlformats.org/officeDocument/2006/relationships/tags" Target="../tags/tag1671.xml"/><Relationship Id="rId28" Type="http://schemas.openxmlformats.org/officeDocument/2006/relationships/tags" Target="../tags/tag1676.xml"/><Relationship Id="rId36" Type="http://schemas.openxmlformats.org/officeDocument/2006/relationships/tags" Target="../tags/tag1684.xml"/><Relationship Id="rId10" Type="http://schemas.openxmlformats.org/officeDocument/2006/relationships/tags" Target="../tags/tag1658.xml"/><Relationship Id="rId19" Type="http://schemas.openxmlformats.org/officeDocument/2006/relationships/tags" Target="../tags/tag1667.xml"/><Relationship Id="rId31" Type="http://schemas.openxmlformats.org/officeDocument/2006/relationships/tags" Target="../tags/tag1679.xml"/><Relationship Id="rId44" Type="http://schemas.openxmlformats.org/officeDocument/2006/relationships/tags" Target="../tags/tag1692.xml"/><Relationship Id="rId4" Type="http://schemas.openxmlformats.org/officeDocument/2006/relationships/tags" Target="../tags/tag1652.xml"/><Relationship Id="rId9" Type="http://schemas.openxmlformats.org/officeDocument/2006/relationships/tags" Target="../tags/tag1657.xml"/><Relationship Id="rId14" Type="http://schemas.openxmlformats.org/officeDocument/2006/relationships/tags" Target="../tags/tag1662.xml"/><Relationship Id="rId22" Type="http://schemas.openxmlformats.org/officeDocument/2006/relationships/tags" Target="../tags/tag1670.xml"/><Relationship Id="rId27" Type="http://schemas.openxmlformats.org/officeDocument/2006/relationships/tags" Target="../tags/tag1675.xml"/><Relationship Id="rId30" Type="http://schemas.openxmlformats.org/officeDocument/2006/relationships/tags" Target="../tags/tag1678.xml"/><Relationship Id="rId35" Type="http://schemas.openxmlformats.org/officeDocument/2006/relationships/tags" Target="../tags/tag1683.xml"/><Relationship Id="rId43" Type="http://schemas.openxmlformats.org/officeDocument/2006/relationships/tags" Target="../tags/tag1691.xml"/></Relationships>
</file>

<file path=ppt/slides/_rels/slide45.xml.rels><?xml version="1.0" encoding="UTF-8" standalone="yes"?>
<Relationships xmlns="http://schemas.openxmlformats.org/package/2006/relationships"><Relationship Id="rId8" Type="http://schemas.openxmlformats.org/officeDocument/2006/relationships/tags" Target="../tags/tag1701.xml"/><Relationship Id="rId13" Type="http://schemas.openxmlformats.org/officeDocument/2006/relationships/tags" Target="../tags/tag1706.xml"/><Relationship Id="rId18" Type="http://schemas.openxmlformats.org/officeDocument/2006/relationships/tags" Target="../tags/tag1711.xml"/><Relationship Id="rId26" Type="http://schemas.openxmlformats.org/officeDocument/2006/relationships/tags" Target="../tags/tag1719.xml"/><Relationship Id="rId39" Type="http://schemas.openxmlformats.org/officeDocument/2006/relationships/tags" Target="../tags/tag1732.xml"/><Relationship Id="rId3" Type="http://schemas.openxmlformats.org/officeDocument/2006/relationships/tags" Target="../tags/tag1696.xml"/><Relationship Id="rId21" Type="http://schemas.openxmlformats.org/officeDocument/2006/relationships/tags" Target="../tags/tag1714.xml"/><Relationship Id="rId34" Type="http://schemas.openxmlformats.org/officeDocument/2006/relationships/tags" Target="../tags/tag1727.xml"/><Relationship Id="rId42" Type="http://schemas.openxmlformats.org/officeDocument/2006/relationships/tags" Target="../tags/tag1735.xml"/><Relationship Id="rId7" Type="http://schemas.openxmlformats.org/officeDocument/2006/relationships/tags" Target="../tags/tag1700.xml"/><Relationship Id="rId12" Type="http://schemas.openxmlformats.org/officeDocument/2006/relationships/tags" Target="../tags/tag1705.xml"/><Relationship Id="rId17" Type="http://schemas.openxmlformats.org/officeDocument/2006/relationships/tags" Target="../tags/tag1710.xml"/><Relationship Id="rId25" Type="http://schemas.openxmlformats.org/officeDocument/2006/relationships/tags" Target="../tags/tag1718.xml"/><Relationship Id="rId33" Type="http://schemas.openxmlformats.org/officeDocument/2006/relationships/tags" Target="../tags/tag1726.xml"/><Relationship Id="rId38" Type="http://schemas.openxmlformats.org/officeDocument/2006/relationships/tags" Target="../tags/tag1731.xml"/><Relationship Id="rId46" Type="http://schemas.openxmlformats.org/officeDocument/2006/relationships/notesSlide" Target="../notesSlides/notesSlide38.xml"/><Relationship Id="rId2" Type="http://schemas.openxmlformats.org/officeDocument/2006/relationships/tags" Target="../tags/tag1695.xml"/><Relationship Id="rId16" Type="http://schemas.openxmlformats.org/officeDocument/2006/relationships/tags" Target="../tags/tag1709.xml"/><Relationship Id="rId20" Type="http://schemas.openxmlformats.org/officeDocument/2006/relationships/tags" Target="../tags/tag1713.xml"/><Relationship Id="rId29" Type="http://schemas.openxmlformats.org/officeDocument/2006/relationships/tags" Target="../tags/tag1722.xml"/><Relationship Id="rId41" Type="http://schemas.openxmlformats.org/officeDocument/2006/relationships/tags" Target="../tags/tag1734.xml"/><Relationship Id="rId1" Type="http://schemas.openxmlformats.org/officeDocument/2006/relationships/tags" Target="../tags/tag1694.xml"/><Relationship Id="rId6" Type="http://schemas.openxmlformats.org/officeDocument/2006/relationships/tags" Target="../tags/tag1699.xml"/><Relationship Id="rId11" Type="http://schemas.openxmlformats.org/officeDocument/2006/relationships/tags" Target="../tags/tag1704.xml"/><Relationship Id="rId24" Type="http://schemas.openxmlformats.org/officeDocument/2006/relationships/tags" Target="../tags/tag1717.xml"/><Relationship Id="rId32" Type="http://schemas.openxmlformats.org/officeDocument/2006/relationships/tags" Target="../tags/tag1725.xml"/><Relationship Id="rId37" Type="http://schemas.openxmlformats.org/officeDocument/2006/relationships/tags" Target="../tags/tag1730.xml"/><Relationship Id="rId40" Type="http://schemas.openxmlformats.org/officeDocument/2006/relationships/tags" Target="../tags/tag1733.xml"/><Relationship Id="rId45" Type="http://schemas.openxmlformats.org/officeDocument/2006/relationships/slideLayout" Target="../slideLayouts/slideLayout9.xml"/><Relationship Id="rId5" Type="http://schemas.openxmlformats.org/officeDocument/2006/relationships/tags" Target="../tags/tag1698.xml"/><Relationship Id="rId15" Type="http://schemas.openxmlformats.org/officeDocument/2006/relationships/tags" Target="../tags/tag1708.xml"/><Relationship Id="rId23" Type="http://schemas.openxmlformats.org/officeDocument/2006/relationships/tags" Target="../tags/tag1716.xml"/><Relationship Id="rId28" Type="http://schemas.openxmlformats.org/officeDocument/2006/relationships/tags" Target="../tags/tag1721.xml"/><Relationship Id="rId36" Type="http://schemas.openxmlformats.org/officeDocument/2006/relationships/tags" Target="../tags/tag1729.xml"/><Relationship Id="rId10" Type="http://schemas.openxmlformats.org/officeDocument/2006/relationships/tags" Target="../tags/tag1703.xml"/><Relationship Id="rId19" Type="http://schemas.openxmlformats.org/officeDocument/2006/relationships/tags" Target="../tags/tag1712.xml"/><Relationship Id="rId31" Type="http://schemas.openxmlformats.org/officeDocument/2006/relationships/tags" Target="../tags/tag1724.xml"/><Relationship Id="rId44" Type="http://schemas.openxmlformats.org/officeDocument/2006/relationships/tags" Target="../tags/tag1737.xml"/><Relationship Id="rId4" Type="http://schemas.openxmlformats.org/officeDocument/2006/relationships/tags" Target="../tags/tag1697.xml"/><Relationship Id="rId9" Type="http://schemas.openxmlformats.org/officeDocument/2006/relationships/tags" Target="../tags/tag1702.xml"/><Relationship Id="rId14" Type="http://schemas.openxmlformats.org/officeDocument/2006/relationships/tags" Target="../tags/tag1707.xml"/><Relationship Id="rId22" Type="http://schemas.openxmlformats.org/officeDocument/2006/relationships/tags" Target="../tags/tag1715.xml"/><Relationship Id="rId27" Type="http://schemas.openxmlformats.org/officeDocument/2006/relationships/tags" Target="../tags/tag1720.xml"/><Relationship Id="rId30" Type="http://schemas.openxmlformats.org/officeDocument/2006/relationships/tags" Target="../tags/tag1723.xml"/><Relationship Id="rId35" Type="http://schemas.openxmlformats.org/officeDocument/2006/relationships/tags" Target="../tags/tag1728.xml"/><Relationship Id="rId43" Type="http://schemas.openxmlformats.org/officeDocument/2006/relationships/tags" Target="../tags/tag1736.xml"/></Relationships>
</file>

<file path=ppt/slides/_rels/slide46.xml.rels><?xml version="1.0" encoding="UTF-8" standalone="yes"?>
<Relationships xmlns="http://schemas.openxmlformats.org/package/2006/relationships"><Relationship Id="rId8" Type="http://schemas.openxmlformats.org/officeDocument/2006/relationships/tags" Target="../tags/tag1745.xml"/><Relationship Id="rId13" Type="http://schemas.openxmlformats.org/officeDocument/2006/relationships/tags" Target="../tags/tag1750.xml"/><Relationship Id="rId18" Type="http://schemas.openxmlformats.org/officeDocument/2006/relationships/tags" Target="../tags/tag1755.xml"/><Relationship Id="rId26" Type="http://schemas.openxmlformats.org/officeDocument/2006/relationships/tags" Target="../tags/tag1763.xml"/><Relationship Id="rId39" Type="http://schemas.openxmlformats.org/officeDocument/2006/relationships/tags" Target="../tags/tag1776.xml"/><Relationship Id="rId3" Type="http://schemas.openxmlformats.org/officeDocument/2006/relationships/tags" Target="../tags/tag1740.xml"/><Relationship Id="rId21" Type="http://schemas.openxmlformats.org/officeDocument/2006/relationships/tags" Target="../tags/tag1758.xml"/><Relationship Id="rId34" Type="http://schemas.openxmlformats.org/officeDocument/2006/relationships/tags" Target="../tags/tag1771.xml"/><Relationship Id="rId42" Type="http://schemas.openxmlformats.org/officeDocument/2006/relationships/tags" Target="../tags/tag1779.xml"/><Relationship Id="rId7" Type="http://schemas.openxmlformats.org/officeDocument/2006/relationships/tags" Target="../tags/tag1744.xml"/><Relationship Id="rId12" Type="http://schemas.openxmlformats.org/officeDocument/2006/relationships/tags" Target="../tags/tag1749.xml"/><Relationship Id="rId17" Type="http://schemas.openxmlformats.org/officeDocument/2006/relationships/tags" Target="../tags/tag1754.xml"/><Relationship Id="rId25" Type="http://schemas.openxmlformats.org/officeDocument/2006/relationships/tags" Target="../tags/tag1762.xml"/><Relationship Id="rId33" Type="http://schemas.openxmlformats.org/officeDocument/2006/relationships/tags" Target="../tags/tag1770.xml"/><Relationship Id="rId38" Type="http://schemas.openxmlformats.org/officeDocument/2006/relationships/tags" Target="../tags/tag1775.xml"/><Relationship Id="rId46" Type="http://schemas.openxmlformats.org/officeDocument/2006/relationships/notesSlide" Target="../notesSlides/notesSlide39.xml"/><Relationship Id="rId2" Type="http://schemas.openxmlformats.org/officeDocument/2006/relationships/tags" Target="../tags/tag1739.xml"/><Relationship Id="rId16" Type="http://schemas.openxmlformats.org/officeDocument/2006/relationships/tags" Target="../tags/tag1753.xml"/><Relationship Id="rId20" Type="http://schemas.openxmlformats.org/officeDocument/2006/relationships/tags" Target="../tags/tag1757.xml"/><Relationship Id="rId29" Type="http://schemas.openxmlformats.org/officeDocument/2006/relationships/tags" Target="../tags/tag1766.xml"/><Relationship Id="rId41" Type="http://schemas.openxmlformats.org/officeDocument/2006/relationships/tags" Target="../tags/tag1778.xml"/><Relationship Id="rId1" Type="http://schemas.openxmlformats.org/officeDocument/2006/relationships/tags" Target="../tags/tag1738.xml"/><Relationship Id="rId6" Type="http://schemas.openxmlformats.org/officeDocument/2006/relationships/tags" Target="../tags/tag1743.xml"/><Relationship Id="rId11" Type="http://schemas.openxmlformats.org/officeDocument/2006/relationships/tags" Target="../tags/tag1748.xml"/><Relationship Id="rId24" Type="http://schemas.openxmlformats.org/officeDocument/2006/relationships/tags" Target="../tags/tag1761.xml"/><Relationship Id="rId32" Type="http://schemas.openxmlformats.org/officeDocument/2006/relationships/tags" Target="../tags/tag1769.xml"/><Relationship Id="rId37" Type="http://schemas.openxmlformats.org/officeDocument/2006/relationships/tags" Target="../tags/tag1774.xml"/><Relationship Id="rId40" Type="http://schemas.openxmlformats.org/officeDocument/2006/relationships/tags" Target="../tags/tag1777.xml"/><Relationship Id="rId45" Type="http://schemas.openxmlformats.org/officeDocument/2006/relationships/slideLayout" Target="../slideLayouts/slideLayout9.xml"/><Relationship Id="rId5" Type="http://schemas.openxmlformats.org/officeDocument/2006/relationships/tags" Target="../tags/tag1742.xml"/><Relationship Id="rId15" Type="http://schemas.openxmlformats.org/officeDocument/2006/relationships/tags" Target="../tags/tag1752.xml"/><Relationship Id="rId23" Type="http://schemas.openxmlformats.org/officeDocument/2006/relationships/tags" Target="../tags/tag1760.xml"/><Relationship Id="rId28" Type="http://schemas.openxmlformats.org/officeDocument/2006/relationships/tags" Target="../tags/tag1765.xml"/><Relationship Id="rId36" Type="http://schemas.openxmlformats.org/officeDocument/2006/relationships/tags" Target="../tags/tag1773.xml"/><Relationship Id="rId10" Type="http://schemas.openxmlformats.org/officeDocument/2006/relationships/tags" Target="../tags/tag1747.xml"/><Relationship Id="rId19" Type="http://schemas.openxmlformats.org/officeDocument/2006/relationships/tags" Target="../tags/tag1756.xml"/><Relationship Id="rId31" Type="http://schemas.openxmlformats.org/officeDocument/2006/relationships/tags" Target="../tags/tag1768.xml"/><Relationship Id="rId44" Type="http://schemas.openxmlformats.org/officeDocument/2006/relationships/tags" Target="../tags/tag1781.xml"/><Relationship Id="rId4" Type="http://schemas.openxmlformats.org/officeDocument/2006/relationships/tags" Target="../tags/tag1741.xml"/><Relationship Id="rId9" Type="http://schemas.openxmlformats.org/officeDocument/2006/relationships/tags" Target="../tags/tag1746.xml"/><Relationship Id="rId14" Type="http://schemas.openxmlformats.org/officeDocument/2006/relationships/tags" Target="../tags/tag1751.xml"/><Relationship Id="rId22" Type="http://schemas.openxmlformats.org/officeDocument/2006/relationships/tags" Target="../tags/tag1759.xml"/><Relationship Id="rId27" Type="http://schemas.openxmlformats.org/officeDocument/2006/relationships/tags" Target="../tags/tag1764.xml"/><Relationship Id="rId30" Type="http://schemas.openxmlformats.org/officeDocument/2006/relationships/tags" Target="../tags/tag1767.xml"/><Relationship Id="rId35" Type="http://schemas.openxmlformats.org/officeDocument/2006/relationships/tags" Target="../tags/tag1772.xml"/><Relationship Id="rId43" Type="http://schemas.openxmlformats.org/officeDocument/2006/relationships/tags" Target="../tags/tag1780.xml"/></Relationships>
</file>

<file path=ppt/slides/_rels/slide47.xml.rels><?xml version="1.0" encoding="UTF-8" standalone="yes"?>
<Relationships xmlns="http://schemas.openxmlformats.org/package/2006/relationships"><Relationship Id="rId13" Type="http://schemas.openxmlformats.org/officeDocument/2006/relationships/tags" Target="../tags/tag1794.xml"/><Relationship Id="rId18" Type="http://schemas.openxmlformats.org/officeDocument/2006/relationships/tags" Target="../tags/tag1799.xml"/><Relationship Id="rId26" Type="http://schemas.openxmlformats.org/officeDocument/2006/relationships/tags" Target="../tags/tag1807.xml"/><Relationship Id="rId39" Type="http://schemas.openxmlformats.org/officeDocument/2006/relationships/tags" Target="../tags/tag1820.xml"/><Relationship Id="rId3" Type="http://schemas.openxmlformats.org/officeDocument/2006/relationships/tags" Target="../tags/tag1784.xml"/><Relationship Id="rId21" Type="http://schemas.openxmlformats.org/officeDocument/2006/relationships/tags" Target="../tags/tag1802.xml"/><Relationship Id="rId34" Type="http://schemas.openxmlformats.org/officeDocument/2006/relationships/tags" Target="../tags/tag1815.xml"/><Relationship Id="rId42" Type="http://schemas.openxmlformats.org/officeDocument/2006/relationships/tags" Target="../tags/tag1823.xml"/><Relationship Id="rId47" Type="http://schemas.openxmlformats.org/officeDocument/2006/relationships/slideLayout" Target="../slideLayouts/slideLayout9.xml"/><Relationship Id="rId50" Type="http://schemas.openxmlformats.org/officeDocument/2006/relationships/image" Target="NULL"/><Relationship Id="rId7" Type="http://schemas.openxmlformats.org/officeDocument/2006/relationships/tags" Target="../tags/tag1788.xml"/><Relationship Id="rId12" Type="http://schemas.openxmlformats.org/officeDocument/2006/relationships/tags" Target="../tags/tag1793.xml"/><Relationship Id="rId17" Type="http://schemas.openxmlformats.org/officeDocument/2006/relationships/tags" Target="../tags/tag1798.xml"/><Relationship Id="rId25" Type="http://schemas.openxmlformats.org/officeDocument/2006/relationships/tags" Target="../tags/tag1806.xml"/><Relationship Id="rId33" Type="http://schemas.openxmlformats.org/officeDocument/2006/relationships/tags" Target="../tags/tag1814.xml"/><Relationship Id="rId38" Type="http://schemas.openxmlformats.org/officeDocument/2006/relationships/tags" Target="../tags/tag1819.xml"/><Relationship Id="rId46" Type="http://schemas.openxmlformats.org/officeDocument/2006/relationships/tags" Target="../tags/tag1827.xml"/><Relationship Id="rId2" Type="http://schemas.openxmlformats.org/officeDocument/2006/relationships/tags" Target="../tags/tag1783.xml"/><Relationship Id="rId16" Type="http://schemas.openxmlformats.org/officeDocument/2006/relationships/tags" Target="../tags/tag1797.xml"/><Relationship Id="rId20" Type="http://schemas.openxmlformats.org/officeDocument/2006/relationships/tags" Target="../tags/tag1801.xml"/><Relationship Id="rId29" Type="http://schemas.openxmlformats.org/officeDocument/2006/relationships/tags" Target="../tags/tag1810.xml"/><Relationship Id="rId41" Type="http://schemas.openxmlformats.org/officeDocument/2006/relationships/tags" Target="../tags/tag1822.xml"/><Relationship Id="rId1" Type="http://schemas.openxmlformats.org/officeDocument/2006/relationships/tags" Target="../tags/tag1782.xml"/><Relationship Id="rId6" Type="http://schemas.openxmlformats.org/officeDocument/2006/relationships/tags" Target="../tags/tag1787.xml"/><Relationship Id="rId11" Type="http://schemas.openxmlformats.org/officeDocument/2006/relationships/tags" Target="../tags/tag1792.xml"/><Relationship Id="rId24" Type="http://schemas.openxmlformats.org/officeDocument/2006/relationships/tags" Target="../tags/tag1805.xml"/><Relationship Id="rId32" Type="http://schemas.openxmlformats.org/officeDocument/2006/relationships/tags" Target="../tags/tag1813.xml"/><Relationship Id="rId37" Type="http://schemas.openxmlformats.org/officeDocument/2006/relationships/tags" Target="../tags/tag1818.xml"/><Relationship Id="rId40" Type="http://schemas.openxmlformats.org/officeDocument/2006/relationships/tags" Target="../tags/tag1821.xml"/><Relationship Id="rId45" Type="http://schemas.openxmlformats.org/officeDocument/2006/relationships/tags" Target="../tags/tag1826.xml"/><Relationship Id="rId5" Type="http://schemas.openxmlformats.org/officeDocument/2006/relationships/tags" Target="../tags/tag1786.xml"/><Relationship Id="rId15" Type="http://schemas.openxmlformats.org/officeDocument/2006/relationships/tags" Target="../tags/tag1796.xml"/><Relationship Id="rId23" Type="http://schemas.openxmlformats.org/officeDocument/2006/relationships/tags" Target="../tags/tag1804.xml"/><Relationship Id="rId28" Type="http://schemas.openxmlformats.org/officeDocument/2006/relationships/tags" Target="../tags/tag1809.xml"/><Relationship Id="rId36" Type="http://schemas.openxmlformats.org/officeDocument/2006/relationships/tags" Target="../tags/tag1817.xml"/><Relationship Id="rId49" Type="http://schemas.openxmlformats.org/officeDocument/2006/relationships/customXml" Target="../ink/ink2.xml"/><Relationship Id="rId10" Type="http://schemas.openxmlformats.org/officeDocument/2006/relationships/tags" Target="../tags/tag1791.xml"/><Relationship Id="rId19" Type="http://schemas.openxmlformats.org/officeDocument/2006/relationships/tags" Target="../tags/tag1800.xml"/><Relationship Id="rId31" Type="http://schemas.openxmlformats.org/officeDocument/2006/relationships/tags" Target="../tags/tag1812.xml"/><Relationship Id="rId44" Type="http://schemas.openxmlformats.org/officeDocument/2006/relationships/tags" Target="../tags/tag1825.xml"/><Relationship Id="rId4" Type="http://schemas.openxmlformats.org/officeDocument/2006/relationships/tags" Target="../tags/tag1785.xml"/><Relationship Id="rId9" Type="http://schemas.openxmlformats.org/officeDocument/2006/relationships/tags" Target="../tags/tag1790.xml"/><Relationship Id="rId14" Type="http://schemas.openxmlformats.org/officeDocument/2006/relationships/tags" Target="../tags/tag1795.xml"/><Relationship Id="rId22" Type="http://schemas.openxmlformats.org/officeDocument/2006/relationships/tags" Target="../tags/tag1803.xml"/><Relationship Id="rId27" Type="http://schemas.openxmlformats.org/officeDocument/2006/relationships/tags" Target="../tags/tag1808.xml"/><Relationship Id="rId30" Type="http://schemas.openxmlformats.org/officeDocument/2006/relationships/tags" Target="../tags/tag1811.xml"/><Relationship Id="rId35" Type="http://schemas.openxmlformats.org/officeDocument/2006/relationships/tags" Target="../tags/tag1816.xml"/><Relationship Id="rId43" Type="http://schemas.openxmlformats.org/officeDocument/2006/relationships/tags" Target="../tags/tag1824.xml"/><Relationship Id="rId48" Type="http://schemas.openxmlformats.org/officeDocument/2006/relationships/notesSlide" Target="../notesSlides/notesSlide40.xml"/><Relationship Id="rId8" Type="http://schemas.openxmlformats.org/officeDocument/2006/relationships/tags" Target="../tags/tag1789.xml"/></Relationships>
</file>

<file path=ppt/slides/_rels/slide48.xml.rels><?xml version="1.0" encoding="UTF-8" standalone="yes"?>
<Relationships xmlns="http://schemas.openxmlformats.org/package/2006/relationships"><Relationship Id="rId8" Type="http://schemas.openxmlformats.org/officeDocument/2006/relationships/tags" Target="../tags/tag1835.xml"/><Relationship Id="rId13" Type="http://schemas.openxmlformats.org/officeDocument/2006/relationships/tags" Target="../tags/tag1840.xml"/><Relationship Id="rId18" Type="http://schemas.openxmlformats.org/officeDocument/2006/relationships/tags" Target="../tags/tag1845.xml"/><Relationship Id="rId26" Type="http://schemas.openxmlformats.org/officeDocument/2006/relationships/tags" Target="../tags/tag1853.xml"/><Relationship Id="rId39" Type="http://schemas.openxmlformats.org/officeDocument/2006/relationships/tags" Target="../tags/tag1866.xml"/><Relationship Id="rId3" Type="http://schemas.openxmlformats.org/officeDocument/2006/relationships/tags" Target="../tags/tag1830.xml"/><Relationship Id="rId21" Type="http://schemas.openxmlformats.org/officeDocument/2006/relationships/tags" Target="../tags/tag1848.xml"/><Relationship Id="rId34" Type="http://schemas.openxmlformats.org/officeDocument/2006/relationships/tags" Target="../tags/tag1861.xml"/><Relationship Id="rId42" Type="http://schemas.openxmlformats.org/officeDocument/2006/relationships/tags" Target="../tags/tag1869.xml"/><Relationship Id="rId7" Type="http://schemas.openxmlformats.org/officeDocument/2006/relationships/tags" Target="../tags/tag1834.xml"/><Relationship Id="rId12" Type="http://schemas.openxmlformats.org/officeDocument/2006/relationships/tags" Target="../tags/tag1839.xml"/><Relationship Id="rId17" Type="http://schemas.openxmlformats.org/officeDocument/2006/relationships/tags" Target="../tags/tag1844.xml"/><Relationship Id="rId25" Type="http://schemas.openxmlformats.org/officeDocument/2006/relationships/tags" Target="../tags/tag1852.xml"/><Relationship Id="rId33" Type="http://schemas.openxmlformats.org/officeDocument/2006/relationships/tags" Target="../tags/tag1860.xml"/><Relationship Id="rId38" Type="http://schemas.openxmlformats.org/officeDocument/2006/relationships/tags" Target="../tags/tag1865.xml"/><Relationship Id="rId46" Type="http://schemas.openxmlformats.org/officeDocument/2006/relationships/notesSlide" Target="../notesSlides/notesSlide41.xml"/><Relationship Id="rId2" Type="http://schemas.openxmlformats.org/officeDocument/2006/relationships/tags" Target="../tags/tag1829.xml"/><Relationship Id="rId16" Type="http://schemas.openxmlformats.org/officeDocument/2006/relationships/tags" Target="../tags/tag1843.xml"/><Relationship Id="rId20" Type="http://schemas.openxmlformats.org/officeDocument/2006/relationships/tags" Target="../tags/tag1847.xml"/><Relationship Id="rId29" Type="http://schemas.openxmlformats.org/officeDocument/2006/relationships/tags" Target="../tags/tag1856.xml"/><Relationship Id="rId41" Type="http://schemas.openxmlformats.org/officeDocument/2006/relationships/tags" Target="../tags/tag1868.xml"/><Relationship Id="rId1" Type="http://schemas.openxmlformats.org/officeDocument/2006/relationships/tags" Target="../tags/tag1828.xml"/><Relationship Id="rId6" Type="http://schemas.openxmlformats.org/officeDocument/2006/relationships/tags" Target="../tags/tag1833.xml"/><Relationship Id="rId11" Type="http://schemas.openxmlformats.org/officeDocument/2006/relationships/tags" Target="../tags/tag1838.xml"/><Relationship Id="rId24" Type="http://schemas.openxmlformats.org/officeDocument/2006/relationships/tags" Target="../tags/tag1851.xml"/><Relationship Id="rId32" Type="http://schemas.openxmlformats.org/officeDocument/2006/relationships/tags" Target="../tags/tag1859.xml"/><Relationship Id="rId37" Type="http://schemas.openxmlformats.org/officeDocument/2006/relationships/tags" Target="../tags/tag1864.xml"/><Relationship Id="rId40" Type="http://schemas.openxmlformats.org/officeDocument/2006/relationships/tags" Target="../tags/tag1867.xml"/><Relationship Id="rId45" Type="http://schemas.openxmlformats.org/officeDocument/2006/relationships/slideLayout" Target="../slideLayouts/slideLayout9.xml"/><Relationship Id="rId5" Type="http://schemas.openxmlformats.org/officeDocument/2006/relationships/tags" Target="../tags/tag1832.xml"/><Relationship Id="rId15" Type="http://schemas.openxmlformats.org/officeDocument/2006/relationships/tags" Target="../tags/tag1842.xml"/><Relationship Id="rId23" Type="http://schemas.openxmlformats.org/officeDocument/2006/relationships/tags" Target="../tags/tag1850.xml"/><Relationship Id="rId28" Type="http://schemas.openxmlformats.org/officeDocument/2006/relationships/tags" Target="../tags/tag1855.xml"/><Relationship Id="rId36" Type="http://schemas.openxmlformats.org/officeDocument/2006/relationships/tags" Target="../tags/tag1863.xml"/><Relationship Id="rId10" Type="http://schemas.openxmlformats.org/officeDocument/2006/relationships/tags" Target="../tags/tag1837.xml"/><Relationship Id="rId19" Type="http://schemas.openxmlformats.org/officeDocument/2006/relationships/tags" Target="../tags/tag1846.xml"/><Relationship Id="rId31" Type="http://schemas.openxmlformats.org/officeDocument/2006/relationships/tags" Target="../tags/tag1858.xml"/><Relationship Id="rId44" Type="http://schemas.openxmlformats.org/officeDocument/2006/relationships/tags" Target="../tags/tag1871.xml"/><Relationship Id="rId4" Type="http://schemas.openxmlformats.org/officeDocument/2006/relationships/tags" Target="../tags/tag1831.xml"/><Relationship Id="rId9" Type="http://schemas.openxmlformats.org/officeDocument/2006/relationships/tags" Target="../tags/tag1836.xml"/><Relationship Id="rId14" Type="http://schemas.openxmlformats.org/officeDocument/2006/relationships/tags" Target="../tags/tag1841.xml"/><Relationship Id="rId22" Type="http://schemas.openxmlformats.org/officeDocument/2006/relationships/tags" Target="../tags/tag1849.xml"/><Relationship Id="rId27" Type="http://schemas.openxmlformats.org/officeDocument/2006/relationships/tags" Target="../tags/tag1854.xml"/><Relationship Id="rId30" Type="http://schemas.openxmlformats.org/officeDocument/2006/relationships/tags" Target="../tags/tag1857.xml"/><Relationship Id="rId35" Type="http://schemas.openxmlformats.org/officeDocument/2006/relationships/tags" Target="../tags/tag1862.xml"/><Relationship Id="rId43" Type="http://schemas.openxmlformats.org/officeDocument/2006/relationships/tags" Target="../tags/tag1870.xml"/></Relationships>
</file>

<file path=ppt/slides/_rels/slide49.xml.rels><?xml version="1.0" encoding="UTF-8" standalone="yes"?>
<Relationships xmlns="http://schemas.openxmlformats.org/package/2006/relationships"><Relationship Id="rId3" Type="http://schemas.openxmlformats.org/officeDocument/2006/relationships/tags" Target="../tags/tag1874.xml"/><Relationship Id="rId2" Type="http://schemas.openxmlformats.org/officeDocument/2006/relationships/tags" Target="../tags/tag1873.xml"/><Relationship Id="rId1" Type="http://schemas.openxmlformats.org/officeDocument/2006/relationships/tags" Target="../tags/tag1872.xml"/><Relationship Id="rId5" Type="http://schemas.openxmlformats.org/officeDocument/2006/relationships/image" Target="../media/image7.png"/><Relationship Id="rId4"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tags" Target="../tags/tag1877.xml"/><Relationship Id="rId2" Type="http://schemas.openxmlformats.org/officeDocument/2006/relationships/tags" Target="../tags/tag1876.xml"/><Relationship Id="rId1" Type="http://schemas.openxmlformats.org/officeDocument/2006/relationships/tags" Target="../tags/tag1875.xml"/><Relationship Id="rId5" Type="http://schemas.openxmlformats.org/officeDocument/2006/relationships/image" Target="../media/image7.png"/><Relationship Id="rId4"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tags" Target="../tags/tag1880.xml"/><Relationship Id="rId2" Type="http://schemas.openxmlformats.org/officeDocument/2006/relationships/tags" Target="../tags/tag1879.xml"/><Relationship Id="rId1" Type="http://schemas.openxmlformats.org/officeDocument/2006/relationships/tags" Target="../tags/tag1878.xml"/><Relationship Id="rId6" Type="http://schemas.openxmlformats.org/officeDocument/2006/relationships/image" Target="../media/image7.png"/><Relationship Id="rId5" Type="http://schemas.openxmlformats.org/officeDocument/2006/relationships/slideLayout" Target="../slideLayouts/slideLayout3.xml"/><Relationship Id="rId4" Type="http://schemas.openxmlformats.org/officeDocument/2006/relationships/tags" Target="../tags/tag1881.xml"/></Relationships>
</file>

<file path=ppt/slides/_rels/slide52.xml.rels><?xml version="1.0" encoding="UTF-8" standalone="yes"?>
<Relationships xmlns="http://schemas.openxmlformats.org/package/2006/relationships"><Relationship Id="rId3" Type="http://schemas.openxmlformats.org/officeDocument/2006/relationships/tags" Target="../tags/tag1884.xml"/><Relationship Id="rId7" Type="http://schemas.openxmlformats.org/officeDocument/2006/relationships/image" Target="../media/image7.png"/><Relationship Id="rId2" Type="http://schemas.openxmlformats.org/officeDocument/2006/relationships/tags" Target="../tags/tag1883.xml"/><Relationship Id="rId1" Type="http://schemas.openxmlformats.org/officeDocument/2006/relationships/tags" Target="../tags/tag1882.xml"/><Relationship Id="rId6" Type="http://schemas.openxmlformats.org/officeDocument/2006/relationships/slideLayout" Target="../slideLayouts/slideLayout3.xml"/><Relationship Id="rId5" Type="http://schemas.openxmlformats.org/officeDocument/2006/relationships/tags" Target="../tags/tag1886.xml"/><Relationship Id="rId4" Type="http://schemas.openxmlformats.org/officeDocument/2006/relationships/tags" Target="../tags/tag1885.xml"/></Relationships>
</file>

<file path=ppt/slides/_rels/slide53.xml.rels><?xml version="1.0" encoding="UTF-8" standalone="yes"?>
<Relationships xmlns="http://schemas.openxmlformats.org/package/2006/relationships"><Relationship Id="rId8" Type="http://schemas.openxmlformats.org/officeDocument/2006/relationships/tags" Target="../tags/tag1894.xml"/><Relationship Id="rId13" Type="http://schemas.openxmlformats.org/officeDocument/2006/relationships/tags" Target="../tags/tag1899.xml"/><Relationship Id="rId18" Type="http://schemas.openxmlformats.org/officeDocument/2006/relationships/tags" Target="../tags/tag1904.xml"/><Relationship Id="rId26" Type="http://schemas.openxmlformats.org/officeDocument/2006/relationships/tags" Target="../tags/tag1912.xml"/><Relationship Id="rId39" Type="http://schemas.openxmlformats.org/officeDocument/2006/relationships/tags" Target="../tags/tag1925.xml"/><Relationship Id="rId3" Type="http://schemas.openxmlformats.org/officeDocument/2006/relationships/tags" Target="../tags/tag1889.xml"/><Relationship Id="rId21" Type="http://schemas.openxmlformats.org/officeDocument/2006/relationships/tags" Target="../tags/tag1907.xml"/><Relationship Id="rId34" Type="http://schemas.openxmlformats.org/officeDocument/2006/relationships/tags" Target="../tags/tag1920.xml"/><Relationship Id="rId42" Type="http://schemas.openxmlformats.org/officeDocument/2006/relationships/tags" Target="../tags/tag1928.xml"/><Relationship Id="rId7" Type="http://schemas.openxmlformats.org/officeDocument/2006/relationships/tags" Target="../tags/tag1893.xml"/><Relationship Id="rId12" Type="http://schemas.openxmlformats.org/officeDocument/2006/relationships/tags" Target="../tags/tag1898.xml"/><Relationship Id="rId17" Type="http://schemas.openxmlformats.org/officeDocument/2006/relationships/tags" Target="../tags/tag1903.xml"/><Relationship Id="rId25" Type="http://schemas.openxmlformats.org/officeDocument/2006/relationships/tags" Target="../tags/tag1911.xml"/><Relationship Id="rId33" Type="http://schemas.openxmlformats.org/officeDocument/2006/relationships/tags" Target="../tags/tag1919.xml"/><Relationship Id="rId38" Type="http://schemas.openxmlformats.org/officeDocument/2006/relationships/tags" Target="../tags/tag1924.xml"/><Relationship Id="rId46" Type="http://schemas.openxmlformats.org/officeDocument/2006/relationships/notesSlide" Target="../notesSlides/notesSlide42.xml"/><Relationship Id="rId2" Type="http://schemas.openxmlformats.org/officeDocument/2006/relationships/tags" Target="../tags/tag1888.xml"/><Relationship Id="rId16" Type="http://schemas.openxmlformats.org/officeDocument/2006/relationships/tags" Target="../tags/tag1902.xml"/><Relationship Id="rId20" Type="http://schemas.openxmlformats.org/officeDocument/2006/relationships/tags" Target="../tags/tag1906.xml"/><Relationship Id="rId29" Type="http://schemas.openxmlformats.org/officeDocument/2006/relationships/tags" Target="../tags/tag1915.xml"/><Relationship Id="rId41" Type="http://schemas.openxmlformats.org/officeDocument/2006/relationships/tags" Target="../tags/tag1927.xml"/><Relationship Id="rId1" Type="http://schemas.openxmlformats.org/officeDocument/2006/relationships/tags" Target="../tags/tag1887.xml"/><Relationship Id="rId6" Type="http://schemas.openxmlformats.org/officeDocument/2006/relationships/tags" Target="../tags/tag1892.xml"/><Relationship Id="rId11" Type="http://schemas.openxmlformats.org/officeDocument/2006/relationships/tags" Target="../tags/tag1897.xml"/><Relationship Id="rId24" Type="http://schemas.openxmlformats.org/officeDocument/2006/relationships/tags" Target="../tags/tag1910.xml"/><Relationship Id="rId32" Type="http://schemas.openxmlformats.org/officeDocument/2006/relationships/tags" Target="../tags/tag1918.xml"/><Relationship Id="rId37" Type="http://schemas.openxmlformats.org/officeDocument/2006/relationships/tags" Target="../tags/tag1923.xml"/><Relationship Id="rId40" Type="http://schemas.openxmlformats.org/officeDocument/2006/relationships/tags" Target="../tags/tag1926.xml"/><Relationship Id="rId45" Type="http://schemas.openxmlformats.org/officeDocument/2006/relationships/slideLayout" Target="../slideLayouts/slideLayout9.xml"/><Relationship Id="rId5" Type="http://schemas.openxmlformats.org/officeDocument/2006/relationships/tags" Target="../tags/tag1891.xml"/><Relationship Id="rId15" Type="http://schemas.openxmlformats.org/officeDocument/2006/relationships/tags" Target="../tags/tag1901.xml"/><Relationship Id="rId23" Type="http://schemas.openxmlformats.org/officeDocument/2006/relationships/tags" Target="../tags/tag1909.xml"/><Relationship Id="rId28" Type="http://schemas.openxmlformats.org/officeDocument/2006/relationships/tags" Target="../tags/tag1914.xml"/><Relationship Id="rId36" Type="http://schemas.openxmlformats.org/officeDocument/2006/relationships/tags" Target="../tags/tag1922.xml"/><Relationship Id="rId10" Type="http://schemas.openxmlformats.org/officeDocument/2006/relationships/tags" Target="../tags/tag1896.xml"/><Relationship Id="rId19" Type="http://schemas.openxmlformats.org/officeDocument/2006/relationships/tags" Target="../tags/tag1905.xml"/><Relationship Id="rId31" Type="http://schemas.openxmlformats.org/officeDocument/2006/relationships/tags" Target="../tags/tag1917.xml"/><Relationship Id="rId44" Type="http://schemas.openxmlformats.org/officeDocument/2006/relationships/tags" Target="../tags/tag1930.xml"/><Relationship Id="rId4" Type="http://schemas.openxmlformats.org/officeDocument/2006/relationships/tags" Target="../tags/tag1890.xml"/><Relationship Id="rId9" Type="http://schemas.openxmlformats.org/officeDocument/2006/relationships/tags" Target="../tags/tag1895.xml"/><Relationship Id="rId14" Type="http://schemas.openxmlformats.org/officeDocument/2006/relationships/tags" Target="../tags/tag1900.xml"/><Relationship Id="rId22" Type="http://schemas.openxmlformats.org/officeDocument/2006/relationships/tags" Target="../tags/tag1908.xml"/><Relationship Id="rId27" Type="http://schemas.openxmlformats.org/officeDocument/2006/relationships/tags" Target="../tags/tag1913.xml"/><Relationship Id="rId30" Type="http://schemas.openxmlformats.org/officeDocument/2006/relationships/tags" Target="../tags/tag1916.xml"/><Relationship Id="rId35" Type="http://schemas.openxmlformats.org/officeDocument/2006/relationships/tags" Target="../tags/tag1921.xml"/><Relationship Id="rId43" Type="http://schemas.openxmlformats.org/officeDocument/2006/relationships/tags" Target="../tags/tag1929.xml"/></Relationships>
</file>

<file path=ppt/slides/_rels/slide54.xml.rels><?xml version="1.0" encoding="UTF-8" standalone="yes"?>
<Relationships xmlns="http://schemas.openxmlformats.org/package/2006/relationships"><Relationship Id="rId3" Type="http://schemas.openxmlformats.org/officeDocument/2006/relationships/tags" Target="../tags/tag1933.xml"/><Relationship Id="rId7" Type="http://schemas.openxmlformats.org/officeDocument/2006/relationships/image" Target="../media/image7.png"/><Relationship Id="rId2" Type="http://schemas.openxmlformats.org/officeDocument/2006/relationships/tags" Target="../tags/tag1932.xml"/><Relationship Id="rId1" Type="http://schemas.openxmlformats.org/officeDocument/2006/relationships/tags" Target="../tags/tag1931.xml"/><Relationship Id="rId6" Type="http://schemas.openxmlformats.org/officeDocument/2006/relationships/slideLayout" Target="../slideLayouts/slideLayout3.xml"/><Relationship Id="rId5" Type="http://schemas.openxmlformats.org/officeDocument/2006/relationships/tags" Target="../tags/tag1935.xml"/><Relationship Id="rId4" Type="http://schemas.openxmlformats.org/officeDocument/2006/relationships/tags" Target="../tags/tag1934.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37.xml"/><Relationship Id="rId1" Type="http://schemas.openxmlformats.org/officeDocument/2006/relationships/tags" Target="../tags/tag1936.xml"/></Relationships>
</file>

<file path=ppt/slides/_rels/slide56.xml.rels><?xml version="1.0" encoding="UTF-8" standalone="yes"?>
<Relationships xmlns="http://schemas.openxmlformats.org/package/2006/relationships"><Relationship Id="rId8" Type="http://schemas.openxmlformats.org/officeDocument/2006/relationships/hyperlink" Target="http://creativecommons.org/licenses/by-sa/3.0/deed.en" TargetMode="External"/><Relationship Id="rId3" Type="http://schemas.openxmlformats.org/officeDocument/2006/relationships/tags" Target="../tags/tag1940.xml"/><Relationship Id="rId7" Type="http://schemas.openxmlformats.org/officeDocument/2006/relationships/hyperlink" Target="http://en.wikipedia.org/wiki/en:Creative_Commons" TargetMode="External"/><Relationship Id="rId2" Type="http://schemas.openxmlformats.org/officeDocument/2006/relationships/tags" Target="../tags/tag1939.xml"/><Relationship Id="rId1" Type="http://schemas.openxmlformats.org/officeDocument/2006/relationships/tags" Target="../tags/tag1938.xml"/><Relationship Id="rId6" Type="http://schemas.openxmlformats.org/officeDocument/2006/relationships/image" Target="../media/image8.jpeg"/><Relationship Id="rId5" Type="http://schemas.openxmlformats.org/officeDocument/2006/relationships/slideLayout" Target="../slideLayouts/slideLayout3.xml"/><Relationship Id="rId4" Type="http://schemas.openxmlformats.org/officeDocument/2006/relationships/tags" Target="../tags/tag1941.xml"/><Relationship Id="rId9" Type="http://schemas.openxmlformats.org/officeDocument/2006/relationships/hyperlink" Target="http://en.wikipedia.org/wiki/File:Edsger_Wybe_Dijkstra.jpg" TargetMode="Externa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943.xml"/><Relationship Id="rId1" Type="http://schemas.openxmlformats.org/officeDocument/2006/relationships/tags" Target="../tags/tag1942.xml"/><Relationship Id="rId6" Type="http://schemas.openxmlformats.org/officeDocument/2006/relationships/image" Target="NULL"/><Relationship Id="rId5" Type="http://schemas.openxmlformats.org/officeDocument/2006/relationships/customXml" Target="../ink/ink3.xml"/><Relationship Id="rId4" Type="http://schemas.openxmlformats.org/officeDocument/2006/relationships/image" Target="../media/image9.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945.xml"/><Relationship Id="rId1" Type="http://schemas.openxmlformats.org/officeDocument/2006/relationships/tags" Target="../tags/tag1944.xml"/><Relationship Id="rId6" Type="http://schemas.openxmlformats.org/officeDocument/2006/relationships/image" Target="NULL"/><Relationship Id="rId5" Type="http://schemas.openxmlformats.org/officeDocument/2006/relationships/customXml" Target="../ink/ink4.xml"/><Relationship Id="rId4" Type="http://schemas.openxmlformats.org/officeDocument/2006/relationships/image" Target="../media/image10.png"/></Relationships>
</file>

<file path=ppt/slides/_rels/slide59.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tags" Target="../tags/tag1948.xml"/><Relationship Id="rId7" Type="http://schemas.openxmlformats.org/officeDocument/2006/relationships/customXml" Target="../ink/ink5.xml"/><Relationship Id="rId2" Type="http://schemas.openxmlformats.org/officeDocument/2006/relationships/tags" Target="../tags/tag1947.xml"/><Relationship Id="rId1" Type="http://schemas.openxmlformats.org/officeDocument/2006/relationships/tags" Target="../tags/tag1946.xml"/><Relationship Id="rId6" Type="http://schemas.openxmlformats.org/officeDocument/2006/relationships/notesSlide" Target="../notesSlides/notesSlide43.xml"/><Relationship Id="rId5" Type="http://schemas.openxmlformats.org/officeDocument/2006/relationships/slideLayout" Target="../slideLayouts/slideLayout9.xml"/><Relationship Id="rId4" Type="http://schemas.openxmlformats.org/officeDocument/2006/relationships/tags" Target="../tags/tag19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Bailey</a:t>
            </a:r>
          </a:p>
          <a:p>
            <a:pPr marL="0" indent="0"/>
            <a:r>
              <a:rPr lang="en-US" dirty="0" smtClean="0">
                <a:solidFill>
                  <a:srgbClr val="595959"/>
                </a:solidFill>
              </a:rPr>
              <a:t>Chris Gregg</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extLst>
      <p:ext uri="{BB962C8B-B14F-4D97-AF65-F5344CB8AC3E}">
        <p14:creationId xmlns:p14="http://schemas.microsoft.com/office/powerpoint/2010/main" val="6892874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747607" y="425791"/>
            <a:ext cx="5780485" cy="366713"/>
          </a:xfrm>
        </p:spPr>
        <p:txBody>
          <a:bodyPr/>
          <a:lstStyle/>
          <a:p>
            <a:r>
              <a:rPr lang="en-US" dirty="0" smtClean="0"/>
              <a:t>Today’s Topics	</a:t>
            </a:r>
          </a:p>
        </p:txBody>
      </p:sp>
      <p:sp>
        <p:nvSpPr>
          <p:cNvPr id="5" name="Content Placeholder 4"/>
          <p:cNvSpPr>
            <a:spLocks noGrp="1"/>
          </p:cNvSpPr>
          <p:nvPr>
            <p:ph sz="quarter" idx="10"/>
            <p:custDataLst>
              <p:tags r:id="rId2"/>
            </p:custDataLst>
          </p:nvPr>
        </p:nvSpPr>
        <p:spPr>
          <a:xfrm>
            <a:off x="812102" y="1078423"/>
            <a:ext cx="7863172" cy="3953074"/>
          </a:xfrm>
        </p:spPr>
        <p:txBody>
          <a:bodyPr wrap="square" numCol="1" anchor="t" anchorCtr="0" compatLnSpc="1">
            <a:prstTxWarp prst="textNoShape">
              <a:avLst/>
            </a:prstTxWarp>
            <a:normAutofit fontScale="92500" lnSpcReduction="20000"/>
          </a:bodyPr>
          <a:lstStyle/>
          <a:p>
            <a:pPr marL="0" lvl="1" indent="0">
              <a:buNone/>
            </a:pPr>
            <a:r>
              <a:rPr lang="en-US" dirty="0" smtClean="0">
                <a:solidFill>
                  <a:schemeClr val="bg2"/>
                </a:solidFill>
              </a:rPr>
              <a:t>Previously:</a:t>
            </a:r>
            <a:endParaRPr lang="en-US" dirty="0">
              <a:solidFill>
                <a:schemeClr val="bg2"/>
              </a:solidFill>
            </a:endParaRPr>
          </a:p>
          <a:p>
            <a:pPr lvl="1"/>
            <a:r>
              <a:rPr lang="en-US" dirty="0" smtClean="0">
                <a:solidFill>
                  <a:schemeClr val="tx1"/>
                </a:solidFill>
              </a:rPr>
              <a:t>Graphs</a:t>
            </a:r>
            <a:endParaRPr lang="en-US" dirty="0">
              <a:solidFill>
                <a:schemeClr val="tx1"/>
              </a:solidFill>
            </a:endParaRPr>
          </a:p>
          <a:p>
            <a:pPr lvl="2"/>
            <a:r>
              <a:rPr lang="en-US" dirty="0" smtClean="0">
                <a:solidFill>
                  <a:schemeClr val="bg1">
                    <a:lumMod val="50000"/>
                  </a:schemeClr>
                </a:solidFill>
              </a:rPr>
              <a:t>Terminology</a:t>
            </a:r>
          </a:p>
          <a:p>
            <a:pPr lvl="2"/>
            <a:r>
              <a:rPr lang="en-US" dirty="0" smtClean="0">
                <a:solidFill>
                  <a:schemeClr val="bg1">
                    <a:lumMod val="50000"/>
                  </a:schemeClr>
                </a:solidFill>
              </a:rPr>
              <a:t>Basics</a:t>
            </a:r>
          </a:p>
          <a:p>
            <a:pPr lvl="2"/>
            <a:r>
              <a:rPr lang="en-US" dirty="0" smtClean="0">
                <a:solidFill>
                  <a:schemeClr val="bg1">
                    <a:lumMod val="50000"/>
                  </a:schemeClr>
                </a:solidFill>
              </a:rPr>
              <a:t>A couple samples of classic Graph Theory problems                                                (Hamiltonian Path and the Good Will Hunting movie problem)</a:t>
            </a:r>
            <a:endParaRPr lang="en-US" dirty="0">
              <a:solidFill>
                <a:schemeClr val="bg1">
                  <a:lumMod val="50000"/>
                </a:schemeClr>
              </a:solidFill>
            </a:endParaRPr>
          </a:p>
          <a:p>
            <a:pPr marL="0" lvl="1" indent="0">
              <a:buNone/>
            </a:pPr>
            <a:endParaRPr lang="en-US" dirty="0">
              <a:solidFill>
                <a:schemeClr val="bg2"/>
              </a:solidFill>
            </a:endParaRPr>
          </a:p>
          <a:p>
            <a:pPr marL="0" lvl="1" indent="0">
              <a:buNone/>
            </a:pPr>
            <a:r>
              <a:rPr lang="en-US" dirty="0">
                <a:solidFill>
                  <a:schemeClr val="bg2"/>
                </a:solidFill>
              </a:rPr>
              <a:t>Today</a:t>
            </a:r>
            <a:r>
              <a:rPr lang="en-US" dirty="0" smtClean="0">
                <a:solidFill>
                  <a:schemeClr val="bg2"/>
                </a:solidFill>
              </a:rPr>
              <a:t>:</a:t>
            </a:r>
            <a:endParaRPr lang="en-US" dirty="0">
              <a:solidFill>
                <a:schemeClr val="bg2"/>
              </a:solidFill>
            </a:endParaRPr>
          </a:p>
          <a:p>
            <a:pPr lvl="1"/>
            <a:r>
              <a:rPr lang="en-US" dirty="0">
                <a:solidFill>
                  <a:schemeClr val="tx1"/>
                </a:solidFill>
              </a:rPr>
              <a:t>Another classic graph problem: shortest paths</a:t>
            </a:r>
          </a:p>
          <a:p>
            <a:pPr lvl="2"/>
            <a:r>
              <a:rPr lang="en-US" dirty="0" smtClean="0">
                <a:solidFill>
                  <a:schemeClr val="tx1"/>
                </a:solidFill>
              </a:rPr>
              <a:t>BFS</a:t>
            </a:r>
          </a:p>
          <a:p>
            <a:pPr lvl="2"/>
            <a:r>
              <a:rPr lang="en-US" dirty="0" err="1" smtClean="0">
                <a:solidFill>
                  <a:schemeClr val="tx1"/>
                </a:solidFill>
              </a:rPr>
              <a:t>Dijkstra’s</a:t>
            </a:r>
            <a:r>
              <a:rPr lang="en-US" dirty="0" smtClean="0">
                <a:solidFill>
                  <a:schemeClr val="tx1"/>
                </a:solidFill>
              </a:rPr>
              <a:t> algorithm</a:t>
            </a:r>
            <a:endParaRPr lang="en-US" dirty="0">
              <a:solidFill>
                <a:schemeClr val="tx1"/>
              </a:solidFill>
            </a:endParaRPr>
          </a:p>
          <a:p>
            <a:pPr marL="344488" lvl="2" indent="0">
              <a:buNone/>
            </a:pPr>
            <a:endParaRPr lang="en-US" dirty="0" smtClean="0"/>
          </a:p>
          <a:p>
            <a:pPr marL="344488" lvl="2" indent="0">
              <a:buNone/>
            </a:pPr>
            <a:endParaRPr lang="en-US" dirty="0"/>
          </a:p>
          <a:p>
            <a:pPr lvl="1"/>
            <a:r>
              <a:rPr lang="en-US" sz="1400" b="1" dirty="0"/>
              <a:t>For important announcements, be sure to see the weekly announcements post on the Ed Q&amp;A board! </a:t>
            </a:r>
            <a:r>
              <a:rPr lang="en-US" sz="1400" b="1" dirty="0">
                <a:hlinkClick r:id="rId4"/>
              </a:rPr>
              <a:t>https://edstem.org</a:t>
            </a:r>
            <a:endParaRPr lang="en-US" sz="1400" b="1" dirty="0"/>
          </a:p>
          <a:p>
            <a:pPr lvl="1"/>
            <a:r>
              <a:rPr lang="en-US" sz="1400" b="1" dirty="0"/>
              <a:t>Also on Ed: live lecture Q&amp;A with Chris &amp; </a:t>
            </a:r>
            <a:r>
              <a:rPr lang="en-US" sz="1400" b="1" dirty="0" smtClean="0"/>
              <a:t>Jonathan</a:t>
            </a:r>
            <a:endParaRPr lang="en-US" sz="1400" b="1" dirty="0"/>
          </a:p>
        </p:txBody>
      </p:sp>
      <p:pic>
        <p:nvPicPr>
          <p:cNvPr id="2" name="Picture 1" descr="Link: https://pollev.com/cs106b" title="QR Code"/>
          <p:cNvPicPr>
            <a:picLocks noChangeAspect="1"/>
          </p:cNvPicPr>
          <p:nvPr/>
        </p:nvPicPr>
        <p:blipFill>
          <a:blip r:embed="rId5"/>
          <a:stretch>
            <a:fillRect/>
          </a:stretch>
        </p:blipFill>
        <p:spPr>
          <a:xfrm>
            <a:off x="7078288" y="471688"/>
            <a:ext cx="1788281" cy="1731669"/>
          </a:xfrm>
          <a:prstGeom prst="rect">
            <a:avLst/>
          </a:prstGeom>
        </p:spPr>
      </p:pic>
      <p:sp>
        <p:nvSpPr>
          <p:cNvPr id="6" name="Rectangle 5"/>
          <p:cNvSpPr/>
          <p:nvPr/>
        </p:nvSpPr>
        <p:spPr>
          <a:xfrm>
            <a:off x="6949231" y="55028"/>
            <a:ext cx="2046394" cy="369332"/>
          </a:xfrm>
          <a:prstGeom prst="rect">
            <a:avLst/>
          </a:prstGeom>
        </p:spPr>
        <p:txBody>
          <a:bodyPr wrap="none">
            <a:spAutoFit/>
          </a:bodyPr>
          <a:lstStyle/>
          <a:p>
            <a:r>
              <a:rPr lang="en-US" spc="15" dirty="0">
                <a:cs typeface="ＭＳ Ｐゴシック" charset="0"/>
              </a:rPr>
              <a:t>pollev.com/cs106b</a:t>
            </a:r>
            <a:endParaRPr lang="en-US" dirty="0"/>
          </a:p>
        </p:txBody>
      </p:sp>
    </p:spTree>
    <p:extLst>
      <p:ext uri="{BB962C8B-B14F-4D97-AF65-F5344CB8AC3E}">
        <p14:creationId xmlns:p14="http://schemas.microsoft.com/office/powerpoint/2010/main" val="14966112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Breadth-First </a:t>
            </a:r>
            <a:r>
              <a:rPr lang="en-US" dirty="0"/>
              <a:t>S</a:t>
            </a:r>
            <a:r>
              <a:rPr lang="en-US" dirty="0" smtClean="0"/>
              <a:t>earch</a:t>
            </a:r>
            <a:endParaRPr lang="en-US" dirty="0"/>
          </a:p>
        </p:txBody>
      </p:sp>
      <p:sp>
        <p:nvSpPr>
          <p:cNvPr id="5" name="Text Placeholder 4"/>
          <p:cNvSpPr>
            <a:spLocks noGrp="1"/>
          </p:cNvSpPr>
          <p:nvPr>
            <p:ph type="body" sz="half" idx="2"/>
            <p:custDataLst>
              <p:tags r:id="rId2"/>
            </p:custDataLst>
          </p:nvPr>
        </p:nvSpPr>
        <p:spPr/>
        <p:txBody>
          <a:bodyPr/>
          <a:lstStyle/>
          <a:p>
            <a:r>
              <a:rPr lang="en-US" dirty="0" smtClean="0"/>
              <a:t>We’ve seen BFS before this quarter!</a:t>
            </a:r>
            <a:endParaRPr lang="en-US" dirty="0"/>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39002553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p:txBody>
          <a:bodyPr/>
          <a:lstStyle/>
          <a:p>
            <a:r>
              <a:rPr lang="en-US" dirty="0" smtClean="0"/>
              <a:t>BFS in this class so far</a:t>
            </a:r>
            <a:endParaRPr lang="en-US" dirty="0"/>
          </a:p>
        </p:txBody>
      </p:sp>
      <p:sp>
        <p:nvSpPr>
          <p:cNvPr id="6" name="Content Placeholder 5"/>
          <p:cNvSpPr>
            <a:spLocks noGrp="1"/>
          </p:cNvSpPr>
          <p:nvPr>
            <p:ph sz="quarter" idx="10"/>
            <p:custDataLst>
              <p:tags r:id="rId2"/>
            </p:custDataLst>
          </p:nvPr>
        </p:nvSpPr>
        <p:spPr>
          <a:xfrm>
            <a:off x="5135579" y="187032"/>
            <a:ext cx="1814225" cy="426331"/>
          </a:xfrm>
        </p:spPr>
        <p:style>
          <a:lnRef idx="2">
            <a:schemeClr val="dk1"/>
          </a:lnRef>
          <a:fillRef idx="1">
            <a:schemeClr val="lt1"/>
          </a:fillRef>
          <a:effectRef idx="0">
            <a:schemeClr val="dk1"/>
          </a:effectRef>
          <a:fontRef idx="minor">
            <a:schemeClr val="dk1"/>
          </a:fontRef>
        </p:style>
        <p:txBody>
          <a:bodyPr>
            <a:noAutofit/>
          </a:bodyPr>
          <a:lstStyle/>
          <a:p>
            <a:pPr marL="0" algn="ctr">
              <a:spcAft>
                <a:spcPts val="600"/>
              </a:spcAft>
            </a:pPr>
            <a:r>
              <a:rPr lang="en-US" dirty="0" smtClean="0">
                <a:latin typeface="Aharoni" panose="02010803020104030203" pitchFamily="2" charset="-79"/>
                <a:cs typeface="Aharoni" panose="02010803020104030203" pitchFamily="2" charset="-79"/>
              </a:rPr>
              <a:t>Assignments</a:t>
            </a:r>
            <a:endParaRPr lang="en-US" dirty="0">
              <a:latin typeface="Aharoni" panose="02010803020104030203" pitchFamily="2" charset="-79"/>
              <a:cs typeface="Aharoni" panose="02010803020104030203" pitchFamily="2" charset="-79"/>
            </a:endParaRPr>
          </a:p>
        </p:txBody>
      </p:sp>
      <p:sp>
        <p:nvSpPr>
          <p:cNvPr id="4" name="Slide Number Placeholder 3"/>
          <p:cNvSpPr>
            <a:spLocks noGrp="1"/>
          </p:cNvSpPr>
          <p:nvPr>
            <p:ph type="sldNum" sz="quarter" idx="4294967295"/>
            <p:custDataLst>
              <p:tags r:id="rId3"/>
            </p:custDataLst>
          </p:nvPr>
        </p:nvSpPr>
        <p:spPr>
          <a:xfrm>
            <a:off x="0" y="4811713"/>
            <a:ext cx="846138" cy="271462"/>
          </a:xfrm>
        </p:spPr>
        <p:txBody>
          <a:bodyPr/>
          <a:lstStyle/>
          <a:p>
            <a:fld id="{BD5B7778-A611-4872-8891-91482CF4CF2A}" type="slidenum">
              <a:rPr lang="en-US" smtClean="0"/>
              <a:pPr/>
              <a:t>4</a:t>
            </a:fld>
            <a:endParaRPr lang="en-US"/>
          </a:p>
        </p:txBody>
      </p:sp>
      <p:pic>
        <p:nvPicPr>
          <p:cNvPr id="8" name="Picture 7"/>
          <p:cNvPicPr>
            <a:picLocks noChangeAspect="1"/>
          </p:cNvPicPr>
          <p:nvPr>
            <p:custDataLst>
              <p:tags r:id="rId4"/>
            </p:custDataLst>
          </p:nvPr>
        </p:nvPicPr>
        <p:blipFill>
          <a:blip r:embed="rId19"/>
          <a:stretch>
            <a:fillRect/>
          </a:stretch>
        </p:blipFill>
        <p:spPr>
          <a:xfrm>
            <a:off x="3117267" y="2209946"/>
            <a:ext cx="3128330" cy="2741944"/>
          </a:xfrm>
          <a:prstGeom prst="rect">
            <a:avLst/>
          </a:prstGeom>
        </p:spPr>
      </p:pic>
      <p:sp>
        <p:nvSpPr>
          <p:cNvPr id="9" name="Oval 8" descr="Root: A&#10;Left and right child of root: B, C&#10;Left and right child of B: D, E&#10;Left and right child of C: null, F&#10;" title="Binary tree"/>
          <p:cNvSpPr/>
          <p:nvPr>
            <p:custDataLst>
              <p:tags r:id="rId5"/>
            </p:custDataLst>
          </p:nvPr>
        </p:nvSpPr>
        <p:spPr>
          <a:xfrm>
            <a:off x="1688517" y="234836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a:t>
            </a:r>
            <a:endParaRPr lang="en-US" dirty="0">
              <a:solidFill>
                <a:schemeClr val="tx1"/>
              </a:solidFill>
            </a:endParaRPr>
          </a:p>
        </p:txBody>
      </p:sp>
      <p:sp>
        <p:nvSpPr>
          <p:cNvPr id="10" name="Oval 9"/>
          <p:cNvSpPr/>
          <p:nvPr>
            <p:custDataLst>
              <p:tags r:id="rId6"/>
            </p:custDataLst>
          </p:nvPr>
        </p:nvSpPr>
        <p:spPr>
          <a:xfrm>
            <a:off x="1231317" y="291986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a:t>
            </a:r>
            <a:endParaRPr lang="en-US" dirty="0">
              <a:solidFill>
                <a:schemeClr val="tx1"/>
              </a:solidFill>
            </a:endParaRPr>
          </a:p>
        </p:txBody>
      </p:sp>
      <p:sp>
        <p:nvSpPr>
          <p:cNvPr id="11" name="Oval 10"/>
          <p:cNvSpPr/>
          <p:nvPr>
            <p:custDataLst>
              <p:tags r:id="rId7"/>
            </p:custDataLst>
          </p:nvPr>
        </p:nvSpPr>
        <p:spPr>
          <a:xfrm>
            <a:off x="2145717" y="291986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12" name="Oval 11"/>
          <p:cNvSpPr/>
          <p:nvPr>
            <p:custDataLst>
              <p:tags r:id="rId8"/>
            </p:custDataLst>
          </p:nvPr>
        </p:nvSpPr>
        <p:spPr>
          <a:xfrm>
            <a:off x="888417" y="354851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13" name="Oval 12"/>
          <p:cNvSpPr/>
          <p:nvPr>
            <p:custDataLst>
              <p:tags r:id="rId9"/>
            </p:custDataLst>
          </p:nvPr>
        </p:nvSpPr>
        <p:spPr>
          <a:xfrm>
            <a:off x="1517067" y="354851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14" name="Oval 13"/>
          <p:cNvSpPr/>
          <p:nvPr>
            <p:custDataLst>
              <p:tags r:id="rId10"/>
            </p:custDataLst>
          </p:nvPr>
        </p:nvSpPr>
        <p:spPr>
          <a:xfrm>
            <a:off x="2488617" y="3548514"/>
            <a:ext cx="342900" cy="3429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a:t>
            </a:r>
          </a:p>
        </p:txBody>
      </p:sp>
      <p:cxnSp>
        <p:nvCxnSpPr>
          <p:cNvPr id="15" name="Straight Connector 14"/>
          <p:cNvCxnSpPr>
            <a:stCxn id="9" idx="3"/>
            <a:endCxn id="10" idx="7"/>
          </p:cNvCxnSpPr>
          <p:nvPr>
            <p:custDataLst>
              <p:tags r:id="rId11"/>
            </p:custDataLst>
          </p:nvPr>
        </p:nvCxnSpPr>
        <p:spPr>
          <a:xfrm flipH="1">
            <a:off x="1524001" y="2641048"/>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p:cNvCxnSpPr>
            <a:stCxn id="9" idx="5"/>
            <a:endCxn id="11" idx="1"/>
          </p:cNvCxnSpPr>
          <p:nvPr>
            <p:custDataLst>
              <p:tags r:id="rId12"/>
            </p:custDataLst>
          </p:nvPr>
        </p:nvCxnSpPr>
        <p:spPr>
          <a:xfrm>
            <a:off x="1981201" y="2641048"/>
            <a:ext cx="214733" cy="329033"/>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p:cNvCxnSpPr>
            <a:stCxn id="11" idx="5"/>
            <a:endCxn id="14" idx="0"/>
          </p:cNvCxnSpPr>
          <p:nvPr>
            <p:custDataLst>
              <p:tags r:id="rId13"/>
            </p:custDataLst>
          </p:nvPr>
        </p:nvCxnSpPr>
        <p:spPr>
          <a:xfrm>
            <a:off x="2438401" y="3212548"/>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a:endCxn id="12" idx="0"/>
          </p:cNvCxnSpPr>
          <p:nvPr>
            <p:custDataLst>
              <p:tags r:id="rId14"/>
            </p:custDataLst>
          </p:nvPr>
        </p:nvCxnSpPr>
        <p:spPr>
          <a:xfrm flipH="1">
            <a:off x="1059868" y="3212548"/>
            <a:ext cx="221666" cy="335966"/>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p:cNvCxnSpPr>
            <a:stCxn id="10" idx="5"/>
            <a:endCxn id="13" idx="0"/>
          </p:cNvCxnSpPr>
          <p:nvPr>
            <p:custDataLst>
              <p:tags r:id="rId15"/>
            </p:custDataLst>
          </p:nvPr>
        </p:nvCxnSpPr>
        <p:spPr>
          <a:xfrm>
            <a:off x="1524001" y="3212548"/>
            <a:ext cx="164516" cy="335966"/>
          </a:xfrm>
          <a:prstGeom prst="line">
            <a:avLst/>
          </a:prstGeom>
        </p:spPr>
        <p:style>
          <a:lnRef idx="1">
            <a:schemeClr val="dk1"/>
          </a:lnRef>
          <a:fillRef idx="0">
            <a:schemeClr val="dk1"/>
          </a:fillRef>
          <a:effectRef idx="0">
            <a:schemeClr val="dk1"/>
          </a:effectRef>
          <a:fontRef idx="minor">
            <a:schemeClr val="tx1"/>
          </a:fontRef>
        </p:style>
      </p:cxnSp>
      <p:sp>
        <p:nvSpPr>
          <p:cNvPr id="21" name="Content Placeholder 5"/>
          <p:cNvSpPr txBox="1">
            <a:spLocks/>
          </p:cNvSpPr>
          <p:nvPr>
            <p:custDataLst>
              <p:tags r:id="rId16"/>
            </p:custDataLst>
          </p:nvPr>
        </p:nvSpPr>
        <p:spPr>
          <a:xfrm>
            <a:off x="1086539" y="4108718"/>
            <a:ext cx="1625599" cy="348871"/>
          </a:xfrm>
          <a:prstGeom prst="rect">
            <a:avLst/>
          </a:prstGeom>
        </p:spPr>
        <p:style>
          <a:lnRef idx="2">
            <a:schemeClr val="dk1"/>
          </a:lnRef>
          <a:fillRef idx="1">
            <a:schemeClr val="lt1"/>
          </a:fillRef>
          <a:effectRef idx="0">
            <a:schemeClr val="dk1"/>
          </a:effectRef>
          <a:fontRef idx="minor">
            <a:schemeClr val="dk1"/>
          </a:fontRef>
        </p:style>
        <p:txBody>
          <a:bodyPr vert="horz" lIns="0" tIns="45720" rIns="0" bIns="45720" rtlCol="0">
            <a:no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dk1"/>
                </a:solidFill>
                <a:latin typeface="+mn-lt"/>
                <a:ea typeface="+mn-ea"/>
                <a:cs typeface="+mn-cs"/>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chemeClr val="dk1"/>
                </a:solidFill>
                <a:latin typeface="+mn-lt"/>
                <a:ea typeface="+mn-ea"/>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chemeClr val="dk1"/>
                </a:solidFill>
                <a:latin typeface="+mn-lt"/>
                <a:ea typeface="+mn-ea"/>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chemeClr val="dk1"/>
                </a:solidFill>
                <a:latin typeface="+mn-lt"/>
                <a:ea typeface="+mn-ea"/>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algn="ctr">
              <a:spcAft>
                <a:spcPts val="600"/>
              </a:spcAft>
            </a:pPr>
            <a:r>
              <a:rPr lang="en-US" dirty="0" smtClean="0">
                <a:latin typeface="Aharoni" panose="02010803020104030203" pitchFamily="2" charset="-79"/>
                <a:cs typeface="Aharoni" panose="02010803020104030203" pitchFamily="2" charset="-79"/>
              </a:rPr>
              <a:t>Trees</a:t>
            </a:r>
            <a:endParaRPr lang="en-US" dirty="0">
              <a:latin typeface="Aharoni" panose="02010803020104030203" pitchFamily="2" charset="-79"/>
              <a:cs typeface="Aharoni" panose="02010803020104030203" pitchFamily="2" charset="-79"/>
            </a:endParaRPr>
          </a:p>
        </p:txBody>
      </p:sp>
      <p:sp>
        <p:nvSpPr>
          <p:cNvPr id="22" name="Content Placeholder 5"/>
          <p:cNvSpPr txBox="1">
            <a:spLocks/>
          </p:cNvSpPr>
          <p:nvPr>
            <p:custDataLst>
              <p:tags r:id="rId17"/>
            </p:custDataLst>
          </p:nvPr>
        </p:nvSpPr>
        <p:spPr>
          <a:xfrm>
            <a:off x="3821461" y="1731961"/>
            <a:ext cx="1839859" cy="348871"/>
          </a:xfrm>
          <a:prstGeom prst="rect">
            <a:avLst/>
          </a:prstGeom>
        </p:spPr>
        <p:style>
          <a:lnRef idx="2">
            <a:schemeClr val="dk1"/>
          </a:lnRef>
          <a:fillRef idx="1">
            <a:schemeClr val="lt1"/>
          </a:fillRef>
          <a:effectRef idx="0">
            <a:schemeClr val="dk1"/>
          </a:effectRef>
          <a:fontRef idx="minor">
            <a:schemeClr val="dk1"/>
          </a:fontRef>
        </p:style>
        <p:txBody>
          <a:bodyPr vert="horz" lIns="0" tIns="45720" rIns="0" bIns="45720" rtlCol="0">
            <a:no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dk1"/>
                </a:solidFill>
                <a:latin typeface="+mn-lt"/>
                <a:ea typeface="+mn-ea"/>
                <a:cs typeface="+mn-cs"/>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chemeClr val="dk1"/>
                </a:solidFill>
                <a:latin typeface="+mn-lt"/>
                <a:ea typeface="+mn-ea"/>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chemeClr val="dk1"/>
                </a:solidFill>
                <a:latin typeface="+mn-lt"/>
                <a:ea typeface="+mn-ea"/>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chemeClr val="dk1"/>
                </a:solidFill>
                <a:latin typeface="+mn-lt"/>
                <a:ea typeface="+mn-ea"/>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algn="ctr">
              <a:spcAft>
                <a:spcPts val="600"/>
              </a:spcAft>
            </a:pPr>
            <a:r>
              <a:rPr lang="en-US" dirty="0" smtClean="0">
                <a:latin typeface="Aharoni" panose="02010803020104030203" pitchFamily="2" charset="-79"/>
                <a:cs typeface="Aharoni" panose="02010803020104030203" pitchFamily="2" charset="-79"/>
              </a:rPr>
              <a:t>Slime Mold</a:t>
            </a:r>
            <a:endParaRPr lang="en-US" dirty="0">
              <a:latin typeface="Aharoni" panose="02010803020104030203" pitchFamily="2" charset="-79"/>
              <a:cs typeface="Aharoni" panose="02010803020104030203" pitchFamily="2" charset="-79"/>
            </a:endParaRPr>
          </a:p>
        </p:txBody>
      </p:sp>
      <p:pic>
        <p:nvPicPr>
          <p:cNvPr id="2050" name="Picture 2" descr="rectangular maze with dotted path leading from entry to exit"/>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042691" y="613363"/>
            <a:ext cx="3623998" cy="2569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1755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Generic BFS algorithm pseudocode</a:t>
            </a:r>
            <a:endParaRPr lang="en-US" dirty="0"/>
          </a:p>
        </p:txBody>
      </p:sp>
      <p:sp>
        <p:nvSpPr>
          <p:cNvPr id="3" name="Content Placeholder 2"/>
          <p:cNvSpPr>
            <a:spLocks noGrp="1"/>
          </p:cNvSpPr>
          <p:nvPr>
            <p:ph sz="quarter" idx="10"/>
          </p:nvPr>
        </p:nvSpPr>
        <p:spPr/>
        <p:txBody>
          <a:bodyPr/>
          <a:lstStyle/>
          <a:p>
            <a:pPr>
              <a:buFont typeface="+mj-lt"/>
              <a:buAutoNum type="arabicPeriod"/>
            </a:pPr>
            <a:r>
              <a:rPr lang="en-US" dirty="0" smtClean="0"/>
              <a:t>Make an empty queue to store places we want to visit in the future</a:t>
            </a:r>
          </a:p>
          <a:p>
            <a:pPr>
              <a:buFont typeface="+mj-lt"/>
              <a:buAutoNum type="arabicPeriod"/>
            </a:pPr>
            <a:r>
              <a:rPr lang="en-US" dirty="0" err="1" smtClean="0"/>
              <a:t>Enqueue</a:t>
            </a:r>
            <a:r>
              <a:rPr lang="en-US" dirty="0" smtClean="0"/>
              <a:t> the starting location</a:t>
            </a:r>
          </a:p>
          <a:p>
            <a:pPr>
              <a:buFont typeface="+mj-lt"/>
              <a:buAutoNum type="arabicPeriod"/>
            </a:pPr>
            <a:r>
              <a:rPr lang="en-US" dirty="0" smtClean="0"/>
              <a:t>While the queue is not empty (and/or until you reach a desired destination):</a:t>
            </a:r>
          </a:p>
          <a:p>
            <a:pPr lvl="2"/>
            <a:r>
              <a:rPr lang="en-US" dirty="0" err="1" smtClean="0"/>
              <a:t>Dequeue</a:t>
            </a:r>
            <a:r>
              <a:rPr lang="en-US" dirty="0" smtClean="0"/>
              <a:t> a location</a:t>
            </a:r>
          </a:p>
          <a:p>
            <a:pPr lvl="2"/>
            <a:r>
              <a:rPr lang="en-US" dirty="0" smtClean="0"/>
              <a:t>Mark that location as visited</a:t>
            </a:r>
          </a:p>
          <a:p>
            <a:pPr lvl="2"/>
            <a:r>
              <a:rPr lang="en-US" dirty="0" err="1" smtClean="0"/>
              <a:t>Enqueue</a:t>
            </a:r>
            <a:r>
              <a:rPr lang="en-US" dirty="0" smtClean="0"/>
              <a:t> all the neighbors of that location</a:t>
            </a:r>
            <a:endParaRPr lang="en-US" dirty="0"/>
          </a:p>
        </p:txBody>
      </p:sp>
    </p:spTree>
    <p:extLst>
      <p:ext uri="{BB962C8B-B14F-4D97-AF65-F5344CB8AC3E}">
        <p14:creationId xmlns:p14="http://schemas.microsoft.com/office/powerpoint/2010/main" val="3515003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smtClean="0"/>
              <a:t>Breadth-First Search in a </a:t>
            </a:r>
            <a:r>
              <a:rPr lang="en-US" u="sng" dirty="0" smtClean="0"/>
              <a:t>Graph</a:t>
            </a:r>
            <a:endParaRPr lang="en-US" u="sng" dirty="0"/>
          </a:p>
        </p:txBody>
      </p:sp>
      <p:sp>
        <p:nvSpPr>
          <p:cNvPr id="5" name="Text Placeholder 4"/>
          <p:cNvSpPr>
            <a:spLocks noGrp="1"/>
          </p:cNvSpPr>
          <p:nvPr>
            <p:ph type="body" sz="half" idx="2"/>
            <p:custDataLst>
              <p:tags r:id="rId2"/>
            </p:custDataLst>
          </p:nvPr>
        </p:nvSpPr>
        <p:spPr/>
        <p:txBody>
          <a:bodyPr/>
          <a:lstStyle/>
          <a:p>
            <a:r>
              <a:rPr lang="en-US" dirty="0" smtClean="0"/>
              <a:t>Graph algorithms</a:t>
            </a:r>
            <a:endParaRPr lang="en-US" dirty="0"/>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2546527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custDataLst>
              <p:tags r:id="rId1"/>
            </p:custDataLst>
          </p:nvPr>
        </p:nvSpPr>
        <p:spPr>
          <a:xfrm>
            <a:off x="1485879" y="657910"/>
            <a:ext cx="6171572" cy="406265"/>
          </a:xfrm>
        </p:spPr>
        <p:txBody>
          <a:bodyPr>
            <a:spAutoFit/>
          </a:bodyPr>
          <a:lstStyle/>
          <a:p>
            <a:pPr lvl="0"/>
            <a:r>
              <a:rPr lang="en-US"/>
              <a:t>Breadth-First Search</a:t>
            </a:r>
          </a:p>
        </p:txBody>
      </p:sp>
      <p:sp>
        <p:nvSpPr>
          <p:cNvPr id="3" name="Freeform 2"/>
          <p:cNvSpPr/>
          <p:nvPr>
            <p:custDataLst>
              <p:tags r:id="rId2"/>
            </p:custDataLst>
          </p:nvPr>
        </p:nvSpPr>
        <p:spPr>
          <a:xfrm>
            <a:off x="177165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6029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7165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6029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4893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3757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4893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3757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7165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6029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7165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4893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cxnSp>
        <p:nvCxnSpPr>
          <p:cNvPr id="15" name="Straight Arrow Connector 14"/>
          <p:cNvCxnSpPr>
            <a:stCxn id="5" idx="10"/>
            <a:endCxn id="6" idx="6"/>
          </p:cNvCxnSpPr>
          <p:nvPr>
            <p:custDataLst>
              <p:tags r:id="rId14"/>
            </p:custDataLst>
          </p:nvPr>
        </p:nvCxnSpPr>
        <p:spPr>
          <a:xfrm>
            <a:off x="2082690" y="2333070"/>
            <a:ext cx="777600" cy="0"/>
          </a:xfrm>
          <a:prstGeom prst="straightConnector1">
            <a:avLst/>
          </a:prstGeom>
          <a:noFill/>
          <a:ln w="12700">
            <a:solidFill>
              <a:srgbClr val="000000"/>
            </a:solidFill>
            <a:prstDash val="solid"/>
          </a:ln>
        </p:spPr>
      </p:cxnSp>
      <p:cxnSp>
        <p:nvCxnSpPr>
          <p:cNvPr id="16" name="Straight Arrow Connector 15"/>
          <p:cNvCxnSpPr>
            <a:stCxn id="6" idx="9"/>
            <a:endCxn id="14" idx="5"/>
          </p:cNvCxnSpPr>
          <p:nvPr>
            <p:custDataLst>
              <p:tags r:id="rId15"/>
            </p:custDataLst>
          </p:nvPr>
        </p:nvCxnSpPr>
        <p:spPr>
          <a:xfrm>
            <a:off x="3125784" y="2443044"/>
            <a:ext cx="868694" cy="868694"/>
          </a:xfrm>
          <a:prstGeom prst="straightConnector1">
            <a:avLst/>
          </a:prstGeom>
          <a:noFill/>
          <a:ln w="0">
            <a:solidFill>
              <a:srgbClr val="000000"/>
            </a:solidFill>
            <a:prstDash val="solid"/>
          </a:ln>
        </p:spPr>
      </p:cxnSp>
      <p:cxnSp>
        <p:nvCxnSpPr>
          <p:cNvPr id="17" name="Straight Arrow Connector 16"/>
          <p:cNvCxnSpPr>
            <a:stCxn id="13" idx="11"/>
            <a:endCxn id="12" idx="7"/>
          </p:cNvCxnSpPr>
          <p:nvPr>
            <p:custDataLst>
              <p:tags r:id="rId16"/>
            </p:custDataLst>
          </p:nvPr>
        </p:nvCxnSpPr>
        <p:spPr>
          <a:xfrm flipV="1">
            <a:off x="2037144" y="3531683"/>
            <a:ext cx="868694" cy="868694"/>
          </a:xfrm>
          <a:prstGeom prst="straightConnector1">
            <a:avLst/>
          </a:prstGeom>
          <a:noFill/>
          <a:ln w="0">
            <a:solidFill>
              <a:srgbClr val="000000"/>
            </a:solidFill>
            <a:prstDash val="solid"/>
          </a:ln>
        </p:spPr>
      </p:cxnSp>
      <p:cxnSp>
        <p:nvCxnSpPr>
          <p:cNvPr id="18" name="Straight Arrow Connector 17"/>
          <p:cNvCxnSpPr>
            <a:stCxn id="11" idx="8"/>
            <a:endCxn id="13" idx="4"/>
          </p:cNvCxnSpPr>
          <p:nvPr>
            <p:custDataLst>
              <p:tags r:id="rId17"/>
            </p:custDataLst>
          </p:nvPr>
        </p:nvCxnSpPr>
        <p:spPr>
          <a:xfrm>
            <a:off x="1927170" y="3577231"/>
            <a:ext cx="0" cy="777599"/>
          </a:xfrm>
          <a:prstGeom prst="straightConnector1">
            <a:avLst/>
          </a:prstGeom>
          <a:noFill/>
          <a:ln w="0">
            <a:solidFill>
              <a:srgbClr val="000000"/>
            </a:solidFill>
            <a:prstDash val="solid"/>
          </a:ln>
        </p:spPr>
      </p:cxnSp>
      <p:cxnSp>
        <p:nvCxnSpPr>
          <p:cNvPr id="19" name="Straight Arrow Connector 18"/>
          <p:cNvCxnSpPr>
            <a:stCxn id="5" idx="8"/>
            <a:endCxn id="11" idx="4"/>
          </p:cNvCxnSpPr>
          <p:nvPr>
            <p:custDataLst>
              <p:tags r:id="rId18"/>
            </p:custDataLst>
          </p:nvPr>
        </p:nvCxnSpPr>
        <p:spPr>
          <a:xfrm>
            <a:off x="1927170" y="2488590"/>
            <a:ext cx="0" cy="777600"/>
          </a:xfrm>
          <a:prstGeom prst="straightConnector1">
            <a:avLst/>
          </a:prstGeom>
          <a:noFill/>
          <a:ln w="12700">
            <a:solidFill>
              <a:srgbClr val="000000"/>
            </a:solidFill>
            <a:prstDash val="solid"/>
          </a:ln>
        </p:spPr>
      </p:cxnSp>
      <p:cxnSp>
        <p:nvCxnSpPr>
          <p:cNvPr id="20" name="Straight Arrow Connector 19"/>
          <p:cNvCxnSpPr>
            <a:stCxn id="4" idx="8"/>
            <a:endCxn id="6" idx="4"/>
          </p:cNvCxnSpPr>
          <p:nvPr>
            <p:custDataLst>
              <p:tags r:id="rId19"/>
            </p:custDataLst>
          </p:nvPr>
        </p:nvCxnSpPr>
        <p:spPr>
          <a:xfrm>
            <a:off x="3015810" y="1399950"/>
            <a:ext cx="0" cy="777600"/>
          </a:xfrm>
          <a:prstGeom prst="straightConnector1">
            <a:avLst/>
          </a:prstGeom>
          <a:noFill/>
          <a:ln w="0">
            <a:solidFill>
              <a:srgbClr val="000000"/>
            </a:solidFill>
            <a:prstDash val="solid"/>
          </a:ln>
        </p:spPr>
      </p:cxnSp>
      <p:cxnSp>
        <p:nvCxnSpPr>
          <p:cNvPr id="21" name="Straight Arrow Connector 20"/>
          <p:cNvCxnSpPr>
            <a:stCxn id="8" idx="7"/>
            <a:endCxn id="6" idx="11"/>
          </p:cNvCxnSpPr>
          <p:nvPr>
            <p:custDataLst>
              <p:tags r:id="rId20"/>
            </p:custDataLst>
          </p:nvPr>
        </p:nvCxnSpPr>
        <p:spPr>
          <a:xfrm flipH="1">
            <a:off x="3125784" y="1354404"/>
            <a:ext cx="1957334" cy="868694"/>
          </a:xfrm>
          <a:prstGeom prst="straightConnector1">
            <a:avLst/>
          </a:prstGeom>
          <a:noFill/>
          <a:ln w="0">
            <a:solidFill>
              <a:srgbClr val="000000"/>
            </a:solidFill>
            <a:prstDash val="solid"/>
          </a:ln>
        </p:spPr>
      </p:cxnSp>
      <p:cxnSp>
        <p:nvCxnSpPr>
          <p:cNvPr id="22" name="Straight Arrow Connector 21"/>
          <p:cNvCxnSpPr>
            <a:stCxn id="7" idx="6"/>
            <a:endCxn id="4" idx="10"/>
          </p:cNvCxnSpPr>
          <p:nvPr>
            <p:custDataLst>
              <p:tags r:id="rId21"/>
            </p:custDataLst>
          </p:nvPr>
        </p:nvCxnSpPr>
        <p:spPr>
          <a:xfrm flipH="1">
            <a:off x="3171330" y="1244430"/>
            <a:ext cx="777600" cy="0"/>
          </a:xfrm>
          <a:prstGeom prst="straightConnector1">
            <a:avLst/>
          </a:prstGeom>
          <a:noFill/>
          <a:ln w="0">
            <a:solidFill>
              <a:srgbClr val="000000"/>
            </a:solidFill>
            <a:prstDash val="solid"/>
          </a:ln>
        </p:spPr>
      </p:cxnSp>
      <p:cxnSp>
        <p:nvCxnSpPr>
          <p:cNvPr id="23" name="Straight Arrow Connector 22"/>
          <p:cNvCxnSpPr>
            <a:stCxn id="7" idx="10"/>
            <a:endCxn id="8" idx="6"/>
          </p:cNvCxnSpPr>
          <p:nvPr>
            <p:custDataLst>
              <p:tags r:id="rId22"/>
            </p:custDataLst>
          </p:nvPr>
        </p:nvCxnSpPr>
        <p:spPr>
          <a:xfrm>
            <a:off x="4259970" y="1244430"/>
            <a:ext cx="777600" cy="0"/>
          </a:xfrm>
          <a:prstGeom prst="straightConnector1">
            <a:avLst/>
          </a:prstGeom>
          <a:noFill/>
          <a:ln w="0">
            <a:solidFill>
              <a:srgbClr val="000000"/>
            </a:solidFill>
            <a:prstDash val="solid"/>
          </a:ln>
        </p:spPr>
      </p:cxnSp>
      <p:cxnSp>
        <p:nvCxnSpPr>
          <p:cNvPr id="24" name="Straight Arrow Connector 23"/>
          <p:cNvCxnSpPr>
            <a:stCxn id="3" idx="9"/>
            <a:endCxn id="6" idx="5"/>
          </p:cNvCxnSpPr>
          <p:nvPr>
            <p:custDataLst>
              <p:tags r:id="rId23"/>
            </p:custDataLst>
          </p:nvPr>
        </p:nvCxnSpPr>
        <p:spPr>
          <a:xfrm>
            <a:off x="2037144" y="1354404"/>
            <a:ext cx="868694" cy="868694"/>
          </a:xfrm>
          <a:prstGeom prst="straightConnector1">
            <a:avLst/>
          </a:prstGeom>
          <a:noFill/>
          <a:ln w="0">
            <a:solidFill>
              <a:srgbClr val="000000"/>
            </a:solidFill>
            <a:prstDash val="solid"/>
          </a:ln>
        </p:spPr>
      </p:cxnSp>
      <p:cxnSp>
        <p:nvCxnSpPr>
          <p:cNvPr id="25" name="Straight Arrow Connector 24"/>
          <p:cNvCxnSpPr>
            <a:stCxn id="3" idx="10"/>
            <a:endCxn id="4" idx="6"/>
          </p:cNvCxnSpPr>
          <p:nvPr>
            <p:custDataLst>
              <p:tags r:id="rId24"/>
            </p:custDataLst>
          </p:nvPr>
        </p:nvCxnSpPr>
        <p:spPr>
          <a:xfrm>
            <a:off x="2082690" y="1244430"/>
            <a:ext cx="777600" cy="0"/>
          </a:xfrm>
          <a:prstGeom prst="straightConnector1">
            <a:avLst/>
          </a:prstGeom>
          <a:noFill/>
          <a:ln w="0">
            <a:solidFill>
              <a:srgbClr val="000000"/>
            </a:solidFill>
            <a:prstDash val="solid"/>
          </a:ln>
        </p:spPr>
      </p:cxnSp>
      <p:cxnSp>
        <p:nvCxnSpPr>
          <p:cNvPr id="26" name="Straight Arrow Connector 25"/>
          <p:cNvCxnSpPr>
            <a:stCxn id="14" idx="11"/>
            <a:endCxn id="10" idx="7"/>
          </p:cNvCxnSpPr>
          <p:nvPr>
            <p:custDataLst>
              <p:tags r:id="rId25"/>
            </p:custDataLst>
          </p:nvPr>
        </p:nvCxnSpPr>
        <p:spPr>
          <a:xfrm flipV="1">
            <a:off x="4214424" y="2443044"/>
            <a:ext cx="868694" cy="868694"/>
          </a:xfrm>
          <a:prstGeom prst="straightConnector1">
            <a:avLst/>
          </a:prstGeom>
          <a:noFill/>
          <a:ln w="0">
            <a:solidFill>
              <a:srgbClr val="000000"/>
            </a:solidFill>
            <a:prstDash val="solid"/>
          </a:ln>
        </p:spPr>
      </p:cxnSp>
      <p:cxnSp>
        <p:nvCxnSpPr>
          <p:cNvPr id="27" name="Straight Arrow Connector 26"/>
          <p:cNvCxnSpPr>
            <a:stCxn id="9" idx="8"/>
            <a:endCxn id="14" idx="4"/>
          </p:cNvCxnSpPr>
          <p:nvPr>
            <p:custDataLst>
              <p:tags r:id="rId26"/>
            </p:custDataLst>
          </p:nvPr>
        </p:nvCxnSpPr>
        <p:spPr>
          <a:xfrm>
            <a:off x="4104450" y="2488590"/>
            <a:ext cx="0" cy="777600"/>
          </a:xfrm>
          <a:prstGeom prst="straightConnector1">
            <a:avLst/>
          </a:prstGeom>
          <a:noFill/>
          <a:ln w="0">
            <a:solidFill>
              <a:srgbClr val="000000"/>
            </a:solidFill>
            <a:prstDash val="solid"/>
          </a:ln>
        </p:spPr>
      </p:cxnSp>
      <p:cxnSp>
        <p:nvCxnSpPr>
          <p:cNvPr id="28" name="Straight Arrow Connector 27"/>
          <p:cNvCxnSpPr>
            <a:stCxn id="9" idx="10"/>
            <a:endCxn id="10" idx="6"/>
          </p:cNvCxnSpPr>
          <p:nvPr>
            <p:custDataLst>
              <p:tags r:id="rId27"/>
            </p:custDataLst>
          </p:nvPr>
        </p:nvCxnSpPr>
        <p:spPr>
          <a:xfrm>
            <a:off x="4259970" y="2333070"/>
            <a:ext cx="777600" cy="0"/>
          </a:xfrm>
          <a:prstGeom prst="straightConnector1">
            <a:avLst/>
          </a:prstGeom>
          <a:noFill/>
          <a:ln w="0">
            <a:solidFill>
              <a:srgbClr val="000000"/>
            </a:solidFill>
            <a:prstDash val="solid"/>
          </a:ln>
        </p:spPr>
      </p:cxnSp>
      <p:cxnSp>
        <p:nvCxnSpPr>
          <p:cNvPr id="29" name="Straight Arrow Connector 28"/>
          <p:cNvCxnSpPr>
            <a:stCxn id="9" idx="7"/>
            <a:endCxn id="11" idx="11"/>
          </p:cNvCxnSpPr>
          <p:nvPr>
            <p:custDataLst>
              <p:tags r:id="rId28"/>
            </p:custDataLst>
          </p:nvPr>
        </p:nvCxnSpPr>
        <p:spPr>
          <a:xfrm flipH="1">
            <a:off x="2037144" y="2443044"/>
            <a:ext cx="1957334" cy="868694"/>
          </a:xfrm>
          <a:prstGeom prst="straightConnector1">
            <a:avLst/>
          </a:prstGeom>
          <a:noFill/>
          <a:ln w="12700">
            <a:solidFill>
              <a:srgbClr val="000000"/>
            </a:solidFill>
            <a:prstDash val="solid"/>
          </a:ln>
        </p:spPr>
      </p:cxnSp>
      <p:cxnSp>
        <p:nvCxnSpPr>
          <p:cNvPr id="30" name="Straight Arrow Connector 29"/>
          <p:cNvCxnSpPr>
            <a:stCxn id="4" idx="9"/>
            <a:endCxn id="10" idx="5"/>
          </p:cNvCxnSpPr>
          <p:nvPr>
            <p:custDataLst>
              <p:tags r:id="rId29"/>
            </p:custDataLst>
          </p:nvPr>
        </p:nvCxnSpPr>
        <p:spPr>
          <a:xfrm>
            <a:off x="3125784" y="1354404"/>
            <a:ext cx="1957334" cy="868694"/>
          </a:xfrm>
          <a:prstGeom prst="straightConnector1">
            <a:avLst/>
          </a:prstGeom>
          <a:noFill/>
          <a:ln w="0">
            <a:solidFill>
              <a:srgbClr val="000000"/>
            </a:solidFill>
            <a:prstDash val="solid"/>
          </a:ln>
        </p:spPr>
      </p:cxnSp>
      <p:sp>
        <p:nvSpPr>
          <p:cNvPr id="31" name="Rectangle 30"/>
          <p:cNvSpPr/>
          <p:nvPr>
            <p:custDataLst>
              <p:tags r:id="rId30"/>
            </p:custDataLst>
          </p:nvPr>
        </p:nvSpPr>
        <p:spPr>
          <a:xfrm>
            <a:off x="5625628" y="417924"/>
            <a:ext cx="3200401" cy="143612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BFS is useful for finding the </a:t>
            </a:r>
            <a:r>
              <a:rPr lang="en-US" b="1" u="sng" dirty="0" smtClean="0"/>
              <a:t>shortest path</a:t>
            </a:r>
            <a:r>
              <a:rPr lang="en-US" b="1" dirty="0" smtClean="0"/>
              <a:t> between two nodes (in an unweighted, or equally-weighted graph).</a:t>
            </a:r>
          </a:p>
        </p:txBody>
      </p:sp>
    </p:spTree>
    <p:extLst>
      <p:ext uri="{BB962C8B-B14F-4D97-AF65-F5344CB8AC3E}">
        <p14:creationId xmlns:p14="http://schemas.microsoft.com/office/powerpoint/2010/main" val="31162053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custDataLst>
              <p:tags r:id="rId1"/>
            </p:custDataLst>
          </p:nvPr>
        </p:nvSpPr>
        <p:spPr>
          <a:xfrm>
            <a:off x="1485879" y="657910"/>
            <a:ext cx="6171572" cy="406265"/>
          </a:xfrm>
        </p:spPr>
        <p:txBody>
          <a:bodyPr>
            <a:spAutoFit/>
          </a:bodyPr>
          <a:lstStyle/>
          <a:p>
            <a:pPr lvl="0"/>
            <a:r>
              <a:rPr lang="en-US"/>
              <a:t>Breadth-First Search</a:t>
            </a:r>
          </a:p>
        </p:txBody>
      </p:sp>
      <p:sp>
        <p:nvSpPr>
          <p:cNvPr id="3" name="Freeform 2"/>
          <p:cNvSpPr/>
          <p:nvPr>
            <p:custDataLst>
              <p:tags r:id="rId2"/>
            </p:custDataLst>
          </p:nvPr>
        </p:nvSpPr>
        <p:spPr>
          <a:xfrm>
            <a:off x="177165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6029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7165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6029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4893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3757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4893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3757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7165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6029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7165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4893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cxnSp>
        <p:nvCxnSpPr>
          <p:cNvPr id="15" name="Straight Arrow Connector 14"/>
          <p:cNvCxnSpPr>
            <a:stCxn id="5" idx="10"/>
            <a:endCxn id="6" idx="6"/>
          </p:cNvCxnSpPr>
          <p:nvPr>
            <p:custDataLst>
              <p:tags r:id="rId14"/>
            </p:custDataLst>
          </p:nvPr>
        </p:nvCxnSpPr>
        <p:spPr>
          <a:xfrm>
            <a:off x="2082690" y="2333070"/>
            <a:ext cx="777600" cy="0"/>
          </a:xfrm>
          <a:prstGeom prst="straightConnector1">
            <a:avLst/>
          </a:prstGeom>
          <a:noFill/>
          <a:ln w="63500">
            <a:solidFill>
              <a:srgbClr val="FF0000"/>
            </a:solidFill>
            <a:prstDash val="solid"/>
          </a:ln>
        </p:spPr>
      </p:cxnSp>
      <p:cxnSp>
        <p:nvCxnSpPr>
          <p:cNvPr id="16" name="Straight Arrow Connector 15"/>
          <p:cNvCxnSpPr>
            <a:stCxn id="6" idx="9"/>
            <a:endCxn id="14" idx="5"/>
          </p:cNvCxnSpPr>
          <p:nvPr>
            <p:custDataLst>
              <p:tags r:id="rId15"/>
            </p:custDataLst>
          </p:nvPr>
        </p:nvCxnSpPr>
        <p:spPr>
          <a:xfrm>
            <a:off x="3125784" y="2443044"/>
            <a:ext cx="868694" cy="868694"/>
          </a:xfrm>
          <a:prstGeom prst="straightConnector1">
            <a:avLst/>
          </a:prstGeom>
          <a:noFill/>
          <a:ln w="0">
            <a:solidFill>
              <a:srgbClr val="000000"/>
            </a:solidFill>
            <a:prstDash val="solid"/>
          </a:ln>
        </p:spPr>
      </p:cxnSp>
      <p:cxnSp>
        <p:nvCxnSpPr>
          <p:cNvPr id="17" name="Straight Arrow Connector 16"/>
          <p:cNvCxnSpPr>
            <a:stCxn id="13" idx="11"/>
            <a:endCxn id="12" idx="7"/>
          </p:cNvCxnSpPr>
          <p:nvPr>
            <p:custDataLst>
              <p:tags r:id="rId16"/>
            </p:custDataLst>
          </p:nvPr>
        </p:nvCxnSpPr>
        <p:spPr>
          <a:xfrm flipV="1">
            <a:off x="2037144" y="3531683"/>
            <a:ext cx="868694" cy="868694"/>
          </a:xfrm>
          <a:prstGeom prst="straightConnector1">
            <a:avLst/>
          </a:prstGeom>
          <a:noFill/>
          <a:ln w="0">
            <a:solidFill>
              <a:srgbClr val="000000"/>
            </a:solidFill>
            <a:prstDash val="solid"/>
          </a:ln>
        </p:spPr>
      </p:cxnSp>
      <p:cxnSp>
        <p:nvCxnSpPr>
          <p:cNvPr id="18" name="Straight Arrow Connector 17"/>
          <p:cNvCxnSpPr>
            <a:stCxn id="11" idx="8"/>
            <a:endCxn id="13" idx="4"/>
          </p:cNvCxnSpPr>
          <p:nvPr>
            <p:custDataLst>
              <p:tags r:id="rId17"/>
            </p:custDataLst>
          </p:nvPr>
        </p:nvCxnSpPr>
        <p:spPr>
          <a:xfrm>
            <a:off x="1927170" y="3577231"/>
            <a:ext cx="0" cy="777599"/>
          </a:xfrm>
          <a:prstGeom prst="straightConnector1">
            <a:avLst/>
          </a:prstGeom>
          <a:noFill/>
          <a:ln w="0">
            <a:solidFill>
              <a:srgbClr val="000000"/>
            </a:solidFill>
            <a:prstDash val="solid"/>
          </a:ln>
        </p:spPr>
      </p:cxnSp>
      <p:cxnSp>
        <p:nvCxnSpPr>
          <p:cNvPr id="19" name="Straight Arrow Connector 18"/>
          <p:cNvCxnSpPr>
            <a:stCxn id="5" idx="8"/>
            <a:endCxn id="11" idx="4"/>
          </p:cNvCxnSpPr>
          <p:nvPr>
            <p:custDataLst>
              <p:tags r:id="rId18"/>
            </p:custDataLst>
          </p:nvPr>
        </p:nvCxnSpPr>
        <p:spPr>
          <a:xfrm>
            <a:off x="1927170" y="2488590"/>
            <a:ext cx="0" cy="777600"/>
          </a:xfrm>
          <a:prstGeom prst="straightConnector1">
            <a:avLst/>
          </a:prstGeom>
          <a:noFill/>
          <a:ln w="63500">
            <a:solidFill>
              <a:srgbClr val="FF0000"/>
            </a:solidFill>
            <a:prstDash val="solid"/>
          </a:ln>
        </p:spPr>
      </p:cxnSp>
      <p:cxnSp>
        <p:nvCxnSpPr>
          <p:cNvPr id="20" name="Straight Arrow Connector 19"/>
          <p:cNvCxnSpPr>
            <a:stCxn id="4" idx="8"/>
            <a:endCxn id="6" idx="4"/>
          </p:cNvCxnSpPr>
          <p:nvPr>
            <p:custDataLst>
              <p:tags r:id="rId19"/>
            </p:custDataLst>
          </p:nvPr>
        </p:nvCxnSpPr>
        <p:spPr>
          <a:xfrm>
            <a:off x="3015810" y="1399950"/>
            <a:ext cx="0" cy="777600"/>
          </a:xfrm>
          <a:prstGeom prst="straightConnector1">
            <a:avLst/>
          </a:prstGeom>
          <a:noFill/>
          <a:ln w="0">
            <a:solidFill>
              <a:srgbClr val="000000"/>
            </a:solidFill>
            <a:prstDash val="solid"/>
          </a:ln>
        </p:spPr>
      </p:cxnSp>
      <p:cxnSp>
        <p:nvCxnSpPr>
          <p:cNvPr id="21" name="Straight Arrow Connector 20"/>
          <p:cNvCxnSpPr>
            <a:stCxn id="8" idx="7"/>
            <a:endCxn id="6" idx="11"/>
          </p:cNvCxnSpPr>
          <p:nvPr>
            <p:custDataLst>
              <p:tags r:id="rId20"/>
            </p:custDataLst>
          </p:nvPr>
        </p:nvCxnSpPr>
        <p:spPr>
          <a:xfrm flipH="1">
            <a:off x="3125784" y="1354404"/>
            <a:ext cx="1957334" cy="868694"/>
          </a:xfrm>
          <a:prstGeom prst="straightConnector1">
            <a:avLst/>
          </a:prstGeom>
          <a:noFill/>
          <a:ln w="0">
            <a:solidFill>
              <a:srgbClr val="000000"/>
            </a:solidFill>
            <a:prstDash val="solid"/>
          </a:ln>
        </p:spPr>
      </p:cxnSp>
      <p:cxnSp>
        <p:nvCxnSpPr>
          <p:cNvPr id="22" name="Straight Arrow Connector 21"/>
          <p:cNvCxnSpPr>
            <a:stCxn id="7" idx="6"/>
            <a:endCxn id="4" idx="10"/>
          </p:cNvCxnSpPr>
          <p:nvPr>
            <p:custDataLst>
              <p:tags r:id="rId21"/>
            </p:custDataLst>
          </p:nvPr>
        </p:nvCxnSpPr>
        <p:spPr>
          <a:xfrm flipH="1">
            <a:off x="3171330" y="1244430"/>
            <a:ext cx="777600" cy="0"/>
          </a:xfrm>
          <a:prstGeom prst="straightConnector1">
            <a:avLst/>
          </a:prstGeom>
          <a:noFill/>
          <a:ln w="0">
            <a:solidFill>
              <a:srgbClr val="000000"/>
            </a:solidFill>
            <a:prstDash val="solid"/>
          </a:ln>
        </p:spPr>
      </p:cxnSp>
      <p:cxnSp>
        <p:nvCxnSpPr>
          <p:cNvPr id="23" name="Straight Arrow Connector 22"/>
          <p:cNvCxnSpPr>
            <a:stCxn id="7" idx="10"/>
            <a:endCxn id="8" idx="6"/>
          </p:cNvCxnSpPr>
          <p:nvPr>
            <p:custDataLst>
              <p:tags r:id="rId22"/>
            </p:custDataLst>
          </p:nvPr>
        </p:nvCxnSpPr>
        <p:spPr>
          <a:xfrm>
            <a:off x="4259970" y="1244430"/>
            <a:ext cx="777600" cy="0"/>
          </a:xfrm>
          <a:prstGeom prst="straightConnector1">
            <a:avLst/>
          </a:prstGeom>
          <a:noFill/>
          <a:ln w="0">
            <a:solidFill>
              <a:srgbClr val="000000"/>
            </a:solidFill>
            <a:prstDash val="solid"/>
          </a:ln>
        </p:spPr>
      </p:cxnSp>
      <p:cxnSp>
        <p:nvCxnSpPr>
          <p:cNvPr id="24" name="Straight Arrow Connector 23"/>
          <p:cNvCxnSpPr>
            <a:stCxn id="3" idx="9"/>
            <a:endCxn id="6" idx="5"/>
          </p:cNvCxnSpPr>
          <p:nvPr>
            <p:custDataLst>
              <p:tags r:id="rId23"/>
            </p:custDataLst>
          </p:nvPr>
        </p:nvCxnSpPr>
        <p:spPr>
          <a:xfrm>
            <a:off x="2037144" y="1354404"/>
            <a:ext cx="868694" cy="868694"/>
          </a:xfrm>
          <a:prstGeom prst="straightConnector1">
            <a:avLst/>
          </a:prstGeom>
          <a:noFill/>
          <a:ln w="0">
            <a:solidFill>
              <a:srgbClr val="000000"/>
            </a:solidFill>
            <a:prstDash val="solid"/>
          </a:ln>
        </p:spPr>
      </p:cxnSp>
      <p:cxnSp>
        <p:nvCxnSpPr>
          <p:cNvPr id="25" name="Straight Arrow Connector 24"/>
          <p:cNvCxnSpPr>
            <a:stCxn id="3" idx="10"/>
            <a:endCxn id="4" idx="6"/>
          </p:cNvCxnSpPr>
          <p:nvPr>
            <p:custDataLst>
              <p:tags r:id="rId24"/>
            </p:custDataLst>
          </p:nvPr>
        </p:nvCxnSpPr>
        <p:spPr>
          <a:xfrm>
            <a:off x="2082690" y="1244430"/>
            <a:ext cx="777600" cy="0"/>
          </a:xfrm>
          <a:prstGeom prst="straightConnector1">
            <a:avLst/>
          </a:prstGeom>
          <a:noFill/>
          <a:ln w="0">
            <a:solidFill>
              <a:srgbClr val="000000"/>
            </a:solidFill>
            <a:prstDash val="solid"/>
          </a:ln>
        </p:spPr>
      </p:cxnSp>
      <p:cxnSp>
        <p:nvCxnSpPr>
          <p:cNvPr id="26" name="Straight Arrow Connector 25"/>
          <p:cNvCxnSpPr>
            <a:stCxn id="14" idx="11"/>
            <a:endCxn id="10" idx="7"/>
          </p:cNvCxnSpPr>
          <p:nvPr>
            <p:custDataLst>
              <p:tags r:id="rId25"/>
            </p:custDataLst>
          </p:nvPr>
        </p:nvCxnSpPr>
        <p:spPr>
          <a:xfrm flipV="1">
            <a:off x="4214424" y="2443044"/>
            <a:ext cx="868694" cy="868694"/>
          </a:xfrm>
          <a:prstGeom prst="straightConnector1">
            <a:avLst/>
          </a:prstGeom>
          <a:noFill/>
          <a:ln w="0">
            <a:solidFill>
              <a:srgbClr val="000000"/>
            </a:solidFill>
            <a:prstDash val="solid"/>
          </a:ln>
        </p:spPr>
      </p:cxnSp>
      <p:cxnSp>
        <p:nvCxnSpPr>
          <p:cNvPr id="27" name="Straight Arrow Connector 26"/>
          <p:cNvCxnSpPr>
            <a:stCxn id="9" idx="8"/>
            <a:endCxn id="14" idx="4"/>
          </p:cNvCxnSpPr>
          <p:nvPr>
            <p:custDataLst>
              <p:tags r:id="rId26"/>
            </p:custDataLst>
          </p:nvPr>
        </p:nvCxnSpPr>
        <p:spPr>
          <a:xfrm>
            <a:off x="4104450" y="2488590"/>
            <a:ext cx="0" cy="777600"/>
          </a:xfrm>
          <a:prstGeom prst="straightConnector1">
            <a:avLst/>
          </a:prstGeom>
          <a:noFill/>
          <a:ln w="0">
            <a:solidFill>
              <a:srgbClr val="000000"/>
            </a:solidFill>
            <a:prstDash val="solid"/>
          </a:ln>
        </p:spPr>
      </p:cxnSp>
      <p:cxnSp>
        <p:nvCxnSpPr>
          <p:cNvPr id="28" name="Straight Arrow Connector 27"/>
          <p:cNvCxnSpPr>
            <a:stCxn id="9" idx="10"/>
            <a:endCxn id="10" idx="6"/>
          </p:cNvCxnSpPr>
          <p:nvPr>
            <p:custDataLst>
              <p:tags r:id="rId27"/>
            </p:custDataLst>
          </p:nvPr>
        </p:nvCxnSpPr>
        <p:spPr>
          <a:xfrm>
            <a:off x="4259970" y="2333070"/>
            <a:ext cx="777600" cy="0"/>
          </a:xfrm>
          <a:prstGeom prst="straightConnector1">
            <a:avLst/>
          </a:prstGeom>
          <a:noFill/>
          <a:ln w="0">
            <a:solidFill>
              <a:srgbClr val="000000"/>
            </a:solidFill>
            <a:prstDash val="solid"/>
          </a:ln>
        </p:spPr>
      </p:cxnSp>
      <p:cxnSp>
        <p:nvCxnSpPr>
          <p:cNvPr id="29" name="Straight Arrow Connector 28"/>
          <p:cNvCxnSpPr>
            <a:stCxn id="9" idx="7"/>
            <a:endCxn id="11" idx="11"/>
          </p:cNvCxnSpPr>
          <p:nvPr>
            <p:custDataLst>
              <p:tags r:id="rId28"/>
            </p:custDataLst>
          </p:nvPr>
        </p:nvCxnSpPr>
        <p:spPr>
          <a:xfrm flipH="1">
            <a:off x="2037144" y="2443044"/>
            <a:ext cx="1957334" cy="868694"/>
          </a:xfrm>
          <a:prstGeom prst="straightConnector1">
            <a:avLst/>
          </a:prstGeom>
          <a:noFill/>
          <a:ln w="63500">
            <a:solidFill>
              <a:srgbClr val="FF0000"/>
            </a:solidFill>
            <a:prstDash val="solid"/>
          </a:ln>
        </p:spPr>
      </p:cxnSp>
      <p:cxnSp>
        <p:nvCxnSpPr>
          <p:cNvPr id="30" name="Straight Arrow Connector 29"/>
          <p:cNvCxnSpPr>
            <a:stCxn id="4" idx="9"/>
            <a:endCxn id="10" idx="5"/>
          </p:cNvCxnSpPr>
          <p:nvPr>
            <p:custDataLst>
              <p:tags r:id="rId29"/>
            </p:custDataLst>
          </p:nvPr>
        </p:nvCxnSpPr>
        <p:spPr>
          <a:xfrm>
            <a:off x="3125784" y="1354404"/>
            <a:ext cx="1957334" cy="868694"/>
          </a:xfrm>
          <a:prstGeom prst="straightConnector1">
            <a:avLst/>
          </a:prstGeom>
          <a:noFill/>
          <a:ln w="0">
            <a:solidFill>
              <a:srgbClr val="000000"/>
            </a:solidFill>
            <a:prstDash val="solid"/>
          </a:ln>
        </p:spPr>
      </p:cxnSp>
      <p:sp>
        <p:nvSpPr>
          <p:cNvPr id="31" name="Rectangle 30"/>
          <p:cNvSpPr/>
          <p:nvPr>
            <p:custDataLst>
              <p:tags r:id="rId30"/>
            </p:custDataLst>
          </p:nvPr>
        </p:nvSpPr>
        <p:spPr>
          <a:xfrm>
            <a:off x="5729018" y="1977061"/>
            <a:ext cx="3008672" cy="2331532"/>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en-US" dirty="0" smtClean="0"/>
              <a:t>Example: What is the shortest way to go from F to G?</a:t>
            </a:r>
          </a:p>
          <a:p>
            <a:endParaRPr lang="en-US" dirty="0"/>
          </a:p>
          <a:p>
            <a:r>
              <a:rPr lang="en-US" dirty="0" smtClean="0"/>
              <a:t>One way (not the shortest):   F</a:t>
            </a:r>
            <a:r>
              <a:rPr lang="en-US" dirty="0" smtClean="0">
                <a:sym typeface="Wingdings" panose="05000000000000000000" pitchFamily="2" charset="2"/>
              </a:rPr>
              <a:t> </a:t>
            </a:r>
            <a:r>
              <a:rPr lang="en-US" dirty="0">
                <a:sym typeface="Wingdings" panose="05000000000000000000" pitchFamily="2" charset="2"/>
              </a:rPr>
              <a:t> </a:t>
            </a:r>
            <a:r>
              <a:rPr lang="en-US" dirty="0" smtClean="0"/>
              <a:t>E</a:t>
            </a:r>
            <a:r>
              <a:rPr lang="en-US" dirty="0" smtClean="0">
                <a:sym typeface="Wingdings" panose="05000000000000000000" pitchFamily="2" charset="2"/>
              </a:rPr>
              <a:t> </a:t>
            </a:r>
            <a:r>
              <a:rPr lang="en-US" dirty="0">
                <a:sym typeface="Wingdings" panose="05000000000000000000" pitchFamily="2" charset="2"/>
              </a:rPr>
              <a:t> </a:t>
            </a:r>
            <a:r>
              <a:rPr lang="en-US" dirty="0" smtClean="0"/>
              <a:t>I </a:t>
            </a:r>
            <a:r>
              <a:rPr lang="en-US" dirty="0" smtClean="0">
                <a:sym typeface="Wingdings" panose="05000000000000000000" pitchFamily="2" charset="2"/>
              </a:rPr>
              <a:t> </a:t>
            </a:r>
            <a:r>
              <a:rPr lang="en-US" dirty="0" smtClean="0"/>
              <a:t>G   </a:t>
            </a:r>
            <a:r>
              <a:rPr lang="en-US" b="1" dirty="0" smtClean="0">
                <a:solidFill>
                  <a:srgbClr val="FF0000"/>
                </a:solidFill>
              </a:rPr>
              <a:t>3 edges</a:t>
            </a:r>
          </a:p>
        </p:txBody>
      </p:sp>
      <p:sp>
        <p:nvSpPr>
          <p:cNvPr id="32" name="Rectangle 31"/>
          <p:cNvSpPr/>
          <p:nvPr>
            <p:custDataLst>
              <p:tags r:id="rId31"/>
            </p:custDataLst>
          </p:nvPr>
        </p:nvSpPr>
        <p:spPr>
          <a:xfrm>
            <a:off x="5625628" y="417924"/>
            <a:ext cx="3200401" cy="143612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BFS is useful for finding the </a:t>
            </a:r>
            <a:r>
              <a:rPr lang="en-US" b="1" u="sng" dirty="0" smtClean="0"/>
              <a:t>shortest path</a:t>
            </a:r>
            <a:r>
              <a:rPr lang="en-US" b="1" dirty="0" smtClean="0"/>
              <a:t> between two nodes (in an unweighted, or equally-weighted graph).</a:t>
            </a:r>
          </a:p>
        </p:txBody>
      </p:sp>
    </p:spTree>
    <p:extLst>
      <p:ext uri="{BB962C8B-B14F-4D97-AF65-F5344CB8AC3E}">
        <p14:creationId xmlns:p14="http://schemas.microsoft.com/office/powerpoint/2010/main" val="1953276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custDataLst>
              <p:tags r:id="rId1"/>
            </p:custDataLst>
          </p:nvPr>
        </p:nvSpPr>
        <p:spPr>
          <a:xfrm>
            <a:off x="1485879" y="657910"/>
            <a:ext cx="6171572" cy="406265"/>
          </a:xfrm>
        </p:spPr>
        <p:txBody>
          <a:bodyPr>
            <a:spAutoFit/>
          </a:bodyPr>
          <a:lstStyle/>
          <a:p>
            <a:pPr lvl="0"/>
            <a:r>
              <a:rPr lang="en-US" dirty="0"/>
              <a:t>Breadth-First Search</a:t>
            </a:r>
          </a:p>
        </p:txBody>
      </p:sp>
      <p:sp>
        <p:nvSpPr>
          <p:cNvPr id="3" name="Freeform 2"/>
          <p:cNvSpPr/>
          <p:nvPr>
            <p:custDataLst>
              <p:tags r:id="rId2"/>
            </p:custDataLst>
          </p:nvPr>
        </p:nvSpPr>
        <p:spPr>
          <a:xfrm>
            <a:off x="177165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6029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7165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6029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4893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3757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4893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3757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7165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6029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7165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4893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cxnSp>
        <p:nvCxnSpPr>
          <p:cNvPr id="15" name="Straight Arrow Connector 14"/>
          <p:cNvCxnSpPr>
            <a:stCxn id="5" idx="10"/>
            <a:endCxn id="6" idx="6"/>
          </p:cNvCxnSpPr>
          <p:nvPr>
            <p:custDataLst>
              <p:tags r:id="rId14"/>
            </p:custDataLst>
          </p:nvPr>
        </p:nvCxnSpPr>
        <p:spPr>
          <a:xfrm>
            <a:off x="2082690" y="2333070"/>
            <a:ext cx="777600" cy="0"/>
          </a:xfrm>
          <a:prstGeom prst="straightConnector1">
            <a:avLst/>
          </a:prstGeom>
          <a:noFill/>
          <a:ln w="12700">
            <a:solidFill>
              <a:srgbClr val="000000"/>
            </a:solidFill>
            <a:prstDash val="solid"/>
          </a:ln>
        </p:spPr>
      </p:cxnSp>
      <p:cxnSp>
        <p:nvCxnSpPr>
          <p:cNvPr id="16" name="Straight Arrow Connector 15"/>
          <p:cNvCxnSpPr>
            <a:stCxn id="6" idx="9"/>
            <a:endCxn id="14" idx="5"/>
          </p:cNvCxnSpPr>
          <p:nvPr>
            <p:custDataLst>
              <p:tags r:id="rId15"/>
            </p:custDataLst>
          </p:nvPr>
        </p:nvCxnSpPr>
        <p:spPr>
          <a:xfrm>
            <a:off x="3125784" y="2443044"/>
            <a:ext cx="868694" cy="868694"/>
          </a:xfrm>
          <a:prstGeom prst="straightConnector1">
            <a:avLst/>
          </a:prstGeom>
          <a:noFill/>
          <a:ln w="63500">
            <a:solidFill>
              <a:srgbClr val="7030A0"/>
            </a:solidFill>
            <a:prstDash val="solid"/>
          </a:ln>
        </p:spPr>
      </p:cxnSp>
      <p:cxnSp>
        <p:nvCxnSpPr>
          <p:cNvPr id="17" name="Straight Arrow Connector 16"/>
          <p:cNvCxnSpPr>
            <a:stCxn id="13" idx="11"/>
            <a:endCxn id="12" idx="7"/>
          </p:cNvCxnSpPr>
          <p:nvPr>
            <p:custDataLst>
              <p:tags r:id="rId16"/>
            </p:custDataLst>
          </p:nvPr>
        </p:nvCxnSpPr>
        <p:spPr>
          <a:xfrm flipV="1">
            <a:off x="2037144" y="3531683"/>
            <a:ext cx="868694" cy="868694"/>
          </a:xfrm>
          <a:prstGeom prst="straightConnector1">
            <a:avLst/>
          </a:prstGeom>
          <a:noFill/>
          <a:ln w="0">
            <a:solidFill>
              <a:srgbClr val="000000"/>
            </a:solidFill>
            <a:prstDash val="solid"/>
          </a:ln>
        </p:spPr>
      </p:cxnSp>
      <p:cxnSp>
        <p:nvCxnSpPr>
          <p:cNvPr id="18" name="Straight Arrow Connector 17"/>
          <p:cNvCxnSpPr>
            <a:stCxn id="11" idx="8"/>
            <a:endCxn id="13" idx="4"/>
          </p:cNvCxnSpPr>
          <p:nvPr>
            <p:custDataLst>
              <p:tags r:id="rId17"/>
            </p:custDataLst>
          </p:nvPr>
        </p:nvCxnSpPr>
        <p:spPr>
          <a:xfrm>
            <a:off x="1927170" y="3577231"/>
            <a:ext cx="0" cy="777599"/>
          </a:xfrm>
          <a:prstGeom prst="straightConnector1">
            <a:avLst/>
          </a:prstGeom>
          <a:noFill/>
          <a:ln w="0">
            <a:solidFill>
              <a:srgbClr val="000000"/>
            </a:solidFill>
            <a:prstDash val="solid"/>
          </a:ln>
        </p:spPr>
      </p:cxnSp>
      <p:cxnSp>
        <p:nvCxnSpPr>
          <p:cNvPr id="19" name="Straight Arrow Connector 18"/>
          <p:cNvCxnSpPr>
            <a:stCxn id="5" idx="8"/>
            <a:endCxn id="11" idx="4"/>
          </p:cNvCxnSpPr>
          <p:nvPr>
            <p:custDataLst>
              <p:tags r:id="rId18"/>
            </p:custDataLst>
          </p:nvPr>
        </p:nvCxnSpPr>
        <p:spPr>
          <a:xfrm>
            <a:off x="1927170" y="2488590"/>
            <a:ext cx="0" cy="777600"/>
          </a:xfrm>
          <a:prstGeom prst="straightConnector1">
            <a:avLst/>
          </a:prstGeom>
          <a:noFill/>
          <a:ln w="12700">
            <a:solidFill>
              <a:srgbClr val="000000"/>
            </a:solidFill>
            <a:prstDash val="solid"/>
          </a:ln>
        </p:spPr>
      </p:cxnSp>
      <p:cxnSp>
        <p:nvCxnSpPr>
          <p:cNvPr id="20" name="Straight Arrow Connector 19"/>
          <p:cNvCxnSpPr>
            <a:stCxn id="4" idx="8"/>
            <a:endCxn id="6" idx="4"/>
          </p:cNvCxnSpPr>
          <p:nvPr>
            <p:custDataLst>
              <p:tags r:id="rId19"/>
            </p:custDataLst>
          </p:nvPr>
        </p:nvCxnSpPr>
        <p:spPr>
          <a:xfrm>
            <a:off x="3015810" y="1399950"/>
            <a:ext cx="0" cy="777600"/>
          </a:xfrm>
          <a:prstGeom prst="straightConnector1">
            <a:avLst/>
          </a:prstGeom>
          <a:noFill/>
          <a:ln w="0">
            <a:solidFill>
              <a:srgbClr val="000000"/>
            </a:solidFill>
            <a:prstDash val="solid"/>
          </a:ln>
        </p:spPr>
      </p:cxnSp>
      <p:cxnSp>
        <p:nvCxnSpPr>
          <p:cNvPr id="21" name="Straight Arrow Connector 20"/>
          <p:cNvCxnSpPr>
            <a:stCxn id="8" idx="7"/>
            <a:endCxn id="6" idx="11"/>
          </p:cNvCxnSpPr>
          <p:nvPr>
            <p:custDataLst>
              <p:tags r:id="rId20"/>
            </p:custDataLst>
          </p:nvPr>
        </p:nvCxnSpPr>
        <p:spPr>
          <a:xfrm flipH="1">
            <a:off x="3125784" y="1354404"/>
            <a:ext cx="1957334" cy="868694"/>
          </a:xfrm>
          <a:prstGeom prst="straightConnector1">
            <a:avLst/>
          </a:prstGeom>
          <a:noFill/>
          <a:ln w="0">
            <a:solidFill>
              <a:srgbClr val="000000"/>
            </a:solidFill>
            <a:prstDash val="solid"/>
          </a:ln>
        </p:spPr>
      </p:cxnSp>
      <p:cxnSp>
        <p:nvCxnSpPr>
          <p:cNvPr id="22" name="Straight Arrow Connector 21"/>
          <p:cNvCxnSpPr>
            <a:stCxn id="7" idx="6"/>
            <a:endCxn id="4" idx="10"/>
          </p:cNvCxnSpPr>
          <p:nvPr>
            <p:custDataLst>
              <p:tags r:id="rId21"/>
            </p:custDataLst>
          </p:nvPr>
        </p:nvCxnSpPr>
        <p:spPr>
          <a:xfrm flipH="1">
            <a:off x="3171330" y="1244430"/>
            <a:ext cx="777600" cy="0"/>
          </a:xfrm>
          <a:prstGeom prst="straightConnector1">
            <a:avLst/>
          </a:prstGeom>
          <a:noFill/>
          <a:ln w="0">
            <a:solidFill>
              <a:srgbClr val="000000"/>
            </a:solidFill>
            <a:prstDash val="solid"/>
          </a:ln>
        </p:spPr>
      </p:cxnSp>
      <p:cxnSp>
        <p:nvCxnSpPr>
          <p:cNvPr id="23" name="Straight Arrow Connector 22"/>
          <p:cNvCxnSpPr>
            <a:stCxn id="7" idx="10"/>
            <a:endCxn id="8" idx="6"/>
          </p:cNvCxnSpPr>
          <p:nvPr>
            <p:custDataLst>
              <p:tags r:id="rId22"/>
            </p:custDataLst>
          </p:nvPr>
        </p:nvCxnSpPr>
        <p:spPr>
          <a:xfrm>
            <a:off x="4259970" y="1244430"/>
            <a:ext cx="777600" cy="0"/>
          </a:xfrm>
          <a:prstGeom prst="straightConnector1">
            <a:avLst/>
          </a:prstGeom>
          <a:noFill/>
          <a:ln w="0">
            <a:solidFill>
              <a:srgbClr val="000000"/>
            </a:solidFill>
            <a:prstDash val="solid"/>
          </a:ln>
        </p:spPr>
      </p:cxnSp>
      <p:cxnSp>
        <p:nvCxnSpPr>
          <p:cNvPr id="24" name="Straight Arrow Connector 23"/>
          <p:cNvCxnSpPr>
            <a:stCxn id="3" idx="9"/>
            <a:endCxn id="6" idx="5"/>
          </p:cNvCxnSpPr>
          <p:nvPr>
            <p:custDataLst>
              <p:tags r:id="rId23"/>
            </p:custDataLst>
          </p:nvPr>
        </p:nvCxnSpPr>
        <p:spPr>
          <a:xfrm>
            <a:off x="2037144" y="1354404"/>
            <a:ext cx="868694" cy="868694"/>
          </a:xfrm>
          <a:prstGeom prst="straightConnector1">
            <a:avLst/>
          </a:prstGeom>
          <a:noFill/>
          <a:ln w="0">
            <a:solidFill>
              <a:srgbClr val="000000"/>
            </a:solidFill>
            <a:prstDash val="solid"/>
          </a:ln>
        </p:spPr>
      </p:cxnSp>
      <p:cxnSp>
        <p:nvCxnSpPr>
          <p:cNvPr id="25" name="Straight Arrow Connector 24"/>
          <p:cNvCxnSpPr>
            <a:stCxn id="3" idx="10"/>
            <a:endCxn id="4" idx="6"/>
          </p:cNvCxnSpPr>
          <p:nvPr>
            <p:custDataLst>
              <p:tags r:id="rId24"/>
            </p:custDataLst>
          </p:nvPr>
        </p:nvCxnSpPr>
        <p:spPr>
          <a:xfrm>
            <a:off x="2082690" y="1244430"/>
            <a:ext cx="777600" cy="0"/>
          </a:xfrm>
          <a:prstGeom prst="straightConnector1">
            <a:avLst/>
          </a:prstGeom>
          <a:noFill/>
          <a:ln w="0">
            <a:solidFill>
              <a:srgbClr val="000000"/>
            </a:solidFill>
            <a:prstDash val="solid"/>
          </a:ln>
        </p:spPr>
      </p:cxnSp>
      <p:cxnSp>
        <p:nvCxnSpPr>
          <p:cNvPr id="26" name="Straight Arrow Connector 25"/>
          <p:cNvCxnSpPr>
            <a:stCxn id="14" idx="11"/>
            <a:endCxn id="10" idx="7"/>
          </p:cNvCxnSpPr>
          <p:nvPr>
            <p:custDataLst>
              <p:tags r:id="rId25"/>
            </p:custDataLst>
          </p:nvPr>
        </p:nvCxnSpPr>
        <p:spPr>
          <a:xfrm flipV="1">
            <a:off x="4214424" y="2443044"/>
            <a:ext cx="868694" cy="868694"/>
          </a:xfrm>
          <a:prstGeom prst="straightConnector1">
            <a:avLst/>
          </a:prstGeom>
          <a:noFill/>
          <a:ln w="0">
            <a:solidFill>
              <a:srgbClr val="000000"/>
            </a:solidFill>
            <a:prstDash val="solid"/>
          </a:ln>
        </p:spPr>
      </p:cxnSp>
      <p:cxnSp>
        <p:nvCxnSpPr>
          <p:cNvPr id="27" name="Straight Arrow Connector 26"/>
          <p:cNvCxnSpPr>
            <a:stCxn id="9" idx="8"/>
            <a:endCxn id="14" idx="4"/>
          </p:cNvCxnSpPr>
          <p:nvPr>
            <p:custDataLst>
              <p:tags r:id="rId26"/>
            </p:custDataLst>
          </p:nvPr>
        </p:nvCxnSpPr>
        <p:spPr>
          <a:xfrm>
            <a:off x="4104450" y="2488590"/>
            <a:ext cx="0" cy="777600"/>
          </a:xfrm>
          <a:prstGeom prst="straightConnector1">
            <a:avLst/>
          </a:prstGeom>
          <a:noFill/>
          <a:ln w="63500">
            <a:solidFill>
              <a:srgbClr val="7030A0"/>
            </a:solidFill>
            <a:prstDash val="solid"/>
          </a:ln>
        </p:spPr>
      </p:cxnSp>
      <p:cxnSp>
        <p:nvCxnSpPr>
          <p:cNvPr id="28" name="Straight Arrow Connector 27"/>
          <p:cNvCxnSpPr>
            <a:stCxn id="9" idx="10"/>
            <a:endCxn id="10" idx="6"/>
          </p:cNvCxnSpPr>
          <p:nvPr>
            <p:custDataLst>
              <p:tags r:id="rId27"/>
            </p:custDataLst>
          </p:nvPr>
        </p:nvCxnSpPr>
        <p:spPr>
          <a:xfrm>
            <a:off x="4259970" y="2333070"/>
            <a:ext cx="777600" cy="0"/>
          </a:xfrm>
          <a:prstGeom prst="straightConnector1">
            <a:avLst/>
          </a:prstGeom>
          <a:noFill/>
          <a:ln w="0">
            <a:solidFill>
              <a:srgbClr val="000000"/>
            </a:solidFill>
            <a:prstDash val="solid"/>
          </a:ln>
        </p:spPr>
      </p:cxnSp>
      <p:cxnSp>
        <p:nvCxnSpPr>
          <p:cNvPr id="29" name="Straight Arrow Connector 28"/>
          <p:cNvCxnSpPr>
            <a:stCxn id="9" idx="7"/>
            <a:endCxn id="11" idx="11"/>
          </p:cNvCxnSpPr>
          <p:nvPr>
            <p:custDataLst>
              <p:tags r:id="rId28"/>
            </p:custDataLst>
          </p:nvPr>
        </p:nvCxnSpPr>
        <p:spPr>
          <a:xfrm flipH="1">
            <a:off x="2037144" y="2443044"/>
            <a:ext cx="1957334" cy="868694"/>
          </a:xfrm>
          <a:prstGeom prst="straightConnector1">
            <a:avLst/>
          </a:prstGeom>
          <a:noFill/>
          <a:ln w="12700">
            <a:solidFill>
              <a:srgbClr val="000000"/>
            </a:solidFill>
            <a:prstDash val="solid"/>
          </a:ln>
        </p:spPr>
      </p:cxnSp>
      <p:cxnSp>
        <p:nvCxnSpPr>
          <p:cNvPr id="30" name="Straight Arrow Connector 29"/>
          <p:cNvCxnSpPr>
            <a:stCxn id="4" idx="9"/>
            <a:endCxn id="10" idx="5"/>
          </p:cNvCxnSpPr>
          <p:nvPr>
            <p:custDataLst>
              <p:tags r:id="rId29"/>
            </p:custDataLst>
          </p:nvPr>
        </p:nvCxnSpPr>
        <p:spPr>
          <a:xfrm>
            <a:off x="3125784" y="1354404"/>
            <a:ext cx="1957334" cy="868694"/>
          </a:xfrm>
          <a:prstGeom prst="straightConnector1">
            <a:avLst/>
          </a:prstGeom>
          <a:noFill/>
          <a:ln w="0">
            <a:solidFill>
              <a:srgbClr val="000000"/>
            </a:solidFill>
            <a:prstDash val="solid"/>
          </a:ln>
        </p:spPr>
      </p:cxnSp>
      <p:sp>
        <p:nvSpPr>
          <p:cNvPr id="32" name="Rectangle 31"/>
          <p:cNvSpPr/>
          <p:nvPr>
            <p:custDataLst>
              <p:tags r:id="rId30"/>
            </p:custDataLst>
          </p:nvPr>
        </p:nvSpPr>
        <p:spPr>
          <a:xfrm>
            <a:off x="5729018" y="1977061"/>
            <a:ext cx="3008672" cy="2331532"/>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en-US" dirty="0" smtClean="0"/>
              <a:t>Example: What is the shortest way to go from F to G?</a:t>
            </a:r>
          </a:p>
          <a:p>
            <a:endParaRPr lang="en-US" dirty="0"/>
          </a:p>
          <a:p>
            <a:r>
              <a:rPr lang="en-US" dirty="0" smtClean="0"/>
              <a:t>One way (not the shortest):   F</a:t>
            </a:r>
            <a:r>
              <a:rPr lang="en-US" dirty="0" smtClean="0">
                <a:sym typeface="Wingdings" panose="05000000000000000000" pitchFamily="2" charset="2"/>
              </a:rPr>
              <a:t> </a:t>
            </a:r>
            <a:r>
              <a:rPr lang="en-US" dirty="0">
                <a:sym typeface="Wingdings" panose="05000000000000000000" pitchFamily="2" charset="2"/>
              </a:rPr>
              <a:t> </a:t>
            </a:r>
            <a:r>
              <a:rPr lang="en-US" dirty="0" smtClean="0"/>
              <a:t>E</a:t>
            </a:r>
            <a:r>
              <a:rPr lang="en-US" dirty="0" smtClean="0">
                <a:sym typeface="Wingdings" panose="05000000000000000000" pitchFamily="2" charset="2"/>
              </a:rPr>
              <a:t> </a:t>
            </a:r>
            <a:r>
              <a:rPr lang="en-US" dirty="0">
                <a:sym typeface="Wingdings" panose="05000000000000000000" pitchFamily="2" charset="2"/>
              </a:rPr>
              <a:t> </a:t>
            </a:r>
            <a:r>
              <a:rPr lang="en-US" dirty="0" smtClean="0"/>
              <a:t>I </a:t>
            </a:r>
            <a:r>
              <a:rPr lang="en-US" dirty="0" smtClean="0">
                <a:sym typeface="Wingdings" panose="05000000000000000000" pitchFamily="2" charset="2"/>
              </a:rPr>
              <a:t> </a:t>
            </a:r>
            <a:r>
              <a:rPr lang="en-US" dirty="0" smtClean="0"/>
              <a:t>G   </a:t>
            </a:r>
            <a:r>
              <a:rPr lang="en-US" b="1" dirty="0" smtClean="0">
                <a:solidFill>
                  <a:srgbClr val="FF0000"/>
                </a:solidFill>
              </a:rPr>
              <a:t>3 edges</a:t>
            </a:r>
          </a:p>
          <a:p>
            <a:endParaRPr lang="en-US" b="1" dirty="0">
              <a:solidFill>
                <a:srgbClr val="FF0000"/>
              </a:solidFill>
            </a:endParaRPr>
          </a:p>
          <a:p>
            <a:r>
              <a:rPr lang="en-US" dirty="0"/>
              <a:t>Shortest way: </a:t>
            </a:r>
          </a:p>
          <a:p>
            <a:r>
              <a:rPr lang="en-US" dirty="0" smtClean="0"/>
              <a:t>F</a:t>
            </a:r>
            <a:r>
              <a:rPr lang="en-US" dirty="0">
                <a:sym typeface="Wingdings" panose="05000000000000000000" pitchFamily="2" charset="2"/>
              </a:rPr>
              <a:t>  </a:t>
            </a:r>
            <a:r>
              <a:rPr lang="en-US" dirty="0" smtClean="0"/>
              <a:t>K</a:t>
            </a:r>
            <a:r>
              <a:rPr lang="en-US" dirty="0">
                <a:sym typeface="Wingdings" panose="05000000000000000000" pitchFamily="2" charset="2"/>
              </a:rPr>
              <a:t>  </a:t>
            </a:r>
            <a:r>
              <a:rPr lang="en-US" dirty="0" smtClean="0"/>
              <a:t>G   </a:t>
            </a:r>
            <a:r>
              <a:rPr lang="en-US" b="1" dirty="0" smtClean="0">
                <a:solidFill>
                  <a:srgbClr val="7030A0"/>
                </a:solidFill>
              </a:rPr>
              <a:t>2 edges</a:t>
            </a:r>
            <a:endParaRPr lang="en-US" b="1" dirty="0">
              <a:solidFill>
                <a:srgbClr val="7030A0"/>
              </a:solidFill>
            </a:endParaRPr>
          </a:p>
        </p:txBody>
      </p:sp>
      <p:sp>
        <p:nvSpPr>
          <p:cNvPr id="33" name="Rectangle 32"/>
          <p:cNvSpPr/>
          <p:nvPr>
            <p:custDataLst>
              <p:tags r:id="rId31"/>
            </p:custDataLst>
          </p:nvPr>
        </p:nvSpPr>
        <p:spPr>
          <a:xfrm>
            <a:off x="5625628" y="417924"/>
            <a:ext cx="3200401" cy="143612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BFS is useful for finding the </a:t>
            </a:r>
            <a:r>
              <a:rPr lang="en-US" b="1" u="sng" dirty="0" smtClean="0"/>
              <a:t>shortest path</a:t>
            </a:r>
            <a:r>
              <a:rPr lang="en-US" b="1" dirty="0" smtClean="0"/>
              <a:t> between two nodes (in an unweighted, or equally-weighted graph).</a:t>
            </a:r>
          </a:p>
        </p:txBody>
      </p:sp>
    </p:spTree>
    <p:extLst>
      <p:ext uri="{BB962C8B-B14F-4D97-AF65-F5344CB8AC3E}">
        <p14:creationId xmlns:p14="http://schemas.microsoft.com/office/powerpoint/2010/main" val="26407655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ghlighted route from Palo Alto, CA to Yosemite National Park." title="Map of western U.S."/>
          <p:cNvPicPr>
            <a:picLocks noChangeAspect="1"/>
          </p:cNvPicPr>
          <p:nvPr>
            <p:custDataLst>
              <p:tags r:id="rId1"/>
            </p:custDataLst>
          </p:nvPr>
        </p:nvPicPr>
        <p:blipFill>
          <a:blip r:embed="rId4"/>
          <a:stretch>
            <a:fillRect/>
          </a:stretch>
        </p:blipFill>
        <p:spPr>
          <a:xfrm>
            <a:off x="1085850" y="-57150"/>
            <a:ext cx="7159104" cy="5200650"/>
          </a:xfrm>
          <a:prstGeom prst="rect">
            <a:avLst/>
          </a:prstGeom>
        </p:spPr>
      </p:pic>
      <p:sp>
        <p:nvSpPr>
          <p:cNvPr id="3" name="Rectangle 2"/>
          <p:cNvSpPr/>
          <p:nvPr>
            <p:custDataLst>
              <p:tags r:id="rId2"/>
            </p:custDataLst>
          </p:nvPr>
        </p:nvSpPr>
        <p:spPr>
          <a:xfrm>
            <a:off x="5486399" y="1543050"/>
            <a:ext cx="3008672"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BFS is useful for finding the </a:t>
            </a:r>
            <a:r>
              <a:rPr lang="en-US" b="1" u="sng" dirty="0" smtClean="0"/>
              <a:t>shortest path</a:t>
            </a:r>
            <a:r>
              <a:rPr lang="en-US" b="1" dirty="0" smtClean="0"/>
              <a:t> between two nodes.</a:t>
            </a:r>
          </a:p>
          <a:p>
            <a:pPr algn="ctr"/>
            <a:endParaRPr lang="en-US" dirty="0"/>
          </a:p>
          <a:p>
            <a:pPr algn="ctr"/>
            <a:r>
              <a:rPr lang="en-US" dirty="0" smtClean="0"/>
              <a:t>Map Example: </a:t>
            </a:r>
          </a:p>
          <a:p>
            <a:pPr algn="ctr"/>
            <a:r>
              <a:rPr lang="en-US" dirty="0"/>
              <a:t>W</a:t>
            </a:r>
            <a:r>
              <a:rPr lang="en-US" dirty="0" smtClean="0"/>
              <a:t>hat is the shortest way to go from Yosemite to Palo Alto?</a:t>
            </a:r>
          </a:p>
          <a:p>
            <a:pPr algn="ctr"/>
            <a:endParaRPr lang="en-US" dirty="0" smtClean="0"/>
          </a:p>
          <a:p>
            <a:pPr algn="ctr"/>
            <a:endParaRPr lang="en-US" dirty="0"/>
          </a:p>
          <a:p>
            <a:pPr algn="ctr"/>
            <a:endParaRPr lang="en-US" dirty="0"/>
          </a:p>
        </p:txBody>
      </p:sp>
    </p:spTree>
    <p:extLst>
      <p:ext uri="{BB962C8B-B14F-4D97-AF65-F5344CB8AC3E}">
        <p14:creationId xmlns:p14="http://schemas.microsoft.com/office/powerpoint/2010/main" val="6334038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1795140"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3" name="Freeform 2"/>
          <p:cNvSpPr/>
          <p:nvPr>
            <p:custDataLst>
              <p:tags r:id="rId2"/>
            </p:custDataLst>
          </p:nvPr>
        </p:nvSpPr>
        <p:spPr>
          <a:xfrm>
            <a:off x="2883779"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 name="Freeform 3"/>
          <p:cNvSpPr/>
          <p:nvPr>
            <p:custDataLst>
              <p:tags r:id="rId3"/>
            </p:custDataLst>
          </p:nvPr>
        </p:nvSpPr>
        <p:spPr>
          <a:xfrm>
            <a:off x="1795140"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5" name="Freeform 4"/>
          <p:cNvSpPr/>
          <p:nvPr>
            <p:custDataLst>
              <p:tags r:id="rId4"/>
            </p:custDataLst>
          </p:nvPr>
        </p:nvSpPr>
        <p:spPr>
          <a:xfrm>
            <a:off x="2883779"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6" name="Freeform 5"/>
          <p:cNvSpPr/>
          <p:nvPr>
            <p:custDataLst>
              <p:tags r:id="rId5"/>
            </p:custDataLst>
          </p:nvPr>
        </p:nvSpPr>
        <p:spPr>
          <a:xfrm>
            <a:off x="3972420"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7" name="Freeform 6"/>
          <p:cNvSpPr/>
          <p:nvPr>
            <p:custDataLst>
              <p:tags r:id="rId6"/>
            </p:custDataLst>
          </p:nvPr>
        </p:nvSpPr>
        <p:spPr>
          <a:xfrm>
            <a:off x="5061060" y="10842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8" name="Freeform 7"/>
          <p:cNvSpPr/>
          <p:nvPr>
            <p:custDataLst>
              <p:tags r:id="rId7"/>
            </p:custDataLst>
          </p:nvPr>
        </p:nvSpPr>
        <p:spPr>
          <a:xfrm>
            <a:off x="3972420"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9" name="Freeform 8"/>
          <p:cNvSpPr/>
          <p:nvPr>
            <p:custDataLst>
              <p:tags r:id="rId8"/>
            </p:custDataLst>
          </p:nvPr>
        </p:nvSpPr>
        <p:spPr>
          <a:xfrm>
            <a:off x="5061060" y="21729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0" name="Freeform 9"/>
          <p:cNvSpPr/>
          <p:nvPr>
            <p:custDataLst>
              <p:tags r:id="rId9"/>
            </p:custDataLst>
          </p:nvPr>
        </p:nvSpPr>
        <p:spPr>
          <a:xfrm>
            <a:off x="1795140" y="32615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1" name="Freeform 10"/>
          <p:cNvSpPr/>
          <p:nvPr>
            <p:custDataLst>
              <p:tags r:id="rId10"/>
            </p:custDataLst>
          </p:nvPr>
        </p:nvSpPr>
        <p:spPr>
          <a:xfrm>
            <a:off x="2883779" y="32615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2" name="Freeform 11"/>
          <p:cNvSpPr/>
          <p:nvPr>
            <p:custDataLst>
              <p:tags r:id="rId11"/>
            </p:custDataLst>
          </p:nvPr>
        </p:nvSpPr>
        <p:spPr>
          <a:xfrm>
            <a:off x="1795140" y="43502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3" name="Freeform 12"/>
          <p:cNvSpPr/>
          <p:nvPr>
            <p:custDataLst>
              <p:tags r:id="rId12"/>
            </p:custDataLst>
          </p:nvPr>
        </p:nvSpPr>
        <p:spPr>
          <a:xfrm>
            <a:off x="3972420" y="32615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14" name="Freeform 13"/>
          <p:cNvSpPr/>
          <p:nvPr>
            <p:custDataLst>
              <p:tags r:id="rId13"/>
            </p:custDataLst>
          </p:nvPr>
        </p:nvSpPr>
        <p:spPr>
          <a:xfrm>
            <a:off x="179489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88353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79489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88353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dirty="0">
                <a:solidFill>
                  <a:srgbClr val="B3B3B3"/>
                </a:solidFill>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97217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5060815" y="108404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97217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5060815" y="217268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94895" y="326132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83535" y="326132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94895" y="434996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972175" y="3261329"/>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855384" y="369054"/>
            <a:ext cx="7311535" cy="406265"/>
          </a:xfrm>
        </p:spPr>
        <p:txBody>
          <a:bodyPr wrap="square">
            <a:spAutoFit/>
          </a:bodyPr>
          <a:lstStyle/>
          <a:p>
            <a:pPr lvl="0"/>
            <a:r>
              <a:rPr lang="en-US" dirty="0" smtClean="0"/>
              <a:t>A BFS algorithm for graphs with a special property…</a:t>
            </a:r>
            <a:endParaRPr lang="en-US" dirty="0"/>
          </a:p>
        </p:txBody>
      </p:sp>
      <p:cxnSp>
        <p:nvCxnSpPr>
          <p:cNvPr id="27" name="Straight Arrow Connector 26"/>
          <p:cNvCxnSpPr>
            <a:stCxn id="16" idx="10"/>
            <a:endCxn id="17" idx="6"/>
          </p:cNvCxnSpPr>
          <p:nvPr>
            <p:custDataLst>
              <p:tags r:id="rId26"/>
            </p:custDataLst>
          </p:nvPr>
        </p:nvCxnSpPr>
        <p:spPr>
          <a:xfrm>
            <a:off x="2105935" y="2328209"/>
            <a:ext cx="777600" cy="0"/>
          </a:xfrm>
          <a:prstGeom prst="straightConnector1">
            <a:avLst/>
          </a:prstGeom>
          <a:noFill/>
          <a:ln w="0">
            <a:solidFill>
              <a:srgbClr val="B3B3B3"/>
            </a:solidFill>
            <a:prstDash val="solid"/>
          </a:ln>
        </p:spPr>
      </p:cxnSp>
      <p:cxnSp>
        <p:nvCxnSpPr>
          <p:cNvPr id="28" name="Straight Arrow Connector 27"/>
          <p:cNvCxnSpPr>
            <a:stCxn id="17" idx="9"/>
            <a:endCxn id="25" idx="5"/>
          </p:cNvCxnSpPr>
          <p:nvPr>
            <p:custDataLst>
              <p:tags r:id="rId27"/>
            </p:custDataLst>
          </p:nvPr>
        </p:nvCxnSpPr>
        <p:spPr>
          <a:xfrm>
            <a:off x="3149029" y="2438183"/>
            <a:ext cx="868694" cy="868694"/>
          </a:xfrm>
          <a:prstGeom prst="straightConnector1">
            <a:avLst/>
          </a:prstGeom>
          <a:noFill/>
          <a:ln w="0">
            <a:solidFill>
              <a:srgbClr val="B3B3B3"/>
            </a:solidFill>
            <a:prstDash val="solid"/>
          </a:ln>
        </p:spPr>
      </p:cxnSp>
      <p:cxnSp>
        <p:nvCxnSpPr>
          <p:cNvPr id="29" name="Straight Arrow Connector 28"/>
          <p:cNvCxnSpPr>
            <a:stCxn id="24" idx="11"/>
            <a:endCxn id="23" idx="7"/>
          </p:cNvCxnSpPr>
          <p:nvPr>
            <p:custDataLst>
              <p:tags r:id="rId28"/>
            </p:custDataLst>
          </p:nvPr>
        </p:nvCxnSpPr>
        <p:spPr>
          <a:xfrm flipV="1">
            <a:off x="2060389" y="3526822"/>
            <a:ext cx="868694" cy="868694"/>
          </a:xfrm>
          <a:prstGeom prst="straightConnector1">
            <a:avLst/>
          </a:prstGeom>
          <a:noFill/>
          <a:ln w="0">
            <a:solidFill>
              <a:srgbClr val="B3B3B3"/>
            </a:solidFill>
            <a:prstDash val="solid"/>
          </a:ln>
        </p:spPr>
      </p:cxnSp>
      <p:cxnSp>
        <p:nvCxnSpPr>
          <p:cNvPr id="30" name="Straight Arrow Connector 29"/>
          <p:cNvCxnSpPr>
            <a:stCxn id="22" idx="8"/>
            <a:endCxn id="24" idx="4"/>
          </p:cNvCxnSpPr>
          <p:nvPr>
            <p:custDataLst>
              <p:tags r:id="rId29"/>
            </p:custDataLst>
          </p:nvPr>
        </p:nvCxnSpPr>
        <p:spPr>
          <a:xfrm>
            <a:off x="1950415" y="3572371"/>
            <a:ext cx="0" cy="777599"/>
          </a:xfrm>
          <a:prstGeom prst="straightConnector1">
            <a:avLst/>
          </a:prstGeom>
          <a:noFill/>
          <a:ln w="0">
            <a:solidFill>
              <a:srgbClr val="B3B3B3"/>
            </a:solidFill>
            <a:prstDash val="solid"/>
          </a:ln>
        </p:spPr>
      </p:cxnSp>
      <p:cxnSp>
        <p:nvCxnSpPr>
          <p:cNvPr id="31" name="Straight Arrow Connector 30"/>
          <p:cNvCxnSpPr>
            <a:stCxn id="16" idx="8"/>
            <a:endCxn id="22" idx="4"/>
          </p:cNvCxnSpPr>
          <p:nvPr>
            <p:custDataLst>
              <p:tags r:id="rId30"/>
            </p:custDataLst>
          </p:nvPr>
        </p:nvCxnSpPr>
        <p:spPr>
          <a:xfrm>
            <a:off x="1950415" y="2483729"/>
            <a:ext cx="0" cy="777600"/>
          </a:xfrm>
          <a:prstGeom prst="straightConnector1">
            <a:avLst/>
          </a:prstGeom>
          <a:noFill/>
          <a:ln w="0">
            <a:solidFill>
              <a:srgbClr val="B3B3B3"/>
            </a:solidFill>
            <a:prstDash val="solid"/>
          </a:ln>
        </p:spPr>
      </p:cxnSp>
      <p:cxnSp>
        <p:nvCxnSpPr>
          <p:cNvPr id="32" name="Straight Arrow Connector 31"/>
          <p:cNvCxnSpPr>
            <a:stCxn id="15" idx="8"/>
            <a:endCxn id="17" idx="4"/>
          </p:cNvCxnSpPr>
          <p:nvPr>
            <p:custDataLst>
              <p:tags r:id="rId31"/>
            </p:custDataLst>
          </p:nvPr>
        </p:nvCxnSpPr>
        <p:spPr>
          <a:xfrm>
            <a:off x="3039055" y="1395089"/>
            <a:ext cx="0" cy="777600"/>
          </a:xfrm>
          <a:prstGeom prst="straightConnector1">
            <a:avLst/>
          </a:prstGeom>
          <a:noFill/>
          <a:ln w="0">
            <a:solidFill>
              <a:srgbClr val="B3B3B3"/>
            </a:solidFill>
            <a:prstDash val="solid"/>
          </a:ln>
        </p:spPr>
      </p:cxnSp>
      <p:cxnSp>
        <p:nvCxnSpPr>
          <p:cNvPr id="33" name="Straight Arrow Connector 32"/>
          <p:cNvCxnSpPr>
            <a:stCxn id="19" idx="7"/>
            <a:endCxn id="17" idx="11"/>
          </p:cNvCxnSpPr>
          <p:nvPr>
            <p:custDataLst>
              <p:tags r:id="rId32"/>
            </p:custDataLst>
          </p:nvPr>
        </p:nvCxnSpPr>
        <p:spPr>
          <a:xfrm flipH="1">
            <a:off x="3149029" y="1349543"/>
            <a:ext cx="1957334" cy="868694"/>
          </a:xfrm>
          <a:prstGeom prst="straightConnector1">
            <a:avLst/>
          </a:prstGeom>
          <a:noFill/>
          <a:ln w="0">
            <a:solidFill>
              <a:srgbClr val="B3B3B3"/>
            </a:solidFill>
            <a:prstDash val="solid"/>
          </a:ln>
        </p:spPr>
      </p:cxnSp>
      <p:cxnSp>
        <p:nvCxnSpPr>
          <p:cNvPr id="34" name="Straight Arrow Connector 33"/>
          <p:cNvCxnSpPr>
            <a:stCxn id="18" idx="6"/>
            <a:endCxn id="15" idx="10"/>
          </p:cNvCxnSpPr>
          <p:nvPr>
            <p:custDataLst>
              <p:tags r:id="rId33"/>
            </p:custDataLst>
          </p:nvPr>
        </p:nvCxnSpPr>
        <p:spPr>
          <a:xfrm flipH="1">
            <a:off x="3194575" y="1239569"/>
            <a:ext cx="777600" cy="0"/>
          </a:xfrm>
          <a:prstGeom prst="straightConnector1">
            <a:avLst/>
          </a:prstGeom>
          <a:noFill/>
          <a:ln w="0">
            <a:solidFill>
              <a:srgbClr val="B3B3B3"/>
            </a:solidFill>
            <a:prstDash val="solid"/>
          </a:ln>
        </p:spPr>
      </p:cxnSp>
      <p:cxnSp>
        <p:nvCxnSpPr>
          <p:cNvPr id="35" name="Straight Arrow Connector 34"/>
          <p:cNvCxnSpPr>
            <a:stCxn id="18" idx="10"/>
            <a:endCxn id="19" idx="6"/>
          </p:cNvCxnSpPr>
          <p:nvPr>
            <p:custDataLst>
              <p:tags r:id="rId34"/>
            </p:custDataLst>
          </p:nvPr>
        </p:nvCxnSpPr>
        <p:spPr>
          <a:xfrm>
            <a:off x="4283215" y="1239569"/>
            <a:ext cx="777600" cy="0"/>
          </a:xfrm>
          <a:prstGeom prst="straightConnector1">
            <a:avLst/>
          </a:prstGeom>
          <a:noFill/>
          <a:ln w="0">
            <a:solidFill>
              <a:srgbClr val="B3B3B3"/>
            </a:solidFill>
            <a:prstDash val="solid"/>
          </a:ln>
        </p:spPr>
      </p:cxnSp>
      <p:cxnSp>
        <p:nvCxnSpPr>
          <p:cNvPr id="36" name="Straight Arrow Connector 35"/>
          <p:cNvCxnSpPr>
            <a:stCxn id="14" idx="9"/>
            <a:endCxn id="17" idx="5"/>
          </p:cNvCxnSpPr>
          <p:nvPr>
            <p:custDataLst>
              <p:tags r:id="rId35"/>
            </p:custDataLst>
          </p:nvPr>
        </p:nvCxnSpPr>
        <p:spPr>
          <a:xfrm>
            <a:off x="2060389" y="1349543"/>
            <a:ext cx="868694" cy="868694"/>
          </a:xfrm>
          <a:prstGeom prst="straightConnector1">
            <a:avLst/>
          </a:prstGeom>
          <a:noFill/>
          <a:ln w="0">
            <a:solidFill>
              <a:srgbClr val="B3B3B3"/>
            </a:solidFill>
            <a:prstDash val="solid"/>
          </a:ln>
        </p:spPr>
      </p:cxnSp>
      <p:cxnSp>
        <p:nvCxnSpPr>
          <p:cNvPr id="37" name="Straight Arrow Connector 36"/>
          <p:cNvCxnSpPr>
            <a:stCxn id="14" idx="10"/>
            <a:endCxn id="15" idx="6"/>
          </p:cNvCxnSpPr>
          <p:nvPr>
            <p:custDataLst>
              <p:tags r:id="rId36"/>
            </p:custDataLst>
          </p:nvPr>
        </p:nvCxnSpPr>
        <p:spPr>
          <a:xfrm>
            <a:off x="2105935" y="1239569"/>
            <a:ext cx="777600" cy="0"/>
          </a:xfrm>
          <a:prstGeom prst="straightConnector1">
            <a:avLst/>
          </a:prstGeom>
          <a:noFill/>
          <a:ln w="0">
            <a:solidFill>
              <a:srgbClr val="B3B3B3"/>
            </a:solidFill>
            <a:prstDash val="solid"/>
          </a:ln>
        </p:spPr>
      </p:cxnSp>
      <p:cxnSp>
        <p:nvCxnSpPr>
          <p:cNvPr id="38" name="Straight Arrow Connector 37"/>
          <p:cNvCxnSpPr>
            <a:stCxn id="25" idx="11"/>
            <a:endCxn id="21" idx="7"/>
          </p:cNvCxnSpPr>
          <p:nvPr>
            <p:custDataLst>
              <p:tags r:id="rId37"/>
            </p:custDataLst>
          </p:nvPr>
        </p:nvCxnSpPr>
        <p:spPr>
          <a:xfrm flipV="1">
            <a:off x="4237669" y="2438183"/>
            <a:ext cx="868694" cy="868694"/>
          </a:xfrm>
          <a:prstGeom prst="straightConnector1">
            <a:avLst/>
          </a:prstGeom>
          <a:noFill/>
          <a:ln w="0">
            <a:solidFill>
              <a:srgbClr val="B3B3B3"/>
            </a:solidFill>
            <a:prstDash val="solid"/>
          </a:ln>
        </p:spPr>
      </p:cxnSp>
      <p:cxnSp>
        <p:nvCxnSpPr>
          <p:cNvPr id="39" name="Straight Arrow Connector 38"/>
          <p:cNvCxnSpPr>
            <a:stCxn id="20" idx="8"/>
            <a:endCxn id="25" idx="4"/>
          </p:cNvCxnSpPr>
          <p:nvPr>
            <p:custDataLst>
              <p:tags r:id="rId38"/>
            </p:custDataLst>
          </p:nvPr>
        </p:nvCxnSpPr>
        <p:spPr>
          <a:xfrm>
            <a:off x="4127695" y="2483729"/>
            <a:ext cx="0" cy="777600"/>
          </a:xfrm>
          <a:prstGeom prst="straightConnector1">
            <a:avLst/>
          </a:prstGeom>
          <a:noFill/>
          <a:ln w="0">
            <a:solidFill>
              <a:srgbClr val="B3B3B3"/>
            </a:solidFill>
            <a:prstDash val="solid"/>
          </a:ln>
        </p:spPr>
      </p:cxnSp>
      <p:cxnSp>
        <p:nvCxnSpPr>
          <p:cNvPr id="40" name="Straight Arrow Connector 39"/>
          <p:cNvCxnSpPr>
            <a:stCxn id="20" idx="10"/>
            <a:endCxn id="21" idx="6"/>
          </p:cNvCxnSpPr>
          <p:nvPr>
            <p:custDataLst>
              <p:tags r:id="rId39"/>
            </p:custDataLst>
          </p:nvPr>
        </p:nvCxnSpPr>
        <p:spPr>
          <a:xfrm>
            <a:off x="4283215" y="2328209"/>
            <a:ext cx="777600" cy="0"/>
          </a:xfrm>
          <a:prstGeom prst="straightConnector1">
            <a:avLst/>
          </a:prstGeom>
          <a:noFill/>
          <a:ln w="0">
            <a:solidFill>
              <a:srgbClr val="B3B3B3"/>
            </a:solidFill>
            <a:prstDash val="solid"/>
          </a:ln>
        </p:spPr>
      </p:cxnSp>
      <p:cxnSp>
        <p:nvCxnSpPr>
          <p:cNvPr id="41" name="Straight Arrow Connector 40"/>
          <p:cNvCxnSpPr>
            <a:stCxn id="20" idx="7"/>
            <a:endCxn id="22" idx="11"/>
          </p:cNvCxnSpPr>
          <p:nvPr>
            <p:custDataLst>
              <p:tags r:id="rId40"/>
            </p:custDataLst>
          </p:nvPr>
        </p:nvCxnSpPr>
        <p:spPr>
          <a:xfrm flipH="1">
            <a:off x="2060389" y="2438183"/>
            <a:ext cx="1957334" cy="868694"/>
          </a:xfrm>
          <a:prstGeom prst="straightConnector1">
            <a:avLst/>
          </a:prstGeom>
          <a:noFill/>
          <a:ln w="0">
            <a:solidFill>
              <a:srgbClr val="B3B3B3"/>
            </a:solidFill>
            <a:prstDash val="solid"/>
          </a:ln>
        </p:spPr>
      </p:cxnSp>
      <p:cxnSp>
        <p:nvCxnSpPr>
          <p:cNvPr id="42" name="Straight Arrow Connector 41"/>
          <p:cNvCxnSpPr>
            <a:stCxn id="15" idx="9"/>
            <a:endCxn id="21" idx="5"/>
          </p:cNvCxnSpPr>
          <p:nvPr>
            <p:custDataLst>
              <p:tags r:id="rId41"/>
            </p:custDataLst>
          </p:nvPr>
        </p:nvCxnSpPr>
        <p:spPr>
          <a:xfrm>
            <a:off x="3149029" y="1349543"/>
            <a:ext cx="1957334" cy="868694"/>
          </a:xfrm>
          <a:prstGeom prst="straightConnector1">
            <a:avLst/>
          </a:prstGeom>
          <a:noFill/>
          <a:ln w="0">
            <a:solidFill>
              <a:srgbClr val="B3B3B3"/>
            </a:solidFill>
            <a:prstDash val="solid"/>
          </a:ln>
        </p:spPr>
      </p:cxnSp>
      <p:sp>
        <p:nvSpPr>
          <p:cNvPr id="43" name="Straight Connector 42"/>
          <p:cNvSpPr/>
          <p:nvPr>
            <p:custDataLst>
              <p:tags r:id="rId42"/>
            </p:custDataLst>
          </p:nvPr>
        </p:nvSpPr>
        <p:spPr>
          <a:xfrm>
            <a:off x="2883535" y="434997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sp>
        <p:nvSpPr>
          <p:cNvPr id="44" name="Rectangle 43"/>
          <p:cNvSpPr/>
          <p:nvPr>
            <p:custDataLst>
              <p:tags r:id="rId43"/>
            </p:custDataLst>
          </p:nvPr>
        </p:nvSpPr>
        <p:spPr>
          <a:xfrm>
            <a:off x="5486399" y="1543050"/>
            <a:ext cx="3008672"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TO START:</a:t>
            </a:r>
          </a:p>
          <a:p>
            <a:pPr marL="257175" indent="-257175" algn="ctr">
              <a:buAutoNum type="arabicParenBoth"/>
            </a:pPr>
            <a:r>
              <a:rPr lang="en-US" dirty="0" smtClean="0"/>
              <a:t>Color all </a:t>
            </a:r>
            <a:r>
              <a:rPr lang="en-US" dirty="0"/>
              <a:t>nodes </a:t>
            </a:r>
            <a:r>
              <a:rPr lang="en-US" dirty="0" smtClean="0"/>
              <a:t>GREY to mean UNVISITED</a:t>
            </a:r>
          </a:p>
          <a:p>
            <a:pPr marL="257175" indent="-257175" algn="ctr">
              <a:buAutoNum type="arabicParenBoth"/>
            </a:pPr>
            <a:r>
              <a:rPr lang="en-US" dirty="0" smtClean="0"/>
              <a:t>Queue is empty</a:t>
            </a:r>
            <a:endParaRPr lang="en-US" dirty="0"/>
          </a:p>
        </p:txBody>
      </p:sp>
      <mc:AlternateContent xmlns:mc="http://schemas.openxmlformats.org/markup-compatibility/2006" xmlns:p14="http://schemas.microsoft.com/office/powerpoint/2010/main">
        <mc:Choice Requires="p14">
          <p:contentPart p14:bwMode="auto" r:id="rId47">
            <p14:nvContentPartPr>
              <p14:cNvPr id="47" name="Ink 46"/>
              <p14:cNvContentPartPr/>
              <p14:nvPr>
                <p:custDataLst>
                  <p:tags r:id="rId44"/>
                </p:custDataLst>
              </p14:nvPr>
            </p14:nvContentPartPr>
            <p14:xfrm>
              <a:off x="1959480" y="2403720"/>
              <a:ext cx="2005920" cy="1590120"/>
            </p14:xfrm>
          </p:contentPart>
        </mc:Choice>
        <mc:Fallback xmlns="">
          <p:pic>
            <p:nvPicPr>
              <p:cNvPr id="47" name="Ink 46"/>
              <p:cNvPicPr/>
              <p:nvPr/>
            </p:nvPicPr>
            <p:blipFill>
              <a:blip r:embed="rId48"/>
              <a:stretch>
                <a:fillRect/>
              </a:stretch>
            </p:blipFill>
            <p:spPr>
              <a:xfrm>
                <a:off x="1953000" y="2398320"/>
                <a:ext cx="2019960" cy="1598040"/>
              </a:xfrm>
              <a:prstGeom prst="rect">
                <a:avLst/>
              </a:prstGeom>
            </p:spPr>
          </p:pic>
        </mc:Fallback>
      </mc:AlternateContent>
    </p:spTree>
    <p:extLst>
      <p:ext uri="{BB962C8B-B14F-4D97-AF65-F5344CB8AC3E}">
        <p14:creationId xmlns:p14="http://schemas.microsoft.com/office/powerpoint/2010/main" val="3428737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8353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3" name="Freeform 2"/>
          <p:cNvSpPr/>
          <p:nvPr>
            <p:custDataLst>
              <p:tags r:id="rId2"/>
            </p:custDataLst>
          </p:nvPr>
        </p:nvSpPr>
        <p:spPr>
          <a:xfrm>
            <a:off x="179514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83779"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9514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83779"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7242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6106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7242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6106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9514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83779"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95140"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7242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15" name="Freeform 14"/>
          <p:cNvSpPr/>
          <p:nvPr>
            <p:custDataLst>
              <p:tags r:id="rId14"/>
            </p:custDataLst>
          </p:nvPr>
        </p:nvSpPr>
        <p:spPr>
          <a:xfrm>
            <a:off x="179489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16" name="Freeform 15"/>
          <p:cNvSpPr/>
          <p:nvPr>
            <p:custDataLst>
              <p:tags r:id="rId15"/>
            </p:custDataLst>
          </p:nvPr>
        </p:nvSpPr>
        <p:spPr>
          <a:xfrm>
            <a:off x="288353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7" name="Freeform 16"/>
          <p:cNvSpPr/>
          <p:nvPr>
            <p:custDataLst>
              <p:tags r:id="rId16"/>
            </p:custDataLst>
          </p:nvPr>
        </p:nvSpPr>
        <p:spPr>
          <a:xfrm>
            <a:off x="179489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8" name="Freeform 17"/>
          <p:cNvSpPr/>
          <p:nvPr>
            <p:custDataLst>
              <p:tags r:id="rId17"/>
            </p:custDataLst>
          </p:nvPr>
        </p:nvSpPr>
        <p:spPr>
          <a:xfrm>
            <a:off x="397217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506081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97217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506081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9489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8353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94895"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97217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cxnSp>
        <p:nvCxnSpPr>
          <p:cNvPr id="27" name="Straight Arrow Connector 26"/>
          <p:cNvCxnSpPr>
            <a:stCxn id="17" idx="10"/>
            <a:endCxn id="2" idx="6"/>
          </p:cNvCxnSpPr>
          <p:nvPr>
            <p:custDataLst>
              <p:tags r:id="rId25"/>
            </p:custDataLst>
          </p:nvPr>
        </p:nvCxnSpPr>
        <p:spPr>
          <a:xfrm>
            <a:off x="2105935" y="2333070"/>
            <a:ext cx="777600" cy="0"/>
          </a:xfrm>
          <a:prstGeom prst="straightConnector1">
            <a:avLst/>
          </a:prstGeom>
          <a:noFill/>
          <a:ln w="0">
            <a:solidFill>
              <a:srgbClr val="B3B3B3"/>
            </a:solidFill>
            <a:prstDash val="solid"/>
          </a:ln>
        </p:spPr>
      </p:cxnSp>
      <p:cxnSp>
        <p:nvCxnSpPr>
          <p:cNvPr id="28" name="Straight Arrow Connector 27"/>
          <p:cNvCxnSpPr>
            <a:stCxn id="2" idx="9"/>
            <a:endCxn id="25" idx="5"/>
          </p:cNvCxnSpPr>
          <p:nvPr>
            <p:custDataLst>
              <p:tags r:id="rId26"/>
            </p:custDataLst>
          </p:nvPr>
        </p:nvCxnSpPr>
        <p:spPr>
          <a:xfrm>
            <a:off x="3149029" y="2443044"/>
            <a:ext cx="868694" cy="868694"/>
          </a:xfrm>
          <a:prstGeom prst="straightConnector1">
            <a:avLst/>
          </a:prstGeom>
          <a:noFill/>
          <a:ln w="0">
            <a:solidFill>
              <a:srgbClr val="B3B3B3"/>
            </a:solidFill>
            <a:prstDash val="solid"/>
          </a:ln>
        </p:spPr>
      </p:cxnSp>
      <p:cxnSp>
        <p:nvCxnSpPr>
          <p:cNvPr id="29" name="Straight Arrow Connector 28"/>
          <p:cNvCxnSpPr>
            <a:stCxn id="24" idx="11"/>
            <a:endCxn id="23" idx="7"/>
          </p:cNvCxnSpPr>
          <p:nvPr>
            <p:custDataLst>
              <p:tags r:id="rId27"/>
            </p:custDataLst>
          </p:nvPr>
        </p:nvCxnSpPr>
        <p:spPr>
          <a:xfrm flipV="1">
            <a:off x="2060389" y="3531683"/>
            <a:ext cx="868694" cy="868694"/>
          </a:xfrm>
          <a:prstGeom prst="straightConnector1">
            <a:avLst/>
          </a:prstGeom>
          <a:noFill/>
          <a:ln w="0">
            <a:solidFill>
              <a:srgbClr val="B3B3B3"/>
            </a:solidFill>
            <a:prstDash val="solid"/>
          </a:ln>
        </p:spPr>
      </p:cxnSp>
      <p:cxnSp>
        <p:nvCxnSpPr>
          <p:cNvPr id="30" name="Straight Arrow Connector 29"/>
          <p:cNvCxnSpPr>
            <a:stCxn id="22" idx="8"/>
            <a:endCxn id="24" idx="4"/>
          </p:cNvCxnSpPr>
          <p:nvPr>
            <p:custDataLst>
              <p:tags r:id="rId28"/>
            </p:custDataLst>
          </p:nvPr>
        </p:nvCxnSpPr>
        <p:spPr>
          <a:xfrm>
            <a:off x="1950415" y="3577231"/>
            <a:ext cx="0" cy="777599"/>
          </a:xfrm>
          <a:prstGeom prst="straightConnector1">
            <a:avLst/>
          </a:prstGeom>
          <a:noFill/>
          <a:ln w="0">
            <a:solidFill>
              <a:srgbClr val="B3B3B3"/>
            </a:solidFill>
            <a:prstDash val="solid"/>
          </a:ln>
        </p:spPr>
      </p:cxnSp>
      <p:cxnSp>
        <p:nvCxnSpPr>
          <p:cNvPr id="31" name="Straight Arrow Connector 30"/>
          <p:cNvCxnSpPr>
            <a:stCxn id="17" idx="8"/>
            <a:endCxn id="22" idx="4"/>
          </p:cNvCxnSpPr>
          <p:nvPr>
            <p:custDataLst>
              <p:tags r:id="rId29"/>
            </p:custDataLst>
          </p:nvPr>
        </p:nvCxnSpPr>
        <p:spPr>
          <a:xfrm>
            <a:off x="1950415" y="2488590"/>
            <a:ext cx="0" cy="777600"/>
          </a:xfrm>
          <a:prstGeom prst="straightConnector1">
            <a:avLst/>
          </a:prstGeom>
          <a:noFill/>
          <a:ln w="0">
            <a:solidFill>
              <a:srgbClr val="B3B3B3"/>
            </a:solidFill>
            <a:prstDash val="solid"/>
          </a:ln>
        </p:spPr>
      </p:cxnSp>
      <p:cxnSp>
        <p:nvCxnSpPr>
          <p:cNvPr id="32" name="Straight Arrow Connector 31"/>
          <p:cNvCxnSpPr>
            <a:stCxn id="16" idx="8"/>
            <a:endCxn id="2" idx="4"/>
          </p:cNvCxnSpPr>
          <p:nvPr>
            <p:custDataLst>
              <p:tags r:id="rId30"/>
            </p:custDataLst>
          </p:nvPr>
        </p:nvCxnSpPr>
        <p:spPr>
          <a:xfrm>
            <a:off x="3039055" y="1399950"/>
            <a:ext cx="0" cy="777600"/>
          </a:xfrm>
          <a:prstGeom prst="straightConnector1">
            <a:avLst/>
          </a:prstGeom>
          <a:noFill/>
          <a:ln w="0">
            <a:solidFill>
              <a:srgbClr val="B3B3B3"/>
            </a:solidFill>
            <a:prstDash val="solid"/>
          </a:ln>
        </p:spPr>
      </p:cxnSp>
      <p:cxnSp>
        <p:nvCxnSpPr>
          <p:cNvPr id="33" name="Straight Arrow Connector 32"/>
          <p:cNvCxnSpPr>
            <a:stCxn id="19" idx="7"/>
            <a:endCxn id="2" idx="11"/>
          </p:cNvCxnSpPr>
          <p:nvPr>
            <p:custDataLst>
              <p:tags r:id="rId31"/>
            </p:custDataLst>
          </p:nvPr>
        </p:nvCxnSpPr>
        <p:spPr>
          <a:xfrm flipH="1">
            <a:off x="3149029" y="1354404"/>
            <a:ext cx="1957334" cy="868694"/>
          </a:xfrm>
          <a:prstGeom prst="straightConnector1">
            <a:avLst/>
          </a:prstGeom>
          <a:noFill/>
          <a:ln w="0">
            <a:solidFill>
              <a:srgbClr val="B3B3B3"/>
            </a:solidFill>
            <a:prstDash val="solid"/>
          </a:ln>
        </p:spPr>
      </p:cxnSp>
      <p:cxnSp>
        <p:nvCxnSpPr>
          <p:cNvPr id="34" name="Straight Arrow Connector 33"/>
          <p:cNvCxnSpPr>
            <a:stCxn id="18" idx="6"/>
            <a:endCxn id="16" idx="10"/>
          </p:cNvCxnSpPr>
          <p:nvPr>
            <p:custDataLst>
              <p:tags r:id="rId32"/>
            </p:custDataLst>
          </p:nvPr>
        </p:nvCxnSpPr>
        <p:spPr>
          <a:xfrm flipH="1">
            <a:off x="3194575" y="1244430"/>
            <a:ext cx="777600" cy="0"/>
          </a:xfrm>
          <a:prstGeom prst="straightConnector1">
            <a:avLst/>
          </a:prstGeom>
          <a:noFill/>
          <a:ln w="0">
            <a:solidFill>
              <a:srgbClr val="B3B3B3"/>
            </a:solidFill>
            <a:prstDash val="solid"/>
          </a:ln>
        </p:spPr>
      </p:cxnSp>
      <p:cxnSp>
        <p:nvCxnSpPr>
          <p:cNvPr id="35" name="Straight Arrow Connector 34"/>
          <p:cNvCxnSpPr>
            <a:stCxn id="18" idx="10"/>
            <a:endCxn id="19" idx="6"/>
          </p:cNvCxnSpPr>
          <p:nvPr>
            <p:custDataLst>
              <p:tags r:id="rId33"/>
            </p:custDataLst>
          </p:nvPr>
        </p:nvCxnSpPr>
        <p:spPr>
          <a:xfrm>
            <a:off x="4283215" y="1244430"/>
            <a:ext cx="777600" cy="0"/>
          </a:xfrm>
          <a:prstGeom prst="straightConnector1">
            <a:avLst/>
          </a:prstGeom>
          <a:noFill/>
          <a:ln w="0">
            <a:solidFill>
              <a:srgbClr val="B3B3B3"/>
            </a:solidFill>
            <a:prstDash val="solid"/>
          </a:ln>
        </p:spPr>
      </p:cxnSp>
      <p:cxnSp>
        <p:nvCxnSpPr>
          <p:cNvPr id="36" name="Straight Arrow Connector 35"/>
          <p:cNvCxnSpPr>
            <a:stCxn id="15" idx="9"/>
            <a:endCxn id="2" idx="5"/>
          </p:cNvCxnSpPr>
          <p:nvPr>
            <p:custDataLst>
              <p:tags r:id="rId34"/>
            </p:custDataLst>
          </p:nvPr>
        </p:nvCxnSpPr>
        <p:spPr>
          <a:xfrm>
            <a:off x="2060389" y="1354404"/>
            <a:ext cx="868694" cy="868694"/>
          </a:xfrm>
          <a:prstGeom prst="straightConnector1">
            <a:avLst/>
          </a:prstGeom>
          <a:noFill/>
          <a:ln w="0">
            <a:solidFill>
              <a:srgbClr val="B3B3B3"/>
            </a:solidFill>
            <a:prstDash val="solid"/>
          </a:ln>
        </p:spPr>
      </p:cxnSp>
      <p:cxnSp>
        <p:nvCxnSpPr>
          <p:cNvPr id="37" name="Straight Arrow Connector 36"/>
          <p:cNvCxnSpPr>
            <a:stCxn id="15" idx="10"/>
            <a:endCxn id="16" idx="6"/>
          </p:cNvCxnSpPr>
          <p:nvPr>
            <p:custDataLst>
              <p:tags r:id="rId35"/>
            </p:custDataLst>
          </p:nvPr>
        </p:nvCxnSpPr>
        <p:spPr>
          <a:xfrm>
            <a:off x="2105935" y="1244430"/>
            <a:ext cx="777600" cy="0"/>
          </a:xfrm>
          <a:prstGeom prst="straightConnector1">
            <a:avLst/>
          </a:prstGeom>
          <a:noFill/>
          <a:ln w="0">
            <a:solidFill>
              <a:srgbClr val="B3B3B3"/>
            </a:solidFill>
            <a:prstDash val="solid"/>
          </a:ln>
        </p:spPr>
      </p:cxnSp>
      <p:cxnSp>
        <p:nvCxnSpPr>
          <p:cNvPr id="38" name="Straight Arrow Connector 37"/>
          <p:cNvCxnSpPr>
            <a:stCxn id="25" idx="11"/>
            <a:endCxn id="21" idx="7"/>
          </p:cNvCxnSpPr>
          <p:nvPr>
            <p:custDataLst>
              <p:tags r:id="rId36"/>
            </p:custDataLst>
          </p:nvPr>
        </p:nvCxnSpPr>
        <p:spPr>
          <a:xfrm flipV="1">
            <a:off x="4237669" y="2443044"/>
            <a:ext cx="868694" cy="868694"/>
          </a:xfrm>
          <a:prstGeom prst="straightConnector1">
            <a:avLst/>
          </a:prstGeom>
          <a:noFill/>
          <a:ln w="0">
            <a:solidFill>
              <a:srgbClr val="B3B3B3"/>
            </a:solidFill>
            <a:prstDash val="solid"/>
          </a:ln>
        </p:spPr>
      </p:cxnSp>
      <p:cxnSp>
        <p:nvCxnSpPr>
          <p:cNvPr id="39" name="Straight Arrow Connector 38"/>
          <p:cNvCxnSpPr>
            <a:stCxn id="20" idx="8"/>
            <a:endCxn id="25" idx="4"/>
          </p:cNvCxnSpPr>
          <p:nvPr>
            <p:custDataLst>
              <p:tags r:id="rId37"/>
            </p:custDataLst>
          </p:nvPr>
        </p:nvCxnSpPr>
        <p:spPr>
          <a:xfrm>
            <a:off x="4127695" y="2488590"/>
            <a:ext cx="0" cy="777600"/>
          </a:xfrm>
          <a:prstGeom prst="straightConnector1">
            <a:avLst/>
          </a:prstGeom>
          <a:noFill/>
          <a:ln w="0">
            <a:solidFill>
              <a:srgbClr val="B3B3B3"/>
            </a:solidFill>
            <a:prstDash val="solid"/>
          </a:ln>
        </p:spPr>
      </p:cxnSp>
      <p:cxnSp>
        <p:nvCxnSpPr>
          <p:cNvPr id="40" name="Straight Arrow Connector 39"/>
          <p:cNvCxnSpPr>
            <a:stCxn id="20" idx="10"/>
            <a:endCxn id="21" idx="6"/>
          </p:cNvCxnSpPr>
          <p:nvPr>
            <p:custDataLst>
              <p:tags r:id="rId38"/>
            </p:custDataLst>
          </p:nvPr>
        </p:nvCxnSpPr>
        <p:spPr>
          <a:xfrm>
            <a:off x="4283215" y="2333070"/>
            <a:ext cx="777600" cy="0"/>
          </a:xfrm>
          <a:prstGeom prst="straightConnector1">
            <a:avLst/>
          </a:prstGeom>
          <a:noFill/>
          <a:ln w="0">
            <a:solidFill>
              <a:srgbClr val="B3B3B3"/>
            </a:solidFill>
            <a:prstDash val="solid"/>
          </a:ln>
        </p:spPr>
      </p:cxnSp>
      <p:cxnSp>
        <p:nvCxnSpPr>
          <p:cNvPr id="41" name="Straight Arrow Connector 40"/>
          <p:cNvCxnSpPr>
            <a:stCxn id="20" idx="7"/>
            <a:endCxn id="22" idx="11"/>
          </p:cNvCxnSpPr>
          <p:nvPr>
            <p:custDataLst>
              <p:tags r:id="rId39"/>
            </p:custDataLst>
          </p:nvPr>
        </p:nvCxnSpPr>
        <p:spPr>
          <a:xfrm flipH="1">
            <a:off x="2060389" y="2443044"/>
            <a:ext cx="1957334" cy="868694"/>
          </a:xfrm>
          <a:prstGeom prst="straightConnector1">
            <a:avLst/>
          </a:prstGeom>
          <a:noFill/>
          <a:ln w="0">
            <a:solidFill>
              <a:srgbClr val="B3B3B3"/>
            </a:solidFill>
            <a:prstDash val="solid"/>
          </a:ln>
        </p:spPr>
      </p:cxnSp>
      <p:cxnSp>
        <p:nvCxnSpPr>
          <p:cNvPr id="42" name="Straight Arrow Connector 41"/>
          <p:cNvCxnSpPr>
            <a:stCxn id="16" idx="9"/>
            <a:endCxn id="21" idx="5"/>
          </p:cNvCxnSpPr>
          <p:nvPr>
            <p:custDataLst>
              <p:tags r:id="rId40"/>
            </p:custDataLst>
          </p:nvPr>
        </p:nvCxnSpPr>
        <p:spPr>
          <a:xfrm>
            <a:off x="3149029" y="1354404"/>
            <a:ext cx="1957334" cy="868694"/>
          </a:xfrm>
          <a:prstGeom prst="straightConnector1">
            <a:avLst/>
          </a:prstGeom>
          <a:noFill/>
          <a:ln w="0">
            <a:solidFill>
              <a:srgbClr val="B3B3B3"/>
            </a:solidFill>
            <a:prstDash val="solid"/>
          </a:ln>
        </p:spPr>
      </p:cxnSp>
      <p:sp>
        <p:nvSpPr>
          <p:cNvPr id="43" name="Straight Connector 42"/>
          <p:cNvSpPr/>
          <p:nvPr>
            <p:custDataLst>
              <p:tags r:id="rId41"/>
            </p:custDataLst>
          </p:nvPr>
        </p:nvSpPr>
        <p:spPr>
          <a:xfrm>
            <a:off x="2883535"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sp>
        <p:nvSpPr>
          <p:cNvPr id="44" name="Freeform 43"/>
          <p:cNvSpPr/>
          <p:nvPr>
            <p:custDataLst>
              <p:tags r:id="rId42"/>
            </p:custDataLst>
          </p:nvPr>
        </p:nvSpPr>
        <p:spPr>
          <a:xfrm>
            <a:off x="3039055"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45" name="Rectangle 44"/>
          <p:cNvSpPr/>
          <p:nvPr>
            <p:custDataLst>
              <p:tags r:id="rId43"/>
            </p:custDataLst>
          </p:nvPr>
        </p:nvSpPr>
        <p:spPr>
          <a:xfrm>
            <a:off x="5486400" y="1543050"/>
            <a:ext cx="2986548"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a:t>TO START:</a:t>
            </a:r>
          </a:p>
          <a:p>
            <a:pPr marL="257175" indent="-257175" algn="ctr">
              <a:buAutoNum type="arabicParenBoth"/>
            </a:pPr>
            <a:r>
              <a:rPr lang="en-US" dirty="0"/>
              <a:t>Color all nodes GREY to mean UNVISITED</a:t>
            </a:r>
          </a:p>
          <a:p>
            <a:pPr marL="257175" indent="-257175" algn="ctr">
              <a:buAutoNum type="arabicParenBoth"/>
            </a:pPr>
            <a:r>
              <a:rPr lang="en-US" dirty="0"/>
              <a:t>Queue is empty</a:t>
            </a:r>
          </a:p>
          <a:p>
            <a:pPr marL="257175" indent="-257175" algn="ctr">
              <a:buAutoNum type="arabicParenBoth"/>
            </a:pPr>
            <a:r>
              <a:rPr lang="en-US" dirty="0" err="1" smtClean="0"/>
              <a:t>Enqueue</a:t>
            </a:r>
            <a:r>
              <a:rPr lang="en-US" dirty="0" smtClean="0"/>
              <a:t> the desired </a:t>
            </a:r>
            <a:r>
              <a:rPr lang="en-US" b="1" dirty="0" smtClean="0"/>
              <a:t>start </a:t>
            </a:r>
            <a:r>
              <a:rPr lang="en-US" dirty="0" smtClean="0"/>
              <a:t>node, change its color to mark it VISITED</a:t>
            </a:r>
            <a:endParaRPr lang="en-US" dirty="0">
              <a:solidFill>
                <a:srgbClr val="FFFF00"/>
              </a:solidFill>
              <a:effectLst>
                <a:outerShdw blurRad="38100" dist="38100" dir="2700000" algn="tl">
                  <a:srgbClr val="000000">
                    <a:alpha val="43137"/>
                  </a:srgbClr>
                </a:outerShdw>
              </a:effectLst>
            </a:endParaRPr>
          </a:p>
        </p:txBody>
      </p:sp>
      <p:sp>
        <p:nvSpPr>
          <p:cNvPr id="46" name="Title 25"/>
          <p:cNvSpPr txBox="1">
            <a:spLocks/>
          </p:cNvSpPr>
          <p:nvPr>
            <p:custDataLst>
              <p:tags r:id="rId44"/>
            </p:custDataLst>
          </p:nvPr>
        </p:nvSpPr>
        <p:spPr bwMode="auto">
          <a:xfrm>
            <a:off x="855384" y="369054"/>
            <a:ext cx="7311535"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spAutoFit/>
          </a:bodyPr>
          <a:lst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a:lstStyle>
          <a:p>
            <a:r>
              <a:rPr lang="en-US" smtClean="0"/>
              <a:t>A BFS algorithm for graphs with a special property…</a:t>
            </a:r>
            <a:endParaRPr lang="en-US" dirty="0"/>
          </a:p>
        </p:txBody>
      </p:sp>
    </p:spTree>
    <p:extLst>
      <p:ext uri="{BB962C8B-B14F-4D97-AF65-F5344CB8AC3E}">
        <p14:creationId xmlns:p14="http://schemas.microsoft.com/office/powerpoint/2010/main" val="17376830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8353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3" name="Freeform 2"/>
          <p:cNvSpPr/>
          <p:nvPr>
            <p:custDataLst>
              <p:tags r:id="rId2"/>
            </p:custDataLst>
          </p:nvPr>
        </p:nvSpPr>
        <p:spPr>
          <a:xfrm>
            <a:off x="179514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2883779"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179514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2883779"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397242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5061060"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397242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5061060"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179514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2883779"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1795140"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3972420"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15" name="Freeform 14"/>
          <p:cNvSpPr/>
          <p:nvPr>
            <p:custDataLst>
              <p:tags r:id="rId14"/>
            </p:custDataLst>
          </p:nvPr>
        </p:nvSpPr>
        <p:spPr>
          <a:xfrm>
            <a:off x="179489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16" name="Freeform 15"/>
          <p:cNvSpPr/>
          <p:nvPr>
            <p:custDataLst>
              <p:tags r:id="rId15"/>
            </p:custDataLst>
          </p:nvPr>
        </p:nvSpPr>
        <p:spPr>
          <a:xfrm>
            <a:off x="288353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7" name="Freeform 16"/>
          <p:cNvSpPr/>
          <p:nvPr>
            <p:custDataLst>
              <p:tags r:id="rId16"/>
            </p:custDataLst>
          </p:nvPr>
        </p:nvSpPr>
        <p:spPr>
          <a:xfrm>
            <a:off x="179489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8" name="Freeform 17"/>
          <p:cNvSpPr/>
          <p:nvPr>
            <p:custDataLst>
              <p:tags r:id="rId17"/>
            </p:custDataLst>
          </p:nvPr>
        </p:nvSpPr>
        <p:spPr>
          <a:xfrm>
            <a:off x="397217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5060815"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97217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5060815"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9489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8353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94895"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972175"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cxnSp>
        <p:nvCxnSpPr>
          <p:cNvPr id="27" name="Straight Arrow Connector 26"/>
          <p:cNvCxnSpPr>
            <a:stCxn id="17" idx="10"/>
            <a:endCxn id="2" idx="6"/>
          </p:cNvCxnSpPr>
          <p:nvPr>
            <p:custDataLst>
              <p:tags r:id="rId25"/>
            </p:custDataLst>
          </p:nvPr>
        </p:nvCxnSpPr>
        <p:spPr>
          <a:xfrm>
            <a:off x="2105935" y="2333070"/>
            <a:ext cx="777600" cy="0"/>
          </a:xfrm>
          <a:prstGeom prst="straightConnector1">
            <a:avLst/>
          </a:prstGeom>
          <a:noFill/>
          <a:ln w="0">
            <a:solidFill>
              <a:srgbClr val="B3B3B3"/>
            </a:solidFill>
            <a:prstDash val="solid"/>
          </a:ln>
        </p:spPr>
      </p:cxnSp>
      <p:cxnSp>
        <p:nvCxnSpPr>
          <p:cNvPr id="28" name="Straight Arrow Connector 27"/>
          <p:cNvCxnSpPr>
            <a:stCxn id="2" idx="9"/>
            <a:endCxn id="25" idx="5"/>
          </p:cNvCxnSpPr>
          <p:nvPr>
            <p:custDataLst>
              <p:tags r:id="rId26"/>
            </p:custDataLst>
          </p:nvPr>
        </p:nvCxnSpPr>
        <p:spPr>
          <a:xfrm>
            <a:off x="3149029" y="2443044"/>
            <a:ext cx="868694" cy="868694"/>
          </a:xfrm>
          <a:prstGeom prst="straightConnector1">
            <a:avLst/>
          </a:prstGeom>
          <a:noFill/>
          <a:ln w="0">
            <a:solidFill>
              <a:srgbClr val="B3B3B3"/>
            </a:solidFill>
            <a:prstDash val="solid"/>
          </a:ln>
        </p:spPr>
      </p:cxnSp>
      <p:cxnSp>
        <p:nvCxnSpPr>
          <p:cNvPr id="29" name="Straight Arrow Connector 28"/>
          <p:cNvCxnSpPr>
            <a:stCxn id="24" idx="11"/>
            <a:endCxn id="23" idx="7"/>
          </p:cNvCxnSpPr>
          <p:nvPr>
            <p:custDataLst>
              <p:tags r:id="rId27"/>
            </p:custDataLst>
          </p:nvPr>
        </p:nvCxnSpPr>
        <p:spPr>
          <a:xfrm flipV="1">
            <a:off x="2060389" y="3531683"/>
            <a:ext cx="868694" cy="868694"/>
          </a:xfrm>
          <a:prstGeom prst="straightConnector1">
            <a:avLst/>
          </a:prstGeom>
          <a:noFill/>
          <a:ln w="0">
            <a:solidFill>
              <a:srgbClr val="B3B3B3"/>
            </a:solidFill>
            <a:prstDash val="solid"/>
          </a:ln>
        </p:spPr>
      </p:cxnSp>
      <p:cxnSp>
        <p:nvCxnSpPr>
          <p:cNvPr id="30" name="Straight Arrow Connector 29"/>
          <p:cNvCxnSpPr>
            <a:stCxn id="22" idx="8"/>
            <a:endCxn id="24" idx="4"/>
          </p:cNvCxnSpPr>
          <p:nvPr>
            <p:custDataLst>
              <p:tags r:id="rId28"/>
            </p:custDataLst>
          </p:nvPr>
        </p:nvCxnSpPr>
        <p:spPr>
          <a:xfrm>
            <a:off x="1950415" y="3577231"/>
            <a:ext cx="0" cy="777599"/>
          </a:xfrm>
          <a:prstGeom prst="straightConnector1">
            <a:avLst/>
          </a:prstGeom>
          <a:noFill/>
          <a:ln w="0">
            <a:solidFill>
              <a:srgbClr val="B3B3B3"/>
            </a:solidFill>
            <a:prstDash val="solid"/>
          </a:ln>
        </p:spPr>
      </p:cxnSp>
      <p:cxnSp>
        <p:nvCxnSpPr>
          <p:cNvPr id="31" name="Straight Arrow Connector 30"/>
          <p:cNvCxnSpPr>
            <a:stCxn id="17" idx="8"/>
            <a:endCxn id="22" idx="4"/>
          </p:cNvCxnSpPr>
          <p:nvPr>
            <p:custDataLst>
              <p:tags r:id="rId29"/>
            </p:custDataLst>
          </p:nvPr>
        </p:nvCxnSpPr>
        <p:spPr>
          <a:xfrm>
            <a:off x="1950415" y="2488590"/>
            <a:ext cx="0" cy="777600"/>
          </a:xfrm>
          <a:prstGeom prst="straightConnector1">
            <a:avLst/>
          </a:prstGeom>
          <a:noFill/>
          <a:ln w="0">
            <a:solidFill>
              <a:srgbClr val="B3B3B3"/>
            </a:solidFill>
            <a:prstDash val="solid"/>
          </a:ln>
        </p:spPr>
      </p:cxnSp>
      <p:cxnSp>
        <p:nvCxnSpPr>
          <p:cNvPr id="32" name="Straight Arrow Connector 31"/>
          <p:cNvCxnSpPr>
            <a:stCxn id="16" idx="8"/>
            <a:endCxn id="2" idx="4"/>
          </p:cNvCxnSpPr>
          <p:nvPr>
            <p:custDataLst>
              <p:tags r:id="rId30"/>
            </p:custDataLst>
          </p:nvPr>
        </p:nvCxnSpPr>
        <p:spPr>
          <a:xfrm>
            <a:off x="3039055" y="1399950"/>
            <a:ext cx="0" cy="777600"/>
          </a:xfrm>
          <a:prstGeom prst="straightConnector1">
            <a:avLst/>
          </a:prstGeom>
          <a:noFill/>
          <a:ln w="0">
            <a:solidFill>
              <a:srgbClr val="B3B3B3"/>
            </a:solidFill>
            <a:prstDash val="solid"/>
          </a:ln>
        </p:spPr>
      </p:cxnSp>
      <p:cxnSp>
        <p:nvCxnSpPr>
          <p:cNvPr id="33" name="Straight Arrow Connector 32"/>
          <p:cNvCxnSpPr>
            <a:stCxn id="19" idx="7"/>
            <a:endCxn id="2" idx="11"/>
          </p:cNvCxnSpPr>
          <p:nvPr>
            <p:custDataLst>
              <p:tags r:id="rId31"/>
            </p:custDataLst>
          </p:nvPr>
        </p:nvCxnSpPr>
        <p:spPr>
          <a:xfrm flipH="1">
            <a:off x="3149029" y="1354404"/>
            <a:ext cx="1957334" cy="868694"/>
          </a:xfrm>
          <a:prstGeom prst="straightConnector1">
            <a:avLst/>
          </a:prstGeom>
          <a:noFill/>
          <a:ln w="0">
            <a:solidFill>
              <a:srgbClr val="B3B3B3"/>
            </a:solidFill>
            <a:prstDash val="solid"/>
          </a:ln>
        </p:spPr>
      </p:cxnSp>
      <p:cxnSp>
        <p:nvCxnSpPr>
          <p:cNvPr id="34" name="Straight Arrow Connector 33"/>
          <p:cNvCxnSpPr>
            <a:stCxn id="18" idx="6"/>
            <a:endCxn id="16" idx="10"/>
          </p:cNvCxnSpPr>
          <p:nvPr>
            <p:custDataLst>
              <p:tags r:id="rId32"/>
            </p:custDataLst>
          </p:nvPr>
        </p:nvCxnSpPr>
        <p:spPr>
          <a:xfrm flipH="1">
            <a:off x="3194575" y="1244430"/>
            <a:ext cx="777600" cy="0"/>
          </a:xfrm>
          <a:prstGeom prst="straightConnector1">
            <a:avLst/>
          </a:prstGeom>
          <a:noFill/>
          <a:ln w="0">
            <a:solidFill>
              <a:srgbClr val="B3B3B3"/>
            </a:solidFill>
            <a:prstDash val="solid"/>
          </a:ln>
        </p:spPr>
      </p:cxnSp>
      <p:cxnSp>
        <p:nvCxnSpPr>
          <p:cNvPr id="35" name="Straight Arrow Connector 34"/>
          <p:cNvCxnSpPr>
            <a:stCxn id="18" idx="10"/>
            <a:endCxn id="19" idx="6"/>
          </p:cNvCxnSpPr>
          <p:nvPr>
            <p:custDataLst>
              <p:tags r:id="rId33"/>
            </p:custDataLst>
          </p:nvPr>
        </p:nvCxnSpPr>
        <p:spPr>
          <a:xfrm>
            <a:off x="4283215" y="1244430"/>
            <a:ext cx="777600" cy="0"/>
          </a:xfrm>
          <a:prstGeom prst="straightConnector1">
            <a:avLst/>
          </a:prstGeom>
          <a:noFill/>
          <a:ln w="0">
            <a:solidFill>
              <a:srgbClr val="B3B3B3"/>
            </a:solidFill>
            <a:prstDash val="solid"/>
          </a:ln>
        </p:spPr>
      </p:cxnSp>
      <p:cxnSp>
        <p:nvCxnSpPr>
          <p:cNvPr id="36" name="Straight Arrow Connector 35"/>
          <p:cNvCxnSpPr>
            <a:stCxn id="15" idx="9"/>
            <a:endCxn id="2" idx="5"/>
          </p:cNvCxnSpPr>
          <p:nvPr>
            <p:custDataLst>
              <p:tags r:id="rId34"/>
            </p:custDataLst>
          </p:nvPr>
        </p:nvCxnSpPr>
        <p:spPr>
          <a:xfrm>
            <a:off x="2060389" y="1354404"/>
            <a:ext cx="868694" cy="868694"/>
          </a:xfrm>
          <a:prstGeom prst="straightConnector1">
            <a:avLst/>
          </a:prstGeom>
          <a:noFill/>
          <a:ln w="0">
            <a:solidFill>
              <a:srgbClr val="B3B3B3"/>
            </a:solidFill>
            <a:prstDash val="solid"/>
          </a:ln>
        </p:spPr>
      </p:cxnSp>
      <p:cxnSp>
        <p:nvCxnSpPr>
          <p:cNvPr id="37" name="Straight Arrow Connector 36"/>
          <p:cNvCxnSpPr>
            <a:stCxn id="15" idx="10"/>
            <a:endCxn id="16" idx="6"/>
          </p:cNvCxnSpPr>
          <p:nvPr>
            <p:custDataLst>
              <p:tags r:id="rId35"/>
            </p:custDataLst>
          </p:nvPr>
        </p:nvCxnSpPr>
        <p:spPr>
          <a:xfrm>
            <a:off x="2105935" y="1244430"/>
            <a:ext cx="777600" cy="0"/>
          </a:xfrm>
          <a:prstGeom prst="straightConnector1">
            <a:avLst/>
          </a:prstGeom>
          <a:noFill/>
          <a:ln w="0">
            <a:solidFill>
              <a:srgbClr val="B3B3B3"/>
            </a:solidFill>
            <a:prstDash val="solid"/>
          </a:ln>
        </p:spPr>
      </p:cxnSp>
      <p:cxnSp>
        <p:nvCxnSpPr>
          <p:cNvPr id="38" name="Straight Arrow Connector 37"/>
          <p:cNvCxnSpPr>
            <a:stCxn id="25" idx="11"/>
            <a:endCxn id="21" idx="7"/>
          </p:cNvCxnSpPr>
          <p:nvPr>
            <p:custDataLst>
              <p:tags r:id="rId36"/>
            </p:custDataLst>
          </p:nvPr>
        </p:nvCxnSpPr>
        <p:spPr>
          <a:xfrm flipV="1">
            <a:off x="4237669" y="2443044"/>
            <a:ext cx="868694" cy="868694"/>
          </a:xfrm>
          <a:prstGeom prst="straightConnector1">
            <a:avLst/>
          </a:prstGeom>
          <a:noFill/>
          <a:ln w="0">
            <a:solidFill>
              <a:srgbClr val="B3B3B3"/>
            </a:solidFill>
            <a:prstDash val="solid"/>
          </a:ln>
        </p:spPr>
      </p:cxnSp>
      <p:cxnSp>
        <p:nvCxnSpPr>
          <p:cNvPr id="39" name="Straight Arrow Connector 38"/>
          <p:cNvCxnSpPr>
            <a:stCxn id="20" idx="8"/>
            <a:endCxn id="25" idx="4"/>
          </p:cNvCxnSpPr>
          <p:nvPr>
            <p:custDataLst>
              <p:tags r:id="rId37"/>
            </p:custDataLst>
          </p:nvPr>
        </p:nvCxnSpPr>
        <p:spPr>
          <a:xfrm>
            <a:off x="4127695" y="2488590"/>
            <a:ext cx="0" cy="777600"/>
          </a:xfrm>
          <a:prstGeom prst="straightConnector1">
            <a:avLst/>
          </a:prstGeom>
          <a:noFill/>
          <a:ln w="0">
            <a:solidFill>
              <a:srgbClr val="B3B3B3"/>
            </a:solidFill>
            <a:prstDash val="solid"/>
          </a:ln>
        </p:spPr>
      </p:cxnSp>
      <p:cxnSp>
        <p:nvCxnSpPr>
          <p:cNvPr id="40" name="Straight Arrow Connector 39"/>
          <p:cNvCxnSpPr>
            <a:stCxn id="20" idx="10"/>
            <a:endCxn id="21" idx="6"/>
          </p:cNvCxnSpPr>
          <p:nvPr>
            <p:custDataLst>
              <p:tags r:id="rId38"/>
            </p:custDataLst>
          </p:nvPr>
        </p:nvCxnSpPr>
        <p:spPr>
          <a:xfrm>
            <a:off x="4283215" y="2333070"/>
            <a:ext cx="777600" cy="0"/>
          </a:xfrm>
          <a:prstGeom prst="straightConnector1">
            <a:avLst/>
          </a:prstGeom>
          <a:noFill/>
          <a:ln w="0">
            <a:solidFill>
              <a:srgbClr val="B3B3B3"/>
            </a:solidFill>
            <a:prstDash val="solid"/>
          </a:ln>
        </p:spPr>
      </p:cxnSp>
      <p:cxnSp>
        <p:nvCxnSpPr>
          <p:cNvPr id="41" name="Straight Arrow Connector 40"/>
          <p:cNvCxnSpPr>
            <a:stCxn id="20" idx="7"/>
            <a:endCxn id="22" idx="11"/>
          </p:cNvCxnSpPr>
          <p:nvPr>
            <p:custDataLst>
              <p:tags r:id="rId39"/>
            </p:custDataLst>
          </p:nvPr>
        </p:nvCxnSpPr>
        <p:spPr>
          <a:xfrm flipH="1">
            <a:off x="2060389" y="2443044"/>
            <a:ext cx="1957334" cy="868694"/>
          </a:xfrm>
          <a:prstGeom prst="straightConnector1">
            <a:avLst/>
          </a:prstGeom>
          <a:noFill/>
          <a:ln w="0">
            <a:solidFill>
              <a:srgbClr val="B3B3B3"/>
            </a:solidFill>
            <a:prstDash val="solid"/>
          </a:ln>
        </p:spPr>
      </p:cxnSp>
      <p:cxnSp>
        <p:nvCxnSpPr>
          <p:cNvPr id="42" name="Straight Arrow Connector 41"/>
          <p:cNvCxnSpPr>
            <a:stCxn id="16" idx="9"/>
            <a:endCxn id="21" idx="5"/>
          </p:cNvCxnSpPr>
          <p:nvPr>
            <p:custDataLst>
              <p:tags r:id="rId40"/>
            </p:custDataLst>
          </p:nvPr>
        </p:nvCxnSpPr>
        <p:spPr>
          <a:xfrm>
            <a:off x="3149029" y="1354404"/>
            <a:ext cx="1957334" cy="868694"/>
          </a:xfrm>
          <a:prstGeom prst="straightConnector1">
            <a:avLst/>
          </a:prstGeom>
          <a:noFill/>
          <a:ln w="0">
            <a:solidFill>
              <a:srgbClr val="B3B3B3"/>
            </a:solidFill>
            <a:prstDash val="solid"/>
          </a:ln>
        </p:spPr>
      </p:cxnSp>
      <p:sp>
        <p:nvSpPr>
          <p:cNvPr id="43" name="Straight Connector 42"/>
          <p:cNvSpPr/>
          <p:nvPr>
            <p:custDataLst>
              <p:tags r:id="rId41"/>
            </p:custDataLst>
          </p:nvPr>
        </p:nvSpPr>
        <p:spPr>
          <a:xfrm>
            <a:off x="2883535"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sp>
        <p:nvSpPr>
          <p:cNvPr id="44" name="Freeform 43"/>
          <p:cNvSpPr/>
          <p:nvPr>
            <p:custDataLst>
              <p:tags r:id="rId42"/>
            </p:custDataLst>
          </p:nvPr>
        </p:nvSpPr>
        <p:spPr>
          <a:xfrm>
            <a:off x="2728015"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45" name="Rectangle 44"/>
          <p:cNvSpPr/>
          <p:nvPr>
            <p:custDataLst>
              <p:tags r:id="rId43"/>
            </p:custDataLst>
          </p:nvPr>
        </p:nvSpPr>
        <p:spPr>
          <a:xfrm>
            <a:off x="5486399" y="1543050"/>
            <a:ext cx="3016045" cy="322039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t>LOOP PROCEDURE:</a:t>
            </a:r>
          </a:p>
          <a:p>
            <a:pPr marL="257175" indent="-257175" algn="ctr">
              <a:buAutoNum type="arabicParenBoth"/>
            </a:pPr>
            <a:r>
              <a:rPr lang="en-US" dirty="0" err="1" smtClean="0"/>
              <a:t>Dequeue</a:t>
            </a:r>
            <a:r>
              <a:rPr lang="en-US" dirty="0" smtClean="0"/>
              <a:t> a node</a:t>
            </a:r>
          </a:p>
          <a:p>
            <a:pPr marL="257175" indent="-257175" algn="ctr">
              <a:buAutoNum type="arabicParenBoth"/>
            </a:pPr>
            <a:r>
              <a:rPr lang="en-US" dirty="0" smtClean="0"/>
              <a:t>Set current node’s UNVISITED neighbors’ parent pointers to current node, then </a:t>
            </a:r>
            <a:r>
              <a:rPr lang="en-US" dirty="0" err="1" smtClean="0"/>
              <a:t>enqueue</a:t>
            </a:r>
            <a:r>
              <a:rPr lang="en-US" dirty="0" smtClean="0"/>
              <a:t> them (and mark them visited when we </a:t>
            </a:r>
            <a:r>
              <a:rPr lang="en-US" dirty="0" err="1" smtClean="0"/>
              <a:t>enqueue</a:t>
            </a:r>
            <a:r>
              <a:rPr lang="en-US" dirty="0" smtClean="0"/>
              <a:t>)</a:t>
            </a:r>
            <a:endParaRPr lang="en-US" dirty="0"/>
          </a:p>
        </p:txBody>
      </p:sp>
      <p:sp>
        <p:nvSpPr>
          <p:cNvPr id="46" name="Title 25"/>
          <p:cNvSpPr txBox="1">
            <a:spLocks/>
          </p:cNvSpPr>
          <p:nvPr>
            <p:custDataLst>
              <p:tags r:id="rId44"/>
            </p:custDataLst>
          </p:nvPr>
        </p:nvSpPr>
        <p:spPr bwMode="auto">
          <a:xfrm>
            <a:off x="855384" y="369054"/>
            <a:ext cx="7311535"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spAutoFit/>
          </a:bodyPr>
          <a:lst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a:lstStyle>
          <a:p>
            <a:r>
              <a:rPr lang="en-US" smtClean="0"/>
              <a:t>A BFS algorithm for graphs with a special property…</a:t>
            </a:r>
            <a:endParaRPr lang="en-US" dirty="0"/>
          </a:p>
        </p:txBody>
      </p:sp>
    </p:spTree>
    <p:extLst>
      <p:ext uri="{BB962C8B-B14F-4D97-AF65-F5344CB8AC3E}">
        <p14:creationId xmlns:p14="http://schemas.microsoft.com/office/powerpoint/2010/main" val="3092486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3" name="Freeform 2"/>
          <p:cNvSpPr/>
          <p:nvPr>
            <p:custDataLst>
              <p:tags r:id="rId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4" name="Freeform 3"/>
          <p:cNvSpPr/>
          <p:nvPr>
            <p:custDataLst>
              <p:tags r:id="rId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5" name="Freeform 4"/>
          <p:cNvSpPr/>
          <p:nvPr>
            <p:custDataLst>
              <p:tags r:id="rId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6" name="Freeform 5"/>
          <p:cNvSpPr/>
          <p:nvPr>
            <p:custDataLst>
              <p:tags r:id="rId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7" name="Freeform 6"/>
          <p:cNvSpPr/>
          <p:nvPr>
            <p:custDataLst>
              <p:tags r:id="rId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8" name="Freeform 7"/>
          <p:cNvSpPr/>
          <p:nvPr>
            <p:custDataLst>
              <p:tags r:id="rId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9" name="Freeform 8"/>
          <p:cNvSpPr/>
          <p:nvPr>
            <p:custDataLst>
              <p:tags r:id="rId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0" name="Freeform 9"/>
          <p:cNvSpPr/>
          <p:nvPr>
            <p:custDataLst>
              <p:tags r:id="rId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1" name="Freeform 10"/>
          <p:cNvSpPr/>
          <p:nvPr>
            <p:custDataLst>
              <p:tags r:id="rId1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2" name="Freeform 11"/>
          <p:cNvSpPr/>
          <p:nvPr>
            <p:custDataLst>
              <p:tags r:id="rId1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3" name="Freeform 12"/>
          <p:cNvSpPr/>
          <p:nvPr>
            <p:custDataLst>
              <p:tags r:id="rId1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4" name="Freeform 13"/>
          <p:cNvSpPr/>
          <p:nvPr>
            <p:custDataLst>
              <p:tags r:id="rId1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15" name="Freeform 14"/>
          <p:cNvSpPr/>
          <p:nvPr>
            <p:custDataLst>
              <p:tags r:id="rId14"/>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16" name="Freeform 15"/>
          <p:cNvSpPr/>
          <p:nvPr>
            <p:custDataLst>
              <p:tags r:id="rId15"/>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7" name="Freeform 16"/>
          <p:cNvSpPr/>
          <p:nvPr>
            <p:custDataLst>
              <p:tags r:id="rId16"/>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8" name="Freeform 17"/>
          <p:cNvSpPr/>
          <p:nvPr>
            <p:custDataLst>
              <p:tags r:id="rId17"/>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7" idx="10"/>
            <a:endCxn id="2" idx="6"/>
          </p:cNvCxnSpPr>
          <p:nvPr>
            <p:custDataLst>
              <p:tags r:id="rId26"/>
            </p:custDataLst>
          </p:nvPr>
        </p:nvCxnSpPr>
        <p:spPr>
          <a:xfrm>
            <a:off x="3164760" y="2333070"/>
            <a:ext cx="777600" cy="0"/>
          </a:xfrm>
          <a:prstGeom prst="straightConnector1">
            <a:avLst/>
          </a:prstGeom>
          <a:noFill/>
          <a:ln w="0">
            <a:solidFill>
              <a:srgbClr val="B3B3B3"/>
            </a:solidFill>
            <a:prstDash val="solid"/>
          </a:ln>
        </p:spPr>
      </p:cxnSp>
      <p:cxnSp>
        <p:nvCxnSpPr>
          <p:cNvPr id="28" name="Straight Arrow Connector 27"/>
          <p:cNvCxnSpPr>
            <a:stCxn id="2" idx="9"/>
            <a:endCxn id="25" idx="5"/>
          </p:cNvCxnSpPr>
          <p:nvPr>
            <p:custDataLst>
              <p:tags r:id="rId27"/>
            </p:custDataLst>
          </p:nvPr>
        </p:nvCxnSpPr>
        <p:spPr>
          <a:xfrm>
            <a:off x="4207854" y="2443044"/>
            <a:ext cx="868694" cy="868694"/>
          </a:xfrm>
          <a:prstGeom prst="straightConnector1">
            <a:avLst/>
          </a:prstGeom>
          <a:noFill/>
          <a:ln w="0">
            <a:solidFill>
              <a:srgbClr val="B3B3B3"/>
            </a:solidFill>
            <a:prstDash val="solid"/>
          </a:ln>
        </p:spPr>
      </p:cxnSp>
      <p:cxnSp>
        <p:nvCxnSpPr>
          <p:cNvPr id="29" name="Straight Arrow Connector 28"/>
          <p:cNvCxnSpPr>
            <a:stCxn id="24" idx="11"/>
            <a:endCxn id="23" idx="7"/>
          </p:cNvCxnSpPr>
          <p:nvPr>
            <p:custDataLst>
              <p:tags r:id="rId28"/>
            </p:custDataLst>
          </p:nvPr>
        </p:nvCxnSpPr>
        <p:spPr>
          <a:xfrm flipV="1">
            <a:off x="3119214" y="3531683"/>
            <a:ext cx="868694" cy="868694"/>
          </a:xfrm>
          <a:prstGeom prst="straightConnector1">
            <a:avLst/>
          </a:prstGeom>
          <a:noFill/>
          <a:ln w="0">
            <a:solidFill>
              <a:srgbClr val="B3B3B3"/>
            </a:solidFill>
            <a:prstDash val="solid"/>
          </a:ln>
        </p:spPr>
      </p:cxnSp>
      <p:cxnSp>
        <p:nvCxnSpPr>
          <p:cNvPr id="30" name="Straight Arrow Connector 29"/>
          <p:cNvCxnSpPr>
            <a:stCxn id="22" idx="8"/>
            <a:endCxn id="24" idx="4"/>
          </p:cNvCxnSpPr>
          <p:nvPr>
            <p:custDataLst>
              <p:tags r:id="rId29"/>
            </p:custDataLst>
          </p:nvPr>
        </p:nvCxnSpPr>
        <p:spPr>
          <a:xfrm>
            <a:off x="3009240" y="3577231"/>
            <a:ext cx="0" cy="777599"/>
          </a:xfrm>
          <a:prstGeom prst="straightConnector1">
            <a:avLst/>
          </a:prstGeom>
          <a:noFill/>
          <a:ln w="0">
            <a:solidFill>
              <a:srgbClr val="B3B3B3"/>
            </a:solidFill>
            <a:prstDash val="solid"/>
          </a:ln>
        </p:spPr>
      </p:cxnSp>
      <p:cxnSp>
        <p:nvCxnSpPr>
          <p:cNvPr id="31" name="Straight Arrow Connector 30"/>
          <p:cNvCxnSpPr>
            <a:stCxn id="17" idx="8"/>
            <a:endCxn id="22" idx="4"/>
          </p:cNvCxnSpPr>
          <p:nvPr>
            <p:custDataLst>
              <p:tags r:id="rId30"/>
            </p:custDataLst>
          </p:nvPr>
        </p:nvCxnSpPr>
        <p:spPr>
          <a:xfrm>
            <a:off x="3009240" y="2488590"/>
            <a:ext cx="0" cy="777600"/>
          </a:xfrm>
          <a:prstGeom prst="straightConnector1">
            <a:avLst/>
          </a:prstGeom>
          <a:noFill/>
          <a:ln w="0">
            <a:solidFill>
              <a:srgbClr val="B3B3B3"/>
            </a:solidFill>
            <a:prstDash val="solid"/>
          </a:ln>
        </p:spPr>
      </p:cxnSp>
      <p:cxnSp>
        <p:nvCxnSpPr>
          <p:cNvPr id="32" name="Straight Arrow Connector 31"/>
          <p:cNvCxnSpPr>
            <a:stCxn id="16" idx="8"/>
            <a:endCxn id="2" idx="4"/>
          </p:cNvCxnSpPr>
          <p:nvPr>
            <p:custDataLst>
              <p:tags r:id="rId31"/>
            </p:custDataLst>
          </p:nvPr>
        </p:nvCxnSpPr>
        <p:spPr>
          <a:xfrm>
            <a:off x="4097880" y="1399950"/>
            <a:ext cx="0" cy="777600"/>
          </a:xfrm>
          <a:prstGeom prst="straightConnector1">
            <a:avLst/>
          </a:prstGeom>
          <a:noFill/>
          <a:ln w="0">
            <a:solidFill>
              <a:srgbClr val="B3B3B3"/>
            </a:solidFill>
            <a:prstDash val="solid"/>
          </a:ln>
        </p:spPr>
      </p:cxnSp>
      <p:cxnSp>
        <p:nvCxnSpPr>
          <p:cNvPr id="33" name="Straight Arrow Connector 32"/>
          <p:cNvCxnSpPr>
            <a:stCxn id="19" idx="7"/>
            <a:endCxn id="2" idx="11"/>
          </p:cNvCxnSpPr>
          <p:nvPr>
            <p:custDataLst>
              <p:tags r:id="rId32"/>
            </p:custDataLst>
          </p:nvPr>
        </p:nvCxnSpPr>
        <p:spPr>
          <a:xfrm flipH="1">
            <a:off x="4207854" y="1354404"/>
            <a:ext cx="1957334" cy="868694"/>
          </a:xfrm>
          <a:prstGeom prst="straightConnector1">
            <a:avLst/>
          </a:prstGeom>
          <a:noFill/>
          <a:ln w="0">
            <a:solidFill>
              <a:srgbClr val="B3B3B3"/>
            </a:solidFill>
            <a:prstDash val="solid"/>
          </a:ln>
        </p:spPr>
      </p:cxnSp>
      <p:cxnSp>
        <p:nvCxnSpPr>
          <p:cNvPr id="34" name="Straight Arrow Connector 33"/>
          <p:cNvCxnSpPr>
            <a:stCxn id="18" idx="6"/>
            <a:endCxn id="16" idx="10"/>
          </p:cNvCxnSpPr>
          <p:nvPr>
            <p:custDataLst>
              <p:tags r:id="rId33"/>
            </p:custDataLst>
          </p:nvPr>
        </p:nvCxnSpPr>
        <p:spPr>
          <a:xfrm flipH="1">
            <a:off x="4253400" y="1244430"/>
            <a:ext cx="777600" cy="0"/>
          </a:xfrm>
          <a:prstGeom prst="straightConnector1">
            <a:avLst/>
          </a:prstGeom>
          <a:noFill/>
          <a:ln w="0">
            <a:solidFill>
              <a:srgbClr val="B3B3B3"/>
            </a:solidFill>
            <a:prstDash val="solid"/>
          </a:ln>
        </p:spPr>
      </p:cxnSp>
      <p:cxnSp>
        <p:nvCxnSpPr>
          <p:cNvPr id="35" name="Straight Arrow Connector 34"/>
          <p:cNvCxnSpPr>
            <a:stCxn id="18" idx="10"/>
            <a:endCxn id="19" idx="6"/>
          </p:cNvCxnSpPr>
          <p:nvPr>
            <p:custDataLst>
              <p:tags r:id="rId34"/>
            </p:custDataLst>
          </p:nvPr>
        </p:nvCxnSpPr>
        <p:spPr>
          <a:xfrm>
            <a:off x="5342040" y="1244430"/>
            <a:ext cx="777600" cy="0"/>
          </a:xfrm>
          <a:prstGeom prst="straightConnector1">
            <a:avLst/>
          </a:prstGeom>
          <a:noFill/>
          <a:ln w="0">
            <a:solidFill>
              <a:srgbClr val="B3B3B3"/>
            </a:solidFill>
            <a:prstDash val="solid"/>
          </a:ln>
        </p:spPr>
      </p:cxnSp>
      <p:cxnSp>
        <p:nvCxnSpPr>
          <p:cNvPr id="36" name="Straight Arrow Connector 35"/>
          <p:cNvCxnSpPr>
            <a:stCxn id="15" idx="9"/>
            <a:endCxn id="2" idx="5"/>
          </p:cNvCxnSpPr>
          <p:nvPr>
            <p:custDataLst>
              <p:tags r:id="rId35"/>
            </p:custDataLst>
          </p:nvPr>
        </p:nvCxnSpPr>
        <p:spPr>
          <a:xfrm>
            <a:off x="3119214" y="1354404"/>
            <a:ext cx="868694" cy="868694"/>
          </a:xfrm>
          <a:prstGeom prst="straightConnector1">
            <a:avLst/>
          </a:prstGeom>
          <a:noFill/>
          <a:ln w="0">
            <a:solidFill>
              <a:srgbClr val="B3B3B3"/>
            </a:solidFill>
            <a:prstDash val="solid"/>
          </a:ln>
        </p:spPr>
      </p:cxnSp>
      <p:cxnSp>
        <p:nvCxnSpPr>
          <p:cNvPr id="37" name="Straight Arrow Connector 36"/>
          <p:cNvCxnSpPr>
            <a:stCxn id="15" idx="10"/>
            <a:endCxn id="16" idx="6"/>
          </p:cNvCxnSpPr>
          <p:nvPr>
            <p:custDataLst>
              <p:tags r:id="rId36"/>
            </p:custDataLst>
          </p:nvPr>
        </p:nvCxnSpPr>
        <p:spPr>
          <a:xfrm>
            <a:off x="3164760" y="1244430"/>
            <a:ext cx="777600" cy="0"/>
          </a:xfrm>
          <a:prstGeom prst="straightConnector1">
            <a:avLst/>
          </a:prstGeom>
          <a:noFill/>
          <a:ln w="0">
            <a:solidFill>
              <a:srgbClr val="B3B3B3"/>
            </a:solidFill>
            <a:prstDash val="solid"/>
          </a:ln>
        </p:spPr>
      </p:cxnSp>
      <p:cxnSp>
        <p:nvCxnSpPr>
          <p:cNvPr id="38" name="Straight Arrow Connector 37"/>
          <p:cNvCxnSpPr>
            <a:stCxn id="25" idx="11"/>
            <a:endCxn id="21" idx="7"/>
          </p:cNvCxnSpPr>
          <p:nvPr>
            <p:custDataLst>
              <p:tags r:id="rId37"/>
            </p:custDataLst>
          </p:nvPr>
        </p:nvCxnSpPr>
        <p:spPr>
          <a:xfrm flipV="1">
            <a:off x="5296494" y="2443044"/>
            <a:ext cx="868694" cy="868694"/>
          </a:xfrm>
          <a:prstGeom prst="straightConnector1">
            <a:avLst/>
          </a:prstGeom>
          <a:noFill/>
          <a:ln w="0">
            <a:solidFill>
              <a:srgbClr val="B3B3B3"/>
            </a:solidFill>
            <a:prstDash val="solid"/>
          </a:ln>
        </p:spPr>
      </p:cxnSp>
      <p:cxnSp>
        <p:nvCxnSpPr>
          <p:cNvPr id="39" name="Straight Arrow Connector 38"/>
          <p:cNvCxnSpPr>
            <a:stCxn id="20" idx="8"/>
            <a:endCxn id="25" idx="4"/>
          </p:cNvCxnSpPr>
          <p:nvPr>
            <p:custDataLst>
              <p:tags r:id="rId38"/>
            </p:custDataLst>
          </p:nvPr>
        </p:nvCxnSpPr>
        <p:spPr>
          <a:xfrm>
            <a:off x="5186520" y="2488590"/>
            <a:ext cx="0" cy="777600"/>
          </a:xfrm>
          <a:prstGeom prst="straightConnector1">
            <a:avLst/>
          </a:prstGeom>
          <a:noFill/>
          <a:ln w="0">
            <a:solidFill>
              <a:srgbClr val="B3B3B3"/>
            </a:solidFill>
            <a:prstDash val="solid"/>
          </a:ln>
        </p:spPr>
      </p:cxnSp>
      <p:cxnSp>
        <p:nvCxnSpPr>
          <p:cNvPr id="40" name="Straight Arrow Connector 39"/>
          <p:cNvCxnSpPr>
            <a:stCxn id="20" idx="10"/>
            <a:endCxn id="21" idx="6"/>
          </p:cNvCxnSpPr>
          <p:nvPr>
            <p:custDataLst>
              <p:tags r:id="rId39"/>
            </p:custDataLst>
          </p:nvPr>
        </p:nvCxnSpPr>
        <p:spPr>
          <a:xfrm>
            <a:off x="5342040" y="2333070"/>
            <a:ext cx="777600" cy="0"/>
          </a:xfrm>
          <a:prstGeom prst="straightConnector1">
            <a:avLst/>
          </a:prstGeom>
          <a:noFill/>
          <a:ln w="0">
            <a:solidFill>
              <a:srgbClr val="B3B3B3"/>
            </a:solidFill>
            <a:prstDash val="solid"/>
          </a:ln>
        </p:spPr>
      </p:cxnSp>
      <p:cxnSp>
        <p:nvCxnSpPr>
          <p:cNvPr id="41" name="Straight Arrow Connector 40"/>
          <p:cNvCxnSpPr>
            <a:stCxn id="20" idx="7"/>
            <a:endCxn id="22" idx="11"/>
          </p:cNvCxnSpPr>
          <p:nvPr>
            <p:custDataLst>
              <p:tags r:id="rId40"/>
            </p:custDataLst>
          </p:nvPr>
        </p:nvCxnSpPr>
        <p:spPr>
          <a:xfrm flipH="1">
            <a:off x="3119214" y="2443044"/>
            <a:ext cx="1957334" cy="868694"/>
          </a:xfrm>
          <a:prstGeom prst="straightConnector1">
            <a:avLst/>
          </a:prstGeom>
          <a:noFill/>
          <a:ln w="0">
            <a:solidFill>
              <a:srgbClr val="B3B3B3"/>
            </a:solidFill>
            <a:prstDash val="solid"/>
          </a:ln>
        </p:spPr>
      </p:cxnSp>
      <p:cxnSp>
        <p:nvCxnSpPr>
          <p:cNvPr id="42" name="Straight Arrow Connector 41"/>
          <p:cNvCxnSpPr>
            <a:stCxn id="16" idx="9"/>
            <a:endCxn id="21" idx="5"/>
          </p:cNvCxnSpPr>
          <p:nvPr>
            <p:custDataLst>
              <p:tags r:id="rId41"/>
            </p:custDataLst>
          </p:nvPr>
        </p:nvCxnSpPr>
        <p:spPr>
          <a:xfrm>
            <a:off x="4207854" y="1354404"/>
            <a:ext cx="1957334" cy="868694"/>
          </a:xfrm>
          <a:prstGeom prst="straightConnector1">
            <a:avLst/>
          </a:prstGeom>
          <a:noFill/>
          <a:ln w="0">
            <a:solidFill>
              <a:srgbClr val="B3B3B3"/>
            </a:solidFill>
            <a:prstDash val="solid"/>
          </a:ln>
        </p:spPr>
      </p:cxnSp>
      <p:sp>
        <p:nvSpPr>
          <p:cNvPr id="43" name="Straight Connector 42"/>
          <p:cNvSpPr/>
          <p:nvPr>
            <p:custDataLst>
              <p:tags r:id="rId42"/>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sp>
        <p:nvSpPr>
          <p:cNvPr id="44" name="Freeform 43"/>
          <p:cNvSpPr/>
          <p:nvPr>
            <p:custDataLst>
              <p:tags r:id="rId43"/>
            </p:custDataLst>
          </p:nvPr>
        </p:nvSpPr>
        <p:spPr>
          <a:xfrm>
            <a:off x="378684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Tree>
    <p:extLst>
      <p:ext uri="{BB962C8B-B14F-4D97-AF65-F5344CB8AC3E}">
        <p14:creationId xmlns:p14="http://schemas.microsoft.com/office/powerpoint/2010/main" val="26154560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0">
            <a:solidFill>
              <a:srgbClr val="B3B3B3"/>
            </a:solidFill>
            <a:prstDash val="solid"/>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sp>
        <p:nvSpPr>
          <p:cNvPr id="44" name="Freeform 43"/>
          <p:cNvSpPr/>
          <p:nvPr>
            <p:custDataLst>
              <p:tags r:id="rId43"/>
            </p:custDataLst>
          </p:nvPr>
        </p:nvSpPr>
        <p:spPr>
          <a:xfrm>
            <a:off x="378684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Tree>
    <p:extLst>
      <p:ext uri="{BB962C8B-B14F-4D97-AF65-F5344CB8AC3E}">
        <p14:creationId xmlns:p14="http://schemas.microsoft.com/office/powerpoint/2010/main" val="1102339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0">
            <a:solidFill>
              <a:srgbClr val="B3B3B3"/>
            </a:solidFill>
            <a:prstDash val="solid"/>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sp>
        <p:nvSpPr>
          <p:cNvPr id="44" name="Freeform 43"/>
          <p:cNvSpPr/>
          <p:nvPr>
            <p:custDataLst>
              <p:tags r:id="rId43"/>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cxnSp>
        <p:nvCxnSpPr>
          <p:cNvPr id="45" name="Straight Arrow Connector 44"/>
          <p:cNvCxnSpPr/>
          <p:nvPr>
            <p:custDataLst>
              <p:tags r:id="rId44"/>
            </p:custDataLst>
          </p:nvPr>
        </p:nvCxnSpPr>
        <p:spPr>
          <a:xfrm>
            <a:off x="4207847" y="1354642"/>
            <a:ext cx="1957348" cy="868708"/>
          </a:xfrm>
          <a:prstGeom prst="straightConnector1">
            <a:avLst/>
          </a:prstGeom>
          <a:noFill/>
          <a:ln w="0">
            <a:solidFill>
              <a:srgbClr val="B3B3B3"/>
            </a:solidFill>
            <a:prstDash val="solid"/>
          </a:ln>
        </p:spPr>
      </p:cxn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9" name="Freeform 48"/>
          <p:cNvSpPr/>
          <p:nvPr>
            <p:custDataLst>
              <p:tags r:id="rId48"/>
            </p:custDataLst>
          </p:nvPr>
        </p:nvSpPr>
        <p:spPr>
          <a:xfrm>
            <a:off x="534204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50" name="Freeform 49"/>
          <p:cNvSpPr/>
          <p:nvPr>
            <p:custDataLst>
              <p:tags r:id="rId49"/>
            </p:custDataLst>
          </p:nvPr>
        </p:nvSpPr>
        <p:spPr>
          <a:xfrm>
            <a:off x="378684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Tree>
    <p:extLst>
      <p:ext uri="{BB962C8B-B14F-4D97-AF65-F5344CB8AC3E}">
        <p14:creationId xmlns:p14="http://schemas.microsoft.com/office/powerpoint/2010/main" val="5035450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0">
            <a:solidFill>
              <a:srgbClr val="B3B3B3"/>
            </a:solidFill>
            <a:prstDash val="solid"/>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0">
            <a:solidFill>
              <a:srgbClr val="B3B3B3"/>
            </a:solidFill>
            <a:prstDash val="solid"/>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Freeform 48"/>
          <p:cNvSpPr/>
          <p:nvPr>
            <p:custDataLst>
              <p:tags r:id="rId48"/>
            </p:custDataLst>
          </p:nvPr>
        </p:nvSpPr>
        <p:spPr>
          <a:xfrm>
            <a:off x="269820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Tree>
    <p:extLst>
      <p:ext uri="{BB962C8B-B14F-4D97-AF65-F5344CB8AC3E}">
        <p14:creationId xmlns:p14="http://schemas.microsoft.com/office/powerpoint/2010/main" val="93250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0">
            <a:solidFill>
              <a:srgbClr val="B3B3B3"/>
            </a:solidFill>
            <a:prstDash val="solid"/>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0">
            <a:solidFill>
              <a:srgbClr val="B3B3B3"/>
            </a:solidFill>
            <a:prstDash val="solid"/>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Freeform 48"/>
          <p:cNvSpPr/>
          <p:nvPr>
            <p:custDataLst>
              <p:tags r:id="rId48"/>
            </p:custDataLst>
          </p:nvPr>
        </p:nvSpPr>
        <p:spPr>
          <a:xfrm>
            <a:off x="269820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Tree>
    <p:extLst>
      <p:ext uri="{BB962C8B-B14F-4D97-AF65-F5344CB8AC3E}">
        <p14:creationId xmlns:p14="http://schemas.microsoft.com/office/powerpoint/2010/main" val="39900905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0">
            <a:solidFill>
              <a:srgbClr val="B3B3B3"/>
            </a:solidFill>
            <a:prstDash val="solid"/>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Freeform 48"/>
          <p:cNvSpPr/>
          <p:nvPr>
            <p:custDataLst>
              <p:tags r:id="rId48"/>
            </p:custDataLst>
          </p:nvPr>
        </p:nvSpPr>
        <p:spPr>
          <a:xfrm>
            <a:off x="269820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Tree>
    <p:extLst>
      <p:ext uri="{BB962C8B-B14F-4D97-AF65-F5344CB8AC3E}">
        <p14:creationId xmlns:p14="http://schemas.microsoft.com/office/powerpoint/2010/main" val="15671469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0">
            <a:solidFill>
              <a:srgbClr val="B3B3B3"/>
            </a:solidFill>
            <a:prstDash val="solid"/>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8" name="Freeform 47"/>
          <p:cNvSpPr/>
          <p:nvPr>
            <p:custDataLst>
              <p:tags r:id="rId47"/>
            </p:custDataLst>
          </p:nvPr>
        </p:nvSpPr>
        <p:spPr>
          <a:xfrm>
            <a:off x="378684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Tree>
    <p:extLst>
      <p:ext uri="{BB962C8B-B14F-4D97-AF65-F5344CB8AC3E}">
        <p14:creationId xmlns:p14="http://schemas.microsoft.com/office/powerpoint/2010/main" val="9838660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3" name="Freeform 2"/>
          <p:cNvSpPr/>
          <p:nvPr>
            <p:custDataLst>
              <p:tags r:id="rId2"/>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4" name="Freeform 3"/>
          <p:cNvSpPr/>
          <p:nvPr>
            <p:custDataLst>
              <p:tags r:id="rId3"/>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5" name="Freeform 4"/>
          <p:cNvSpPr/>
          <p:nvPr>
            <p:custDataLst>
              <p:tags r:id="rId4"/>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6" name="Freeform 5"/>
          <p:cNvSpPr/>
          <p:nvPr>
            <p:custDataLst>
              <p:tags r:id="rId5"/>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7" name="Freeform 6"/>
          <p:cNvSpPr/>
          <p:nvPr>
            <p:custDataLst>
              <p:tags r:id="rId6"/>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8" name="Freeform 7"/>
          <p:cNvSpPr/>
          <p:nvPr>
            <p:custDataLst>
              <p:tags r:id="rId7"/>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3" name="Freeform 12"/>
          <p:cNvSpPr/>
          <p:nvPr>
            <p:custDataLst>
              <p:tags r:id="rId12"/>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4" name="Freeform 13"/>
          <p:cNvSpPr/>
          <p:nvPr>
            <p:custDataLst>
              <p:tags r:id="rId13"/>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5" name="Freeform 14"/>
          <p:cNvSpPr/>
          <p:nvPr>
            <p:custDataLst>
              <p:tags r:id="rId14"/>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6" name="Freeform 15"/>
          <p:cNvSpPr/>
          <p:nvPr>
            <p:custDataLst>
              <p:tags r:id="rId15"/>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7" name="Freeform 16"/>
          <p:cNvSpPr/>
          <p:nvPr>
            <p:custDataLst>
              <p:tags r:id="rId16"/>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18" name="Freeform 17"/>
          <p:cNvSpPr/>
          <p:nvPr>
            <p:custDataLst>
              <p:tags r:id="rId17"/>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19" name="Freeform 18"/>
          <p:cNvSpPr/>
          <p:nvPr>
            <p:custDataLst>
              <p:tags r:id="rId18"/>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0" name="Freeform 19"/>
          <p:cNvSpPr/>
          <p:nvPr>
            <p:custDataLst>
              <p:tags r:id="rId19"/>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21" name="Freeform 20"/>
          <p:cNvSpPr/>
          <p:nvPr>
            <p:custDataLst>
              <p:tags r:id="rId20"/>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2" name="Freeform 21"/>
          <p:cNvSpPr/>
          <p:nvPr>
            <p:custDataLst>
              <p:tags r:id="rId2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4" idx="10"/>
            <a:endCxn id="7"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4"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3" idx="8"/>
            <a:endCxn id="7"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20" idx="6"/>
            <a:endCxn id="3" idx="10"/>
          </p:cNvCxnSpPr>
          <p:nvPr>
            <p:custDataLst>
              <p:tags r:id="rId31"/>
            </p:custDataLst>
          </p:nvPr>
        </p:nvCxnSpPr>
        <p:spPr>
          <a:xfrm flipH="1">
            <a:off x="4253400" y="1244430"/>
            <a:ext cx="777600" cy="0"/>
          </a:xfrm>
          <a:prstGeom prst="straightConnector1">
            <a:avLst/>
          </a:prstGeom>
          <a:noFill/>
          <a:ln w="0">
            <a:solidFill>
              <a:srgbClr val="B3B3B3"/>
            </a:solidFill>
            <a:prstDash val="solid"/>
          </a:ln>
        </p:spPr>
      </p:cxnSp>
      <p:cxnSp>
        <p:nvCxnSpPr>
          <p:cNvPr id="33" name="Straight Arrow Connector 32"/>
          <p:cNvCxnSpPr>
            <a:stCxn id="20" idx="10"/>
            <a:endCxn id="5"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2" idx="9"/>
            <a:endCxn id="7"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2" idx="10"/>
            <a:endCxn id="3"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6" idx="11"/>
            <a:endCxn id="2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1" idx="8"/>
            <a:endCxn id="6"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1" idx="10"/>
            <a:endCxn id="2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1"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3" idx="9"/>
            <a:endCxn id="2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7" idx="9"/>
            <a:endCxn id="6"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5" idx="7"/>
            <a:endCxn id="7"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0">
            <a:solidFill>
              <a:srgbClr val="B3B3B3"/>
            </a:solidFill>
            <a:prstDash val="solid"/>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8" name="Freeform 47"/>
          <p:cNvSpPr/>
          <p:nvPr>
            <p:custDataLst>
              <p:tags r:id="rId47"/>
            </p:custDataLst>
          </p:nvPr>
        </p:nvSpPr>
        <p:spPr>
          <a:xfrm>
            <a:off x="378684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Tree>
    <p:extLst>
      <p:ext uri="{BB962C8B-B14F-4D97-AF65-F5344CB8AC3E}">
        <p14:creationId xmlns:p14="http://schemas.microsoft.com/office/powerpoint/2010/main" val="774220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8" name="Freeform 47"/>
          <p:cNvSpPr/>
          <p:nvPr>
            <p:custDataLst>
              <p:tags r:id="rId47"/>
            </p:custDataLst>
          </p:nvPr>
        </p:nvSpPr>
        <p:spPr>
          <a:xfrm>
            <a:off x="378684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49" name="Freeform 48"/>
          <p:cNvSpPr/>
          <p:nvPr>
            <p:custDataLst>
              <p:tags r:id="rId48"/>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50" name="Freeform 49"/>
          <p:cNvSpPr/>
          <p:nvPr>
            <p:custDataLst>
              <p:tags r:id="rId49"/>
            </p:custDataLst>
          </p:nvPr>
        </p:nvSpPr>
        <p:spPr>
          <a:xfrm>
            <a:off x="534204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Tree>
    <p:extLst>
      <p:ext uri="{BB962C8B-B14F-4D97-AF65-F5344CB8AC3E}">
        <p14:creationId xmlns:p14="http://schemas.microsoft.com/office/powerpoint/2010/main" val="14469318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9" name="Freeform 48"/>
          <p:cNvSpPr/>
          <p:nvPr>
            <p:custDataLst>
              <p:tags r:id="rId48"/>
            </p:custDataLst>
          </p:nvPr>
        </p:nvSpPr>
        <p:spPr>
          <a:xfrm>
            <a:off x="596412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Tree>
    <p:extLst>
      <p:ext uri="{BB962C8B-B14F-4D97-AF65-F5344CB8AC3E}">
        <p14:creationId xmlns:p14="http://schemas.microsoft.com/office/powerpoint/2010/main" val="33930145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0">
            <a:solidFill>
              <a:srgbClr val="B3B3B3"/>
            </a:solidFill>
            <a:prstDash val="solid"/>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9" name="Freeform 48"/>
          <p:cNvSpPr/>
          <p:nvPr>
            <p:custDataLst>
              <p:tags r:id="rId48"/>
            </p:custDataLst>
          </p:nvPr>
        </p:nvSpPr>
        <p:spPr>
          <a:xfrm>
            <a:off x="596412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Tree>
    <p:extLst>
      <p:ext uri="{BB962C8B-B14F-4D97-AF65-F5344CB8AC3E}">
        <p14:creationId xmlns:p14="http://schemas.microsoft.com/office/powerpoint/2010/main" val="1611745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8" name="Freeform 47"/>
          <p:cNvSpPr/>
          <p:nvPr>
            <p:custDataLst>
              <p:tags r:id="rId47"/>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9" name="Freeform 48"/>
          <p:cNvSpPr/>
          <p:nvPr>
            <p:custDataLst>
              <p:tags r:id="rId48"/>
            </p:custDataLst>
          </p:nvPr>
        </p:nvSpPr>
        <p:spPr>
          <a:xfrm>
            <a:off x="596412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Tree>
    <p:extLst>
      <p:ext uri="{BB962C8B-B14F-4D97-AF65-F5344CB8AC3E}">
        <p14:creationId xmlns:p14="http://schemas.microsoft.com/office/powerpoint/2010/main" val="17954424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8" name="Freeform 47"/>
          <p:cNvSpPr/>
          <p:nvPr>
            <p:custDataLst>
              <p:tags r:id="rId47"/>
            </p:custDataLst>
          </p:nvPr>
        </p:nvSpPr>
        <p:spPr>
          <a:xfrm>
            <a:off x="269820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Tree>
    <p:extLst>
      <p:ext uri="{BB962C8B-B14F-4D97-AF65-F5344CB8AC3E}">
        <p14:creationId xmlns:p14="http://schemas.microsoft.com/office/powerpoint/2010/main" val="3646976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3" name="Freeform 2"/>
          <p:cNvSpPr/>
          <p:nvPr>
            <p:custDataLst>
              <p:tags r:id="rId2"/>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4" name="Freeform 3"/>
          <p:cNvSpPr/>
          <p:nvPr>
            <p:custDataLst>
              <p:tags r:id="rId3"/>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5" name="Freeform 4"/>
          <p:cNvSpPr/>
          <p:nvPr>
            <p:custDataLst>
              <p:tags r:id="rId4"/>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6" name="Freeform 5"/>
          <p:cNvSpPr/>
          <p:nvPr>
            <p:custDataLst>
              <p:tags r:id="rId5"/>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7" name="Freeform 6"/>
          <p:cNvSpPr/>
          <p:nvPr>
            <p:custDataLst>
              <p:tags r:id="rId6"/>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8" name="Freeform 7"/>
          <p:cNvSpPr/>
          <p:nvPr>
            <p:custDataLst>
              <p:tags r:id="rId7"/>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9" name="Freeform 8"/>
          <p:cNvSpPr/>
          <p:nvPr>
            <p:custDataLst>
              <p:tags r:id="rId8"/>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0" name="Freeform 9"/>
          <p:cNvSpPr/>
          <p:nvPr>
            <p:custDataLst>
              <p:tags r:id="rId9"/>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1" name="Freeform 10"/>
          <p:cNvSpPr/>
          <p:nvPr>
            <p:custDataLst>
              <p:tags r:id="rId10"/>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2" name="Freeform 11"/>
          <p:cNvSpPr/>
          <p:nvPr>
            <p:custDataLst>
              <p:tags r:id="rId11"/>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3" name="Freeform 12"/>
          <p:cNvSpPr/>
          <p:nvPr>
            <p:custDataLst>
              <p:tags r:id="rId12"/>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5" name="Freeform 14"/>
          <p:cNvSpPr/>
          <p:nvPr>
            <p:custDataLst>
              <p:tags r:id="rId14"/>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6" name="Freeform 15"/>
          <p:cNvSpPr/>
          <p:nvPr>
            <p:custDataLst>
              <p:tags r:id="rId15"/>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7" name="Freeform 16"/>
          <p:cNvSpPr/>
          <p:nvPr>
            <p:custDataLst>
              <p:tags r:id="rId16"/>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8" name="Freeform 17"/>
          <p:cNvSpPr/>
          <p:nvPr>
            <p:custDataLst>
              <p:tags r:id="rId17"/>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19" name="Freeform 18"/>
          <p:cNvSpPr/>
          <p:nvPr>
            <p:custDataLst>
              <p:tags r:id="rId18"/>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0" name="Freeform 19"/>
          <p:cNvSpPr/>
          <p:nvPr>
            <p:custDataLst>
              <p:tags r:id="rId19"/>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1" name="Freeform 20"/>
          <p:cNvSpPr/>
          <p:nvPr>
            <p:custDataLst>
              <p:tags r:id="rId20"/>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2" name="Freeform 21"/>
          <p:cNvSpPr/>
          <p:nvPr>
            <p:custDataLst>
              <p:tags r:id="rId2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3" name="Freeform 22"/>
          <p:cNvSpPr/>
          <p:nvPr>
            <p:custDataLst>
              <p:tags r:id="rId2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6" idx="10"/>
            <a:endCxn id="9"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6" idx="8"/>
            <a:endCxn id="23" idx="4"/>
          </p:cNvCxnSpPr>
          <p:nvPr>
            <p:custDataLst>
              <p:tags r:id="rId29"/>
            </p:custDataLst>
          </p:nvPr>
        </p:nvCxnSpPr>
        <p:spPr>
          <a:xfrm>
            <a:off x="3009240" y="2488590"/>
            <a:ext cx="0" cy="777600"/>
          </a:xfrm>
          <a:prstGeom prst="straightConnector1">
            <a:avLst/>
          </a:prstGeom>
          <a:noFill/>
          <a:ln w="0">
            <a:solidFill>
              <a:srgbClr val="B3B3B3"/>
            </a:solidFill>
            <a:prstDash val="solid"/>
          </a:ln>
        </p:spPr>
      </p:cxnSp>
      <p:cxnSp>
        <p:nvCxnSpPr>
          <p:cNvPr id="31" name="Straight Arrow Connector 30"/>
          <p:cNvCxnSpPr>
            <a:stCxn id="5" idx="8"/>
            <a:endCxn id="9"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3" idx="6"/>
            <a:endCxn id="5"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3" idx="10"/>
            <a:endCxn id="7"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4" idx="9"/>
            <a:endCxn id="9"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4" idx="10"/>
            <a:endCxn id="5"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8" idx="11"/>
            <a:endCxn id="2"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2" idx="8"/>
            <a:endCxn id="8"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2" idx="10"/>
            <a:endCxn id="2"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2" idx="7"/>
            <a:endCxn id="2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5" idx="9"/>
            <a:endCxn id="2"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9" idx="9"/>
            <a:endCxn id="8"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7" idx="7"/>
            <a:endCxn id="9"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8" name="Freeform 47"/>
          <p:cNvSpPr/>
          <p:nvPr>
            <p:custDataLst>
              <p:tags r:id="rId47"/>
            </p:custDataLst>
          </p:nvPr>
        </p:nvSpPr>
        <p:spPr>
          <a:xfrm>
            <a:off x="269820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Tree>
    <p:extLst>
      <p:ext uri="{BB962C8B-B14F-4D97-AF65-F5344CB8AC3E}">
        <p14:creationId xmlns:p14="http://schemas.microsoft.com/office/powerpoint/2010/main" val="1455508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3" name="Freeform 2"/>
          <p:cNvSpPr/>
          <p:nvPr>
            <p:custDataLst>
              <p:tags r:id="rId2"/>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4" name="Freeform 3"/>
          <p:cNvSpPr/>
          <p:nvPr>
            <p:custDataLst>
              <p:tags r:id="rId3"/>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5" name="Freeform 4"/>
          <p:cNvSpPr/>
          <p:nvPr>
            <p:custDataLst>
              <p:tags r:id="rId4"/>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6" name="Freeform 5"/>
          <p:cNvSpPr/>
          <p:nvPr>
            <p:custDataLst>
              <p:tags r:id="rId5"/>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7" name="Freeform 6"/>
          <p:cNvSpPr/>
          <p:nvPr>
            <p:custDataLst>
              <p:tags r:id="rId6"/>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8" name="Freeform 7"/>
          <p:cNvSpPr/>
          <p:nvPr>
            <p:custDataLst>
              <p:tags r:id="rId7"/>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9" name="Freeform 8"/>
          <p:cNvSpPr/>
          <p:nvPr>
            <p:custDataLst>
              <p:tags r:id="rId8"/>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0" name="Freeform 9"/>
          <p:cNvSpPr/>
          <p:nvPr>
            <p:custDataLst>
              <p:tags r:id="rId9"/>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1" name="Freeform 10"/>
          <p:cNvSpPr/>
          <p:nvPr>
            <p:custDataLst>
              <p:tags r:id="rId10"/>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2" name="Freeform 11"/>
          <p:cNvSpPr/>
          <p:nvPr>
            <p:custDataLst>
              <p:tags r:id="rId11"/>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3" name="Freeform 12"/>
          <p:cNvSpPr/>
          <p:nvPr>
            <p:custDataLst>
              <p:tags r:id="rId12"/>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4" name="Freeform 13"/>
          <p:cNvSpPr/>
          <p:nvPr>
            <p:custDataLst>
              <p:tags r:id="rId13"/>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5" name="Freeform 14"/>
          <p:cNvSpPr/>
          <p:nvPr>
            <p:custDataLst>
              <p:tags r:id="rId14"/>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6" name="Freeform 15"/>
          <p:cNvSpPr/>
          <p:nvPr>
            <p:custDataLst>
              <p:tags r:id="rId15"/>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7" name="Freeform 16"/>
          <p:cNvSpPr/>
          <p:nvPr>
            <p:custDataLst>
              <p:tags r:id="rId16"/>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8" name="Freeform 17"/>
          <p:cNvSpPr/>
          <p:nvPr>
            <p:custDataLst>
              <p:tags r:id="rId17"/>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9" name="Freeform 18"/>
          <p:cNvSpPr/>
          <p:nvPr>
            <p:custDataLst>
              <p:tags r:id="rId18"/>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0" name="Freeform 19"/>
          <p:cNvSpPr/>
          <p:nvPr>
            <p:custDataLst>
              <p:tags r:id="rId19"/>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1" name="Freeform 20"/>
          <p:cNvSpPr/>
          <p:nvPr>
            <p:custDataLst>
              <p:tags r:id="rId20"/>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2" name="Freeform 21"/>
          <p:cNvSpPr/>
          <p:nvPr>
            <p:custDataLst>
              <p:tags r:id="rId21"/>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3" name="Freeform 22"/>
          <p:cNvSpPr/>
          <p:nvPr>
            <p:custDataLst>
              <p:tags r:id="rId2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7" idx="10"/>
            <a:endCxn id="10"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7" idx="8"/>
            <a:endCxn id="2"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6" idx="8"/>
            <a:endCxn id="10"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4" idx="6"/>
            <a:endCxn id="6"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4" idx="10"/>
            <a:endCxn id="8"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5" idx="9"/>
            <a:endCxn id="10"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5" idx="10"/>
            <a:endCxn id="6"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9" idx="11"/>
            <a:endCxn id="3"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3" idx="8"/>
            <a:endCxn id="9"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3" idx="10"/>
            <a:endCxn id="3"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3" idx="7"/>
            <a:endCxn id="2"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6" idx="9"/>
            <a:endCxn id="3"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0" idx="9"/>
            <a:endCxn id="9"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8" idx="7"/>
            <a:endCxn id="10"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8" name="Freeform 47"/>
          <p:cNvSpPr/>
          <p:nvPr>
            <p:custDataLst>
              <p:tags r:id="rId47"/>
            </p:custDataLst>
          </p:nvPr>
        </p:nvSpPr>
        <p:spPr>
          <a:xfrm>
            <a:off x="269820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49" name="Freeform 48"/>
          <p:cNvSpPr/>
          <p:nvPr>
            <p:custDataLst>
              <p:tags r:id="rId48"/>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Tree>
    <p:extLst>
      <p:ext uri="{BB962C8B-B14F-4D97-AF65-F5344CB8AC3E}">
        <p14:creationId xmlns:p14="http://schemas.microsoft.com/office/powerpoint/2010/main" val="40272220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3" name="Freeform 2"/>
          <p:cNvSpPr/>
          <p:nvPr>
            <p:custDataLst>
              <p:tags r:id="rId2"/>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4" name="Freeform 3"/>
          <p:cNvSpPr/>
          <p:nvPr>
            <p:custDataLst>
              <p:tags r:id="rId3"/>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5" name="Freeform 4"/>
          <p:cNvSpPr/>
          <p:nvPr>
            <p:custDataLst>
              <p:tags r:id="rId4"/>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6" name="Freeform 5"/>
          <p:cNvSpPr/>
          <p:nvPr>
            <p:custDataLst>
              <p:tags r:id="rId5"/>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7" name="Freeform 6"/>
          <p:cNvSpPr/>
          <p:nvPr>
            <p:custDataLst>
              <p:tags r:id="rId6"/>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8" name="Freeform 7"/>
          <p:cNvSpPr/>
          <p:nvPr>
            <p:custDataLst>
              <p:tags r:id="rId7"/>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9" name="Freeform 8"/>
          <p:cNvSpPr/>
          <p:nvPr>
            <p:custDataLst>
              <p:tags r:id="rId8"/>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0" name="Freeform 9"/>
          <p:cNvSpPr/>
          <p:nvPr>
            <p:custDataLst>
              <p:tags r:id="rId9"/>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1" name="Freeform 10"/>
          <p:cNvSpPr/>
          <p:nvPr>
            <p:custDataLst>
              <p:tags r:id="rId10"/>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2" name="Freeform 11"/>
          <p:cNvSpPr/>
          <p:nvPr>
            <p:custDataLst>
              <p:tags r:id="rId11"/>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3" name="Freeform 12"/>
          <p:cNvSpPr/>
          <p:nvPr>
            <p:custDataLst>
              <p:tags r:id="rId12"/>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4" name="Freeform 13"/>
          <p:cNvSpPr/>
          <p:nvPr>
            <p:custDataLst>
              <p:tags r:id="rId13"/>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5" name="Freeform 14"/>
          <p:cNvSpPr/>
          <p:nvPr>
            <p:custDataLst>
              <p:tags r:id="rId14"/>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6" name="Freeform 15"/>
          <p:cNvSpPr/>
          <p:nvPr>
            <p:custDataLst>
              <p:tags r:id="rId15"/>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7" name="Freeform 16"/>
          <p:cNvSpPr/>
          <p:nvPr>
            <p:custDataLst>
              <p:tags r:id="rId16"/>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8" name="Freeform 17"/>
          <p:cNvSpPr/>
          <p:nvPr>
            <p:custDataLst>
              <p:tags r:id="rId17"/>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9" name="Freeform 18"/>
          <p:cNvSpPr/>
          <p:nvPr>
            <p:custDataLst>
              <p:tags r:id="rId18"/>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0" name="Freeform 19"/>
          <p:cNvSpPr/>
          <p:nvPr>
            <p:custDataLst>
              <p:tags r:id="rId19"/>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1" name="Freeform 20"/>
          <p:cNvSpPr/>
          <p:nvPr>
            <p:custDataLst>
              <p:tags r:id="rId20"/>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2" name="Freeform 21"/>
          <p:cNvSpPr/>
          <p:nvPr>
            <p:custDataLst>
              <p:tags r:id="rId21"/>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3" name="Freeform 22"/>
          <p:cNvSpPr/>
          <p:nvPr>
            <p:custDataLst>
              <p:tags r:id="rId2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7" idx="10"/>
            <a:endCxn id="10"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7" idx="8"/>
            <a:endCxn id="2"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6" idx="8"/>
            <a:endCxn id="10"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4" idx="6"/>
            <a:endCxn id="6"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4" idx="10"/>
            <a:endCxn id="8"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5" idx="9"/>
            <a:endCxn id="10"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5" idx="10"/>
            <a:endCxn id="6"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9" idx="11"/>
            <a:endCxn id="3"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3" idx="8"/>
            <a:endCxn id="9"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3" idx="10"/>
            <a:endCxn id="3"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3" idx="7"/>
            <a:endCxn id="2"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6" idx="9"/>
            <a:endCxn id="3"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0" idx="9"/>
            <a:endCxn id="9"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8" idx="7"/>
            <a:endCxn id="10"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8" name="Freeform 47"/>
          <p:cNvSpPr/>
          <p:nvPr>
            <p:custDataLst>
              <p:tags r:id="rId47"/>
            </p:custDataLst>
          </p:nvPr>
        </p:nvSpPr>
        <p:spPr>
          <a:xfrm>
            <a:off x="487548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Tree>
    <p:extLst>
      <p:ext uri="{BB962C8B-B14F-4D97-AF65-F5344CB8AC3E}">
        <p14:creationId xmlns:p14="http://schemas.microsoft.com/office/powerpoint/2010/main" val="29223830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3" name="Freeform 2"/>
          <p:cNvSpPr/>
          <p:nvPr>
            <p:custDataLst>
              <p:tags r:id="rId2"/>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4" name="Freeform 3"/>
          <p:cNvSpPr/>
          <p:nvPr>
            <p:custDataLst>
              <p:tags r:id="rId3"/>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5" name="Freeform 4"/>
          <p:cNvSpPr/>
          <p:nvPr>
            <p:custDataLst>
              <p:tags r:id="rId4"/>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6" name="Freeform 5"/>
          <p:cNvSpPr/>
          <p:nvPr>
            <p:custDataLst>
              <p:tags r:id="rId5"/>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7" name="Freeform 6"/>
          <p:cNvSpPr/>
          <p:nvPr>
            <p:custDataLst>
              <p:tags r:id="rId6"/>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8" name="Freeform 7"/>
          <p:cNvSpPr/>
          <p:nvPr>
            <p:custDataLst>
              <p:tags r:id="rId7"/>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9" name="Freeform 8"/>
          <p:cNvSpPr/>
          <p:nvPr>
            <p:custDataLst>
              <p:tags r:id="rId8"/>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0" name="Freeform 9"/>
          <p:cNvSpPr/>
          <p:nvPr>
            <p:custDataLst>
              <p:tags r:id="rId9"/>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1" name="Freeform 10"/>
          <p:cNvSpPr/>
          <p:nvPr>
            <p:custDataLst>
              <p:tags r:id="rId10"/>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2" name="Freeform 11"/>
          <p:cNvSpPr/>
          <p:nvPr>
            <p:custDataLst>
              <p:tags r:id="rId11"/>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3" name="Freeform 12"/>
          <p:cNvSpPr/>
          <p:nvPr>
            <p:custDataLst>
              <p:tags r:id="rId12"/>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4" name="Freeform 13"/>
          <p:cNvSpPr/>
          <p:nvPr>
            <p:custDataLst>
              <p:tags r:id="rId13"/>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5" name="Freeform 14"/>
          <p:cNvSpPr/>
          <p:nvPr>
            <p:custDataLst>
              <p:tags r:id="rId14"/>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6" name="Freeform 15"/>
          <p:cNvSpPr/>
          <p:nvPr>
            <p:custDataLst>
              <p:tags r:id="rId15"/>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7" name="Freeform 16"/>
          <p:cNvSpPr/>
          <p:nvPr>
            <p:custDataLst>
              <p:tags r:id="rId16"/>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8" name="Freeform 17"/>
          <p:cNvSpPr/>
          <p:nvPr>
            <p:custDataLst>
              <p:tags r:id="rId17"/>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19" name="Freeform 18"/>
          <p:cNvSpPr/>
          <p:nvPr>
            <p:custDataLst>
              <p:tags r:id="rId18"/>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0" name="Freeform 19"/>
          <p:cNvSpPr/>
          <p:nvPr>
            <p:custDataLst>
              <p:tags r:id="rId19"/>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1" name="Freeform 20"/>
          <p:cNvSpPr/>
          <p:nvPr>
            <p:custDataLst>
              <p:tags r:id="rId20"/>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2" name="Freeform 21"/>
          <p:cNvSpPr/>
          <p:nvPr>
            <p:custDataLst>
              <p:tags r:id="rId21"/>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3" name="Freeform 22"/>
          <p:cNvSpPr/>
          <p:nvPr>
            <p:custDataLst>
              <p:tags r:id="rId2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7" idx="10"/>
            <a:endCxn id="10"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2"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7" idx="8"/>
            <a:endCxn id="2"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6" idx="8"/>
            <a:endCxn id="10"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4" idx="6"/>
            <a:endCxn id="6"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4" idx="10"/>
            <a:endCxn id="8"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5" idx="9"/>
            <a:endCxn id="10"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5" idx="10"/>
            <a:endCxn id="6"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9" idx="11"/>
            <a:endCxn id="3" idx="7"/>
          </p:cNvCxnSpPr>
          <p:nvPr>
            <p:custDataLst>
              <p:tags r:id="rId35"/>
            </p:custDataLst>
          </p:nvPr>
        </p:nvCxnSpPr>
        <p:spPr>
          <a:xfrm flipV="1">
            <a:off x="5296494" y="2443044"/>
            <a:ext cx="868694" cy="868694"/>
          </a:xfrm>
          <a:prstGeom prst="straightConnector1">
            <a:avLst/>
          </a:prstGeom>
          <a:noFill/>
          <a:ln w="0">
            <a:solidFill>
              <a:srgbClr val="B3B3B3"/>
            </a:solidFill>
            <a:prstDash val="solid"/>
          </a:ln>
        </p:spPr>
      </p:cxnSp>
      <p:cxnSp>
        <p:nvCxnSpPr>
          <p:cNvPr id="37" name="Straight Arrow Connector 36"/>
          <p:cNvCxnSpPr>
            <a:stCxn id="23" idx="8"/>
            <a:endCxn id="9" idx="4"/>
          </p:cNvCxnSpPr>
          <p:nvPr>
            <p:custDataLst>
              <p:tags r:id="rId36"/>
            </p:custDataLst>
          </p:nvPr>
        </p:nvCxnSpPr>
        <p:spPr>
          <a:xfrm>
            <a:off x="5186520" y="2488590"/>
            <a:ext cx="0" cy="777600"/>
          </a:xfrm>
          <a:prstGeom prst="straightConnector1">
            <a:avLst/>
          </a:prstGeom>
          <a:noFill/>
          <a:ln w="0">
            <a:solidFill>
              <a:srgbClr val="B3B3B3"/>
            </a:solidFill>
            <a:prstDash val="solid"/>
          </a:ln>
        </p:spPr>
      </p:cxnSp>
      <p:cxnSp>
        <p:nvCxnSpPr>
          <p:cNvPr id="38" name="Straight Arrow Connector 37"/>
          <p:cNvCxnSpPr>
            <a:stCxn id="23" idx="10"/>
            <a:endCxn id="3"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3" idx="7"/>
            <a:endCxn id="2"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6" idx="9"/>
            <a:endCxn id="3"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0" idx="9"/>
            <a:endCxn id="9"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8" idx="7"/>
            <a:endCxn id="10"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8" name="Freeform 47"/>
          <p:cNvSpPr/>
          <p:nvPr>
            <p:custDataLst>
              <p:tags r:id="rId47"/>
            </p:custDataLst>
          </p:nvPr>
        </p:nvSpPr>
        <p:spPr>
          <a:xfrm>
            <a:off x="487548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Tree>
    <p:extLst>
      <p:ext uri="{BB962C8B-B14F-4D97-AF65-F5344CB8AC3E}">
        <p14:creationId xmlns:p14="http://schemas.microsoft.com/office/powerpoint/2010/main" val="22674908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8" name="Freeform 47"/>
          <p:cNvSpPr/>
          <p:nvPr>
            <p:custDataLst>
              <p:tags r:id="rId47"/>
            </p:custDataLst>
          </p:nvPr>
        </p:nvSpPr>
        <p:spPr>
          <a:xfrm>
            <a:off x="487548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49" name="Freeform 48"/>
          <p:cNvSpPr/>
          <p:nvPr>
            <p:custDataLst>
              <p:tags r:id="rId48"/>
            </p:custDataLst>
          </p:nvPr>
        </p:nvSpPr>
        <p:spPr>
          <a:xfrm>
            <a:off x="503100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21287075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8" name="Freeform 47"/>
          <p:cNvSpPr/>
          <p:nvPr>
            <p:custDataLst>
              <p:tags r:id="rId47"/>
            </p:custDataLst>
          </p:nvPr>
        </p:nvSpPr>
        <p:spPr>
          <a:xfrm>
            <a:off x="487548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Tree>
    <p:extLst>
      <p:ext uri="{BB962C8B-B14F-4D97-AF65-F5344CB8AC3E}">
        <p14:creationId xmlns:p14="http://schemas.microsoft.com/office/powerpoint/2010/main" val="22714142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7" name="Freeform 46"/>
          <p:cNvSpPr/>
          <p:nvPr>
            <p:custDataLst>
              <p:tags r:id="rId46"/>
            </p:custDataLst>
          </p:nvPr>
        </p:nvSpPr>
        <p:spPr>
          <a:xfrm>
            <a:off x="471996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8" name="Freeform 47"/>
          <p:cNvSpPr/>
          <p:nvPr>
            <p:custDataLst>
              <p:tags r:id="rId47"/>
            </p:custDataLst>
          </p:nvPr>
        </p:nvSpPr>
        <p:spPr>
          <a:xfrm>
            <a:off x="4875480" y="93339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Tree>
    <p:extLst>
      <p:ext uri="{BB962C8B-B14F-4D97-AF65-F5344CB8AC3E}">
        <p14:creationId xmlns:p14="http://schemas.microsoft.com/office/powerpoint/2010/main" val="33221928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7" name="Freeform 46"/>
          <p:cNvSpPr/>
          <p:nvPr>
            <p:custDataLst>
              <p:tags r:id="rId46"/>
            </p:custDataLst>
          </p:nvPr>
        </p:nvSpPr>
        <p:spPr>
          <a:xfrm>
            <a:off x="596412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Tree>
    <p:extLst>
      <p:ext uri="{BB962C8B-B14F-4D97-AF65-F5344CB8AC3E}">
        <p14:creationId xmlns:p14="http://schemas.microsoft.com/office/powerpoint/2010/main" val="3706865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0">
            <a:solidFill>
              <a:srgbClr val="B3B3B3"/>
            </a:solidFill>
            <a:prstDash val="solid"/>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7" name="Freeform 46"/>
          <p:cNvSpPr/>
          <p:nvPr>
            <p:custDataLst>
              <p:tags r:id="rId46"/>
            </p:custDataLst>
          </p:nvPr>
        </p:nvSpPr>
        <p:spPr>
          <a:xfrm>
            <a:off x="596412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Tree>
    <p:extLst>
      <p:ext uri="{BB962C8B-B14F-4D97-AF65-F5344CB8AC3E}">
        <p14:creationId xmlns:p14="http://schemas.microsoft.com/office/powerpoint/2010/main" val="936244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6" name="Freeform 45"/>
          <p:cNvSpPr/>
          <p:nvPr>
            <p:custDataLst>
              <p:tags r:id="rId45"/>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242627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6" name="Freeform 45"/>
          <p:cNvSpPr/>
          <p:nvPr>
            <p:custDataLst>
              <p:tags r:id="rId45"/>
            </p:custDataLst>
          </p:nvPr>
        </p:nvSpPr>
        <p:spPr>
          <a:xfrm>
            <a:off x="269820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Tree>
    <p:extLst>
      <p:ext uri="{BB962C8B-B14F-4D97-AF65-F5344CB8AC3E}">
        <p14:creationId xmlns:p14="http://schemas.microsoft.com/office/powerpoint/2010/main" val="15868977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3" name="Freeform 2"/>
          <p:cNvSpPr/>
          <p:nvPr>
            <p:custDataLst>
              <p:tags r:id="rId2"/>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4" name="Freeform 3"/>
          <p:cNvSpPr/>
          <p:nvPr>
            <p:custDataLst>
              <p:tags r:id="rId3"/>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5" name="Freeform 4"/>
          <p:cNvSpPr/>
          <p:nvPr>
            <p:custDataLst>
              <p:tags r:id="rId4"/>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6" name="Freeform 5"/>
          <p:cNvSpPr/>
          <p:nvPr>
            <p:custDataLst>
              <p:tags r:id="rId5"/>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7" name="Freeform 6"/>
          <p:cNvSpPr/>
          <p:nvPr>
            <p:custDataLst>
              <p:tags r:id="rId6"/>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8" name="Freeform 7"/>
          <p:cNvSpPr/>
          <p:nvPr>
            <p:custDataLst>
              <p:tags r:id="rId7"/>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9" name="Freeform 8"/>
          <p:cNvSpPr/>
          <p:nvPr>
            <p:custDataLst>
              <p:tags r:id="rId8"/>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0" name="Freeform 9"/>
          <p:cNvSpPr/>
          <p:nvPr>
            <p:custDataLst>
              <p:tags r:id="rId9"/>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1" name="Freeform 10"/>
          <p:cNvSpPr/>
          <p:nvPr>
            <p:custDataLst>
              <p:tags r:id="rId10"/>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2" name="Freeform 11"/>
          <p:cNvSpPr/>
          <p:nvPr>
            <p:custDataLst>
              <p:tags r:id="rId11"/>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3" name="Freeform 12"/>
          <p:cNvSpPr/>
          <p:nvPr>
            <p:custDataLst>
              <p:tags r:id="rId12"/>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4" name="Freeform 13"/>
          <p:cNvSpPr/>
          <p:nvPr>
            <p:custDataLst>
              <p:tags r:id="rId13"/>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5" name="Freeform 14"/>
          <p:cNvSpPr/>
          <p:nvPr>
            <p:custDataLst>
              <p:tags r:id="rId14"/>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6" name="Freeform 15"/>
          <p:cNvSpPr/>
          <p:nvPr>
            <p:custDataLst>
              <p:tags r:id="rId15"/>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7" name="Freeform 16"/>
          <p:cNvSpPr/>
          <p:nvPr>
            <p:custDataLst>
              <p:tags r:id="rId16"/>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8" name="Freeform 17"/>
          <p:cNvSpPr/>
          <p:nvPr>
            <p:custDataLst>
              <p:tags r:id="rId17"/>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19" name="Freeform 18"/>
          <p:cNvSpPr/>
          <p:nvPr>
            <p:custDataLst>
              <p:tags r:id="rId18"/>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0" name="Freeform 19"/>
          <p:cNvSpPr/>
          <p:nvPr>
            <p:custDataLst>
              <p:tags r:id="rId19"/>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1" name="Freeform 20"/>
          <p:cNvSpPr/>
          <p:nvPr>
            <p:custDataLst>
              <p:tags r:id="rId20"/>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2" name="Freeform 21"/>
          <p:cNvSpPr/>
          <p:nvPr>
            <p:custDataLst>
              <p:tags r:id="rId21"/>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3" name="Freeform 22"/>
          <p:cNvSpPr/>
          <p:nvPr>
            <p:custDataLst>
              <p:tags r:id="rId22"/>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4" name="Freeform 23"/>
          <p:cNvSpPr/>
          <p:nvPr>
            <p:custDataLst>
              <p:tags r:id="rId23"/>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5" name="Freeform 24"/>
          <p:cNvSpPr/>
          <p:nvPr>
            <p:custDataLst>
              <p:tags r:id="rId24"/>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8" idx="10"/>
            <a:endCxn id="11"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5" idx="11"/>
            <a:endCxn id="24"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3" idx="8"/>
            <a:endCxn id="25" idx="4"/>
          </p:cNvCxnSpPr>
          <p:nvPr>
            <p:custDataLst>
              <p:tags r:id="rId28"/>
            </p:custDataLst>
          </p:nvPr>
        </p:nvCxnSpPr>
        <p:spPr>
          <a:xfrm>
            <a:off x="3009240" y="3577231"/>
            <a:ext cx="0" cy="777599"/>
          </a:xfrm>
          <a:prstGeom prst="straightConnector1">
            <a:avLst/>
          </a:prstGeom>
          <a:noFill/>
          <a:ln w="0">
            <a:solidFill>
              <a:srgbClr val="B3B3B3"/>
            </a:solidFill>
            <a:prstDash val="solid"/>
          </a:ln>
        </p:spPr>
      </p:cxnSp>
      <p:cxnSp>
        <p:nvCxnSpPr>
          <p:cNvPr id="30" name="Straight Arrow Connector 29"/>
          <p:cNvCxnSpPr>
            <a:stCxn id="8" idx="8"/>
            <a:endCxn id="3"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7" idx="8"/>
            <a:endCxn id="11"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5" idx="6"/>
            <a:endCxn id="7"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5" idx="10"/>
            <a:endCxn id="9"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6" idx="9"/>
            <a:endCxn id="11"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6" idx="10"/>
            <a:endCxn id="7"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0" idx="11"/>
            <a:endCxn id="4"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2" idx="8"/>
            <a:endCxn id="10"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2" idx="10"/>
            <a:endCxn id="4"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2" idx="7"/>
            <a:endCxn id="3" idx="11"/>
          </p:cNvCxnSpPr>
          <p:nvPr>
            <p:custDataLst>
              <p:tags r:id="rId38"/>
            </p:custDataLst>
          </p:nvPr>
        </p:nvCxnSpPr>
        <p:spPr>
          <a:xfrm flipH="1">
            <a:off x="3119214" y="2443044"/>
            <a:ext cx="1957334" cy="868694"/>
          </a:xfrm>
          <a:prstGeom prst="straightConnector1">
            <a:avLst/>
          </a:prstGeom>
          <a:noFill/>
          <a:ln w="0">
            <a:solidFill>
              <a:srgbClr val="B3B3B3"/>
            </a:solidFill>
            <a:prstDash val="solid"/>
          </a:ln>
        </p:spPr>
      </p:cxnSp>
      <p:cxnSp>
        <p:nvCxnSpPr>
          <p:cNvPr id="40" name="Straight Arrow Connector 39"/>
          <p:cNvCxnSpPr>
            <a:stCxn id="7" idx="9"/>
            <a:endCxn id="4"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1" idx="9"/>
            <a:endCxn id="10"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9" idx="7"/>
            <a:endCxn id="11"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6" name="Freeform 45"/>
          <p:cNvSpPr/>
          <p:nvPr>
            <p:custDataLst>
              <p:tags r:id="rId45"/>
            </p:custDataLst>
          </p:nvPr>
        </p:nvSpPr>
        <p:spPr>
          <a:xfrm>
            <a:off x="269820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Tree>
    <p:extLst>
      <p:ext uri="{BB962C8B-B14F-4D97-AF65-F5344CB8AC3E}">
        <p14:creationId xmlns:p14="http://schemas.microsoft.com/office/powerpoint/2010/main" val="15721658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46" name="Freeform 45"/>
          <p:cNvSpPr/>
          <p:nvPr>
            <p:custDataLst>
              <p:tags r:id="rId45"/>
            </p:custDataLst>
          </p:nvPr>
        </p:nvSpPr>
        <p:spPr>
          <a:xfrm>
            <a:off x="269820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47" name="Freeform 46"/>
          <p:cNvSpPr/>
          <p:nvPr>
            <p:custDataLst>
              <p:tags r:id="rId46"/>
            </p:custDataLst>
          </p:nvPr>
        </p:nvSpPr>
        <p:spPr>
          <a:xfrm>
            <a:off x="440892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Tree>
    <p:extLst>
      <p:ext uri="{BB962C8B-B14F-4D97-AF65-F5344CB8AC3E}">
        <p14:creationId xmlns:p14="http://schemas.microsoft.com/office/powerpoint/2010/main" val="34574673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46" name="Freeform 45"/>
          <p:cNvSpPr/>
          <p:nvPr>
            <p:custDataLst>
              <p:tags r:id="rId45"/>
            </p:custDataLst>
          </p:nvPr>
        </p:nvSpPr>
        <p:spPr>
          <a:xfrm>
            <a:off x="487548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2201708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4097880" y="45103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46" name="Freeform 45"/>
          <p:cNvSpPr/>
          <p:nvPr>
            <p:custDataLst>
              <p:tags r:id="rId45"/>
            </p:custDataLst>
          </p:nvPr>
        </p:nvSpPr>
        <p:spPr>
          <a:xfrm>
            <a:off x="4875480" y="202203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Tree>
    <p:extLst>
      <p:ext uri="{BB962C8B-B14F-4D97-AF65-F5344CB8AC3E}">
        <p14:creationId xmlns:p14="http://schemas.microsoft.com/office/powerpoint/2010/main" val="1461115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698200" y="419931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Tree>
    <p:extLst>
      <p:ext uri="{BB962C8B-B14F-4D97-AF65-F5344CB8AC3E}">
        <p14:creationId xmlns:p14="http://schemas.microsoft.com/office/powerpoint/2010/main" val="4203742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3" name="Freeform 2"/>
          <p:cNvSpPr/>
          <p:nvPr>
            <p:custDataLst>
              <p:tags r:id="rId2"/>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4" name="Freeform 3"/>
          <p:cNvSpPr/>
          <p:nvPr>
            <p:custDataLst>
              <p:tags r:id="rId3"/>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5" name="Freeform 4"/>
          <p:cNvSpPr/>
          <p:nvPr>
            <p:custDataLst>
              <p:tags r:id="rId4"/>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6" name="Freeform 5"/>
          <p:cNvSpPr/>
          <p:nvPr>
            <p:custDataLst>
              <p:tags r:id="rId5"/>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7" name="Freeform 6"/>
          <p:cNvSpPr/>
          <p:nvPr>
            <p:custDataLst>
              <p:tags r:id="rId6"/>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8" name="Freeform 7"/>
          <p:cNvSpPr/>
          <p:nvPr>
            <p:custDataLst>
              <p:tags r:id="rId7"/>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9" name="Freeform 8"/>
          <p:cNvSpPr/>
          <p:nvPr>
            <p:custDataLst>
              <p:tags r:id="rId8"/>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0" name="Freeform 9"/>
          <p:cNvSpPr/>
          <p:nvPr>
            <p:custDataLst>
              <p:tags r:id="rId9"/>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1" name="Freeform 10"/>
          <p:cNvSpPr/>
          <p:nvPr>
            <p:custDataLst>
              <p:tags r:id="rId10"/>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2" name="Freeform 11"/>
          <p:cNvSpPr/>
          <p:nvPr>
            <p:custDataLst>
              <p:tags r:id="rId11"/>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3" name="Freeform 12"/>
          <p:cNvSpPr/>
          <p:nvPr>
            <p:custDataLst>
              <p:tags r:id="rId12"/>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4" name="Freeform 13"/>
          <p:cNvSpPr/>
          <p:nvPr>
            <p:custDataLst>
              <p:tags r:id="rId13"/>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5" name="Freeform 14"/>
          <p:cNvSpPr/>
          <p:nvPr>
            <p:custDataLst>
              <p:tags r:id="rId14"/>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6" name="Freeform 15"/>
          <p:cNvSpPr/>
          <p:nvPr>
            <p:custDataLst>
              <p:tags r:id="rId15"/>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7" name="Freeform 16"/>
          <p:cNvSpPr/>
          <p:nvPr>
            <p:custDataLst>
              <p:tags r:id="rId16"/>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8" name="Freeform 17"/>
          <p:cNvSpPr/>
          <p:nvPr>
            <p:custDataLst>
              <p:tags r:id="rId17"/>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19" name="Freeform 18"/>
          <p:cNvSpPr/>
          <p:nvPr>
            <p:custDataLst>
              <p:tags r:id="rId18"/>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0" name="Freeform 19"/>
          <p:cNvSpPr/>
          <p:nvPr>
            <p:custDataLst>
              <p:tags r:id="rId19"/>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1" name="Freeform 20"/>
          <p:cNvSpPr/>
          <p:nvPr>
            <p:custDataLst>
              <p:tags r:id="rId20"/>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2" name="Freeform 21"/>
          <p:cNvSpPr/>
          <p:nvPr>
            <p:custDataLst>
              <p:tags r:id="rId21"/>
            </p:custDataLst>
          </p:nvPr>
        </p:nvSpPr>
        <p:spPr>
          <a:xfrm>
            <a:off x="394260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3" name="Freeform 22"/>
          <p:cNvSpPr/>
          <p:nvPr>
            <p:custDataLst>
              <p:tags r:id="rId22"/>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4" name="Freeform 23"/>
          <p:cNvSpPr/>
          <p:nvPr>
            <p:custDataLst>
              <p:tags r:id="rId23"/>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5" name="Freeform 24"/>
          <p:cNvSpPr/>
          <p:nvPr>
            <p:custDataLst>
              <p:tags r:id="rId24"/>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9" idx="10"/>
            <a:endCxn id="12"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2" idx="11"/>
            <a:endCxn id="25" idx="7"/>
          </p:cNvCxnSpPr>
          <p:nvPr>
            <p:custDataLst>
              <p:tags r:id="rId27"/>
            </p:custDataLst>
          </p:nvPr>
        </p:nvCxnSpPr>
        <p:spPr>
          <a:xfrm flipV="1">
            <a:off x="3119214" y="3531683"/>
            <a:ext cx="868694" cy="868694"/>
          </a:xfrm>
          <a:prstGeom prst="straightConnector1">
            <a:avLst/>
          </a:prstGeom>
          <a:noFill/>
          <a:ln w="0">
            <a:solidFill>
              <a:srgbClr val="B3B3B3"/>
            </a:solidFill>
            <a:prstDash val="solid"/>
          </a:ln>
        </p:spPr>
      </p:cxnSp>
      <p:cxnSp>
        <p:nvCxnSpPr>
          <p:cNvPr id="29" name="Straight Arrow Connector 28"/>
          <p:cNvCxnSpPr>
            <a:stCxn id="4" idx="8"/>
            <a:endCxn id="2"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9" idx="8"/>
            <a:endCxn id="4"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8" idx="8"/>
            <a:endCxn id="12"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6" idx="6"/>
            <a:endCxn id="8"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6" idx="10"/>
            <a:endCxn id="10"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7" idx="9"/>
            <a:endCxn id="12"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7" idx="10"/>
            <a:endCxn id="8"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1" idx="11"/>
            <a:endCxn id="5"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3" idx="8"/>
            <a:endCxn id="11"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3" idx="10"/>
            <a:endCxn id="5"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3" idx="7"/>
            <a:endCxn id="4"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8" idx="9"/>
            <a:endCxn id="5"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2" idx="9"/>
            <a:endCxn id="11"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0" idx="7"/>
            <a:endCxn id="12"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698200" y="419931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Tree>
    <p:extLst>
      <p:ext uri="{BB962C8B-B14F-4D97-AF65-F5344CB8AC3E}">
        <p14:creationId xmlns:p14="http://schemas.microsoft.com/office/powerpoint/2010/main" val="37460873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394260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311921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698200" y="419931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46" name="Freeform 45"/>
          <p:cNvSpPr/>
          <p:nvPr>
            <p:custDataLst>
              <p:tags r:id="rId45"/>
            </p:custDataLst>
          </p:nvPr>
        </p:nvSpPr>
        <p:spPr>
          <a:xfrm>
            <a:off x="4097881" y="4510350"/>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Tree>
    <p:extLst>
      <p:ext uri="{BB962C8B-B14F-4D97-AF65-F5344CB8AC3E}">
        <p14:creationId xmlns:p14="http://schemas.microsoft.com/office/powerpoint/2010/main" val="31947356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394260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311921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378684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Tree>
    <p:extLst>
      <p:ext uri="{BB962C8B-B14F-4D97-AF65-F5344CB8AC3E}">
        <p14:creationId xmlns:p14="http://schemas.microsoft.com/office/powerpoint/2010/main" val="34163722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394236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285372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50310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285372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61196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50310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28537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394236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28537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61196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50310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394236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28539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394260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28539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394260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50312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61198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50312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611988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285396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394260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285396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50312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316476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311921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300924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300924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409788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425340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534204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311921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316476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529649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518652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534204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311921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420785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394236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420785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420785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4207847" y="1354642"/>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3786840" y="3110670"/>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Tree>
    <p:extLst>
      <p:ext uri="{BB962C8B-B14F-4D97-AF65-F5344CB8AC3E}">
        <p14:creationId xmlns:p14="http://schemas.microsoft.com/office/powerpoint/2010/main" val="9758356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630066" y="32414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1541426" y="43300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371870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1541426" y="32414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480734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371870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154142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263006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154142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4807346" y="10641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3718706" y="32414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2630066" y="215281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154167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63031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541671" y="215306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630311" y="2153060"/>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dirty="0">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71895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4807591" y="106442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718951" y="215306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4807591" y="215306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541671" y="324170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630311" y="3241700"/>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541671" y="433034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718951" y="324170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1852466" y="2308335"/>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1806920" y="3506948"/>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1696946" y="3552496"/>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1696946" y="2463855"/>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2785586" y="1375215"/>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2941106" y="1219695"/>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4029746" y="1219695"/>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1806920" y="1329669"/>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1852466" y="1219695"/>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3984200" y="2418309"/>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3874226" y="2463855"/>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4029746" y="2308335"/>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1806920" y="2418309"/>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2895560" y="1329669"/>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630066" y="4330095"/>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2895560" y="2418309"/>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2895560" y="1329669"/>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2895553" y="1329907"/>
            <a:ext cx="1957348" cy="868708"/>
          </a:xfrm>
          <a:prstGeom prst="straightConnector1">
            <a:avLst/>
          </a:prstGeom>
          <a:noFill/>
          <a:ln w="36720">
            <a:solidFill>
              <a:srgbClr val="000000"/>
            </a:solidFill>
            <a:prstDash val="solid"/>
            <a:headEnd type="arrow"/>
          </a:ln>
        </p:spPr>
      </p:cxnSp>
      <p:sp>
        <p:nvSpPr>
          <p:cNvPr id="45" name="Freeform 44"/>
          <p:cNvSpPr/>
          <p:nvPr>
            <p:custDataLst>
              <p:tags r:id="rId44"/>
            </p:custDataLst>
          </p:nvPr>
        </p:nvSpPr>
        <p:spPr>
          <a:xfrm>
            <a:off x="2474546" y="3085935"/>
            <a:ext cx="622080" cy="622080"/>
          </a:xfrm>
          <a:custGeom>
            <a:avLst>
              <a:gd name="f0" fmla="val 5400"/>
            </a:avLst>
            <a:gdLst>
              <a:gd name="f1" fmla="val 10800000"/>
              <a:gd name="f2" fmla="val 5400000"/>
              <a:gd name="f3" fmla="val 180"/>
              <a:gd name="f4" fmla="val w"/>
              <a:gd name="f5" fmla="val h"/>
              <a:gd name="f6" fmla="val 0"/>
              <a:gd name="f7" fmla="*/ 5419351 1 1725033"/>
              <a:gd name="f8" fmla="+- 0 0 10800"/>
              <a:gd name="f9" fmla="+- 10800 0 10800"/>
              <a:gd name="f10" fmla="val 2700"/>
              <a:gd name="f11" fmla="val 10125"/>
              <a:gd name="f12" fmla="val -2147483647"/>
              <a:gd name="f13" fmla="val 2147483647"/>
              <a:gd name="f14" fmla="val 10800"/>
              <a:gd name="f15" fmla="+- 0 0 0"/>
              <a:gd name="f16" fmla="+- 0 0 360"/>
              <a:gd name="f17" fmla="*/ f4 1 21600"/>
              <a:gd name="f18" fmla="*/ f5 1 21600"/>
              <a:gd name="f19" fmla="*/ f7 1 180"/>
              <a:gd name="f20" fmla="pin 2700 f0 10125"/>
              <a:gd name="f21" fmla="*/ 0 f7 1"/>
              <a:gd name="f22" fmla="*/ f15 f1 1"/>
              <a:gd name="f23" fmla="*/ f16 f1 1"/>
              <a:gd name="f24" fmla="+- f20 0 2700"/>
              <a:gd name="f25" fmla="+- 10125 0 f20"/>
              <a:gd name="f26" fmla="*/ 45 f19 1"/>
              <a:gd name="f27" fmla="*/ 90 f19 1"/>
              <a:gd name="f28" fmla="*/ 135 f19 1"/>
              <a:gd name="f29" fmla="*/ 180 f19 1"/>
              <a:gd name="f30" fmla="*/ 225 f19 1"/>
              <a:gd name="f31" fmla="*/ 270 f19 1"/>
              <a:gd name="f32" fmla="*/ 315 f19 1"/>
              <a:gd name="f33" fmla="+- f20 0 10800"/>
              <a:gd name="f34" fmla="+- 10800 0 f20"/>
              <a:gd name="f35" fmla="*/ f20 f17 1"/>
              <a:gd name="f36" fmla="*/ 10800 f18 1"/>
              <a:gd name="f37" fmla="*/ f21 1 f3"/>
              <a:gd name="f38" fmla="*/ f22 1 f3"/>
              <a:gd name="f39" fmla="*/ f23 1 f3"/>
              <a:gd name="f40" fmla="*/ 10800 f17 1"/>
              <a:gd name="f41" fmla="*/ 0 f18 1"/>
              <a:gd name="f42" fmla="*/ 0 f17 1"/>
              <a:gd name="f43" fmla="*/ 21600 f18 1"/>
              <a:gd name="f44" fmla="*/ 21600 f17 1"/>
              <a:gd name="f45" fmla="*/ f24 5080 1"/>
              <a:gd name="f46" fmla="*/ f25 2120 1"/>
              <a:gd name="f47" fmla="+- 0 0 f26"/>
              <a:gd name="f48" fmla="+- 0 0 f27"/>
              <a:gd name="f49" fmla="+- 0 0 f28"/>
              <a:gd name="f50" fmla="+- 0 0 f29"/>
              <a:gd name="f51" fmla="+- 0 0 f30"/>
              <a:gd name="f52" fmla="+- 0 0 f31"/>
              <a:gd name="f53" fmla="+- 0 0 f32"/>
              <a:gd name="f54" fmla="+- 0 0 f37"/>
              <a:gd name="f55" fmla="*/ f34 f34 1"/>
              <a:gd name="f56" fmla="+- f38 0 f2"/>
              <a:gd name="f57" fmla="+- f39 0 f2"/>
              <a:gd name="f58" fmla="*/ f45 1 7425"/>
              <a:gd name="f59" fmla="*/ f46 1 7425"/>
              <a:gd name="f60" fmla="*/ f47 f1 1"/>
              <a:gd name="f61" fmla="*/ f48 f1 1"/>
              <a:gd name="f62" fmla="*/ f49 f1 1"/>
              <a:gd name="f63" fmla="*/ f50 f1 1"/>
              <a:gd name="f64" fmla="*/ f51 f1 1"/>
              <a:gd name="f65" fmla="*/ f52 f1 1"/>
              <a:gd name="f66" fmla="*/ f53 f1 1"/>
              <a:gd name="f67" fmla="*/ f54 f1 1"/>
              <a:gd name="f68" fmla="+- f57 0 f56"/>
              <a:gd name="f69" fmla="+- f58 2540 0"/>
              <a:gd name="f70" fmla="+- f59 210 0"/>
              <a:gd name="f71" fmla="*/ f60 1 f7"/>
              <a:gd name="f72" fmla="*/ f61 1 f7"/>
              <a:gd name="f73" fmla="*/ f62 1 f7"/>
              <a:gd name="f74" fmla="*/ f63 1 f7"/>
              <a:gd name="f75" fmla="*/ f64 1 f7"/>
              <a:gd name="f76" fmla="*/ f65 1 f7"/>
              <a:gd name="f77" fmla="*/ f66 1 f7"/>
              <a:gd name="f78" fmla="*/ f67 1 f7"/>
              <a:gd name="f79" fmla="+- 10800 f70 0"/>
              <a:gd name="f80" fmla="+- 10800 0 f70"/>
              <a:gd name="f81" fmla="+- f71 0 f2"/>
              <a:gd name="f82" fmla="+- f69 0 10800"/>
              <a:gd name="f83" fmla="+- f72 0 f2"/>
              <a:gd name="f84" fmla="+- f73 0 f2"/>
              <a:gd name="f85" fmla="+- f74 0 f2"/>
              <a:gd name="f86" fmla="+- f75 0 f2"/>
              <a:gd name="f87" fmla="+- f76 0 f2"/>
              <a:gd name="f88" fmla="+- f77 0 f2"/>
              <a:gd name="f89" fmla="+- f78 0 f2"/>
              <a:gd name="f90" fmla="sin 1 f81"/>
              <a:gd name="f91" fmla="cos 1 f81"/>
              <a:gd name="f92" fmla="+- f79 0 10800"/>
              <a:gd name="f93" fmla="+- f80 0 10800"/>
              <a:gd name="f94" fmla="sin 1 f83"/>
              <a:gd name="f95" fmla="cos 1 f83"/>
              <a:gd name="f96" fmla="sin 1 f84"/>
              <a:gd name="f97" fmla="cos 1 f84"/>
              <a:gd name="f98" fmla="sin 1 f85"/>
              <a:gd name="f99" fmla="cos 1 f85"/>
              <a:gd name="f100" fmla="sin 1 f86"/>
              <a:gd name="f101" fmla="cos 1 f86"/>
              <a:gd name="f102" fmla="sin 1 f87"/>
              <a:gd name="f103" fmla="cos 1 f87"/>
              <a:gd name="f104" fmla="sin 1 f88"/>
              <a:gd name="f105" fmla="cos 1 f88"/>
              <a:gd name="f106" fmla="cos 1 f89"/>
              <a:gd name="f107" fmla="sin 1 f89"/>
              <a:gd name="f108" fmla="+- 0 0 f90"/>
              <a:gd name="f109" fmla="+- 0 0 f91"/>
              <a:gd name="f110" fmla="+- 0 0 f94"/>
              <a:gd name="f111" fmla="+- 0 0 f95"/>
              <a:gd name="f112" fmla="+- 0 0 f96"/>
              <a:gd name="f113" fmla="+- 0 0 f97"/>
              <a:gd name="f114" fmla="+- 0 0 f98"/>
              <a:gd name="f115" fmla="+- 0 0 f99"/>
              <a:gd name="f116" fmla="+- 0 0 f100"/>
              <a:gd name="f117" fmla="+- 0 0 f101"/>
              <a:gd name="f118" fmla="+- 0 0 f102"/>
              <a:gd name="f119" fmla="+- 0 0 f103"/>
              <a:gd name="f120" fmla="+- 0 0 f104"/>
              <a:gd name="f121" fmla="+- 0 0 f105"/>
              <a:gd name="f122" fmla="+- 0 0 f106"/>
              <a:gd name="f123" fmla="+- 0 0 f107"/>
              <a:gd name="f124" fmla="*/ f108 f8 1"/>
              <a:gd name="f125" fmla="*/ f109 f9 1"/>
              <a:gd name="f126" fmla="*/ f109 f8 1"/>
              <a:gd name="f127" fmla="*/ f108 f9 1"/>
              <a:gd name="f128" fmla="*/ f108 f82 1"/>
              <a:gd name="f129" fmla="*/ f109 f92 1"/>
              <a:gd name="f130" fmla="*/ f109 f82 1"/>
              <a:gd name="f131" fmla="*/ f108 f92 1"/>
              <a:gd name="f132" fmla="*/ f109 f93 1"/>
              <a:gd name="f133" fmla="*/ f108 f93 1"/>
              <a:gd name="f134" fmla="*/ f110 f8 1"/>
              <a:gd name="f135" fmla="*/ f111 f9 1"/>
              <a:gd name="f136" fmla="*/ f111 f8 1"/>
              <a:gd name="f137" fmla="*/ f110 f9 1"/>
              <a:gd name="f138" fmla="*/ f110 f82 1"/>
              <a:gd name="f139" fmla="*/ f111 f92 1"/>
              <a:gd name="f140" fmla="*/ f111 f82 1"/>
              <a:gd name="f141" fmla="*/ f110 f92 1"/>
              <a:gd name="f142" fmla="*/ f111 f93 1"/>
              <a:gd name="f143" fmla="*/ f110 f93 1"/>
              <a:gd name="f144" fmla="*/ f112 f8 1"/>
              <a:gd name="f145" fmla="*/ f113 f9 1"/>
              <a:gd name="f146" fmla="*/ f113 f8 1"/>
              <a:gd name="f147" fmla="*/ f112 f9 1"/>
              <a:gd name="f148" fmla="*/ f112 f82 1"/>
              <a:gd name="f149" fmla="*/ f113 f92 1"/>
              <a:gd name="f150" fmla="*/ f113 f82 1"/>
              <a:gd name="f151" fmla="*/ f112 f92 1"/>
              <a:gd name="f152" fmla="*/ f113 f93 1"/>
              <a:gd name="f153" fmla="*/ f112 f93 1"/>
              <a:gd name="f154" fmla="*/ f114 f8 1"/>
              <a:gd name="f155" fmla="*/ f115 f9 1"/>
              <a:gd name="f156" fmla="*/ f115 f8 1"/>
              <a:gd name="f157" fmla="*/ f114 f9 1"/>
              <a:gd name="f158" fmla="*/ f114 f82 1"/>
              <a:gd name="f159" fmla="*/ f115 f92 1"/>
              <a:gd name="f160" fmla="*/ f115 f82 1"/>
              <a:gd name="f161" fmla="*/ f114 f92 1"/>
              <a:gd name="f162" fmla="*/ f115 f93 1"/>
              <a:gd name="f163" fmla="*/ f114 f93 1"/>
              <a:gd name="f164" fmla="*/ f116 f8 1"/>
              <a:gd name="f165" fmla="*/ f117 f9 1"/>
              <a:gd name="f166" fmla="*/ f117 f8 1"/>
              <a:gd name="f167" fmla="*/ f116 f9 1"/>
              <a:gd name="f168" fmla="*/ f116 f82 1"/>
              <a:gd name="f169" fmla="*/ f117 f92 1"/>
              <a:gd name="f170" fmla="*/ f117 f82 1"/>
              <a:gd name="f171" fmla="*/ f116 f92 1"/>
              <a:gd name="f172" fmla="*/ f117 f93 1"/>
              <a:gd name="f173" fmla="*/ f116 f93 1"/>
              <a:gd name="f174" fmla="*/ f118 f8 1"/>
              <a:gd name="f175" fmla="*/ f119 f9 1"/>
              <a:gd name="f176" fmla="*/ f119 f8 1"/>
              <a:gd name="f177" fmla="*/ f118 f9 1"/>
              <a:gd name="f178" fmla="*/ f118 f82 1"/>
              <a:gd name="f179" fmla="*/ f119 f92 1"/>
              <a:gd name="f180" fmla="*/ f119 f82 1"/>
              <a:gd name="f181" fmla="*/ f118 f92 1"/>
              <a:gd name="f182" fmla="*/ f119 f93 1"/>
              <a:gd name="f183" fmla="*/ f118 f93 1"/>
              <a:gd name="f184" fmla="*/ f120 f8 1"/>
              <a:gd name="f185" fmla="*/ f121 f9 1"/>
              <a:gd name="f186" fmla="*/ f121 f8 1"/>
              <a:gd name="f187" fmla="*/ f120 f9 1"/>
              <a:gd name="f188" fmla="*/ f120 f82 1"/>
              <a:gd name="f189" fmla="*/ f121 f92 1"/>
              <a:gd name="f190" fmla="*/ f121 f82 1"/>
              <a:gd name="f191" fmla="*/ f120 f92 1"/>
              <a:gd name="f192" fmla="*/ f121 f93 1"/>
              <a:gd name="f193" fmla="*/ f120 f93 1"/>
              <a:gd name="f194" fmla="*/ f108 f33 1"/>
              <a:gd name="f195" fmla="*/ f116 f33 1"/>
              <a:gd name="f196" fmla="*/ f34 f122 1"/>
              <a:gd name="f197" fmla="*/ f34 f123 1"/>
              <a:gd name="f198" fmla="+- f124 f125 0"/>
              <a:gd name="f199" fmla="+- f126 0 f127"/>
              <a:gd name="f200" fmla="+- f128 f129 0"/>
              <a:gd name="f201" fmla="+- f130 0 f131"/>
              <a:gd name="f202" fmla="+- f128 f132 0"/>
              <a:gd name="f203" fmla="+- f130 0 f133"/>
              <a:gd name="f204" fmla="+- f134 f135 0"/>
              <a:gd name="f205" fmla="+- f136 0 f137"/>
              <a:gd name="f206" fmla="+- f138 f139 0"/>
              <a:gd name="f207" fmla="+- f140 0 f141"/>
              <a:gd name="f208" fmla="+- f138 f142 0"/>
              <a:gd name="f209" fmla="+- f140 0 f143"/>
              <a:gd name="f210" fmla="+- f144 f145 0"/>
              <a:gd name="f211" fmla="+- f146 0 f147"/>
              <a:gd name="f212" fmla="+- f148 f149 0"/>
              <a:gd name="f213" fmla="+- f150 0 f151"/>
              <a:gd name="f214" fmla="+- f148 f152 0"/>
              <a:gd name="f215" fmla="+- f150 0 f153"/>
              <a:gd name="f216" fmla="+- f154 f155 0"/>
              <a:gd name="f217" fmla="+- f156 0 f157"/>
              <a:gd name="f218" fmla="+- f158 f159 0"/>
              <a:gd name="f219" fmla="+- f160 0 f161"/>
              <a:gd name="f220" fmla="+- f158 f162 0"/>
              <a:gd name="f221" fmla="+- f160 0 f163"/>
              <a:gd name="f222" fmla="+- f164 f165 0"/>
              <a:gd name="f223" fmla="+- f166 0 f167"/>
              <a:gd name="f224" fmla="+- f168 f169 0"/>
              <a:gd name="f225" fmla="+- f170 0 f171"/>
              <a:gd name="f226" fmla="+- f168 f172 0"/>
              <a:gd name="f227" fmla="+- f170 0 f173"/>
              <a:gd name="f228" fmla="+- f174 f175 0"/>
              <a:gd name="f229" fmla="+- f176 0 f177"/>
              <a:gd name="f230" fmla="+- f178 f179 0"/>
              <a:gd name="f231" fmla="+- f180 0 f181"/>
              <a:gd name="f232" fmla="+- f178 f182 0"/>
              <a:gd name="f233" fmla="+- f180 0 f183"/>
              <a:gd name="f234" fmla="+- f184 f185 0"/>
              <a:gd name="f235" fmla="+- f186 0 f187"/>
              <a:gd name="f236" fmla="+- f188 f189 0"/>
              <a:gd name="f237" fmla="+- f190 0 f191"/>
              <a:gd name="f238" fmla="+- f188 f192 0"/>
              <a:gd name="f239" fmla="+- f190 0 f193"/>
              <a:gd name="f240" fmla="+- f194 f125 0"/>
              <a:gd name="f241" fmla="+- f195 f165 0"/>
              <a:gd name="f242" fmla="*/ f196 f196 1"/>
              <a:gd name="f243" fmla="*/ f197 f197 1"/>
              <a:gd name="f244" fmla="+- f198 10800 0"/>
              <a:gd name="f245" fmla="+- 0 0 f199"/>
              <a:gd name="f246" fmla="+- f200 10800 0"/>
              <a:gd name="f247" fmla="+- 0 0 f201"/>
              <a:gd name="f248" fmla="+- f202 10800 0"/>
              <a:gd name="f249" fmla="+- 0 0 f203"/>
              <a:gd name="f250" fmla="+- f204 10800 0"/>
              <a:gd name="f251" fmla="+- 0 0 f205"/>
              <a:gd name="f252" fmla="+- f206 10800 0"/>
              <a:gd name="f253" fmla="+- 0 0 f207"/>
              <a:gd name="f254" fmla="+- f208 10800 0"/>
              <a:gd name="f255" fmla="+- 0 0 f209"/>
              <a:gd name="f256" fmla="+- f210 10800 0"/>
              <a:gd name="f257" fmla="+- 0 0 f211"/>
              <a:gd name="f258" fmla="+- f212 10800 0"/>
              <a:gd name="f259" fmla="+- 0 0 f213"/>
              <a:gd name="f260" fmla="+- f214 10800 0"/>
              <a:gd name="f261" fmla="+- 0 0 f215"/>
              <a:gd name="f262" fmla="+- f216 10800 0"/>
              <a:gd name="f263" fmla="+- 0 0 f217"/>
              <a:gd name="f264" fmla="+- f218 10800 0"/>
              <a:gd name="f265" fmla="+- 0 0 f219"/>
              <a:gd name="f266" fmla="+- f220 10800 0"/>
              <a:gd name="f267" fmla="+- 0 0 f221"/>
              <a:gd name="f268" fmla="+- f222 10800 0"/>
              <a:gd name="f269" fmla="+- 0 0 f223"/>
              <a:gd name="f270" fmla="+- f224 10800 0"/>
              <a:gd name="f271" fmla="+- 0 0 f225"/>
              <a:gd name="f272" fmla="+- f226 10800 0"/>
              <a:gd name="f273" fmla="+- 0 0 f227"/>
              <a:gd name="f274" fmla="+- f228 10800 0"/>
              <a:gd name="f275" fmla="+- 0 0 f229"/>
              <a:gd name="f276" fmla="+- f230 10800 0"/>
              <a:gd name="f277" fmla="+- 0 0 f231"/>
              <a:gd name="f278" fmla="+- f232 10800 0"/>
              <a:gd name="f279" fmla="+- 0 0 f233"/>
              <a:gd name="f280" fmla="+- f234 10800 0"/>
              <a:gd name="f281" fmla="+- 0 0 f235"/>
              <a:gd name="f282" fmla="+- f236 10800 0"/>
              <a:gd name="f283" fmla="+- 0 0 f237"/>
              <a:gd name="f284" fmla="+- f238 10800 0"/>
              <a:gd name="f285" fmla="+- 0 0 f239"/>
              <a:gd name="f286" fmla="+- f240 10800 0"/>
              <a:gd name="f287" fmla="+- f241 10800 0"/>
              <a:gd name="f288" fmla="+- f242 f243 0"/>
              <a:gd name="f289" fmla="+- f245 10800 0"/>
              <a:gd name="f290" fmla="+- f247 10800 0"/>
              <a:gd name="f291" fmla="+- f249 10800 0"/>
              <a:gd name="f292" fmla="+- f251 10800 0"/>
              <a:gd name="f293" fmla="+- f253 10800 0"/>
              <a:gd name="f294" fmla="+- f255 10800 0"/>
              <a:gd name="f295" fmla="+- f257 10800 0"/>
              <a:gd name="f296" fmla="+- f259 10800 0"/>
              <a:gd name="f297" fmla="+- f261 10800 0"/>
              <a:gd name="f298" fmla="+- f263 10800 0"/>
              <a:gd name="f299" fmla="+- f265 10800 0"/>
              <a:gd name="f300" fmla="+- f267 10800 0"/>
              <a:gd name="f301" fmla="+- f269 10800 0"/>
              <a:gd name="f302" fmla="+- f271 10800 0"/>
              <a:gd name="f303" fmla="+- f273 10800 0"/>
              <a:gd name="f304" fmla="+- f275 10800 0"/>
              <a:gd name="f305" fmla="+- f277 10800 0"/>
              <a:gd name="f306" fmla="+- f279 10800 0"/>
              <a:gd name="f307" fmla="+- f281 10800 0"/>
              <a:gd name="f308" fmla="+- f283 10800 0"/>
              <a:gd name="f309" fmla="+- f285 10800 0"/>
              <a:gd name="f310" fmla="*/ f286 f17 1"/>
              <a:gd name="f311" fmla="*/ f287 f17 1"/>
              <a:gd name="f312" fmla="*/ f287 f18 1"/>
              <a:gd name="f313" fmla="*/ f286 f18 1"/>
              <a:gd name="f314" fmla="sqrt f288"/>
              <a:gd name="f315" fmla="*/ f55 1 f314"/>
              <a:gd name="f316" fmla="*/ f122 f315 1"/>
              <a:gd name="f317" fmla="*/ f123 f315 1"/>
              <a:gd name="f318" fmla="+- 10800 0 f316"/>
              <a:gd name="f319" fmla="+- 10800 0 f317"/>
            </a:gdLst>
            <a:ahLst>
              <a:ahXY gdRefX="f0" minX="f10" maxX="f11">
                <a:pos x="f35" y="f36"/>
              </a:ahXY>
            </a:ahLst>
            <a:cxnLst>
              <a:cxn ang="3cd4">
                <a:pos x="hc" y="t"/>
              </a:cxn>
              <a:cxn ang="0">
                <a:pos x="r" y="vc"/>
              </a:cxn>
              <a:cxn ang="cd4">
                <a:pos x="hc" y="b"/>
              </a:cxn>
              <a:cxn ang="cd2">
                <a:pos x="l" y="vc"/>
              </a:cxn>
              <a:cxn ang="f56">
                <a:pos x="f40" y="f41"/>
              </a:cxn>
              <a:cxn ang="f56">
                <a:pos x="f42" y="f36"/>
              </a:cxn>
              <a:cxn ang="f56">
                <a:pos x="f40" y="f43"/>
              </a:cxn>
              <a:cxn ang="f56">
                <a:pos x="f44" y="f36"/>
              </a:cxn>
            </a:cxnLst>
            <a:rect l="f310" t="f313" r="f311" b="f312"/>
            <a:pathLst>
              <a:path w="21600" h="21600">
                <a:moveTo>
                  <a:pt x="f6" y="f14"/>
                </a:moveTo>
                <a:lnTo>
                  <a:pt x="f69" y="f79"/>
                </a:lnTo>
                <a:lnTo>
                  <a:pt x="f69" y="f80"/>
                </a:lnTo>
                <a:close/>
              </a:path>
              <a:path w="21600" h="21600">
                <a:moveTo>
                  <a:pt x="f244" y="f289"/>
                </a:moveTo>
                <a:lnTo>
                  <a:pt x="f246" y="f290"/>
                </a:lnTo>
                <a:lnTo>
                  <a:pt x="f248" y="f291"/>
                </a:lnTo>
                <a:close/>
              </a:path>
              <a:path w="21600" h="21600">
                <a:moveTo>
                  <a:pt x="f250" y="f292"/>
                </a:moveTo>
                <a:lnTo>
                  <a:pt x="f252" y="f293"/>
                </a:lnTo>
                <a:lnTo>
                  <a:pt x="f254" y="f294"/>
                </a:lnTo>
                <a:close/>
              </a:path>
              <a:path w="21600" h="21600">
                <a:moveTo>
                  <a:pt x="f256" y="f295"/>
                </a:moveTo>
                <a:lnTo>
                  <a:pt x="f258" y="f296"/>
                </a:lnTo>
                <a:lnTo>
                  <a:pt x="f260" y="f297"/>
                </a:lnTo>
                <a:close/>
              </a:path>
              <a:path w="21600" h="21600">
                <a:moveTo>
                  <a:pt x="f262" y="f298"/>
                </a:moveTo>
                <a:lnTo>
                  <a:pt x="f264" y="f299"/>
                </a:lnTo>
                <a:lnTo>
                  <a:pt x="f266" y="f300"/>
                </a:lnTo>
                <a:close/>
              </a:path>
              <a:path w="21600" h="21600">
                <a:moveTo>
                  <a:pt x="f268" y="f301"/>
                </a:moveTo>
                <a:lnTo>
                  <a:pt x="f270" y="f302"/>
                </a:lnTo>
                <a:lnTo>
                  <a:pt x="f272" y="f303"/>
                </a:lnTo>
                <a:close/>
              </a:path>
              <a:path w="21600" h="21600">
                <a:moveTo>
                  <a:pt x="f274" y="f304"/>
                </a:moveTo>
                <a:lnTo>
                  <a:pt x="f276" y="f305"/>
                </a:lnTo>
                <a:lnTo>
                  <a:pt x="f278" y="f306"/>
                </a:lnTo>
                <a:close/>
              </a:path>
              <a:path w="21600" h="21600">
                <a:moveTo>
                  <a:pt x="f280" y="f307"/>
                </a:moveTo>
                <a:lnTo>
                  <a:pt x="f282" y="f308"/>
                </a:lnTo>
                <a:lnTo>
                  <a:pt x="f284" y="f309"/>
                </a:lnTo>
                <a:close/>
              </a:path>
              <a:path w="21600" h="21600">
                <a:moveTo>
                  <a:pt x="f318" y="f319"/>
                </a:moveTo>
                <a:arcTo wR="f34" hR="f34" stAng="f56" swAng="f68"/>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46" name="Rectangle 45"/>
          <p:cNvSpPr/>
          <p:nvPr>
            <p:custDataLst>
              <p:tags r:id="rId45"/>
            </p:custDataLst>
          </p:nvPr>
        </p:nvSpPr>
        <p:spPr>
          <a:xfrm>
            <a:off x="5486399" y="914400"/>
            <a:ext cx="3001297" cy="38490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b="1" dirty="0" smtClean="0"/>
              <a:t>Done! </a:t>
            </a:r>
            <a:endParaRPr lang="en-US" b="1" dirty="0"/>
          </a:p>
          <a:p>
            <a:endParaRPr lang="en-US" dirty="0" smtClean="0"/>
          </a:p>
          <a:p>
            <a:r>
              <a:rPr lang="en-US" dirty="0" smtClean="0"/>
              <a:t>Now we know that to go from </a:t>
            </a:r>
            <a:r>
              <a:rPr lang="en-US" dirty="0" err="1" smtClean="0"/>
              <a:t>Yoesmite</a:t>
            </a:r>
            <a:r>
              <a:rPr lang="en-US" dirty="0" smtClean="0"/>
              <a:t> (F) to Palo Alto (J), we should go:</a:t>
            </a:r>
          </a:p>
          <a:p>
            <a:endParaRPr lang="en-US" dirty="0"/>
          </a:p>
          <a:p>
            <a:r>
              <a:rPr lang="en-US" dirty="0" smtClean="0"/>
              <a:t>F-&gt;E-&gt;I-&gt;L-&gt;J</a:t>
            </a:r>
          </a:p>
          <a:p>
            <a:r>
              <a:rPr lang="en-US" dirty="0" smtClean="0"/>
              <a:t>(4 edges)</a:t>
            </a:r>
          </a:p>
          <a:p>
            <a:endParaRPr lang="en-US" dirty="0"/>
          </a:p>
          <a:p>
            <a:r>
              <a:rPr lang="en-US" dirty="0" smtClean="0"/>
              <a:t>(note we follow the parent pointers backwards)</a:t>
            </a:r>
            <a:endParaRPr lang="en-US" dirty="0"/>
          </a:p>
        </p:txBody>
      </p:sp>
      <mc:AlternateContent xmlns:mc="http://schemas.openxmlformats.org/markup-compatibility/2006" xmlns:p14="http://schemas.microsoft.com/office/powerpoint/2010/main">
        <mc:Choice Requires="p14">
          <p:contentPart p14:bwMode="auto" r:id="rId49">
            <p14:nvContentPartPr>
              <p14:cNvPr id="47" name="Ink 46"/>
              <p14:cNvContentPartPr/>
              <p14:nvPr>
                <p:custDataLst>
                  <p:tags r:id="rId46"/>
                </p:custDataLst>
              </p14:nvPr>
            </p14:nvContentPartPr>
            <p14:xfrm>
              <a:off x="1959480" y="2403720"/>
              <a:ext cx="2005920" cy="1590120"/>
            </p14:xfrm>
          </p:contentPart>
        </mc:Choice>
        <mc:Fallback xmlns="">
          <p:pic>
            <p:nvPicPr>
              <p:cNvPr id="47" name="Ink 46"/>
              <p:cNvPicPr/>
              <p:nvPr/>
            </p:nvPicPr>
            <p:blipFill>
              <a:blip r:embed="rId50"/>
              <a:stretch>
                <a:fillRect/>
              </a:stretch>
            </p:blipFill>
            <p:spPr>
              <a:xfrm>
                <a:off x="1953000" y="2398320"/>
                <a:ext cx="2019960" cy="1598040"/>
              </a:xfrm>
              <a:prstGeom prst="rect">
                <a:avLst/>
              </a:prstGeom>
            </p:spPr>
          </p:pic>
        </mc:Fallback>
      </mc:AlternateContent>
    </p:spTree>
    <p:extLst>
      <p:ext uri="{BB962C8B-B14F-4D97-AF65-F5344CB8AC3E}">
        <p14:creationId xmlns:p14="http://schemas.microsoft.com/office/powerpoint/2010/main" val="1124725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0314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171450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389178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17145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49804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389178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17145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28031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17145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49804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389178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28031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17147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8033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7147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80338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89202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49806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89202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49806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147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0338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1474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89202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202554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197999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187002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187002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295866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311418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420282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197999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202554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415727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404730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420282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197999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306863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80314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306863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306863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3068627" y="1354642"/>
            <a:ext cx="1957348" cy="868708"/>
          </a:xfrm>
          <a:prstGeom prst="straightConnector1">
            <a:avLst/>
          </a:prstGeom>
          <a:noFill/>
          <a:ln w="36720">
            <a:solidFill>
              <a:srgbClr val="000000"/>
            </a:solidFill>
            <a:prstDash val="solid"/>
            <a:headEnd type="arrow"/>
          </a:ln>
        </p:spPr>
      </p:cxnSp>
      <p:sp>
        <p:nvSpPr>
          <p:cNvPr id="45" name="Rectangle 44"/>
          <p:cNvSpPr/>
          <p:nvPr>
            <p:custDataLst>
              <p:tags r:id="rId44"/>
            </p:custDataLst>
          </p:nvPr>
        </p:nvSpPr>
        <p:spPr>
          <a:xfrm>
            <a:off x="5486400" y="1400195"/>
            <a:ext cx="2976282" cy="336324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b="1" dirty="0" smtClean="0"/>
              <a:t>THINGS TO NOTICE:</a:t>
            </a:r>
          </a:p>
          <a:p>
            <a:pPr marL="257175" indent="-257175">
              <a:buAutoNum type="arabicParenBoth"/>
            </a:pPr>
            <a:r>
              <a:rPr lang="en-US" dirty="0" smtClean="0"/>
              <a:t> We used a queue</a:t>
            </a:r>
          </a:p>
          <a:p>
            <a:pPr marL="257175" indent="-257175">
              <a:buAutoNum type="arabicParenBoth"/>
            </a:pPr>
            <a:r>
              <a:rPr lang="en-US" dirty="0" smtClean="0"/>
              <a:t> What’s left is a kind of subset of the edges, in the form of ‘parent’ pointers</a:t>
            </a:r>
          </a:p>
          <a:p>
            <a:pPr marL="257175" indent="-257175">
              <a:buAutoNum type="arabicParenBoth"/>
            </a:pPr>
            <a:r>
              <a:rPr lang="en-US" dirty="0" smtClean="0"/>
              <a:t> If you follow the parent pointers from the desired </a:t>
            </a:r>
            <a:r>
              <a:rPr lang="en-US" u="sng" dirty="0" smtClean="0"/>
              <a:t>end point</a:t>
            </a:r>
            <a:r>
              <a:rPr lang="en-US" dirty="0" smtClean="0"/>
              <a:t>, you will get back to the </a:t>
            </a:r>
            <a:r>
              <a:rPr lang="en-US" u="sng" dirty="0" smtClean="0"/>
              <a:t>start point</a:t>
            </a:r>
            <a:r>
              <a:rPr lang="en-US" dirty="0" smtClean="0"/>
              <a:t>, and it will be the shortest way to do that</a:t>
            </a:r>
            <a:endParaRPr lang="en-US" dirty="0"/>
          </a:p>
        </p:txBody>
      </p:sp>
    </p:spTree>
    <p:extLst>
      <p:ext uri="{BB962C8B-B14F-4D97-AF65-F5344CB8AC3E}">
        <p14:creationId xmlns:p14="http://schemas.microsoft.com/office/powerpoint/2010/main" val="6219855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custDataLst>
              <p:tags r:id="rId1"/>
            </p:custDataLst>
          </p:nvPr>
        </p:nvPicPr>
        <p:blipFill>
          <a:blip r:embed="rId5"/>
          <a:stretch>
            <a:fillRect/>
          </a:stretch>
        </p:blipFill>
        <p:spPr>
          <a:xfrm>
            <a:off x="2063571" y="0"/>
            <a:ext cx="7080429" cy="5143500"/>
          </a:xfrm>
          <a:prstGeom prst="rect">
            <a:avLst/>
          </a:prstGeom>
        </p:spPr>
      </p:pic>
      <p:sp>
        <p:nvSpPr>
          <p:cNvPr id="2" name="Title 1"/>
          <p:cNvSpPr>
            <a:spLocks noGrp="1"/>
          </p:cNvSpPr>
          <p:nvPr>
            <p:ph type="title"/>
            <p:custDataLst>
              <p:tags r:id="rId2"/>
            </p:custDataLst>
          </p:nvPr>
        </p:nvSpPr>
        <p:spPr>
          <a:xfrm>
            <a:off x="547172" y="-53463"/>
            <a:ext cx="4733040" cy="857250"/>
          </a:xfrm>
          <a:solidFill>
            <a:schemeClr val="bg1">
              <a:alpha val="48000"/>
            </a:schemeClr>
          </a:solidFill>
        </p:spPr>
        <p:txBody>
          <a:bodyPr>
            <a:normAutofit/>
          </a:bodyPr>
          <a:lstStyle/>
          <a:p>
            <a:r>
              <a:rPr lang="en-US" dirty="0" smtClean="0"/>
              <a:t>Quick question about efficiency…</a:t>
            </a:r>
            <a:endParaRPr lang="en-US" dirty="0"/>
          </a:p>
        </p:txBody>
      </p:sp>
      <p:sp>
        <p:nvSpPr>
          <p:cNvPr id="3" name="Content Placeholder 2"/>
          <p:cNvSpPr>
            <a:spLocks noGrp="1"/>
          </p:cNvSpPr>
          <p:nvPr>
            <p:ph idx="4294967295"/>
            <p:custDataLst>
              <p:tags r:id="rId3"/>
            </p:custDataLst>
          </p:nvPr>
        </p:nvSpPr>
        <p:spPr>
          <a:xfrm>
            <a:off x="645782" y="857250"/>
            <a:ext cx="6183995" cy="583965"/>
          </a:xfrm>
          <a:prstGeom prst="rect">
            <a:avLst/>
          </a:prstGeom>
          <a:solidFill>
            <a:schemeClr val="bg1">
              <a:alpha val="50000"/>
            </a:schemeClr>
          </a:solidFill>
        </p:spPr>
        <p:txBody>
          <a:bodyPr>
            <a:normAutofit fontScale="92500" lnSpcReduction="10000"/>
          </a:bodyPr>
          <a:lstStyle/>
          <a:p>
            <a:pPr marL="0" indent="0"/>
            <a:r>
              <a:rPr lang="en-US" dirty="0" smtClean="0"/>
              <a:t>Let’s say that you have an extended family with somebody living in every major city in the western U.S.</a:t>
            </a:r>
          </a:p>
        </p:txBody>
      </p:sp>
    </p:spTree>
    <p:extLst>
      <p:ext uri="{BB962C8B-B14F-4D97-AF65-F5344CB8AC3E}">
        <p14:creationId xmlns:p14="http://schemas.microsoft.com/office/powerpoint/2010/main" val="1572079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custDataLst>
              <p:tags r:id="rId1"/>
            </p:custDataLst>
          </p:nvPr>
        </p:nvPicPr>
        <p:blipFill>
          <a:blip r:embed="rId5"/>
          <a:stretch>
            <a:fillRect/>
          </a:stretch>
        </p:blipFill>
        <p:spPr>
          <a:xfrm>
            <a:off x="2063571" y="0"/>
            <a:ext cx="7080429" cy="5143500"/>
          </a:xfrm>
          <a:prstGeom prst="rect">
            <a:avLst/>
          </a:prstGeom>
        </p:spPr>
      </p:pic>
      <p:sp>
        <p:nvSpPr>
          <p:cNvPr id="2" name="Title 1"/>
          <p:cNvSpPr>
            <a:spLocks noGrp="1"/>
          </p:cNvSpPr>
          <p:nvPr>
            <p:ph type="title"/>
            <p:custDataLst>
              <p:tags r:id="rId2"/>
            </p:custDataLst>
          </p:nvPr>
        </p:nvSpPr>
        <p:spPr>
          <a:xfrm>
            <a:off x="547172" y="-53463"/>
            <a:ext cx="4733040" cy="857250"/>
          </a:xfrm>
          <a:solidFill>
            <a:schemeClr val="bg1">
              <a:alpha val="48000"/>
            </a:schemeClr>
          </a:solidFill>
        </p:spPr>
        <p:txBody>
          <a:bodyPr>
            <a:normAutofit/>
          </a:bodyPr>
          <a:lstStyle/>
          <a:p>
            <a:r>
              <a:rPr lang="en-US" dirty="0" smtClean="0"/>
              <a:t>Quick question about efficiency…</a:t>
            </a:r>
            <a:endParaRPr lang="en-US" dirty="0"/>
          </a:p>
        </p:txBody>
      </p:sp>
      <p:sp>
        <p:nvSpPr>
          <p:cNvPr id="3" name="Content Placeholder 2"/>
          <p:cNvSpPr>
            <a:spLocks noGrp="1"/>
          </p:cNvSpPr>
          <p:nvPr>
            <p:ph idx="4294967295"/>
            <p:custDataLst>
              <p:tags r:id="rId3"/>
            </p:custDataLst>
          </p:nvPr>
        </p:nvSpPr>
        <p:spPr>
          <a:xfrm>
            <a:off x="645784" y="857250"/>
            <a:ext cx="7369327" cy="632883"/>
          </a:xfrm>
          <a:prstGeom prst="rect">
            <a:avLst/>
          </a:prstGeom>
          <a:solidFill>
            <a:schemeClr val="bg1">
              <a:alpha val="50000"/>
            </a:schemeClr>
          </a:solidFill>
        </p:spPr>
        <p:txBody>
          <a:bodyPr>
            <a:normAutofit lnSpcReduction="10000"/>
          </a:bodyPr>
          <a:lstStyle/>
          <a:p>
            <a:pPr marL="0" indent="0"/>
            <a:r>
              <a:rPr lang="en-US" dirty="0"/>
              <a:t>You’re all </a:t>
            </a:r>
            <a:r>
              <a:rPr lang="en-US" dirty="0" smtClean="0"/>
              <a:t>in Yosemite </a:t>
            </a:r>
            <a:r>
              <a:rPr lang="en-US" dirty="0"/>
              <a:t>for a family reunion, </a:t>
            </a:r>
            <a:r>
              <a:rPr lang="en-US" dirty="0" smtClean="0"/>
              <a:t>and you’ve </a:t>
            </a:r>
            <a:r>
              <a:rPr lang="en-US" dirty="0"/>
              <a:t>been tasked with making </a:t>
            </a:r>
            <a:r>
              <a:rPr lang="en-US" dirty="0" smtClean="0"/>
              <a:t>custom Yosemite-to-home-city driving </a:t>
            </a:r>
            <a:r>
              <a:rPr lang="en-US" dirty="0"/>
              <a:t>directions for </a:t>
            </a:r>
            <a:r>
              <a:rPr lang="en-US" b="1" u="sng" dirty="0" smtClean="0"/>
              <a:t>everyone</a:t>
            </a:r>
            <a:r>
              <a:rPr lang="en-US" dirty="0" smtClean="0"/>
              <a:t>.</a:t>
            </a:r>
            <a:endParaRPr lang="en-US" dirty="0"/>
          </a:p>
        </p:txBody>
      </p:sp>
    </p:spTree>
    <p:extLst>
      <p:ext uri="{BB962C8B-B14F-4D97-AF65-F5344CB8AC3E}">
        <p14:creationId xmlns:p14="http://schemas.microsoft.com/office/powerpoint/2010/main" val="18271760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custDataLst>
              <p:tags r:id="rId1"/>
            </p:custDataLst>
          </p:nvPr>
        </p:nvPicPr>
        <p:blipFill>
          <a:blip r:embed="rId6"/>
          <a:stretch>
            <a:fillRect/>
          </a:stretch>
        </p:blipFill>
        <p:spPr>
          <a:xfrm>
            <a:off x="2063571" y="0"/>
            <a:ext cx="7080429" cy="5143500"/>
          </a:xfrm>
          <a:prstGeom prst="rect">
            <a:avLst/>
          </a:prstGeom>
        </p:spPr>
      </p:pic>
      <p:sp>
        <p:nvSpPr>
          <p:cNvPr id="2" name="Title 1"/>
          <p:cNvSpPr>
            <a:spLocks noGrp="1"/>
          </p:cNvSpPr>
          <p:nvPr>
            <p:ph type="title"/>
            <p:custDataLst>
              <p:tags r:id="rId2"/>
            </p:custDataLst>
          </p:nvPr>
        </p:nvSpPr>
        <p:spPr>
          <a:xfrm>
            <a:off x="547172" y="-53463"/>
            <a:ext cx="4733040" cy="857250"/>
          </a:xfrm>
          <a:solidFill>
            <a:schemeClr val="bg1">
              <a:alpha val="48000"/>
            </a:schemeClr>
          </a:solidFill>
        </p:spPr>
        <p:txBody>
          <a:bodyPr>
            <a:normAutofit/>
          </a:bodyPr>
          <a:lstStyle/>
          <a:p>
            <a:r>
              <a:rPr lang="en-US" dirty="0" smtClean="0"/>
              <a:t>Quick question about efficiency…</a:t>
            </a:r>
            <a:endParaRPr lang="en-US" dirty="0"/>
          </a:p>
        </p:txBody>
      </p:sp>
      <p:sp>
        <p:nvSpPr>
          <p:cNvPr id="5" name="Content Placeholder 2"/>
          <p:cNvSpPr>
            <a:spLocks noGrp="1"/>
          </p:cNvSpPr>
          <p:nvPr>
            <p:ph idx="4294967295"/>
            <p:custDataLst>
              <p:tags r:id="rId3"/>
            </p:custDataLst>
          </p:nvPr>
        </p:nvSpPr>
        <p:spPr>
          <a:xfrm>
            <a:off x="645784" y="1605726"/>
            <a:ext cx="7395668" cy="1664289"/>
          </a:xfrm>
          <a:prstGeom prst="rect">
            <a:avLst/>
          </a:prstGeom>
          <a:solidFill>
            <a:schemeClr val="bg1">
              <a:alpha val="50000"/>
            </a:schemeClr>
          </a:solidFill>
        </p:spPr>
        <p:txBody>
          <a:bodyPr/>
          <a:lstStyle/>
          <a:p>
            <a:pPr>
              <a:buFont typeface="Wingdings" panose="05000000000000000000" pitchFamily="2" charset="2"/>
              <a:buChar char="§"/>
            </a:pPr>
            <a:r>
              <a:rPr lang="en-US" dirty="0" smtClean="0"/>
              <a:t>You’ve already run the </a:t>
            </a:r>
            <a:r>
              <a:rPr lang="en-US" b="1" dirty="0" smtClean="0"/>
              <a:t>BFS algorithm</a:t>
            </a:r>
            <a:r>
              <a:rPr lang="en-US" dirty="0" smtClean="0"/>
              <a:t> and calculated </a:t>
            </a:r>
            <a:r>
              <a:rPr lang="en-US" dirty="0"/>
              <a:t>the </a:t>
            </a:r>
            <a:r>
              <a:rPr lang="en-US" b="1" dirty="0"/>
              <a:t>shortest path</a:t>
            </a:r>
            <a:r>
              <a:rPr lang="en-US" dirty="0"/>
              <a:t> for yourself to return home from the reunion (Yosemite to Palo Alto</a:t>
            </a:r>
            <a:r>
              <a:rPr lang="en-US" dirty="0" smtClean="0"/>
              <a:t>)</a:t>
            </a:r>
          </a:p>
          <a:p>
            <a:pPr>
              <a:buFont typeface="Wingdings" panose="05000000000000000000" pitchFamily="2" charset="2"/>
              <a:buChar char="§"/>
            </a:pPr>
            <a:r>
              <a:rPr lang="en-US" dirty="0" smtClean="0"/>
              <a:t>The Big-O cost of doing that for yourself works out to </a:t>
            </a:r>
            <a:r>
              <a:rPr lang="en-US" b="1" dirty="0" smtClean="0">
                <a:solidFill>
                  <a:schemeClr val="accent1"/>
                </a:solidFill>
              </a:rPr>
              <a:t>O(E log</a:t>
            </a:r>
            <a:r>
              <a:rPr lang="en-US" b="1" baseline="-25000" dirty="0" smtClean="0">
                <a:solidFill>
                  <a:schemeClr val="accent1"/>
                </a:solidFill>
              </a:rPr>
              <a:t>2</a:t>
            </a:r>
            <a:r>
              <a:rPr lang="en-US" b="1" dirty="0" smtClean="0">
                <a:solidFill>
                  <a:schemeClr val="accent1"/>
                </a:solidFill>
              </a:rPr>
              <a:t>V)</a:t>
            </a:r>
          </a:p>
          <a:p>
            <a:pPr lvl="2"/>
            <a:r>
              <a:rPr lang="en-US" dirty="0"/>
              <a:t>Where V is </a:t>
            </a:r>
            <a:r>
              <a:rPr lang="en-US" dirty="0" smtClean="0"/>
              <a:t>the number of nodes/cities, </a:t>
            </a:r>
            <a:r>
              <a:rPr lang="en-US" dirty="0"/>
              <a:t>and </a:t>
            </a:r>
            <a:r>
              <a:rPr lang="en-US" dirty="0" smtClean="0"/>
              <a:t>E is the </a:t>
            </a:r>
            <a:r>
              <a:rPr lang="en-US" dirty="0"/>
              <a:t>number of </a:t>
            </a:r>
            <a:r>
              <a:rPr lang="en-US" dirty="0" smtClean="0"/>
              <a:t>edges/road segments</a:t>
            </a:r>
            <a:endParaRPr lang="en-US" dirty="0"/>
          </a:p>
        </p:txBody>
      </p:sp>
      <p:sp>
        <p:nvSpPr>
          <p:cNvPr id="6" name="Content Placeholder 2"/>
          <p:cNvSpPr>
            <a:spLocks noGrp="1"/>
          </p:cNvSpPr>
          <p:nvPr>
            <p:ph idx="4294967295"/>
            <p:custDataLst>
              <p:tags r:id="rId4"/>
            </p:custDataLst>
          </p:nvPr>
        </p:nvSpPr>
        <p:spPr>
          <a:xfrm>
            <a:off x="645784" y="857250"/>
            <a:ext cx="7369327" cy="632883"/>
          </a:xfrm>
          <a:prstGeom prst="rect">
            <a:avLst/>
          </a:prstGeom>
          <a:solidFill>
            <a:schemeClr val="bg1">
              <a:alpha val="50000"/>
            </a:schemeClr>
          </a:solidFill>
        </p:spPr>
        <p:txBody>
          <a:bodyPr>
            <a:normAutofit lnSpcReduction="10000"/>
          </a:bodyPr>
          <a:lstStyle/>
          <a:p>
            <a:pPr marL="0" indent="0"/>
            <a:r>
              <a:rPr lang="en-US" dirty="0"/>
              <a:t>You’re all </a:t>
            </a:r>
            <a:r>
              <a:rPr lang="en-US" dirty="0" smtClean="0"/>
              <a:t>in Yosemite </a:t>
            </a:r>
            <a:r>
              <a:rPr lang="en-US" dirty="0"/>
              <a:t>for a family reunion, </a:t>
            </a:r>
            <a:r>
              <a:rPr lang="en-US" dirty="0" smtClean="0"/>
              <a:t>and you’ve </a:t>
            </a:r>
            <a:r>
              <a:rPr lang="en-US" dirty="0"/>
              <a:t>been tasked with making </a:t>
            </a:r>
            <a:r>
              <a:rPr lang="en-US" dirty="0" smtClean="0"/>
              <a:t>custom Yosemite-to-home-city driving </a:t>
            </a:r>
            <a:r>
              <a:rPr lang="en-US" dirty="0"/>
              <a:t>directions for </a:t>
            </a:r>
            <a:r>
              <a:rPr lang="en-US" b="1" u="sng" dirty="0" smtClean="0"/>
              <a:t>everyone</a:t>
            </a:r>
            <a:r>
              <a:rPr lang="en-US" dirty="0" smtClean="0"/>
              <a:t>.</a:t>
            </a:r>
            <a:endParaRPr lang="en-US" dirty="0"/>
          </a:p>
        </p:txBody>
      </p:sp>
    </p:spTree>
    <p:extLst>
      <p:ext uri="{BB962C8B-B14F-4D97-AF65-F5344CB8AC3E}">
        <p14:creationId xmlns:p14="http://schemas.microsoft.com/office/powerpoint/2010/main" val="34115010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custDataLst>
              <p:tags r:id="rId1"/>
            </p:custDataLst>
          </p:nvPr>
        </p:nvPicPr>
        <p:blipFill>
          <a:blip r:embed="rId7"/>
          <a:stretch>
            <a:fillRect/>
          </a:stretch>
        </p:blipFill>
        <p:spPr>
          <a:xfrm>
            <a:off x="2063571" y="0"/>
            <a:ext cx="7080429" cy="5143500"/>
          </a:xfrm>
          <a:prstGeom prst="rect">
            <a:avLst/>
          </a:prstGeom>
        </p:spPr>
      </p:pic>
      <p:sp>
        <p:nvSpPr>
          <p:cNvPr id="2" name="Title 1"/>
          <p:cNvSpPr>
            <a:spLocks noGrp="1"/>
          </p:cNvSpPr>
          <p:nvPr>
            <p:ph type="title"/>
            <p:custDataLst>
              <p:tags r:id="rId2"/>
            </p:custDataLst>
          </p:nvPr>
        </p:nvSpPr>
        <p:spPr>
          <a:xfrm>
            <a:off x="547172" y="-53463"/>
            <a:ext cx="4733040" cy="857250"/>
          </a:xfrm>
          <a:solidFill>
            <a:schemeClr val="bg1">
              <a:alpha val="48000"/>
            </a:schemeClr>
          </a:solidFill>
        </p:spPr>
        <p:txBody>
          <a:bodyPr>
            <a:normAutofit/>
          </a:bodyPr>
          <a:lstStyle/>
          <a:p>
            <a:r>
              <a:rPr lang="en-US" dirty="0" smtClean="0"/>
              <a:t>Quick question about efficiency…</a:t>
            </a:r>
            <a:endParaRPr lang="en-US" dirty="0"/>
          </a:p>
        </p:txBody>
      </p:sp>
      <p:sp>
        <p:nvSpPr>
          <p:cNvPr id="5" name="Content Placeholder 2"/>
          <p:cNvSpPr>
            <a:spLocks noGrp="1"/>
          </p:cNvSpPr>
          <p:nvPr>
            <p:ph idx="4294967295"/>
            <p:custDataLst>
              <p:tags r:id="rId3"/>
            </p:custDataLst>
          </p:nvPr>
        </p:nvSpPr>
        <p:spPr>
          <a:xfrm>
            <a:off x="645784" y="1605726"/>
            <a:ext cx="7395668" cy="1664289"/>
          </a:xfrm>
          <a:prstGeom prst="rect">
            <a:avLst/>
          </a:prstGeom>
          <a:solidFill>
            <a:schemeClr val="bg1">
              <a:alpha val="50000"/>
            </a:schemeClr>
          </a:solidFill>
        </p:spPr>
        <p:txBody>
          <a:bodyPr/>
          <a:lstStyle/>
          <a:p>
            <a:pPr>
              <a:buFont typeface="Wingdings" panose="05000000000000000000" pitchFamily="2" charset="2"/>
              <a:buChar char="§"/>
            </a:pPr>
            <a:r>
              <a:rPr lang="en-US" dirty="0" smtClean="0"/>
              <a:t>You’ve already run the </a:t>
            </a:r>
            <a:r>
              <a:rPr lang="en-US" b="1" dirty="0" smtClean="0"/>
              <a:t>BFS algorithm</a:t>
            </a:r>
            <a:r>
              <a:rPr lang="en-US" dirty="0" smtClean="0"/>
              <a:t> and calculated </a:t>
            </a:r>
            <a:r>
              <a:rPr lang="en-US" dirty="0"/>
              <a:t>the </a:t>
            </a:r>
            <a:r>
              <a:rPr lang="en-US" b="1" dirty="0"/>
              <a:t>shortest path</a:t>
            </a:r>
            <a:r>
              <a:rPr lang="en-US" dirty="0"/>
              <a:t> for yourself to return home from the reunion (Yosemite to Palo Alto</a:t>
            </a:r>
            <a:r>
              <a:rPr lang="en-US" dirty="0" smtClean="0"/>
              <a:t>)</a:t>
            </a:r>
          </a:p>
          <a:p>
            <a:pPr>
              <a:buFont typeface="Wingdings" panose="05000000000000000000" pitchFamily="2" charset="2"/>
              <a:buChar char="§"/>
            </a:pPr>
            <a:r>
              <a:rPr lang="en-US" b="1" dirty="0">
                <a:solidFill>
                  <a:schemeClr val="accent1"/>
                </a:solidFill>
              </a:rPr>
              <a:t>O(E </a:t>
            </a:r>
            <a:r>
              <a:rPr lang="en-US" b="1" dirty="0" smtClean="0">
                <a:solidFill>
                  <a:schemeClr val="accent1"/>
                </a:solidFill>
              </a:rPr>
              <a:t>log</a:t>
            </a:r>
            <a:r>
              <a:rPr lang="en-US" b="1" baseline="-25000" dirty="0" smtClean="0">
                <a:solidFill>
                  <a:schemeClr val="accent1"/>
                </a:solidFill>
              </a:rPr>
              <a:t>2</a:t>
            </a:r>
            <a:r>
              <a:rPr lang="en-US" b="1" dirty="0" smtClean="0">
                <a:solidFill>
                  <a:schemeClr val="accent1"/>
                </a:solidFill>
              </a:rPr>
              <a:t>V) </a:t>
            </a:r>
            <a:r>
              <a:rPr lang="en-US" dirty="0" smtClean="0"/>
              <a:t>was the Big-O cost of doing that for yourself </a:t>
            </a:r>
          </a:p>
          <a:p>
            <a:pPr lvl="2"/>
            <a:r>
              <a:rPr lang="en-US" dirty="0" smtClean="0"/>
              <a:t>Where </a:t>
            </a:r>
            <a:r>
              <a:rPr lang="en-US" b="1" dirty="0">
                <a:solidFill>
                  <a:srgbClr val="3C3623"/>
                </a:solidFill>
              </a:rPr>
              <a:t>V</a:t>
            </a:r>
            <a:r>
              <a:rPr lang="en-US" dirty="0"/>
              <a:t> is </a:t>
            </a:r>
            <a:r>
              <a:rPr lang="en-US" dirty="0" smtClean="0"/>
              <a:t>the number of nodes/cities, </a:t>
            </a:r>
            <a:r>
              <a:rPr lang="en-US" dirty="0"/>
              <a:t>and </a:t>
            </a:r>
            <a:r>
              <a:rPr lang="en-US" b="1" dirty="0">
                <a:solidFill>
                  <a:srgbClr val="3C3623"/>
                </a:solidFill>
              </a:rPr>
              <a:t>E</a:t>
            </a:r>
            <a:r>
              <a:rPr lang="en-US" dirty="0" smtClean="0"/>
              <a:t> is the </a:t>
            </a:r>
            <a:r>
              <a:rPr lang="en-US" dirty="0"/>
              <a:t>number of </a:t>
            </a:r>
            <a:r>
              <a:rPr lang="en-US" dirty="0" smtClean="0"/>
              <a:t>edges/road segments</a:t>
            </a:r>
            <a:endParaRPr lang="en-US" dirty="0"/>
          </a:p>
        </p:txBody>
      </p:sp>
      <p:sp>
        <p:nvSpPr>
          <p:cNvPr id="6" name="Content Placeholder 2"/>
          <p:cNvSpPr>
            <a:spLocks noGrp="1"/>
          </p:cNvSpPr>
          <p:nvPr>
            <p:ph idx="4294967295"/>
            <p:custDataLst>
              <p:tags r:id="rId4"/>
            </p:custDataLst>
          </p:nvPr>
        </p:nvSpPr>
        <p:spPr>
          <a:xfrm>
            <a:off x="645784" y="857250"/>
            <a:ext cx="7369327" cy="632883"/>
          </a:xfrm>
          <a:prstGeom prst="rect">
            <a:avLst/>
          </a:prstGeom>
          <a:solidFill>
            <a:schemeClr val="bg1">
              <a:alpha val="50000"/>
            </a:schemeClr>
          </a:solidFill>
        </p:spPr>
        <p:txBody>
          <a:bodyPr>
            <a:normAutofit lnSpcReduction="10000"/>
          </a:bodyPr>
          <a:lstStyle/>
          <a:p>
            <a:pPr marL="0" indent="0"/>
            <a:r>
              <a:rPr lang="en-US" dirty="0"/>
              <a:t>You’re all </a:t>
            </a:r>
            <a:r>
              <a:rPr lang="en-US" dirty="0" smtClean="0"/>
              <a:t>in Yosemite </a:t>
            </a:r>
            <a:r>
              <a:rPr lang="en-US" dirty="0"/>
              <a:t>for a family reunion, </a:t>
            </a:r>
            <a:r>
              <a:rPr lang="en-US" dirty="0" smtClean="0"/>
              <a:t>and you’ve </a:t>
            </a:r>
            <a:r>
              <a:rPr lang="en-US" dirty="0"/>
              <a:t>been tasked with making </a:t>
            </a:r>
            <a:r>
              <a:rPr lang="en-US" dirty="0" smtClean="0"/>
              <a:t>custom Yosemite-to-home-city driving </a:t>
            </a:r>
            <a:r>
              <a:rPr lang="en-US" dirty="0"/>
              <a:t>directions for </a:t>
            </a:r>
            <a:r>
              <a:rPr lang="en-US" b="1" u="sng" dirty="0" smtClean="0"/>
              <a:t>everyone</a:t>
            </a:r>
            <a:r>
              <a:rPr lang="en-US" dirty="0" smtClean="0"/>
              <a:t>.</a:t>
            </a:r>
            <a:endParaRPr lang="en-US" dirty="0"/>
          </a:p>
        </p:txBody>
      </p:sp>
      <p:sp>
        <p:nvSpPr>
          <p:cNvPr id="7" name="Content Placeholder 2"/>
          <p:cNvSpPr>
            <a:spLocks noGrp="1"/>
          </p:cNvSpPr>
          <p:nvPr>
            <p:ph idx="4294967295"/>
            <p:custDataLst>
              <p:tags r:id="rId5"/>
            </p:custDataLst>
          </p:nvPr>
        </p:nvSpPr>
        <p:spPr>
          <a:xfrm>
            <a:off x="645784" y="3374613"/>
            <a:ext cx="5137890" cy="1664289"/>
          </a:xfrm>
          <a:prstGeom prst="rect">
            <a:avLst/>
          </a:prstGeom>
          <a:solidFill>
            <a:schemeClr val="bg1">
              <a:alpha val="50000"/>
            </a:schemeClr>
          </a:solidFill>
        </p:spPr>
        <p:txBody>
          <a:bodyPr>
            <a:normAutofit fontScale="85000" lnSpcReduction="20000"/>
          </a:bodyPr>
          <a:lstStyle/>
          <a:p>
            <a:r>
              <a:rPr lang="en-US" b="1" dirty="0" smtClean="0">
                <a:solidFill>
                  <a:schemeClr val="bg2"/>
                </a:solidFill>
              </a:rPr>
              <a:t>Your Turn:</a:t>
            </a:r>
            <a:r>
              <a:rPr lang="en-US" b="1" dirty="0" smtClean="0"/>
              <a:t> How </a:t>
            </a:r>
            <a:r>
              <a:rPr lang="en-US" b="1" dirty="0"/>
              <a:t>long will it take you, in total, to calculate the shortest </a:t>
            </a:r>
            <a:r>
              <a:rPr lang="en-US" b="1" dirty="0" smtClean="0"/>
              <a:t>paths </a:t>
            </a:r>
            <a:r>
              <a:rPr lang="en-US" b="1" dirty="0"/>
              <a:t>for you </a:t>
            </a:r>
            <a:r>
              <a:rPr lang="en-US" b="1" u="sng" dirty="0"/>
              <a:t>and</a:t>
            </a:r>
            <a:r>
              <a:rPr lang="en-US" b="1" dirty="0"/>
              <a:t> </a:t>
            </a:r>
            <a:r>
              <a:rPr lang="en-US" b="1" u="sng" dirty="0"/>
              <a:t>all</a:t>
            </a:r>
            <a:r>
              <a:rPr lang="en-US" b="1" dirty="0"/>
              <a:t> of your relatives?</a:t>
            </a:r>
          </a:p>
          <a:p>
            <a:pPr marL="394335">
              <a:buFont typeface="+mj-lt"/>
              <a:buAutoNum type="alphaUcPeriod"/>
            </a:pPr>
            <a:r>
              <a:rPr lang="en-US" dirty="0" smtClean="0">
                <a:solidFill>
                  <a:srgbClr val="3C3623"/>
                </a:solidFill>
              </a:rPr>
              <a:t>O(</a:t>
            </a:r>
            <a:r>
              <a:rPr lang="en-US" b="1" dirty="0" smtClean="0">
                <a:solidFill>
                  <a:srgbClr val="3C3623"/>
                </a:solidFill>
              </a:rPr>
              <a:t>V</a:t>
            </a:r>
            <a:r>
              <a:rPr lang="en-US" dirty="0" smtClean="0">
                <a:solidFill>
                  <a:srgbClr val="3C3623"/>
                </a:solidFill>
              </a:rPr>
              <a:t>E </a:t>
            </a:r>
            <a:r>
              <a:rPr lang="en-US" dirty="0">
                <a:solidFill>
                  <a:srgbClr val="3C3623"/>
                </a:solidFill>
              </a:rPr>
              <a:t>log</a:t>
            </a:r>
            <a:r>
              <a:rPr lang="en-US" baseline="-25000" dirty="0">
                <a:solidFill>
                  <a:srgbClr val="3C3623"/>
                </a:solidFill>
              </a:rPr>
              <a:t>2</a:t>
            </a:r>
            <a:r>
              <a:rPr lang="en-US" dirty="0">
                <a:solidFill>
                  <a:srgbClr val="3C3623"/>
                </a:solidFill>
              </a:rPr>
              <a:t>V</a:t>
            </a:r>
            <a:r>
              <a:rPr lang="en-US" dirty="0" smtClean="0">
                <a:solidFill>
                  <a:srgbClr val="3C3623"/>
                </a:solidFill>
              </a:rPr>
              <a:t>)</a:t>
            </a:r>
            <a:endParaRPr lang="en-US" i="1" dirty="0">
              <a:solidFill>
                <a:srgbClr val="3C3623"/>
              </a:solidFill>
            </a:endParaRPr>
          </a:p>
          <a:p>
            <a:pPr marL="394335">
              <a:buFont typeface="+mj-lt"/>
              <a:buAutoNum type="alphaUcPeriod"/>
            </a:pPr>
            <a:r>
              <a:rPr lang="en-US" dirty="0" smtClean="0">
                <a:solidFill>
                  <a:srgbClr val="3C3623"/>
                </a:solidFill>
              </a:rPr>
              <a:t>O(E log</a:t>
            </a:r>
            <a:r>
              <a:rPr lang="en-US" baseline="-25000" dirty="0" smtClean="0">
                <a:solidFill>
                  <a:srgbClr val="3C3623"/>
                </a:solidFill>
              </a:rPr>
              <a:t>2</a:t>
            </a:r>
            <a:r>
              <a:rPr lang="en-US" b="1" dirty="0" smtClean="0">
                <a:solidFill>
                  <a:srgbClr val="3C3623"/>
                </a:solidFill>
              </a:rPr>
              <a:t>V</a:t>
            </a:r>
            <a:r>
              <a:rPr lang="en-US" b="1" baseline="30000" dirty="0" smtClean="0">
                <a:solidFill>
                  <a:srgbClr val="3C3623"/>
                </a:solidFill>
              </a:rPr>
              <a:t>2</a:t>
            </a:r>
            <a:r>
              <a:rPr lang="en-US" dirty="0" smtClean="0">
                <a:solidFill>
                  <a:srgbClr val="3C3623"/>
                </a:solidFill>
              </a:rPr>
              <a:t>)</a:t>
            </a:r>
          </a:p>
          <a:p>
            <a:pPr marL="394335">
              <a:buFont typeface="+mj-lt"/>
              <a:buAutoNum type="alphaUcPeriod"/>
            </a:pPr>
            <a:r>
              <a:rPr lang="en-US" dirty="0" smtClean="0">
                <a:solidFill>
                  <a:srgbClr val="3C3623"/>
                </a:solidFill>
              </a:rPr>
              <a:t>O(</a:t>
            </a:r>
            <a:r>
              <a:rPr lang="en-US" b="1" dirty="0" smtClean="0">
                <a:solidFill>
                  <a:srgbClr val="3C3623"/>
                </a:solidFill>
              </a:rPr>
              <a:t>V</a:t>
            </a:r>
            <a:r>
              <a:rPr lang="en-US" dirty="0" smtClean="0">
                <a:solidFill>
                  <a:srgbClr val="3C3623"/>
                </a:solidFill>
              </a:rPr>
              <a:t> log</a:t>
            </a:r>
            <a:r>
              <a:rPr lang="en-US" baseline="-25000" dirty="0" smtClean="0">
                <a:solidFill>
                  <a:srgbClr val="3C3623"/>
                </a:solidFill>
              </a:rPr>
              <a:t>2</a:t>
            </a:r>
            <a:r>
              <a:rPr lang="en-US" b="1" dirty="0" smtClean="0">
                <a:solidFill>
                  <a:srgbClr val="3C3623"/>
                </a:solidFill>
              </a:rPr>
              <a:t>E</a:t>
            </a:r>
            <a:r>
              <a:rPr lang="en-US" dirty="0" smtClean="0">
                <a:solidFill>
                  <a:srgbClr val="3C3623"/>
                </a:solidFill>
              </a:rPr>
              <a:t>)</a:t>
            </a:r>
          </a:p>
          <a:p>
            <a:pPr marL="394335">
              <a:buFont typeface="+mj-lt"/>
              <a:buAutoNum type="alphaUcPeriod"/>
            </a:pPr>
            <a:r>
              <a:rPr lang="en-US" dirty="0" smtClean="0">
                <a:solidFill>
                  <a:srgbClr val="3C3623"/>
                </a:solidFill>
              </a:rPr>
              <a:t>O(E </a:t>
            </a:r>
            <a:r>
              <a:rPr lang="en-US" dirty="0">
                <a:solidFill>
                  <a:srgbClr val="3C3623"/>
                </a:solidFill>
              </a:rPr>
              <a:t>log</a:t>
            </a:r>
            <a:r>
              <a:rPr lang="en-US" baseline="-25000" dirty="0">
                <a:solidFill>
                  <a:srgbClr val="3C3623"/>
                </a:solidFill>
              </a:rPr>
              <a:t>2</a:t>
            </a:r>
            <a:r>
              <a:rPr lang="en-US" dirty="0">
                <a:solidFill>
                  <a:srgbClr val="3C3623"/>
                </a:solidFill>
              </a:rPr>
              <a:t>V</a:t>
            </a:r>
            <a:r>
              <a:rPr lang="en-US" dirty="0" smtClean="0">
                <a:solidFill>
                  <a:srgbClr val="3C3623"/>
                </a:solidFill>
              </a:rPr>
              <a:t>)</a:t>
            </a:r>
          </a:p>
          <a:p>
            <a:pPr marL="394335">
              <a:buFont typeface="+mj-lt"/>
              <a:buAutoNum type="alphaUcPeriod"/>
            </a:pPr>
            <a:r>
              <a:rPr lang="en-US" dirty="0" smtClean="0">
                <a:solidFill>
                  <a:srgbClr val="3C3623"/>
                </a:solidFill>
              </a:rPr>
              <a:t>Something else</a:t>
            </a:r>
            <a:endParaRPr lang="en-US" dirty="0">
              <a:solidFill>
                <a:srgbClr val="3C3623"/>
              </a:solidFill>
            </a:endParaRPr>
          </a:p>
        </p:txBody>
      </p:sp>
    </p:spTree>
    <p:extLst>
      <p:ext uri="{BB962C8B-B14F-4D97-AF65-F5344CB8AC3E}">
        <p14:creationId xmlns:p14="http://schemas.microsoft.com/office/powerpoint/2010/main" val="20723005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280314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J</a:t>
            </a:r>
          </a:p>
        </p:txBody>
      </p:sp>
      <p:sp>
        <p:nvSpPr>
          <p:cNvPr id="3" name="Freeform 2"/>
          <p:cNvSpPr/>
          <p:nvPr>
            <p:custDataLst>
              <p:tags r:id="rId2"/>
            </p:custDataLst>
          </p:nvPr>
        </p:nvSpPr>
        <p:spPr>
          <a:xfrm>
            <a:off x="1714500" y="435483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L</a:t>
            </a:r>
          </a:p>
        </p:txBody>
      </p:sp>
      <p:sp>
        <p:nvSpPr>
          <p:cNvPr id="4" name="Freeform 3"/>
          <p:cNvSpPr/>
          <p:nvPr>
            <p:custDataLst>
              <p:tags r:id="rId3"/>
            </p:custDataLst>
          </p:nvPr>
        </p:nvSpPr>
        <p:spPr>
          <a:xfrm>
            <a:off x="389178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G</a:t>
            </a:r>
          </a:p>
        </p:txBody>
      </p:sp>
      <p:sp>
        <p:nvSpPr>
          <p:cNvPr id="5" name="Freeform 4"/>
          <p:cNvSpPr/>
          <p:nvPr>
            <p:custDataLst>
              <p:tags r:id="rId4"/>
            </p:custDataLst>
          </p:nvPr>
        </p:nvSpPr>
        <p:spPr>
          <a:xfrm>
            <a:off x="171450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I</a:t>
            </a:r>
          </a:p>
        </p:txBody>
      </p:sp>
      <p:sp>
        <p:nvSpPr>
          <p:cNvPr id="6" name="Freeform 5"/>
          <p:cNvSpPr/>
          <p:nvPr>
            <p:custDataLst>
              <p:tags r:id="rId5"/>
            </p:custDataLst>
          </p:nvPr>
        </p:nvSpPr>
        <p:spPr>
          <a:xfrm>
            <a:off x="498042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H</a:t>
            </a:r>
          </a:p>
        </p:txBody>
      </p:sp>
      <p:sp>
        <p:nvSpPr>
          <p:cNvPr id="7" name="Freeform 6"/>
          <p:cNvSpPr/>
          <p:nvPr>
            <p:custDataLst>
              <p:tags r:id="rId6"/>
            </p:custDataLst>
          </p:nvPr>
        </p:nvSpPr>
        <p:spPr>
          <a:xfrm>
            <a:off x="389178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C</a:t>
            </a:r>
          </a:p>
        </p:txBody>
      </p:sp>
      <p:sp>
        <p:nvSpPr>
          <p:cNvPr id="8" name="Freeform 7"/>
          <p:cNvSpPr/>
          <p:nvPr>
            <p:custDataLst>
              <p:tags r:id="rId7"/>
            </p:custDataLst>
          </p:nvPr>
        </p:nvSpPr>
        <p:spPr>
          <a:xfrm>
            <a:off x="171450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A</a:t>
            </a:r>
          </a:p>
        </p:txBody>
      </p:sp>
      <p:sp>
        <p:nvSpPr>
          <p:cNvPr id="9" name="Freeform 8"/>
          <p:cNvSpPr/>
          <p:nvPr>
            <p:custDataLst>
              <p:tags r:id="rId8"/>
            </p:custDataLst>
          </p:nvPr>
        </p:nvSpPr>
        <p:spPr>
          <a:xfrm>
            <a:off x="280314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B</a:t>
            </a:r>
          </a:p>
        </p:txBody>
      </p:sp>
      <p:sp>
        <p:nvSpPr>
          <p:cNvPr id="10" name="Freeform 9"/>
          <p:cNvSpPr/>
          <p:nvPr>
            <p:custDataLst>
              <p:tags r:id="rId9"/>
            </p:custDataLst>
          </p:nvPr>
        </p:nvSpPr>
        <p:spPr>
          <a:xfrm>
            <a:off x="171450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E</a:t>
            </a:r>
          </a:p>
        </p:txBody>
      </p:sp>
      <p:sp>
        <p:nvSpPr>
          <p:cNvPr id="11" name="Freeform 10"/>
          <p:cNvSpPr/>
          <p:nvPr>
            <p:custDataLst>
              <p:tags r:id="rId10"/>
            </p:custDataLst>
          </p:nvPr>
        </p:nvSpPr>
        <p:spPr>
          <a:xfrm>
            <a:off x="4980420" y="108891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D</a:t>
            </a:r>
          </a:p>
        </p:txBody>
      </p:sp>
      <p:sp>
        <p:nvSpPr>
          <p:cNvPr id="12" name="Freeform 11"/>
          <p:cNvSpPr/>
          <p:nvPr>
            <p:custDataLst>
              <p:tags r:id="rId11"/>
            </p:custDataLst>
          </p:nvPr>
        </p:nvSpPr>
        <p:spPr>
          <a:xfrm>
            <a:off x="3891780" y="326619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K</a:t>
            </a:r>
          </a:p>
        </p:txBody>
      </p:sp>
      <p:sp>
        <p:nvSpPr>
          <p:cNvPr id="13" name="Freeform 12"/>
          <p:cNvSpPr/>
          <p:nvPr>
            <p:custDataLst>
              <p:tags r:id="rId12"/>
            </p:custDataLst>
          </p:nvPr>
        </p:nvSpPr>
        <p:spPr>
          <a:xfrm>
            <a:off x="2803140" y="2177550"/>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E6E6E6"/>
          </a:solidFill>
          <a:ln w="0">
            <a:solidFill>
              <a:srgbClr val="B3B3B3"/>
            </a:solidFill>
            <a:prstDash val="solid"/>
          </a:ln>
        </p:spPr>
        <p:txBody>
          <a:bodyPr vert="horz" wrap="none" lIns="61229" tIns="30614" rIns="61229" bIns="30614" anchor="ctr" anchorCtr="0" compatLnSpc="0">
            <a:noAutofit/>
          </a:bodyPr>
          <a:lstStyle/>
          <a:p>
            <a:pPr algn="ctr" hangingPunct="0"/>
            <a:r>
              <a:rPr lang="en-US" sz="1497">
                <a:solidFill>
                  <a:srgbClr val="B3B3B3"/>
                </a:solidFill>
                <a:latin typeface="DejaVu Serif" pitchFamily="18"/>
                <a:ea typeface="Droid Sans Fallback" pitchFamily="2"/>
                <a:cs typeface="Lohit Hindi" pitchFamily="2"/>
              </a:rPr>
              <a:t>F</a:t>
            </a:r>
          </a:p>
        </p:txBody>
      </p:sp>
      <p:sp>
        <p:nvSpPr>
          <p:cNvPr id="14" name="Freeform 13"/>
          <p:cNvSpPr/>
          <p:nvPr>
            <p:custDataLst>
              <p:tags r:id="rId13"/>
            </p:custDataLst>
          </p:nvPr>
        </p:nvSpPr>
        <p:spPr>
          <a:xfrm>
            <a:off x="171474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A</a:t>
            </a:r>
          </a:p>
        </p:txBody>
      </p:sp>
      <p:sp>
        <p:nvSpPr>
          <p:cNvPr id="15" name="Freeform 14"/>
          <p:cNvSpPr/>
          <p:nvPr>
            <p:custDataLst>
              <p:tags r:id="rId14"/>
            </p:custDataLst>
          </p:nvPr>
        </p:nvSpPr>
        <p:spPr>
          <a:xfrm>
            <a:off x="280338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B</a:t>
            </a:r>
          </a:p>
        </p:txBody>
      </p:sp>
      <p:sp>
        <p:nvSpPr>
          <p:cNvPr id="16" name="Freeform 15"/>
          <p:cNvSpPr/>
          <p:nvPr>
            <p:custDataLst>
              <p:tags r:id="rId15"/>
            </p:custDataLst>
          </p:nvPr>
        </p:nvSpPr>
        <p:spPr>
          <a:xfrm>
            <a:off x="171474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E</a:t>
            </a:r>
          </a:p>
        </p:txBody>
      </p:sp>
      <p:sp>
        <p:nvSpPr>
          <p:cNvPr id="17" name="Freeform 16"/>
          <p:cNvSpPr/>
          <p:nvPr>
            <p:custDataLst>
              <p:tags r:id="rId16"/>
            </p:custDataLst>
          </p:nvPr>
        </p:nvSpPr>
        <p:spPr>
          <a:xfrm>
            <a:off x="2803385" y="217779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F</a:t>
            </a:r>
          </a:p>
        </p:txBody>
      </p:sp>
      <p:sp>
        <p:nvSpPr>
          <p:cNvPr id="18" name="Freeform 17"/>
          <p:cNvSpPr/>
          <p:nvPr>
            <p:custDataLst>
              <p:tags r:id="rId17"/>
            </p:custDataLst>
          </p:nvPr>
        </p:nvSpPr>
        <p:spPr>
          <a:xfrm>
            <a:off x="389202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C</a:t>
            </a:r>
          </a:p>
        </p:txBody>
      </p:sp>
      <p:sp>
        <p:nvSpPr>
          <p:cNvPr id="19" name="Freeform 18"/>
          <p:cNvSpPr/>
          <p:nvPr>
            <p:custDataLst>
              <p:tags r:id="rId18"/>
            </p:custDataLst>
          </p:nvPr>
        </p:nvSpPr>
        <p:spPr>
          <a:xfrm>
            <a:off x="4980665" y="108915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D</a:t>
            </a:r>
          </a:p>
        </p:txBody>
      </p:sp>
      <p:sp>
        <p:nvSpPr>
          <p:cNvPr id="20" name="Freeform 19"/>
          <p:cNvSpPr/>
          <p:nvPr>
            <p:custDataLst>
              <p:tags r:id="rId19"/>
            </p:custDataLst>
          </p:nvPr>
        </p:nvSpPr>
        <p:spPr>
          <a:xfrm>
            <a:off x="389202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G</a:t>
            </a:r>
          </a:p>
        </p:txBody>
      </p:sp>
      <p:sp>
        <p:nvSpPr>
          <p:cNvPr id="21" name="Freeform 20"/>
          <p:cNvSpPr/>
          <p:nvPr>
            <p:custDataLst>
              <p:tags r:id="rId20"/>
            </p:custDataLst>
          </p:nvPr>
        </p:nvSpPr>
        <p:spPr>
          <a:xfrm>
            <a:off x="4980665" y="217779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H</a:t>
            </a:r>
          </a:p>
        </p:txBody>
      </p:sp>
      <p:sp>
        <p:nvSpPr>
          <p:cNvPr id="22" name="Freeform 21"/>
          <p:cNvSpPr/>
          <p:nvPr>
            <p:custDataLst>
              <p:tags r:id="rId21"/>
            </p:custDataLst>
          </p:nvPr>
        </p:nvSpPr>
        <p:spPr>
          <a:xfrm>
            <a:off x="171474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I</a:t>
            </a:r>
          </a:p>
        </p:txBody>
      </p:sp>
      <p:sp>
        <p:nvSpPr>
          <p:cNvPr id="23" name="Freeform 22"/>
          <p:cNvSpPr/>
          <p:nvPr>
            <p:custDataLst>
              <p:tags r:id="rId22"/>
            </p:custDataLst>
          </p:nvPr>
        </p:nvSpPr>
        <p:spPr>
          <a:xfrm>
            <a:off x="2803385" y="3266435"/>
            <a:ext cx="310795"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J</a:t>
            </a:r>
          </a:p>
        </p:txBody>
      </p:sp>
      <p:sp>
        <p:nvSpPr>
          <p:cNvPr id="24" name="Freeform 23"/>
          <p:cNvSpPr/>
          <p:nvPr>
            <p:custDataLst>
              <p:tags r:id="rId23"/>
            </p:custDataLst>
          </p:nvPr>
        </p:nvSpPr>
        <p:spPr>
          <a:xfrm>
            <a:off x="1714745" y="435507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L</a:t>
            </a:r>
          </a:p>
        </p:txBody>
      </p:sp>
      <p:sp>
        <p:nvSpPr>
          <p:cNvPr id="25" name="Freeform 24"/>
          <p:cNvSpPr/>
          <p:nvPr>
            <p:custDataLst>
              <p:tags r:id="rId24"/>
            </p:custDataLst>
          </p:nvPr>
        </p:nvSpPr>
        <p:spPr>
          <a:xfrm>
            <a:off x="3892025" y="3266435"/>
            <a:ext cx="311040" cy="311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00FF00"/>
          </a:solidFill>
          <a:ln w="0">
            <a:solidFill>
              <a:srgbClr val="000000"/>
            </a:solidFill>
            <a:prstDash val="solid"/>
          </a:ln>
        </p:spPr>
        <p:txBody>
          <a:bodyPr vert="horz" wrap="none" lIns="61229" tIns="30614" rIns="61229" bIns="30614" anchor="ctr" anchorCtr="0" compatLnSpc="0">
            <a:noAutofit/>
          </a:bodyPr>
          <a:lstStyle/>
          <a:p>
            <a:pPr algn="ctr" hangingPunct="0"/>
            <a:r>
              <a:rPr lang="en-US" sz="1497">
                <a:latin typeface="DejaVu Serif" pitchFamily="18"/>
                <a:ea typeface="Droid Sans Fallback" pitchFamily="2"/>
                <a:cs typeface="Lohit Hindi" pitchFamily="2"/>
              </a:rPr>
              <a:t>K</a:t>
            </a:r>
          </a:p>
        </p:txBody>
      </p:sp>
      <p:sp>
        <p:nvSpPr>
          <p:cNvPr id="26" name="Title 25"/>
          <p:cNvSpPr txBox="1">
            <a:spLocks noGrp="1"/>
          </p:cNvSpPr>
          <p:nvPr>
            <p:ph type="title" idx="4294967295"/>
            <p:custDataLst>
              <p:tags r:id="rId25"/>
            </p:custDataLst>
          </p:nvPr>
        </p:nvSpPr>
        <p:spPr>
          <a:xfrm>
            <a:off x="1485879" y="657910"/>
            <a:ext cx="6171572" cy="406265"/>
          </a:xfrm>
        </p:spPr>
        <p:txBody>
          <a:bodyPr>
            <a:spAutoFit/>
          </a:bodyPr>
          <a:lstStyle/>
          <a:p>
            <a:pPr lvl="0"/>
            <a:r>
              <a:rPr lang="en-US"/>
              <a:t>Breadth-First Search</a:t>
            </a:r>
          </a:p>
        </p:txBody>
      </p:sp>
      <p:cxnSp>
        <p:nvCxnSpPr>
          <p:cNvPr id="27" name="Straight Arrow Connector 26"/>
          <p:cNvCxnSpPr>
            <a:stCxn id="10" idx="10"/>
            <a:endCxn id="13" idx="6"/>
          </p:cNvCxnSpPr>
          <p:nvPr>
            <p:custDataLst>
              <p:tags r:id="rId26"/>
            </p:custDataLst>
          </p:nvPr>
        </p:nvCxnSpPr>
        <p:spPr>
          <a:xfrm>
            <a:off x="2025540" y="2333070"/>
            <a:ext cx="777600" cy="0"/>
          </a:xfrm>
          <a:prstGeom prst="straightConnector1">
            <a:avLst/>
          </a:prstGeom>
          <a:noFill/>
          <a:ln w="36720">
            <a:solidFill>
              <a:srgbClr val="000000"/>
            </a:solidFill>
            <a:prstDash val="solid"/>
            <a:tailEnd type="arrow"/>
          </a:ln>
        </p:spPr>
      </p:cxnSp>
      <p:cxnSp>
        <p:nvCxnSpPr>
          <p:cNvPr id="28" name="Straight Arrow Connector 27"/>
          <p:cNvCxnSpPr>
            <a:stCxn id="3" idx="11"/>
            <a:endCxn id="2" idx="7"/>
          </p:cNvCxnSpPr>
          <p:nvPr>
            <p:custDataLst>
              <p:tags r:id="rId27"/>
            </p:custDataLst>
          </p:nvPr>
        </p:nvCxnSpPr>
        <p:spPr>
          <a:xfrm flipV="1">
            <a:off x="1979994" y="3531683"/>
            <a:ext cx="868694" cy="868694"/>
          </a:xfrm>
          <a:prstGeom prst="straightConnector1">
            <a:avLst/>
          </a:prstGeom>
          <a:noFill/>
          <a:ln w="36720">
            <a:solidFill>
              <a:srgbClr val="000000"/>
            </a:solidFill>
            <a:prstDash val="solid"/>
            <a:headEnd type="arrow"/>
          </a:ln>
        </p:spPr>
      </p:cxnSp>
      <p:cxnSp>
        <p:nvCxnSpPr>
          <p:cNvPr id="29" name="Straight Arrow Connector 28"/>
          <p:cNvCxnSpPr>
            <a:stCxn id="5" idx="8"/>
            <a:endCxn id="3" idx="4"/>
          </p:cNvCxnSpPr>
          <p:nvPr>
            <p:custDataLst>
              <p:tags r:id="rId28"/>
            </p:custDataLst>
          </p:nvPr>
        </p:nvCxnSpPr>
        <p:spPr>
          <a:xfrm>
            <a:off x="1870020" y="3577231"/>
            <a:ext cx="0" cy="777599"/>
          </a:xfrm>
          <a:prstGeom prst="straightConnector1">
            <a:avLst/>
          </a:prstGeom>
          <a:noFill/>
          <a:ln w="36720">
            <a:solidFill>
              <a:srgbClr val="000000"/>
            </a:solidFill>
            <a:prstDash val="solid"/>
            <a:headEnd type="arrow"/>
          </a:ln>
        </p:spPr>
      </p:cxnSp>
      <p:cxnSp>
        <p:nvCxnSpPr>
          <p:cNvPr id="30" name="Straight Arrow Connector 29"/>
          <p:cNvCxnSpPr>
            <a:stCxn id="10" idx="8"/>
            <a:endCxn id="5" idx="4"/>
          </p:cNvCxnSpPr>
          <p:nvPr>
            <p:custDataLst>
              <p:tags r:id="rId29"/>
            </p:custDataLst>
          </p:nvPr>
        </p:nvCxnSpPr>
        <p:spPr>
          <a:xfrm>
            <a:off x="1870020" y="2488590"/>
            <a:ext cx="0" cy="777600"/>
          </a:xfrm>
          <a:prstGeom prst="straightConnector1">
            <a:avLst/>
          </a:prstGeom>
          <a:noFill/>
          <a:ln w="36720">
            <a:solidFill>
              <a:srgbClr val="000000"/>
            </a:solidFill>
            <a:prstDash val="solid"/>
            <a:headEnd type="arrow"/>
          </a:ln>
        </p:spPr>
      </p:cxnSp>
      <p:cxnSp>
        <p:nvCxnSpPr>
          <p:cNvPr id="31" name="Straight Arrow Connector 30"/>
          <p:cNvCxnSpPr>
            <a:stCxn id="9" idx="8"/>
            <a:endCxn id="13" idx="4"/>
          </p:cNvCxnSpPr>
          <p:nvPr>
            <p:custDataLst>
              <p:tags r:id="rId30"/>
            </p:custDataLst>
          </p:nvPr>
        </p:nvCxnSpPr>
        <p:spPr>
          <a:xfrm>
            <a:off x="2958660" y="1399950"/>
            <a:ext cx="0" cy="777600"/>
          </a:xfrm>
          <a:prstGeom prst="straightConnector1">
            <a:avLst/>
          </a:prstGeom>
          <a:noFill/>
          <a:ln w="36720">
            <a:solidFill>
              <a:srgbClr val="000000"/>
            </a:solidFill>
            <a:prstDash val="solid"/>
            <a:tailEnd type="arrow"/>
          </a:ln>
        </p:spPr>
      </p:cxnSp>
      <p:cxnSp>
        <p:nvCxnSpPr>
          <p:cNvPr id="32" name="Straight Arrow Connector 31"/>
          <p:cNvCxnSpPr>
            <a:stCxn id="7" idx="6"/>
            <a:endCxn id="9" idx="10"/>
          </p:cNvCxnSpPr>
          <p:nvPr>
            <p:custDataLst>
              <p:tags r:id="rId31"/>
            </p:custDataLst>
          </p:nvPr>
        </p:nvCxnSpPr>
        <p:spPr>
          <a:xfrm flipH="1">
            <a:off x="3114180" y="1244430"/>
            <a:ext cx="777600" cy="0"/>
          </a:xfrm>
          <a:prstGeom prst="straightConnector1">
            <a:avLst/>
          </a:prstGeom>
          <a:noFill/>
          <a:ln w="36720">
            <a:solidFill>
              <a:srgbClr val="000000"/>
            </a:solidFill>
            <a:prstDash val="solid"/>
            <a:tailEnd type="arrow"/>
          </a:ln>
        </p:spPr>
      </p:cxnSp>
      <p:cxnSp>
        <p:nvCxnSpPr>
          <p:cNvPr id="33" name="Straight Arrow Connector 32"/>
          <p:cNvCxnSpPr>
            <a:stCxn id="7" idx="10"/>
            <a:endCxn id="11" idx="6"/>
          </p:cNvCxnSpPr>
          <p:nvPr>
            <p:custDataLst>
              <p:tags r:id="rId32"/>
            </p:custDataLst>
          </p:nvPr>
        </p:nvCxnSpPr>
        <p:spPr>
          <a:xfrm>
            <a:off x="4202820" y="1244430"/>
            <a:ext cx="777600" cy="0"/>
          </a:xfrm>
          <a:prstGeom prst="straightConnector1">
            <a:avLst/>
          </a:prstGeom>
          <a:noFill/>
          <a:ln w="36720">
            <a:solidFill>
              <a:srgbClr val="008080"/>
            </a:solidFill>
            <a:custDash>
              <a:ds d="197000" sp="197000"/>
            </a:custDash>
          </a:ln>
        </p:spPr>
      </p:cxnSp>
      <p:cxnSp>
        <p:nvCxnSpPr>
          <p:cNvPr id="34" name="Straight Arrow Connector 33"/>
          <p:cNvCxnSpPr>
            <a:stCxn id="8" idx="9"/>
            <a:endCxn id="13" idx="5"/>
          </p:cNvCxnSpPr>
          <p:nvPr>
            <p:custDataLst>
              <p:tags r:id="rId33"/>
            </p:custDataLst>
          </p:nvPr>
        </p:nvCxnSpPr>
        <p:spPr>
          <a:xfrm>
            <a:off x="1979994" y="1354404"/>
            <a:ext cx="868694" cy="868694"/>
          </a:xfrm>
          <a:prstGeom prst="straightConnector1">
            <a:avLst/>
          </a:prstGeom>
          <a:noFill/>
          <a:ln w="36720">
            <a:solidFill>
              <a:srgbClr val="000000"/>
            </a:solidFill>
            <a:prstDash val="solid"/>
            <a:tailEnd type="arrow"/>
          </a:ln>
        </p:spPr>
      </p:cxnSp>
      <p:cxnSp>
        <p:nvCxnSpPr>
          <p:cNvPr id="35" name="Straight Arrow Connector 34"/>
          <p:cNvCxnSpPr>
            <a:stCxn id="8" idx="10"/>
            <a:endCxn id="9" idx="6"/>
          </p:cNvCxnSpPr>
          <p:nvPr>
            <p:custDataLst>
              <p:tags r:id="rId34"/>
            </p:custDataLst>
          </p:nvPr>
        </p:nvCxnSpPr>
        <p:spPr>
          <a:xfrm>
            <a:off x="2025540" y="1244430"/>
            <a:ext cx="777600" cy="0"/>
          </a:xfrm>
          <a:prstGeom prst="straightConnector1">
            <a:avLst/>
          </a:prstGeom>
          <a:noFill/>
          <a:ln w="36720">
            <a:solidFill>
              <a:srgbClr val="008080"/>
            </a:solidFill>
            <a:custDash>
              <a:ds d="197000" sp="197000"/>
            </a:custDash>
          </a:ln>
        </p:spPr>
      </p:cxnSp>
      <p:cxnSp>
        <p:nvCxnSpPr>
          <p:cNvPr id="36" name="Straight Arrow Connector 35"/>
          <p:cNvCxnSpPr>
            <a:stCxn id="12" idx="11"/>
            <a:endCxn id="6" idx="7"/>
          </p:cNvCxnSpPr>
          <p:nvPr>
            <p:custDataLst>
              <p:tags r:id="rId35"/>
            </p:custDataLst>
          </p:nvPr>
        </p:nvCxnSpPr>
        <p:spPr>
          <a:xfrm flipV="1">
            <a:off x="4157274" y="2443044"/>
            <a:ext cx="868694" cy="868694"/>
          </a:xfrm>
          <a:prstGeom prst="straightConnector1">
            <a:avLst/>
          </a:prstGeom>
          <a:noFill/>
          <a:ln w="36720">
            <a:solidFill>
              <a:srgbClr val="008080"/>
            </a:solidFill>
            <a:custDash>
              <a:ds d="197000" sp="197000"/>
            </a:custDash>
          </a:ln>
        </p:spPr>
      </p:cxnSp>
      <p:cxnSp>
        <p:nvCxnSpPr>
          <p:cNvPr id="37" name="Straight Arrow Connector 36"/>
          <p:cNvCxnSpPr>
            <a:stCxn id="4" idx="8"/>
            <a:endCxn id="12" idx="4"/>
          </p:cNvCxnSpPr>
          <p:nvPr>
            <p:custDataLst>
              <p:tags r:id="rId36"/>
            </p:custDataLst>
          </p:nvPr>
        </p:nvCxnSpPr>
        <p:spPr>
          <a:xfrm>
            <a:off x="4047300" y="2488590"/>
            <a:ext cx="0" cy="777600"/>
          </a:xfrm>
          <a:prstGeom prst="straightConnector1">
            <a:avLst/>
          </a:prstGeom>
          <a:noFill/>
          <a:ln w="36720">
            <a:solidFill>
              <a:srgbClr val="000000"/>
            </a:solidFill>
            <a:prstDash val="solid"/>
            <a:tailEnd type="arrow"/>
          </a:ln>
        </p:spPr>
      </p:cxnSp>
      <p:cxnSp>
        <p:nvCxnSpPr>
          <p:cNvPr id="38" name="Straight Arrow Connector 37"/>
          <p:cNvCxnSpPr>
            <a:stCxn id="4" idx="10"/>
            <a:endCxn id="6" idx="6"/>
          </p:cNvCxnSpPr>
          <p:nvPr>
            <p:custDataLst>
              <p:tags r:id="rId37"/>
            </p:custDataLst>
          </p:nvPr>
        </p:nvCxnSpPr>
        <p:spPr>
          <a:xfrm>
            <a:off x="4202820" y="2333070"/>
            <a:ext cx="777600" cy="0"/>
          </a:xfrm>
          <a:prstGeom prst="straightConnector1">
            <a:avLst/>
          </a:prstGeom>
          <a:noFill/>
          <a:ln w="36720">
            <a:solidFill>
              <a:srgbClr val="008080"/>
            </a:solidFill>
            <a:custDash>
              <a:ds d="197000" sp="197000"/>
            </a:custDash>
          </a:ln>
        </p:spPr>
      </p:cxnSp>
      <p:cxnSp>
        <p:nvCxnSpPr>
          <p:cNvPr id="39" name="Straight Arrow Connector 38"/>
          <p:cNvCxnSpPr>
            <a:stCxn id="4" idx="7"/>
            <a:endCxn id="5" idx="11"/>
          </p:cNvCxnSpPr>
          <p:nvPr>
            <p:custDataLst>
              <p:tags r:id="rId38"/>
            </p:custDataLst>
          </p:nvPr>
        </p:nvCxnSpPr>
        <p:spPr>
          <a:xfrm flipH="1">
            <a:off x="1979994" y="2443044"/>
            <a:ext cx="1957334" cy="868694"/>
          </a:xfrm>
          <a:prstGeom prst="straightConnector1">
            <a:avLst/>
          </a:prstGeom>
          <a:noFill/>
          <a:ln w="36720">
            <a:solidFill>
              <a:srgbClr val="008080"/>
            </a:solidFill>
            <a:custDash>
              <a:ds d="197000" sp="197000"/>
            </a:custDash>
          </a:ln>
        </p:spPr>
      </p:cxnSp>
      <p:cxnSp>
        <p:nvCxnSpPr>
          <p:cNvPr id="40" name="Straight Arrow Connector 39"/>
          <p:cNvCxnSpPr>
            <a:stCxn id="9" idx="9"/>
            <a:endCxn id="6" idx="5"/>
          </p:cNvCxnSpPr>
          <p:nvPr>
            <p:custDataLst>
              <p:tags r:id="rId39"/>
            </p:custDataLst>
          </p:nvPr>
        </p:nvCxnSpPr>
        <p:spPr>
          <a:xfrm>
            <a:off x="3068634" y="1354404"/>
            <a:ext cx="1957334" cy="868694"/>
          </a:xfrm>
          <a:prstGeom prst="straightConnector1">
            <a:avLst/>
          </a:prstGeom>
          <a:noFill/>
          <a:ln w="0">
            <a:solidFill>
              <a:srgbClr val="B3B3B3"/>
            </a:solidFill>
            <a:prstDash val="solid"/>
          </a:ln>
        </p:spPr>
      </p:cxnSp>
      <p:sp>
        <p:nvSpPr>
          <p:cNvPr id="41" name="Straight Connector 40"/>
          <p:cNvSpPr/>
          <p:nvPr>
            <p:custDataLst>
              <p:tags r:id="rId40"/>
            </p:custDataLst>
          </p:nvPr>
        </p:nvSpPr>
        <p:spPr>
          <a:xfrm>
            <a:off x="2803140" y="4354830"/>
            <a:ext cx="0" cy="622081"/>
          </a:xfrm>
          <a:prstGeom prst="line">
            <a:avLst/>
          </a:prstGeom>
          <a:noFill/>
          <a:ln w="54720">
            <a:solidFill>
              <a:srgbClr val="000000"/>
            </a:solidFill>
            <a:prstDash val="solid"/>
          </a:ln>
        </p:spPr>
        <p:txBody>
          <a:bodyPr vert="horz" wrap="none" lIns="79597" tIns="48983" rIns="79597" bIns="48983" anchor="ctr" anchorCtr="1" compatLnSpc="0"/>
          <a:lstStyle/>
          <a:p>
            <a:pPr hangingPunct="0"/>
            <a:endParaRPr lang="en-US" sz="1225">
              <a:latin typeface="Arial" pitchFamily="18"/>
              <a:ea typeface="Droid Sans Fallback" pitchFamily="2"/>
              <a:cs typeface="Lohit Hindi" pitchFamily="2"/>
            </a:endParaRPr>
          </a:p>
        </p:txBody>
      </p:sp>
      <p:cxnSp>
        <p:nvCxnSpPr>
          <p:cNvPr id="42" name="Straight Arrow Connector 41"/>
          <p:cNvCxnSpPr>
            <a:stCxn id="13" idx="9"/>
            <a:endCxn id="12" idx="5"/>
          </p:cNvCxnSpPr>
          <p:nvPr>
            <p:custDataLst>
              <p:tags r:id="rId41"/>
            </p:custDataLst>
          </p:nvPr>
        </p:nvCxnSpPr>
        <p:spPr>
          <a:xfrm>
            <a:off x="3068634" y="2443044"/>
            <a:ext cx="868694" cy="868694"/>
          </a:xfrm>
          <a:prstGeom prst="straightConnector1">
            <a:avLst/>
          </a:prstGeom>
          <a:noFill/>
          <a:ln w="36720">
            <a:solidFill>
              <a:srgbClr val="000000"/>
            </a:solidFill>
            <a:prstDash val="solid"/>
            <a:headEnd type="arrow"/>
          </a:ln>
        </p:spPr>
      </p:cxnSp>
      <p:cxnSp>
        <p:nvCxnSpPr>
          <p:cNvPr id="43" name="Straight Arrow Connector 42"/>
          <p:cNvCxnSpPr>
            <a:stCxn id="11" idx="7"/>
            <a:endCxn id="13" idx="11"/>
          </p:cNvCxnSpPr>
          <p:nvPr>
            <p:custDataLst>
              <p:tags r:id="rId42"/>
            </p:custDataLst>
          </p:nvPr>
        </p:nvCxnSpPr>
        <p:spPr>
          <a:xfrm flipH="1">
            <a:off x="3068634" y="1354404"/>
            <a:ext cx="1957334" cy="868694"/>
          </a:xfrm>
          <a:prstGeom prst="straightConnector1">
            <a:avLst/>
          </a:prstGeom>
          <a:noFill/>
          <a:ln w="36720">
            <a:solidFill>
              <a:srgbClr val="000000"/>
            </a:solidFill>
            <a:prstDash val="solid"/>
            <a:tailEnd type="arrow"/>
          </a:ln>
        </p:spPr>
      </p:cxnSp>
      <p:cxnSp>
        <p:nvCxnSpPr>
          <p:cNvPr id="44" name="Straight Arrow Connector 43"/>
          <p:cNvCxnSpPr/>
          <p:nvPr>
            <p:custDataLst>
              <p:tags r:id="rId43"/>
            </p:custDataLst>
          </p:nvPr>
        </p:nvCxnSpPr>
        <p:spPr>
          <a:xfrm>
            <a:off x="3068627" y="1354642"/>
            <a:ext cx="1957348" cy="868708"/>
          </a:xfrm>
          <a:prstGeom prst="straightConnector1">
            <a:avLst/>
          </a:prstGeom>
          <a:noFill/>
          <a:ln w="36720">
            <a:solidFill>
              <a:srgbClr val="000000"/>
            </a:solidFill>
            <a:prstDash val="solid"/>
            <a:headEnd type="arrow"/>
          </a:ln>
        </p:spPr>
      </p:cxnSp>
      <p:sp>
        <p:nvSpPr>
          <p:cNvPr id="45" name="Rectangle 44"/>
          <p:cNvSpPr/>
          <p:nvPr>
            <p:custDataLst>
              <p:tags r:id="rId44"/>
            </p:custDataLst>
          </p:nvPr>
        </p:nvSpPr>
        <p:spPr>
          <a:xfrm>
            <a:off x="5486400" y="1400195"/>
            <a:ext cx="2976282" cy="336324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b="1" dirty="0" smtClean="0"/>
              <a:t>THINGS TO NOTICE:</a:t>
            </a:r>
          </a:p>
          <a:p>
            <a:pPr marL="257175" indent="-257175">
              <a:buAutoNum type="arabicParenBoth"/>
            </a:pPr>
            <a:r>
              <a:rPr lang="en-US" dirty="0" smtClean="0"/>
              <a:t> We used a queue</a:t>
            </a:r>
          </a:p>
          <a:p>
            <a:pPr marL="257175" indent="-257175">
              <a:buAutoNum type="arabicParenBoth"/>
            </a:pPr>
            <a:r>
              <a:rPr lang="en-US" dirty="0" smtClean="0"/>
              <a:t> What’s left is a kind of subset of the edges, in the form of ‘parent’ pointers</a:t>
            </a:r>
          </a:p>
          <a:p>
            <a:pPr marL="257175" indent="-257175">
              <a:buAutoNum type="arabicParenBoth"/>
            </a:pPr>
            <a:r>
              <a:rPr lang="en-US" dirty="0" smtClean="0"/>
              <a:t> If you follow the parent pointers from the desired </a:t>
            </a:r>
            <a:r>
              <a:rPr lang="en-US" u="sng" dirty="0" smtClean="0"/>
              <a:t>end point</a:t>
            </a:r>
            <a:r>
              <a:rPr lang="en-US" dirty="0" smtClean="0"/>
              <a:t>, you will get back to the </a:t>
            </a:r>
            <a:r>
              <a:rPr lang="en-US" u="sng" dirty="0" smtClean="0"/>
              <a:t>start point</a:t>
            </a:r>
            <a:r>
              <a:rPr lang="en-US" dirty="0" smtClean="0"/>
              <a:t>, and it will be the shortest way to do that</a:t>
            </a:r>
            <a:endParaRPr lang="en-US" dirty="0"/>
          </a:p>
        </p:txBody>
      </p:sp>
      <p:sp>
        <p:nvSpPr>
          <p:cNvPr id="46" name="Rectangular Callout 45"/>
          <p:cNvSpPr/>
          <p:nvPr/>
        </p:nvSpPr>
        <p:spPr>
          <a:xfrm>
            <a:off x="2457215" y="3577475"/>
            <a:ext cx="2615258" cy="1475080"/>
          </a:xfrm>
          <a:prstGeom prst="wedgeRectCallout">
            <a:avLst>
              <a:gd name="adj1" fmla="val 80371"/>
              <a:gd name="adj2" fmla="val 96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And you have that info not only for the node you were interested in, but as a side effect also for </a:t>
            </a:r>
            <a:r>
              <a:rPr lang="en-US" u="sng" dirty="0" smtClean="0"/>
              <a:t>every</a:t>
            </a:r>
            <a:r>
              <a:rPr lang="en-US" dirty="0" smtClean="0"/>
              <a:t> node in the graph!</a:t>
            </a:r>
            <a:endParaRPr lang="en-US" dirty="0"/>
          </a:p>
        </p:txBody>
      </p:sp>
    </p:spTree>
    <p:extLst>
      <p:ext uri="{BB962C8B-B14F-4D97-AF65-F5344CB8AC3E}">
        <p14:creationId xmlns:p14="http://schemas.microsoft.com/office/powerpoint/2010/main" val="6059414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custDataLst>
              <p:tags r:id="rId1"/>
            </p:custDataLst>
          </p:nvPr>
        </p:nvPicPr>
        <p:blipFill>
          <a:blip r:embed="rId7"/>
          <a:stretch>
            <a:fillRect/>
          </a:stretch>
        </p:blipFill>
        <p:spPr>
          <a:xfrm>
            <a:off x="2063571" y="0"/>
            <a:ext cx="7080429" cy="5143500"/>
          </a:xfrm>
          <a:prstGeom prst="rect">
            <a:avLst/>
          </a:prstGeom>
        </p:spPr>
      </p:pic>
      <p:sp>
        <p:nvSpPr>
          <p:cNvPr id="2" name="Title 1"/>
          <p:cNvSpPr>
            <a:spLocks noGrp="1"/>
          </p:cNvSpPr>
          <p:nvPr>
            <p:ph type="title"/>
            <p:custDataLst>
              <p:tags r:id="rId2"/>
            </p:custDataLst>
          </p:nvPr>
        </p:nvSpPr>
        <p:spPr>
          <a:xfrm>
            <a:off x="547172" y="-53463"/>
            <a:ext cx="4733040" cy="857250"/>
          </a:xfrm>
          <a:solidFill>
            <a:schemeClr val="bg1">
              <a:alpha val="48000"/>
            </a:schemeClr>
          </a:solidFill>
        </p:spPr>
        <p:txBody>
          <a:bodyPr>
            <a:normAutofit/>
          </a:bodyPr>
          <a:lstStyle/>
          <a:p>
            <a:r>
              <a:rPr lang="en-US" dirty="0" smtClean="0"/>
              <a:t>Quick question about efficiency…</a:t>
            </a:r>
            <a:endParaRPr lang="en-US" dirty="0"/>
          </a:p>
        </p:txBody>
      </p:sp>
      <p:sp>
        <p:nvSpPr>
          <p:cNvPr id="5" name="Content Placeholder 2"/>
          <p:cNvSpPr>
            <a:spLocks noGrp="1"/>
          </p:cNvSpPr>
          <p:nvPr>
            <p:ph idx="4294967295"/>
            <p:custDataLst>
              <p:tags r:id="rId3"/>
            </p:custDataLst>
          </p:nvPr>
        </p:nvSpPr>
        <p:spPr>
          <a:xfrm>
            <a:off x="645784" y="1605726"/>
            <a:ext cx="7395668" cy="1664289"/>
          </a:xfrm>
          <a:prstGeom prst="rect">
            <a:avLst/>
          </a:prstGeom>
          <a:solidFill>
            <a:schemeClr val="bg1">
              <a:alpha val="50000"/>
            </a:schemeClr>
          </a:solidFill>
        </p:spPr>
        <p:txBody>
          <a:bodyPr/>
          <a:lstStyle/>
          <a:p>
            <a:pPr>
              <a:buFont typeface="Wingdings" panose="05000000000000000000" pitchFamily="2" charset="2"/>
              <a:buChar char="§"/>
            </a:pPr>
            <a:r>
              <a:rPr lang="en-US" dirty="0" smtClean="0"/>
              <a:t>You’ve already run the </a:t>
            </a:r>
            <a:r>
              <a:rPr lang="en-US" b="1" dirty="0" smtClean="0"/>
              <a:t>BFS algorithm</a:t>
            </a:r>
            <a:r>
              <a:rPr lang="en-US" dirty="0" smtClean="0"/>
              <a:t> and calculated </a:t>
            </a:r>
            <a:r>
              <a:rPr lang="en-US" dirty="0"/>
              <a:t>the </a:t>
            </a:r>
            <a:r>
              <a:rPr lang="en-US" b="1" dirty="0"/>
              <a:t>shortest path</a:t>
            </a:r>
            <a:r>
              <a:rPr lang="en-US" dirty="0"/>
              <a:t> for yourself to return home from the reunion (Yosemite to Palo Alto</a:t>
            </a:r>
            <a:r>
              <a:rPr lang="en-US" dirty="0" smtClean="0"/>
              <a:t>)</a:t>
            </a:r>
          </a:p>
          <a:p>
            <a:pPr>
              <a:buFont typeface="Wingdings" panose="05000000000000000000" pitchFamily="2" charset="2"/>
              <a:buChar char="§"/>
            </a:pPr>
            <a:r>
              <a:rPr lang="en-US" b="1" dirty="0">
                <a:solidFill>
                  <a:schemeClr val="accent1"/>
                </a:solidFill>
              </a:rPr>
              <a:t>O(E </a:t>
            </a:r>
            <a:r>
              <a:rPr lang="en-US" b="1" dirty="0" smtClean="0">
                <a:solidFill>
                  <a:schemeClr val="accent1"/>
                </a:solidFill>
              </a:rPr>
              <a:t>log</a:t>
            </a:r>
            <a:r>
              <a:rPr lang="en-US" b="1" baseline="-25000" dirty="0" smtClean="0">
                <a:solidFill>
                  <a:schemeClr val="accent1"/>
                </a:solidFill>
              </a:rPr>
              <a:t>2</a:t>
            </a:r>
            <a:r>
              <a:rPr lang="en-US" b="1" dirty="0" smtClean="0">
                <a:solidFill>
                  <a:schemeClr val="accent1"/>
                </a:solidFill>
              </a:rPr>
              <a:t>V) </a:t>
            </a:r>
            <a:r>
              <a:rPr lang="en-US" dirty="0" smtClean="0"/>
              <a:t>was the Big-O cost of doing that for yourself </a:t>
            </a:r>
          </a:p>
          <a:p>
            <a:pPr lvl="2"/>
            <a:r>
              <a:rPr lang="en-US" dirty="0" smtClean="0"/>
              <a:t>Where </a:t>
            </a:r>
            <a:r>
              <a:rPr lang="en-US" b="1" dirty="0">
                <a:solidFill>
                  <a:srgbClr val="3C3623"/>
                </a:solidFill>
              </a:rPr>
              <a:t>V</a:t>
            </a:r>
            <a:r>
              <a:rPr lang="en-US" dirty="0"/>
              <a:t> is </a:t>
            </a:r>
            <a:r>
              <a:rPr lang="en-US" dirty="0" smtClean="0"/>
              <a:t>the number of nodes/cities, </a:t>
            </a:r>
            <a:r>
              <a:rPr lang="en-US" dirty="0"/>
              <a:t>and </a:t>
            </a:r>
            <a:r>
              <a:rPr lang="en-US" b="1" dirty="0">
                <a:solidFill>
                  <a:srgbClr val="3C3623"/>
                </a:solidFill>
              </a:rPr>
              <a:t>E</a:t>
            </a:r>
            <a:r>
              <a:rPr lang="en-US" dirty="0" smtClean="0"/>
              <a:t> is the </a:t>
            </a:r>
            <a:r>
              <a:rPr lang="en-US" dirty="0"/>
              <a:t>number of </a:t>
            </a:r>
            <a:r>
              <a:rPr lang="en-US" dirty="0" smtClean="0"/>
              <a:t>edges/road segments</a:t>
            </a:r>
            <a:endParaRPr lang="en-US" dirty="0"/>
          </a:p>
        </p:txBody>
      </p:sp>
      <p:sp>
        <p:nvSpPr>
          <p:cNvPr id="6" name="Content Placeholder 2"/>
          <p:cNvSpPr>
            <a:spLocks noGrp="1"/>
          </p:cNvSpPr>
          <p:nvPr>
            <p:ph idx="4294967295"/>
            <p:custDataLst>
              <p:tags r:id="rId4"/>
            </p:custDataLst>
          </p:nvPr>
        </p:nvSpPr>
        <p:spPr>
          <a:xfrm>
            <a:off x="645784" y="857250"/>
            <a:ext cx="7369327" cy="632883"/>
          </a:xfrm>
          <a:prstGeom prst="rect">
            <a:avLst/>
          </a:prstGeom>
          <a:solidFill>
            <a:schemeClr val="bg1">
              <a:alpha val="50000"/>
            </a:schemeClr>
          </a:solidFill>
        </p:spPr>
        <p:txBody>
          <a:bodyPr>
            <a:normAutofit lnSpcReduction="10000"/>
          </a:bodyPr>
          <a:lstStyle/>
          <a:p>
            <a:pPr marL="0" indent="0"/>
            <a:r>
              <a:rPr lang="en-US" dirty="0"/>
              <a:t>You’re all </a:t>
            </a:r>
            <a:r>
              <a:rPr lang="en-US" dirty="0" smtClean="0"/>
              <a:t>in Yosemite </a:t>
            </a:r>
            <a:r>
              <a:rPr lang="en-US" dirty="0"/>
              <a:t>for a family reunion, </a:t>
            </a:r>
            <a:r>
              <a:rPr lang="en-US" dirty="0" smtClean="0"/>
              <a:t>and you’ve </a:t>
            </a:r>
            <a:r>
              <a:rPr lang="en-US" dirty="0"/>
              <a:t>been tasked with making </a:t>
            </a:r>
            <a:r>
              <a:rPr lang="en-US" dirty="0" smtClean="0"/>
              <a:t>custom Yosemite-to-home-city driving </a:t>
            </a:r>
            <a:r>
              <a:rPr lang="en-US" dirty="0"/>
              <a:t>directions for </a:t>
            </a:r>
            <a:r>
              <a:rPr lang="en-US" b="1" u="sng" dirty="0" smtClean="0"/>
              <a:t>everyone</a:t>
            </a:r>
            <a:r>
              <a:rPr lang="en-US" dirty="0" smtClean="0"/>
              <a:t>.</a:t>
            </a:r>
            <a:endParaRPr lang="en-US" dirty="0"/>
          </a:p>
        </p:txBody>
      </p:sp>
      <p:sp>
        <p:nvSpPr>
          <p:cNvPr id="7" name="Content Placeholder 2"/>
          <p:cNvSpPr>
            <a:spLocks noGrp="1"/>
          </p:cNvSpPr>
          <p:nvPr>
            <p:ph idx="4294967295"/>
            <p:custDataLst>
              <p:tags r:id="rId5"/>
            </p:custDataLst>
          </p:nvPr>
        </p:nvSpPr>
        <p:spPr>
          <a:xfrm>
            <a:off x="645783" y="3374613"/>
            <a:ext cx="5785121" cy="1664289"/>
          </a:xfrm>
          <a:prstGeom prst="rect">
            <a:avLst/>
          </a:prstGeom>
          <a:solidFill>
            <a:schemeClr val="bg1">
              <a:alpha val="50000"/>
            </a:schemeClr>
          </a:solidFill>
        </p:spPr>
        <p:txBody>
          <a:bodyPr>
            <a:normAutofit fontScale="85000" lnSpcReduction="20000"/>
          </a:bodyPr>
          <a:lstStyle/>
          <a:p>
            <a:r>
              <a:rPr lang="en-US" b="1" dirty="0" smtClean="0">
                <a:solidFill>
                  <a:schemeClr val="bg2"/>
                </a:solidFill>
              </a:rPr>
              <a:t>Your Turn:</a:t>
            </a:r>
            <a:r>
              <a:rPr lang="en-US" b="1" dirty="0" smtClean="0"/>
              <a:t> How </a:t>
            </a:r>
            <a:r>
              <a:rPr lang="en-US" b="1" dirty="0"/>
              <a:t>long will it take you, in total, to </a:t>
            </a:r>
            <a:r>
              <a:rPr lang="en-US" b="1" dirty="0" smtClean="0"/>
              <a:t>use BFS to calculate </a:t>
            </a:r>
            <a:r>
              <a:rPr lang="en-US" b="1" dirty="0"/>
              <a:t>the shortest </a:t>
            </a:r>
            <a:r>
              <a:rPr lang="en-US" b="1" dirty="0" smtClean="0"/>
              <a:t>paths </a:t>
            </a:r>
            <a:r>
              <a:rPr lang="en-US" b="1" dirty="0"/>
              <a:t>for you </a:t>
            </a:r>
            <a:r>
              <a:rPr lang="en-US" b="1" u="sng" dirty="0"/>
              <a:t>and</a:t>
            </a:r>
            <a:r>
              <a:rPr lang="en-US" b="1" dirty="0"/>
              <a:t> </a:t>
            </a:r>
            <a:r>
              <a:rPr lang="en-US" b="1" u="sng" dirty="0"/>
              <a:t>all</a:t>
            </a:r>
            <a:r>
              <a:rPr lang="en-US" b="1" dirty="0"/>
              <a:t> of your relatives?</a:t>
            </a:r>
          </a:p>
          <a:p>
            <a:pPr marL="394335">
              <a:buFont typeface="+mj-lt"/>
              <a:buAutoNum type="alphaUcPeriod"/>
            </a:pPr>
            <a:r>
              <a:rPr lang="en-US" dirty="0" smtClean="0">
                <a:solidFill>
                  <a:srgbClr val="3C3623"/>
                </a:solidFill>
              </a:rPr>
              <a:t>O(</a:t>
            </a:r>
            <a:r>
              <a:rPr lang="en-US" b="1" dirty="0" smtClean="0">
                <a:solidFill>
                  <a:srgbClr val="3C3623"/>
                </a:solidFill>
              </a:rPr>
              <a:t>V</a:t>
            </a:r>
            <a:r>
              <a:rPr lang="en-US" dirty="0" smtClean="0">
                <a:solidFill>
                  <a:srgbClr val="3C3623"/>
                </a:solidFill>
              </a:rPr>
              <a:t>E </a:t>
            </a:r>
            <a:r>
              <a:rPr lang="en-US" dirty="0">
                <a:solidFill>
                  <a:srgbClr val="3C3623"/>
                </a:solidFill>
              </a:rPr>
              <a:t>log</a:t>
            </a:r>
            <a:r>
              <a:rPr lang="en-US" baseline="-25000" dirty="0">
                <a:solidFill>
                  <a:srgbClr val="3C3623"/>
                </a:solidFill>
              </a:rPr>
              <a:t>2</a:t>
            </a:r>
            <a:r>
              <a:rPr lang="en-US" dirty="0">
                <a:solidFill>
                  <a:srgbClr val="3C3623"/>
                </a:solidFill>
              </a:rPr>
              <a:t>V</a:t>
            </a:r>
            <a:r>
              <a:rPr lang="en-US" dirty="0" smtClean="0">
                <a:solidFill>
                  <a:srgbClr val="3C3623"/>
                </a:solidFill>
              </a:rPr>
              <a:t>)</a:t>
            </a:r>
            <a:endParaRPr lang="en-US" i="1" dirty="0">
              <a:solidFill>
                <a:srgbClr val="3C3623"/>
              </a:solidFill>
            </a:endParaRPr>
          </a:p>
          <a:p>
            <a:pPr marL="394335">
              <a:buFont typeface="+mj-lt"/>
              <a:buAutoNum type="alphaUcPeriod"/>
            </a:pPr>
            <a:r>
              <a:rPr lang="en-US" dirty="0" smtClean="0">
                <a:solidFill>
                  <a:srgbClr val="3C3623"/>
                </a:solidFill>
              </a:rPr>
              <a:t>O(E log</a:t>
            </a:r>
            <a:r>
              <a:rPr lang="en-US" baseline="-25000" dirty="0" smtClean="0">
                <a:solidFill>
                  <a:srgbClr val="3C3623"/>
                </a:solidFill>
              </a:rPr>
              <a:t>2</a:t>
            </a:r>
            <a:r>
              <a:rPr lang="en-US" b="1" dirty="0" smtClean="0">
                <a:solidFill>
                  <a:srgbClr val="3C3623"/>
                </a:solidFill>
              </a:rPr>
              <a:t>V</a:t>
            </a:r>
            <a:r>
              <a:rPr lang="en-US" b="1" baseline="30000" dirty="0" smtClean="0">
                <a:solidFill>
                  <a:srgbClr val="3C3623"/>
                </a:solidFill>
              </a:rPr>
              <a:t>2</a:t>
            </a:r>
            <a:r>
              <a:rPr lang="en-US" dirty="0" smtClean="0">
                <a:solidFill>
                  <a:srgbClr val="3C3623"/>
                </a:solidFill>
              </a:rPr>
              <a:t>)</a:t>
            </a:r>
          </a:p>
          <a:p>
            <a:pPr marL="394335">
              <a:buFont typeface="+mj-lt"/>
              <a:buAutoNum type="alphaUcPeriod"/>
            </a:pPr>
            <a:r>
              <a:rPr lang="en-US" dirty="0" smtClean="0">
                <a:solidFill>
                  <a:srgbClr val="3C3623"/>
                </a:solidFill>
              </a:rPr>
              <a:t>O(</a:t>
            </a:r>
            <a:r>
              <a:rPr lang="en-US" b="1" dirty="0" smtClean="0">
                <a:solidFill>
                  <a:srgbClr val="3C3623"/>
                </a:solidFill>
              </a:rPr>
              <a:t>V</a:t>
            </a:r>
            <a:r>
              <a:rPr lang="en-US" dirty="0" smtClean="0">
                <a:solidFill>
                  <a:srgbClr val="3C3623"/>
                </a:solidFill>
              </a:rPr>
              <a:t> log</a:t>
            </a:r>
            <a:r>
              <a:rPr lang="en-US" baseline="-25000" dirty="0" smtClean="0">
                <a:solidFill>
                  <a:srgbClr val="3C3623"/>
                </a:solidFill>
              </a:rPr>
              <a:t>2</a:t>
            </a:r>
            <a:r>
              <a:rPr lang="en-US" b="1" dirty="0" smtClean="0">
                <a:solidFill>
                  <a:srgbClr val="3C3623"/>
                </a:solidFill>
              </a:rPr>
              <a:t>E</a:t>
            </a:r>
            <a:r>
              <a:rPr lang="en-US" dirty="0" smtClean="0">
                <a:solidFill>
                  <a:srgbClr val="3C3623"/>
                </a:solidFill>
              </a:rPr>
              <a:t>)</a:t>
            </a:r>
          </a:p>
          <a:p>
            <a:pPr marL="394335">
              <a:buFont typeface="+mj-lt"/>
              <a:buAutoNum type="alphaUcPeriod"/>
            </a:pPr>
            <a:r>
              <a:rPr lang="en-US" dirty="0" smtClean="0">
                <a:solidFill>
                  <a:srgbClr val="3C3623"/>
                </a:solidFill>
              </a:rPr>
              <a:t>O(E </a:t>
            </a:r>
            <a:r>
              <a:rPr lang="en-US" dirty="0">
                <a:solidFill>
                  <a:srgbClr val="3C3623"/>
                </a:solidFill>
              </a:rPr>
              <a:t>log</a:t>
            </a:r>
            <a:r>
              <a:rPr lang="en-US" baseline="-25000" dirty="0">
                <a:solidFill>
                  <a:srgbClr val="3C3623"/>
                </a:solidFill>
              </a:rPr>
              <a:t>2</a:t>
            </a:r>
            <a:r>
              <a:rPr lang="en-US" dirty="0">
                <a:solidFill>
                  <a:srgbClr val="3C3623"/>
                </a:solidFill>
              </a:rPr>
              <a:t>V</a:t>
            </a:r>
            <a:r>
              <a:rPr lang="en-US" dirty="0" smtClean="0">
                <a:solidFill>
                  <a:srgbClr val="3C3623"/>
                </a:solidFill>
              </a:rPr>
              <a:t>)</a:t>
            </a:r>
          </a:p>
          <a:p>
            <a:pPr marL="394335">
              <a:buFont typeface="+mj-lt"/>
              <a:buAutoNum type="alphaUcPeriod"/>
            </a:pPr>
            <a:r>
              <a:rPr lang="en-US" dirty="0" smtClean="0">
                <a:solidFill>
                  <a:srgbClr val="3C3623"/>
                </a:solidFill>
              </a:rPr>
              <a:t>Something else</a:t>
            </a:r>
            <a:endParaRPr lang="en-US" dirty="0">
              <a:solidFill>
                <a:srgbClr val="3C3623"/>
              </a:solidFill>
            </a:endParaRPr>
          </a:p>
        </p:txBody>
      </p:sp>
      <p:sp>
        <p:nvSpPr>
          <p:cNvPr id="8" name="Rectangular Callout 7"/>
          <p:cNvSpPr/>
          <p:nvPr/>
        </p:nvSpPr>
        <p:spPr>
          <a:xfrm>
            <a:off x="2457214" y="3815643"/>
            <a:ext cx="2878668" cy="1236911"/>
          </a:xfrm>
          <a:prstGeom prst="wedgeRectCallout">
            <a:avLst>
              <a:gd name="adj1" fmla="val -69729"/>
              <a:gd name="adj2" fmla="val 1410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u="sng" dirty="0" smtClean="0"/>
              <a:t>No additional work</a:t>
            </a:r>
            <a:r>
              <a:rPr lang="en-US" dirty="0" smtClean="0"/>
              <a:t> for BFS to determine the shortest paths for </a:t>
            </a:r>
            <a:r>
              <a:rPr lang="en-US" u="sng" dirty="0" smtClean="0"/>
              <a:t>all</a:t>
            </a:r>
            <a:r>
              <a:rPr lang="en-US" dirty="0" smtClean="0"/>
              <a:t> your relatives, vs just for yourself!</a:t>
            </a:r>
            <a:endParaRPr lang="en-US" dirty="0"/>
          </a:p>
        </p:txBody>
      </p:sp>
    </p:spTree>
    <p:extLst>
      <p:ext uri="{BB962C8B-B14F-4D97-AF65-F5344CB8AC3E}">
        <p14:creationId xmlns:p14="http://schemas.microsoft.com/office/powerpoint/2010/main" val="37234134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lstStyle/>
          <a:p>
            <a:r>
              <a:rPr lang="en-US" dirty="0" err="1" smtClean="0"/>
              <a:t>Dijkstra’s</a:t>
            </a:r>
            <a:r>
              <a:rPr lang="en-US" dirty="0" smtClean="0"/>
              <a:t> Shortest Paths</a:t>
            </a:r>
            <a:endParaRPr lang="en-US" dirty="0"/>
          </a:p>
        </p:txBody>
      </p:sp>
      <p:sp>
        <p:nvSpPr>
          <p:cNvPr id="5" name="Text Placeholder 4"/>
          <p:cNvSpPr>
            <a:spLocks noGrp="1"/>
          </p:cNvSpPr>
          <p:nvPr>
            <p:ph type="body" sz="half" idx="2"/>
            <p:custDataLst>
              <p:tags r:id="rId2"/>
            </p:custDataLst>
          </p:nvPr>
        </p:nvSpPr>
        <p:spPr/>
        <p:txBody>
          <a:bodyPr/>
          <a:lstStyle/>
          <a:p>
            <a:r>
              <a:rPr lang="en-US" dirty="0" smtClean="0">
                <a:solidFill>
                  <a:schemeClr val="tx1"/>
                </a:solidFill>
              </a:rPr>
              <a:t>(Like Breadth-first Search, but </a:t>
            </a:r>
            <a:r>
              <a:rPr lang="en-US" b="1" dirty="0" smtClean="0">
                <a:solidFill>
                  <a:srgbClr val="0070C0"/>
                </a:solidFill>
              </a:rPr>
              <a:t>takes into account weight/distance</a:t>
            </a:r>
            <a:r>
              <a:rPr lang="en-US" dirty="0" smtClean="0">
                <a:solidFill>
                  <a:schemeClr val="tx1"/>
                </a:solidFill>
              </a:rPr>
              <a:t> between nodes)</a:t>
            </a:r>
            <a:endParaRPr lang="en-US" dirty="0">
              <a:solidFill>
                <a:schemeClr val="tx1"/>
              </a:solidFill>
            </a:endParaRPr>
          </a:p>
        </p:txBody>
      </p:sp>
      <p:sp>
        <p:nvSpPr>
          <p:cNvPr id="2" name="Picture Placeholder 1"/>
          <p:cNvSpPr>
            <a:spLocks noGrp="1"/>
          </p:cNvSpPr>
          <p:nvPr>
            <p:ph type="pic" sz="quarter" idx="13"/>
          </p:nvPr>
        </p:nvSpPr>
        <p:spPr/>
      </p:sp>
    </p:spTree>
    <p:extLst>
      <p:ext uri="{BB962C8B-B14F-4D97-AF65-F5344CB8AC3E}">
        <p14:creationId xmlns:p14="http://schemas.microsoft.com/office/powerpoint/2010/main" val="969577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66663" y="103054"/>
            <a:ext cx="5268558" cy="857250"/>
          </a:xfrm>
        </p:spPr>
        <p:txBody>
          <a:bodyPr/>
          <a:lstStyle/>
          <a:p>
            <a:r>
              <a:rPr lang="en-US" dirty="0" err="1"/>
              <a:t>Edsger</a:t>
            </a:r>
            <a:r>
              <a:rPr lang="en-US" dirty="0"/>
              <a:t> </a:t>
            </a:r>
            <a:r>
              <a:rPr lang="en-US" dirty="0" err="1"/>
              <a:t>Dijkstra</a:t>
            </a:r>
            <a:endParaRPr lang="en-US" dirty="0"/>
          </a:p>
        </p:txBody>
      </p:sp>
      <p:pic>
        <p:nvPicPr>
          <p:cNvPr id="1026" name="Picture 2" title="Dijkstra photo"/>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6135221" y="150030"/>
            <a:ext cx="2883554" cy="384473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Rectangle 3"/>
          <p:cNvSpPr/>
          <p:nvPr>
            <p:custDataLst>
              <p:tags r:id="rId3"/>
            </p:custDataLst>
          </p:nvPr>
        </p:nvSpPr>
        <p:spPr>
          <a:xfrm>
            <a:off x="6320117" y="4065840"/>
            <a:ext cx="2920253" cy="276999"/>
          </a:xfrm>
          <a:prstGeom prst="rect">
            <a:avLst/>
          </a:prstGeom>
        </p:spPr>
        <p:txBody>
          <a:bodyPr wrap="square">
            <a:spAutoFit/>
          </a:bodyPr>
          <a:lstStyle/>
          <a:p>
            <a:r>
              <a:rPr lang="en-US" sz="600" dirty="0">
                <a:solidFill>
                  <a:srgbClr val="000000"/>
                </a:solidFill>
                <a:latin typeface="Arial" panose="020B0604020202020204" pitchFamily="34" charset="0"/>
              </a:rPr>
              <a:t>This file is licensed under the </a:t>
            </a:r>
            <a:r>
              <a:rPr lang="en-US" sz="600" dirty="0">
                <a:solidFill>
                  <a:srgbClr val="663366"/>
                </a:solidFill>
                <a:latin typeface="Arial" panose="020B0604020202020204" pitchFamily="34" charset="0"/>
                <a:hlinkClick r:id="rId7" tooltip="w:en:Creative Commons"/>
              </a:rPr>
              <a:t>Creative Commons</a:t>
            </a:r>
            <a:r>
              <a:rPr lang="en-US" sz="600" dirty="0">
                <a:solidFill>
                  <a:srgbClr val="000000"/>
                </a:solidFill>
                <a:latin typeface="Arial" panose="020B0604020202020204" pitchFamily="34" charset="0"/>
              </a:rPr>
              <a:t> </a:t>
            </a:r>
            <a:r>
              <a:rPr lang="en-US" sz="600" dirty="0">
                <a:solidFill>
                  <a:srgbClr val="663366"/>
                </a:solidFill>
                <a:latin typeface="Arial" panose="020B0604020202020204" pitchFamily="34" charset="0"/>
                <a:hlinkClick r:id="rId8"/>
              </a:rPr>
              <a:t>Attribution-Share Alike 3.0 </a:t>
            </a:r>
            <a:r>
              <a:rPr lang="en-US" sz="600" dirty="0" err="1">
                <a:solidFill>
                  <a:srgbClr val="663366"/>
                </a:solidFill>
                <a:latin typeface="Arial" panose="020B0604020202020204" pitchFamily="34" charset="0"/>
                <a:hlinkClick r:id="rId8"/>
              </a:rPr>
              <a:t>Unported</a:t>
            </a:r>
            <a:r>
              <a:rPr lang="en-US" sz="600" dirty="0">
                <a:solidFill>
                  <a:srgbClr val="000000"/>
                </a:solidFill>
                <a:latin typeface="Arial" panose="020B0604020202020204" pitchFamily="34" charset="0"/>
              </a:rPr>
              <a:t> license. </a:t>
            </a:r>
            <a:r>
              <a:rPr lang="en-US" sz="600" dirty="0">
                <a:hlinkClick r:id="rId9"/>
              </a:rPr>
              <a:t>http://en.wikipedia.org/wiki/File:Edsger_Wybe_Dijkstra.jpg</a:t>
            </a:r>
            <a:endParaRPr lang="en-US" sz="600" dirty="0"/>
          </a:p>
        </p:txBody>
      </p:sp>
      <p:sp>
        <p:nvSpPr>
          <p:cNvPr id="7" name="Content Placeholder 2"/>
          <p:cNvSpPr txBox="1">
            <a:spLocks/>
          </p:cNvSpPr>
          <p:nvPr>
            <p:custDataLst>
              <p:tags r:id="rId4"/>
            </p:custDataLst>
          </p:nvPr>
        </p:nvSpPr>
        <p:spPr>
          <a:xfrm>
            <a:off x="866663" y="1021976"/>
            <a:ext cx="4906608" cy="3747248"/>
          </a:xfrm>
          <a:prstGeom prst="rect">
            <a:avLst/>
          </a:prstGeom>
        </p:spPr>
        <p:txBody>
          <a:bodyPr vert="horz" lIns="68580" tIns="34290" rIns="68580" bIns="34290" rtlCol="0">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51435" indent="0">
              <a:buNone/>
            </a:pPr>
            <a:r>
              <a:rPr lang="en-US" sz="1600" dirty="0">
                <a:solidFill>
                  <a:schemeClr val="tx1"/>
                </a:solidFill>
              </a:rPr>
              <a:t>1930-2002</a:t>
            </a:r>
          </a:p>
          <a:p>
            <a:endParaRPr lang="en-US" sz="1600" dirty="0">
              <a:solidFill>
                <a:schemeClr val="tx1"/>
              </a:solidFill>
            </a:endParaRPr>
          </a:p>
          <a:p>
            <a:r>
              <a:rPr lang="en-US" sz="1800" dirty="0">
                <a:solidFill>
                  <a:schemeClr val="tx1"/>
                </a:solidFill>
              </a:rPr>
              <a:t>THE multiprogramming system (operating system)</a:t>
            </a:r>
          </a:p>
          <a:p>
            <a:pPr lvl="1"/>
            <a:r>
              <a:rPr lang="en-US" sz="1600" dirty="0">
                <a:solidFill>
                  <a:schemeClr val="tx1"/>
                </a:solidFill>
              </a:rPr>
              <a:t>Layers of abstraction!!</a:t>
            </a:r>
          </a:p>
          <a:p>
            <a:r>
              <a:rPr lang="en-US" sz="1800" dirty="0">
                <a:solidFill>
                  <a:schemeClr val="tx1"/>
                </a:solidFill>
              </a:rPr>
              <a:t>Complier for a language that can do recursion</a:t>
            </a:r>
          </a:p>
          <a:p>
            <a:r>
              <a:rPr lang="en-US" sz="1800" dirty="0">
                <a:solidFill>
                  <a:schemeClr val="tx1"/>
                </a:solidFill>
              </a:rPr>
              <a:t>Dining Philosopher’s Problem (resource contention and deadlock)</a:t>
            </a:r>
          </a:p>
          <a:p>
            <a:r>
              <a:rPr lang="en-US" sz="1800" dirty="0" err="1">
                <a:solidFill>
                  <a:schemeClr val="tx1"/>
                </a:solidFill>
              </a:rPr>
              <a:t>Dijkstra’s</a:t>
            </a:r>
            <a:r>
              <a:rPr lang="en-US" sz="1800" dirty="0">
                <a:solidFill>
                  <a:schemeClr val="tx1"/>
                </a:solidFill>
              </a:rPr>
              <a:t> </a:t>
            </a:r>
            <a:r>
              <a:rPr lang="en-US" sz="1800" dirty="0" smtClean="0">
                <a:solidFill>
                  <a:schemeClr val="tx1"/>
                </a:solidFill>
              </a:rPr>
              <a:t>algorithm</a:t>
            </a:r>
            <a:endParaRPr lang="en-US" sz="1600" dirty="0"/>
          </a:p>
          <a:p>
            <a:r>
              <a:rPr lang="en-US" sz="1800" dirty="0">
                <a:solidFill>
                  <a:schemeClr val="tx1"/>
                </a:solidFill>
              </a:rPr>
              <a:t>“</a:t>
            </a:r>
            <a:r>
              <a:rPr lang="en-US" sz="1800" dirty="0" err="1">
                <a:solidFill>
                  <a:schemeClr val="tx1"/>
                </a:solidFill>
              </a:rPr>
              <a:t>Goto</a:t>
            </a:r>
            <a:r>
              <a:rPr lang="en-US" sz="1800" dirty="0">
                <a:solidFill>
                  <a:schemeClr val="tx1"/>
                </a:solidFill>
              </a:rPr>
              <a:t> considered harmful” (title given to his letter)</a:t>
            </a:r>
          </a:p>
          <a:p>
            <a:pPr marL="68580" indent="0">
              <a:buNone/>
            </a:pPr>
            <a:endParaRPr lang="en-US" sz="1650" dirty="0">
              <a:solidFill>
                <a:schemeClr val="tx1"/>
              </a:solidFill>
            </a:endParaRPr>
          </a:p>
        </p:txBody>
      </p:sp>
    </p:spTree>
    <p:extLst>
      <p:ext uri="{BB962C8B-B14F-4D97-AF65-F5344CB8AC3E}">
        <p14:creationId xmlns:p14="http://schemas.microsoft.com/office/powerpoint/2010/main" val="3858144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Structure of the &quot;THE&quot;-Multiprogramming &#10;Edsger W. Dijkstra &#10;Technological University, Eindhoven, The Netherlands &#10;System &#10;A multiprogramming system is described in which all ac- &#10;tivities are divided over a number of sequential processes. &#10;These sequential processes are placed at various hierarchical &#10;levels, in each of which one or more independent abstractions &#10;have been implemented. The hierarchical structure proved to &#10;be vital for the verification of the logical soundness of the &#10;design and the correctness of its implementation. &#10;KEY WORDS AND PHRASES: operating system, multlprogrammlng system, &#10;system hierarchy, system structure, real-tlme debugging, program verification, &#10;synchronizing primitives, cooperating sequential processes, system levels, &#10;input-output bufferingt mulfiprogramming, processor sharing, mulfiprocessing' &#10;CR CATEGORIES: 4.30, 4.32 &#10;Introduction &#10;In response to a call explicitly asldng for papers &quot;on &#10;timely research and development efforts,&quot; I present a &#10;progress report on the multiprogramming effort at the &#10;Department of Mathematics at the Technological Uni- &#10;versity in Eindhoven. &#10;Having very limited resources (viz. a group of six peo- &#10;ple of, on the average, haif-time availability) and wishing &#10;to contribute to the art of system design--including all &#10;the stages of conception, construction, and verification, &#10;we were faced with the problem of how to get the necessary &#10;experience. To solve this problem we adopted the follow- &#10;ing three guiding principles: &#10;(1) Select a project as advanced as you can conceive, &#10;as ambitious as you can justify, in the hope that routine &#10;work earl be kept to a minimum; hold out against all pres- &#10;sure to incorporate such system expansions that would &#10;only result into a purely quantitative increase of the total &#10;amount of work to be done. &#10;(2) Select a machine with sound basic characteristics &#10;(e.g. an interrupt system to fall in love with is certainly &#10;an inspiring feature); from then on try to keep the spe- &#10;cific properties of the configuration for which you are pre- &#10;paring the system out of your considerations as long as &#10;possible. &#10;(3) Be aware of the fact that experience does by no &#10;means automatically lead to wisdom and understanding; &#10;in other words, make a conscious effort to learn as much as &#10;possible fl'om your previous experiences. &#10;Presented at an ACM Symposium on Operating System Principles, &#10;Gatlinburg, Tennessee, October 1-4, 1967. &#10;Volume 11 / Number 5 / May, 1968 &#10;Accordingly, I shall try to go beyond just reporting &#10;what we have done and how, and I shall try to formulate &#10;as well what we have learned. &#10;I should like to end the introduction with two short &#10;remarks on working conditions, which I make for the sake &#10;of completeness. I shall not stress these points any further. &#10;One remark is that production speed is severely slowed &#10;down if one works with half-time people who have other &#10;obligations as well. This is at least a factor of four; prob- &#10;ably it is worse. The people themselves lose time and &#10;energy in switching over; the group as a whole loses de- &#10;cision speed as discussions, when needed, have often to be &#10;postponed until all people concerned are available. &#10;The other remark is that the members of the group &#10;(mostly mathematicians) have previously enjoyed as good &#10;students a university training of five to eight years and &#10;are of Master's or Ph.D. level. I mention this explicitly &#10;because at least it1 my country the intellectual level needed &#10;for system design is in general grossly underestimated. I &#10;am convinced more than ever that this type of work is &#10;very difficult, and that every effort to do it with other than &#10;the best people is doomed to either failure or moderate &#10;success at enormous expense. &#10;The Tool and the Goal &#10;The system has been designed for a Dutch machine, the &#10;EL X8 (N.V. Electrologica, Rijswijk (ZH)). Charac- &#10;teristics of our configuration are: &#10;(1) core memory cycle time 2.5usec, 27 bits; at present &#10;32K; &#10;(2) drum of 512K words, 1024 words per track, rev. &#10;time 40msec; &#10;(3) an indirect addressing mechanism very well suited &#10;for stack implementation; &#10;(4) a sound system for commanding peripherals and &#10;controlling of interrupts; &#10;(5) a potentially great number of low capacity chan- &#10;nels; ten of them are used (3 paper tape readers &#10;at 1000char/see; 3 paper tape punches at 150char/ &#10;sec; 2 teleprinters; a plotter; a line printer); &#10;(6) absence of a number of not unusual, awkward &#10;features. &#10;The primary goal of the system is to process smoothly &#10;a continuous flow of user programs as a service to the Uni- &#10;versity. A multiprograrmning system has been chosen &#10;with the following objectives in mind: (1) a reduction of &#10;turn-around time for programs of short duration, (2) &#10;economic use of peripheral devices, (3) automatic control &#10;" title="The THE multiprogramming system"/>
          <p:cNvPicPr>
            <a:picLocks noChangeAspect="1"/>
          </p:cNvPicPr>
          <p:nvPr>
            <p:custDataLst>
              <p:tags r:id="rId1"/>
            </p:custDataLst>
          </p:nvPr>
        </p:nvPicPr>
        <p:blipFill>
          <a:blip r:embed="rId4"/>
          <a:stretch>
            <a:fillRect/>
          </a:stretch>
        </p:blipFill>
        <p:spPr>
          <a:xfrm>
            <a:off x="1103780" y="-568139"/>
            <a:ext cx="7458728" cy="5711639"/>
          </a:xfrm>
          <a:prstGeom prst="rect">
            <a:avLst/>
          </a:prstGeom>
        </p:spPr>
      </p:pic>
      <mc:AlternateContent xmlns:mc="http://schemas.openxmlformats.org/markup-compatibility/2006" xmlns:p14="http://schemas.microsoft.com/office/powerpoint/2010/main">
        <mc:Choice Requires="p14">
          <p:contentPart p14:bwMode="auto" r:id="rId5">
            <p14:nvContentPartPr>
              <p14:cNvPr id="2" name="Ink 1"/>
              <p14:cNvContentPartPr/>
              <p14:nvPr>
                <p:custDataLst>
                  <p:tags r:id="rId2"/>
                </p:custDataLst>
              </p14:nvPr>
            </p14:nvContentPartPr>
            <p14:xfrm>
              <a:off x="7756920" y="1580040"/>
              <a:ext cx="520200" cy="1504080"/>
            </p14:xfrm>
          </p:contentPart>
        </mc:Choice>
        <mc:Fallback xmlns="">
          <p:pic>
            <p:nvPicPr>
              <p:cNvPr id="2" name="Ink 1"/>
              <p:cNvPicPr/>
              <p:nvPr/>
            </p:nvPicPr>
            <p:blipFill>
              <a:blip r:embed="rId6"/>
              <a:stretch>
                <a:fillRect/>
              </a:stretch>
            </p:blipFill>
            <p:spPr>
              <a:xfrm>
                <a:off x="7452720" y="1572480"/>
                <a:ext cx="833040" cy="2980440"/>
              </a:xfrm>
              <a:prstGeom prst="rect">
                <a:avLst/>
              </a:prstGeom>
            </p:spPr>
          </p:pic>
        </mc:Fallback>
      </mc:AlternateContent>
    </p:spTree>
    <p:extLst>
      <p:ext uri="{BB962C8B-B14F-4D97-AF65-F5344CB8AC3E}">
        <p14:creationId xmlns:p14="http://schemas.microsoft.com/office/powerpoint/2010/main" val="8697064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n the cruelty of really teaching computing science&#10;&#10;The second part of this talk pursues some of the scientific and educational consequences of the assumption that computers represent a radical novelty. In order to give this assumption clear contents, we have to be much more precise as to what we mean in this context by the adjective &quot;radical&quot;. We shall do so in the first part of this talk, in which we shall furthermore supply evidence in support of our assumption.&#10;The usual way in which we plan today for tomorrow is in yesterday's vocabulary. We do so, because we try to get away with the concepts we are familiar with and that have acquired their meanings in our past experience. Of course, the words and the concepts don't quite fit because our future differs from our past, but then we stretch them a little bit. Linguists are quite familiar with the phenomenon that the meanings of words evolve over time, but also know that this is a slow and gradual process.&#10;It is the most common way of trying to cope with novelty: by means of metaphors and analogies we try to link the new to the old, the novel to the familiar. Under sufficiently slow and gradual change, it works reasonably well; in the case of a sharp discontinuity, however, the method breaks down: though we may glorify it with the name &quot;common sense&quot;, our past experience is no longer relevant, the analogies become too shallow, and the metaphors become more misleading than illuminating. This is the situation that is characteristic for the &quot;radical&quot; novelty.&#10;Coping with radical novelty requires an orthogonal method. One must consider one's own past, the experiences collected, and the habits formed in it as an unfortunate accident of history, and one has to approach the radical novelty with a blank mind, consciously refusing to try to link it with what is already familiar, because the familiar is hopelessly inadequate. One has, with initially a kind of split personality, to come to grips with a radical novelty as a dissociated topic in its own right. Coming to grips with a radical novelty amounts to creating and learning a new foreign language that can not be translated into one's mother tongue. (Any one who has learned quantum mechanics knows what I am talking about.) Needless to say, adjusting to radical novelties is not a very popular activity, for it requires hard work. For the same reason, the radical novelties themselves are unwelcome." title="EWD103-0 (handwritten note)"/>
          <p:cNvPicPr>
            <a:picLocks noChangeAspect="1"/>
          </p:cNvPicPr>
          <p:nvPr>
            <p:custDataLst>
              <p:tags r:id="rId1"/>
            </p:custDataLst>
          </p:nvPr>
        </p:nvPicPr>
        <p:blipFill>
          <a:blip r:embed="rId4"/>
          <a:stretch>
            <a:fillRect/>
          </a:stretch>
        </p:blipFill>
        <p:spPr>
          <a:xfrm>
            <a:off x="1085849" y="-57150"/>
            <a:ext cx="7385797" cy="6329382"/>
          </a:xfrm>
          <a:prstGeom prst="rect">
            <a:avLst/>
          </a:prstGeom>
        </p:spPr>
      </p:pic>
      <mc:AlternateContent xmlns:mc="http://schemas.openxmlformats.org/markup-compatibility/2006" xmlns:p14="http://schemas.microsoft.com/office/powerpoint/2010/main">
        <mc:Choice Requires="p14">
          <p:contentPart p14:bwMode="auto" r:id="rId5">
            <p14:nvContentPartPr>
              <p14:cNvPr id="3" name="Ink 2"/>
              <p14:cNvContentPartPr/>
              <p14:nvPr>
                <p:custDataLst>
                  <p:tags r:id="rId2"/>
                </p:custDataLst>
              </p14:nvPr>
            </p14:nvContentPartPr>
            <p14:xfrm>
              <a:off x="6055560" y="11880"/>
              <a:ext cx="1422720" cy="360360"/>
            </p14:xfrm>
          </p:contentPart>
        </mc:Choice>
        <mc:Fallback xmlns="">
          <p:pic>
            <p:nvPicPr>
              <p:cNvPr id="3" name="Ink 2"/>
              <p:cNvPicPr/>
              <p:nvPr/>
            </p:nvPicPr>
            <p:blipFill>
              <a:blip r:embed="rId6"/>
              <a:stretch>
                <a:fillRect/>
              </a:stretch>
            </p:blipFill>
            <p:spPr>
              <a:xfrm>
                <a:off x="6048360" y="4680"/>
                <a:ext cx="1436760" cy="370080"/>
              </a:xfrm>
              <a:prstGeom prst="rect">
                <a:avLst/>
              </a:prstGeom>
            </p:spPr>
          </p:pic>
        </mc:Fallback>
      </mc:AlternateContent>
    </p:spTree>
    <p:extLst>
      <p:ext uri="{BB962C8B-B14F-4D97-AF65-F5344CB8AC3E}">
        <p14:creationId xmlns:p14="http://schemas.microsoft.com/office/powerpoint/2010/main" val="750657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custDataLst>
              <p:tags r:id="rId1"/>
            </p:custDataLst>
          </p:nvPr>
        </p:nvSpPr>
        <p:spPr>
          <a:xfrm>
            <a:off x="448235" y="271"/>
            <a:ext cx="8695765" cy="5143181"/>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000000"/>
          </a:solidFill>
          <a:ln w="0">
            <a:solidFill>
              <a:srgbClr val="000000"/>
            </a:solidFill>
            <a:prstDash val="solid"/>
          </a:ln>
        </p:spPr>
        <p:txBody>
          <a:bodyPr vert="horz" wrap="none" lIns="61229" tIns="30614" rIns="61229" bIns="30614" anchor="ctr" anchorCtr="0" compatLnSpc="0">
            <a:noAutofit/>
          </a:bodyPr>
          <a:lstStyle/>
          <a:p>
            <a:pPr hangingPunct="0"/>
            <a:endParaRPr lang="en-US" sz="1225">
              <a:latin typeface="Arial" pitchFamily="18"/>
              <a:ea typeface="Droid Sans Fallback" pitchFamily="2"/>
              <a:cs typeface="Lohit Hindi" pitchFamily="2"/>
            </a:endParaRPr>
          </a:p>
        </p:txBody>
      </p:sp>
      <p:sp>
        <p:nvSpPr>
          <p:cNvPr id="3" name="Text Placeholder 2"/>
          <p:cNvSpPr txBox="1">
            <a:spLocks noGrp="1"/>
          </p:cNvSpPr>
          <p:nvPr>
            <p:ph type="body" idx="4294967295"/>
            <p:custDataLst>
              <p:tags r:id="rId2"/>
            </p:custDataLst>
          </p:nvPr>
        </p:nvSpPr>
        <p:spPr>
          <a:xfrm>
            <a:off x="769938" y="106363"/>
            <a:ext cx="8374062" cy="5037137"/>
          </a:xfrm>
        </p:spPr>
        <p:txBody>
          <a:bodyPr>
            <a:noAutofit/>
          </a:bodyPr>
          <a:lstStyle/>
          <a:p>
            <a:pPr lvl="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Mark </a:t>
            </a:r>
            <a:r>
              <a:rPr lang="en-US" sz="1600" dirty="0">
                <a:solidFill>
                  <a:srgbClr val="FFFF00"/>
                </a:solidFill>
                <a:latin typeface="Calibri" panose="020F0502020204030204" pitchFamily="34" charset="0"/>
              </a:rPr>
              <a:t>all nodes as gray.</a:t>
            </a:r>
          </a:p>
          <a:p>
            <a:pPr lvl="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Mark </a:t>
            </a:r>
            <a:r>
              <a:rPr lang="en-US" sz="1600" dirty="0">
                <a:solidFill>
                  <a:srgbClr val="FFFF00"/>
                </a:solidFill>
                <a:latin typeface="Calibri" panose="020F0502020204030204" pitchFamily="34" charset="0"/>
              </a:rPr>
              <a:t>the initial node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as yellow and at candidate distance </a:t>
            </a:r>
            <a:r>
              <a:rPr lang="en-US" sz="1600" b="1" dirty="0">
                <a:solidFill>
                  <a:srgbClr val="00FFFF"/>
                </a:solidFill>
                <a:latin typeface="Calibri" panose="020F0502020204030204" pitchFamily="34" charset="0"/>
              </a:rPr>
              <a:t>0</a:t>
            </a:r>
            <a:r>
              <a:rPr lang="en-US" sz="1600" dirty="0">
                <a:solidFill>
                  <a:srgbClr val="FFFF00"/>
                </a:solidFill>
                <a:latin typeface="Calibri" panose="020F0502020204030204" pitchFamily="34" charset="0"/>
              </a:rPr>
              <a:t>.</a:t>
            </a:r>
          </a:p>
          <a:p>
            <a:pPr lvl="0">
              <a:spcBef>
                <a:spcPts val="0"/>
              </a:spcBef>
              <a:spcAft>
                <a:spcPts val="0"/>
              </a:spcAft>
              <a:buClr>
                <a:srgbClr val="00FFFF"/>
              </a:buClr>
              <a:buSzPct val="45000"/>
              <a:buFont typeface="StarSymbol"/>
              <a:buChar char="●"/>
            </a:pPr>
            <a:r>
              <a:rPr lang="en-US" sz="1600" dirty="0" err="1" smtClean="0">
                <a:solidFill>
                  <a:srgbClr val="FFFF00"/>
                </a:solidFill>
                <a:latin typeface="Calibri" panose="020F0502020204030204" pitchFamily="34" charset="0"/>
              </a:rPr>
              <a:t>Enqueue</a:t>
            </a:r>
            <a:r>
              <a:rPr lang="en-US" sz="1600" dirty="0" smtClean="0">
                <a:solidFill>
                  <a:srgbClr val="FFFF00"/>
                </a:solidFill>
                <a:latin typeface="Calibri" panose="020F0502020204030204" pitchFamily="34" charset="0"/>
              </a:rPr>
              <a:t>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into the priority queue with priority </a:t>
            </a:r>
            <a:r>
              <a:rPr lang="en-US" sz="1600" b="1" dirty="0">
                <a:solidFill>
                  <a:srgbClr val="00FFFF"/>
                </a:solidFill>
                <a:latin typeface="Calibri" panose="020F0502020204030204" pitchFamily="34" charset="0"/>
              </a:rPr>
              <a:t>0</a:t>
            </a:r>
            <a:r>
              <a:rPr lang="en-US" sz="1600" dirty="0">
                <a:solidFill>
                  <a:srgbClr val="FFFF00"/>
                </a:solidFill>
                <a:latin typeface="Calibri" panose="020F0502020204030204" pitchFamily="34" charset="0"/>
              </a:rPr>
              <a:t>.</a:t>
            </a:r>
          </a:p>
          <a:p>
            <a:pPr lvl="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While </a:t>
            </a:r>
            <a:r>
              <a:rPr lang="en-US" sz="1600" dirty="0">
                <a:solidFill>
                  <a:srgbClr val="FFFF00"/>
                </a:solidFill>
                <a:latin typeface="Calibri" panose="020F0502020204030204" pitchFamily="34" charset="0"/>
              </a:rPr>
              <a:t>not all nodes have been visited:</a:t>
            </a:r>
          </a:p>
          <a:p>
            <a:pPr lvl="1" hangingPunct="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 </a:t>
            </a:r>
            <a:r>
              <a:rPr lang="en-US" sz="1600" dirty="0" err="1" smtClean="0">
                <a:solidFill>
                  <a:srgbClr val="FFFF00"/>
                </a:solidFill>
                <a:latin typeface="Calibri" panose="020F0502020204030204" pitchFamily="34" charset="0"/>
              </a:rPr>
              <a:t>Dequeue</a:t>
            </a:r>
            <a:r>
              <a:rPr lang="en-US" sz="1600" dirty="0" smtClean="0">
                <a:solidFill>
                  <a:srgbClr val="FFFF00"/>
                </a:solidFill>
                <a:latin typeface="Calibri" panose="020F0502020204030204" pitchFamily="34" charset="0"/>
              </a:rPr>
              <a:t> </a:t>
            </a:r>
            <a:r>
              <a:rPr lang="en-US" sz="1600" dirty="0">
                <a:solidFill>
                  <a:srgbClr val="FFFF00"/>
                </a:solidFill>
                <a:latin typeface="Calibri" panose="020F0502020204030204" pitchFamily="34" charset="0"/>
              </a:rPr>
              <a:t>the lowest-cost node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from the priority queue.</a:t>
            </a:r>
          </a:p>
          <a:p>
            <a:pPr lvl="1" hangingPunct="0">
              <a:spcBef>
                <a:spcPts val="0"/>
              </a:spcBef>
              <a:spcAft>
                <a:spcPts val="0"/>
              </a:spcAft>
              <a:buClr>
                <a:srgbClr val="00FFFF"/>
              </a:buClr>
              <a:buSzPct val="45000"/>
              <a:buFont typeface="StarSymbol"/>
              <a:buChar char="●"/>
            </a:pPr>
            <a:r>
              <a:rPr lang="en-US" sz="1600" dirty="0" smtClean="0">
                <a:solidFill>
                  <a:srgbClr val="FFFF00"/>
                </a:solidFill>
                <a:latin typeface="Calibri" panose="020F0502020204030204" pitchFamily="34" charset="0"/>
              </a:rPr>
              <a:t> Color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green.  The candidate distance </a:t>
            </a:r>
            <a:r>
              <a:rPr lang="en-US" sz="1600" b="1" i="1" dirty="0">
                <a:solidFill>
                  <a:srgbClr val="00FFFF"/>
                </a:solidFill>
                <a:latin typeface="Calibri" panose="020F0502020204030204" pitchFamily="34" charset="0"/>
              </a:rPr>
              <a:t>d</a:t>
            </a:r>
            <a:r>
              <a:rPr lang="en-US" sz="1600" dirty="0">
                <a:solidFill>
                  <a:srgbClr val="FFFF00"/>
                </a:solidFill>
                <a:latin typeface="Calibri" panose="020F0502020204030204" pitchFamily="34" charset="0"/>
              </a:rPr>
              <a:t> that is currently stored for node </a:t>
            </a:r>
            <a:r>
              <a:rPr lang="en-US" sz="1600" b="1" i="1" dirty="0" smtClean="0">
                <a:solidFill>
                  <a:srgbClr val="FF00FF"/>
                </a:solidFill>
                <a:latin typeface="Calibri" panose="020F0502020204030204" pitchFamily="34" charset="0"/>
              </a:rPr>
              <a:t>u</a:t>
            </a:r>
            <a:r>
              <a:rPr lang="en-US" sz="1600" dirty="0" smtClean="0">
                <a:solidFill>
                  <a:srgbClr val="FFFF00"/>
                </a:solidFill>
                <a:latin typeface="Calibri" panose="020F0502020204030204" pitchFamily="34" charset="0"/>
              </a:rPr>
              <a:t> </a:t>
            </a:r>
            <a:r>
              <a:rPr lang="en-US" sz="1600" dirty="0">
                <a:solidFill>
                  <a:srgbClr val="FFFF00"/>
                </a:solidFill>
                <a:latin typeface="Calibri" panose="020F0502020204030204" pitchFamily="34" charset="0"/>
              </a:rPr>
              <a:t>is the length of the shortest path from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to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a:t>
            </a:r>
          </a:p>
          <a:p>
            <a:pPr lvl="1"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a:t>
            </a:r>
            <a:r>
              <a:rPr lang="en-US" sz="1600" dirty="0" smtClean="0">
                <a:solidFill>
                  <a:srgbClr val="FFFF00"/>
                </a:solidFill>
                <a:latin typeface="Calibri" panose="020F0502020204030204" pitchFamily="34" charset="0"/>
              </a:rPr>
              <a:t> If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is the destination node </a:t>
            </a:r>
            <a:r>
              <a:rPr lang="en-US" sz="1600" b="1" i="1" dirty="0">
                <a:solidFill>
                  <a:srgbClr val="FF00FF"/>
                </a:solidFill>
                <a:latin typeface="Calibri" panose="020F0502020204030204" pitchFamily="34" charset="0"/>
              </a:rPr>
              <a:t>t</a:t>
            </a:r>
            <a:r>
              <a:rPr lang="en-US" sz="1600" dirty="0">
                <a:solidFill>
                  <a:srgbClr val="FFFF00"/>
                </a:solidFill>
                <a:latin typeface="Calibri" panose="020F0502020204030204" pitchFamily="34" charset="0"/>
              </a:rPr>
              <a:t>, you have found the shortest path from </a:t>
            </a:r>
            <a:r>
              <a:rPr lang="en-US" sz="1600" b="1" i="1" dirty="0">
                <a:solidFill>
                  <a:srgbClr val="FF00FF"/>
                </a:solidFill>
                <a:latin typeface="Calibri" panose="020F0502020204030204" pitchFamily="34" charset="0"/>
              </a:rPr>
              <a:t>s</a:t>
            </a:r>
            <a:r>
              <a:rPr lang="en-US" sz="1600" dirty="0">
                <a:solidFill>
                  <a:srgbClr val="FFFF00"/>
                </a:solidFill>
                <a:latin typeface="Calibri" panose="020F0502020204030204" pitchFamily="34" charset="0"/>
              </a:rPr>
              <a:t> to </a:t>
            </a:r>
            <a:r>
              <a:rPr lang="en-US" sz="1600" b="1" i="1" dirty="0" smtClean="0">
                <a:solidFill>
                  <a:srgbClr val="FF00FF"/>
                </a:solidFill>
                <a:latin typeface="Calibri" panose="020F0502020204030204" pitchFamily="34" charset="0"/>
              </a:rPr>
              <a:t>t</a:t>
            </a:r>
            <a:r>
              <a:rPr lang="en-US" sz="1600" dirty="0" smtClean="0">
                <a:solidFill>
                  <a:srgbClr val="FFFF00"/>
                </a:solidFill>
                <a:latin typeface="Calibri" panose="020F0502020204030204" pitchFamily="34" charset="0"/>
              </a:rPr>
              <a:t> </a:t>
            </a:r>
            <a:r>
              <a:rPr lang="en-US" sz="1600" dirty="0">
                <a:solidFill>
                  <a:srgbClr val="FFFF00"/>
                </a:solidFill>
                <a:latin typeface="Calibri" panose="020F0502020204030204" pitchFamily="34" charset="0"/>
              </a:rPr>
              <a:t>and are done.</a:t>
            </a:r>
          </a:p>
          <a:p>
            <a:pPr lvl="1"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a:t>
            </a:r>
            <a:r>
              <a:rPr lang="en-US" sz="1600" dirty="0" smtClean="0">
                <a:solidFill>
                  <a:srgbClr val="FFFF00"/>
                </a:solidFill>
                <a:latin typeface="Calibri" panose="020F0502020204030204" pitchFamily="34" charset="0"/>
              </a:rPr>
              <a:t> For </a:t>
            </a:r>
            <a:r>
              <a:rPr lang="en-US" sz="1600" dirty="0">
                <a:solidFill>
                  <a:srgbClr val="FFFF00"/>
                </a:solidFill>
                <a:latin typeface="Calibri" panose="020F0502020204030204" pitchFamily="34" charset="0"/>
              </a:rPr>
              <a:t>each node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connected to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 by an edge of length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2" hangingPunct="0">
              <a:spcBef>
                <a:spcPts val="0"/>
              </a:spcBef>
              <a:spcAft>
                <a:spcPts val="0"/>
              </a:spcAft>
              <a:buClr>
                <a:srgbClr val="00FFFF"/>
              </a:buClr>
              <a:buSzPct val="75000"/>
              <a:buFont typeface="StarSymbol"/>
              <a:buChar char="–"/>
            </a:pPr>
            <a:r>
              <a:rPr lang="en-US" sz="1600" dirty="0">
                <a:solidFill>
                  <a:srgbClr val="FFFF00"/>
                </a:solidFill>
                <a:latin typeface="Calibri" panose="020F0502020204030204" pitchFamily="34" charset="0"/>
              </a:rPr>
              <a:t> If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is gray:</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Color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yellow.</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Mark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distance as </a:t>
            </a:r>
            <a:r>
              <a:rPr lang="en-US" sz="1600" b="1" i="1" dirty="0">
                <a:solidFill>
                  <a:srgbClr val="00FFFF"/>
                </a:solidFill>
                <a:latin typeface="Calibri" panose="020F0502020204030204" pitchFamily="34" charset="0"/>
              </a:rPr>
              <a:t>d</a:t>
            </a:r>
            <a:r>
              <a:rPr lang="en-US" sz="1600" b="1" dirty="0">
                <a:solidFill>
                  <a:srgbClr val="00FFFF"/>
                </a:solidFill>
                <a:latin typeface="Calibri" panose="020F0502020204030204" pitchFamily="34" charset="0"/>
              </a:rPr>
              <a:t> +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Set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parent to be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a:t>
            </a:r>
            <a:r>
              <a:rPr lang="en-US" sz="1600" dirty="0" err="1">
                <a:solidFill>
                  <a:srgbClr val="FFFF00"/>
                </a:solidFill>
                <a:latin typeface="Calibri" panose="020F0502020204030204" pitchFamily="34" charset="0"/>
              </a:rPr>
              <a:t>Enqueue</a:t>
            </a:r>
            <a:r>
              <a:rPr lang="en-US" sz="1600" dirty="0">
                <a:solidFill>
                  <a:srgbClr val="FFFF00"/>
                </a:solidFill>
                <a:latin typeface="Calibri" panose="020F0502020204030204" pitchFamily="34" charset="0"/>
              </a:rPr>
              <a:t>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into the priority queue with priority </a:t>
            </a:r>
            <a:r>
              <a:rPr lang="en-US" sz="1600" b="1" i="1" dirty="0">
                <a:solidFill>
                  <a:srgbClr val="00FFFF"/>
                </a:solidFill>
                <a:latin typeface="Calibri" panose="020F0502020204030204" pitchFamily="34" charset="0"/>
              </a:rPr>
              <a:t>d + L</a:t>
            </a:r>
            <a:r>
              <a:rPr lang="en-US" sz="1600" dirty="0">
                <a:solidFill>
                  <a:srgbClr val="FFFF00"/>
                </a:solidFill>
                <a:latin typeface="Calibri" panose="020F0502020204030204" pitchFamily="34" charset="0"/>
              </a:rPr>
              <a:t>.</a:t>
            </a:r>
          </a:p>
          <a:p>
            <a:pPr lvl="2" hangingPunct="0">
              <a:spcBef>
                <a:spcPts val="0"/>
              </a:spcBef>
              <a:spcAft>
                <a:spcPts val="0"/>
              </a:spcAft>
              <a:buClr>
                <a:srgbClr val="00FFFF"/>
              </a:buClr>
              <a:buSzPct val="75000"/>
              <a:buFont typeface="StarSymbol"/>
              <a:buChar char="–"/>
            </a:pPr>
            <a:r>
              <a:rPr lang="en-US" sz="1600" dirty="0">
                <a:solidFill>
                  <a:srgbClr val="FFFF00"/>
                </a:solidFill>
                <a:latin typeface="Calibri" panose="020F0502020204030204" pitchFamily="34" charset="0"/>
              </a:rPr>
              <a:t> If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is yellow and the candidate distance to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 is greater than </a:t>
            </a:r>
            <a:r>
              <a:rPr lang="en-US" sz="1600" b="1" i="1" dirty="0">
                <a:solidFill>
                  <a:srgbClr val="00FFFF"/>
                </a:solidFill>
                <a:latin typeface="Calibri" panose="020F0502020204030204" pitchFamily="34" charset="0"/>
              </a:rPr>
              <a:t>d</a:t>
            </a:r>
            <a:r>
              <a:rPr lang="en-US" sz="1600" b="1" dirty="0">
                <a:solidFill>
                  <a:srgbClr val="00FFFF"/>
                </a:solidFill>
                <a:latin typeface="Calibri" panose="020F0502020204030204" pitchFamily="34" charset="0"/>
              </a:rPr>
              <a:t> +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Update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candidate distance to be </a:t>
            </a:r>
            <a:r>
              <a:rPr lang="en-US" sz="1600" b="1" i="1" dirty="0">
                <a:solidFill>
                  <a:srgbClr val="00FFFF"/>
                </a:solidFill>
                <a:latin typeface="Calibri" panose="020F0502020204030204" pitchFamily="34" charset="0"/>
              </a:rPr>
              <a:t>d</a:t>
            </a:r>
            <a:r>
              <a:rPr lang="en-US" sz="1600" b="1" dirty="0">
                <a:solidFill>
                  <a:srgbClr val="00FFFF"/>
                </a:solidFill>
                <a:latin typeface="Calibri" panose="020F0502020204030204" pitchFamily="34" charset="0"/>
              </a:rPr>
              <a:t> + </a:t>
            </a:r>
            <a:r>
              <a:rPr lang="en-US" sz="1600" b="1" i="1" dirty="0">
                <a:solidFill>
                  <a:srgbClr val="00FFFF"/>
                </a:solidFill>
                <a:latin typeface="Calibri" panose="020F0502020204030204" pitchFamily="34" charset="0"/>
              </a:rPr>
              <a:t>L</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Update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parent to be </a:t>
            </a:r>
            <a:r>
              <a:rPr lang="en-US" sz="1600" b="1" i="1" dirty="0">
                <a:solidFill>
                  <a:srgbClr val="FF00FF"/>
                </a:solidFill>
                <a:latin typeface="Calibri" panose="020F0502020204030204" pitchFamily="34" charset="0"/>
              </a:rPr>
              <a:t>u</a:t>
            </a:r>
            <a:r>
              <a:rPr lang="en-US" sz="1600" dirty="0">
                <a:solidFill>
                  <a:srgbClr val="FFFF00"/>
                </a:solidFill>
                <a:latin typeface="Calibri" panose="020F0502020204030204" pitchFamily="34" charset="0"/>
              </a:rPr>
              <a:t>.</a:t>
            </a:r>
          </a:p>
          <a:p>
            <a:pPr lvl="3" hangingPunct="0">
              <a:spcBef>
                <a:spcPts val="0"/>
              </a:spcBef>
              <a:spcAft>
                <a:spcPts val="0"/>
              </a:spcAft>
              <a:buClr>
                <a:srgbClr val="00FFFF"/>
              </a:buClr>
              <a:buSzPct val="45000"/>
              <a:buFont typeface="StarSymbol"/>
              <a:buChar char="●"/>
            </a:pPr>
            <a:r>
              <a:rPr lang="en-US" sz="1600" dirty="0">
                <a:solidFill>
                  <a:srgbClr val="FFFF00"/>
                </a:solidFill>
                <a:latin typeface="Calibri" panose="020F0502020204030204" pitchFamily="34" charset="0"/>
              </a:rPr>
              <a:t> Update </a:t>
            </a:r>
            <a:r>
              <a:rPr lang="en-US" sz="1600" b="1" i="1" dirty="0">
                <a:solidFill>
                  <a:srgbClr val="FF00FF"/>
                </a:solidFill>
                <a:latin typeface="Calibri" panose="020F0502020204030204" pitchFamily="34" charset="0"/>
              </a:rPr>
              <a:t>v</a:t>
            </a:r>
            <a:r>
              <a:rPr lang="en-US" sz="1600" dirty="0">
                <a:solidFill>
                  <a:srgbClr val="FFFF00"/>
                </a:solidFill>
                <a:latin typeface="Calibri" panose="020F0502020204030204" pitchFamily="34" charset="0"/>
              </a:rPr>
              <a:t>'s priority in the priority queue to </a:t>
            </a:r>
            <a:r>
              <a:rPr lang="en-US" sz="1600" b="1" i="1" dirty="0">
                <a:solidFill>
                  <a:srgbClr val="00FFFF"/>
                </a:solidFill>
                <a:latin typeface="Calibri" panose="020F0502020204030204" pitchFamily="34" charset="0"/>
              </a:rPr>
              <a:t>d + L</a:t>
            </a:r>
            <a:r>
              <a:rPr lang="en-US" sz="1600" dirty="0">
                <a:solidFill>
                  <a:srgbClr val="FFFF00"/>
                </a:solidFill>
                <a:latin typeface="Calibri" panose="020F0502020204030204" pitchFamily="34" charset="0"/>
              </a:rPr>
              <a:t>.</a:t>
            </a:r>
          </a:p>
        </p:txBody>
      </p:sp>
      <p:sp>
        <p:nvSpPr>
          <p:cNvPr id="4" name="TextBox 3"/>
          <p:cNvSpPr txBox="1"/>
          <p:nvPr>
            <p:custDataLst>
              <p:tags r:id="rId3"/>
            </p:custDataLst>
          </p:nvPr>
        </p:nvSpPr>
        <p:spPr>
          <a:xfrm>
            <a:off x="6547076" y="311311"/>
            <a:ext cx="1337106" cy="578615"/>
          </a:xfrm>
          <a:prstGeom prst="rect">
            <a:avLst/>
          </a:prstGeom>
          <a:noFill/>
          <a:ln w="36720">
            <a:solidFill>
              <a:srgbClr val="FFFF00"/>
            </a:solidFill>
            <a:prstDash val="solid"/>
          </a:ln>
        </p:spPr>
        <p:txBody>
          <a:bodyPr vert="horz" wrap="none" lIns="73474" tIns="42860" rIns="73474" bIns="42860" compatLnSpc="0">
            <a:spAutoFit/>
          </a:bodyPr>
          <a:lstStyle/>
          <a:p>
            <a:pPr algn="ctr" hangingPunct="0"/>
            <a:r>
              <a:rPr lang="en-US" sz="1633" b="1">
                <a:solidFill>
                  <a:srgbClr val="00FFFF"/>
                </a:solidFill>
                <a:latin typeface="DejaVu Serif" pitchFamily="18"/>
                <a:ea typeface="Droid Sans Fallback" pitchFamily="2"/>
                <a:cs typeface="Lohit Hindi" pitchFamily="2"/>
              </a:rPr>
              <a:t>Dijkstra's</a:t>
            </a:r>
          </a:p>
          <a:p>
            <a:pPr algn="ctr" hangingPunct="0"/>
            <a:r>
              <a:rPr lang="en-US" sz="1633" b="1">
                <a:solidFill>
                  <a:srgbClr val="00FFFF"/>
                </a:solidFill>
                <a:latin typeface="DejaVu Serif" pitchFamily="18"/>
                <a:ea typeface="Droid Sans Fallback" pitchFamily="2"/>
                <a:cs typeface="Lohit Hindi" pitchFamily="2"/>
              </a:rPr>
              <a:t>Algorithm</a:t>
            </a:r>
          </a:p>
        </p:txBody>
      </p:sp>
      <mc:AlternateContent xmlns:mc="http://schemas.openxmlformats.org/markup-compatibility/2006" xmlns:p14="http://schemas.microsoft.com/office/powerpoint/2010/main">
        <mc:Choice Requires="p14">
          <p:contentPart p14:bwMode="auto" r:id="rId7">
            <p14:nvContentPartPr>
              <p14:cNvPr id="5" name="Ink 4"/>
              <p14:cNvContentPartPr/>
              <p14:nvPr>
                <p:custDataLst>
                  <p:tags r:id="rId4"/>
                </p:custDataLst>
              </p14:nvPr>
            </p14:nvContentPartPr>
            <p14:xfrm>
              <a:off x="2704320" y="840960"/>
              <a:ext cx="2983320" cy="563760"/>
            </p14:xfrm>
          </p:contentPart>
        </mc:Choice>
        <mc:Fallback xmlns="">
          <p:pic>
            <p:nvPicPr>
              <p:cNvPr id="5" name="Ink 4"/>
              <p:cNvPicPr/>
              <p:nvPr/>
            </p:nvPicPr>
            <p:blipFill>
              <a:blip r:embed="rId8"/>
              <a:stretch>
                <a:fillRect/>
              </a:stretch>
            </p:blipFill>
            <p:spPr>
              <a:xfrm>
                <a:off x="2701080" y="836640"/>
                <a:ext cx="2989080" cy="573480"/>
              </a:xfrm>
              <a:prstGeom prst="rect">
                <a:avLst/>
              </a:prstGeom>
            </p:spPr>
          </p:pic>
        </mc:Fallback>
      </mc:AlternateContent>
    </p:spTree>
    <p:extLst>
      <p:ext uri="{BB962C8B-B14F-4D97-AF65-F5344CB8AC3E}">
        <p14:creationId xmlns:p14="http://schemas.microsoft.com/office/powerpoint/2010/main" val="42621898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20951</TotalTime>
  <Words>2493</Words>
  <Application>Microsoft Office PowerPoint</Application>
  <PresentationFormat>On-screen Show (16:9)</PresentationFormat>
  <Paragraphs>1320</Paragraphs>
  <Slides>59</Slides>
  <Notes>43</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59</vt:i4>
      </vt:variant>
    </vt:vector>
  </HeadingPairs>
  <TitlesOfParts>
    <vt:vector size="74" baseType="lpstr">
      <vt:lpstr>MS PGothic</vt:lpstr>
      <vt:lpstr>MS PGothic</vt:lpstr>
      <vt:lpstr>Aharoni</vt:lpstr>
      <vt:lpstr>Arial</vt:lpstr>
      <vt:lpstr>Calibri</vt:lpstr>
      <vt:lpstr>DejaVu Serif</vt:lpstr>
      <vt:lpstr>Droid Sans Fallback</vt:lpstr>
      <vt:lpstr>Lohit Hindi</vt:lpstr>
      <vt:lpstr>Source Sans Pro</vt:lpstr>
      <vt:lpstr>Source Sans Pro Semibold</vt:lpstr>
      <vt:lpstr>StarSymbol</vt:lpstr>
      <vt:lpstr>Wingdings</vt:lpstr>
      <vt:lpstr>Wingdings 2</vt:lpstr>
      <vt:lpstr>SU_Preso_16x9_v5</vt:lpstr>
      <vt:lpstr>SU_Template_TopBar</vt:lpstr>
      <vt:lpstr>Programming Abstractions</vt:lpstr>
      <vt:lpstr>Today’s Topics </vt:lpstr>
      <vt:lpstr>Breadth-First Search</vt:lpstr>
      <vt:lpstr>BFS in this class so far</vt:lpstr>
      <vt:lpstr>Generic BFS algorithm pseudocode</vt:lpstr>
      <vt:lpstr>Breadth-First Search in a Graph</vt:lpstr>
      <vt:lpstr>Breadth-First Search</vt:lpstr>
      <vt:lpstr>Breadth-First Search</vt:lpstr>
      <vt:lpstr>Breadth-First Search</vt:lpstr>
      <vt:lpstr>PowerPoint Presentation</vt:lpstr>
      <vt:lpstr>A BFS algorithm for graphs with a special property…</vt:lpstr>
      <vt:lpstr>PowerPoint Presentation</vt:lpstr>
      <vt:lpstr>PowerPoint Presentation</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Breadth-First Search</vt:lpstr>
      <vt:lpstr>Quick question about efficiency…</vt:lpstr>
      <vt:lpstr>Quick question about efficiency…</vt:lpstr>
      <vt:lpstr>Quick question about efficiency…</vt:lpstr>
      <vt:lpstr>Quick question about efficiency…</vt:lpstr>
      <vt:lpstr>Breadth-First Search</vt:lpstr>
      <vt:lpstr>Quick question about efficiency…</vt:lpstr>
      <vt:lpstr>Dijkstra’s Shortest Paths</vt:lpstr>
      <vt:lpstr>Edsger Dijkstra</vt:lpstr>
      <vt:lpstr>PowerPoint Presentation</vt:lpstr>
      <vt:lpstr>PowerPoint Presentation</vt:lpstr>
      <vt:lpstr>PowerPoint Presentation</vt:lpstr>
    </vt:vector>
  </TitlesOfParts>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389</cp:revision>
  <cp:lastPrinted>2015-11-13T19:23:30Z</cp:lastPrinted>
  <dcterms:created xsi:type="dcterms:W3CDTF">2014-04-02T04:36:08Z</dcterms:created>
  <dcterms:modified xsi:type="dcterms:W3CDTF">2024-11-15T22:52:11Z</dcterms:modified>
</cp:coreProperties>
</file>