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ink/ink1.xml" ContentType="application/inkml+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3.xml" ContentType="application/vnd.openxmlformats-officedocument.presentationml.notesSlide+xml"/>
  <Override PartName="/ppt/ink/ink2.xml" ContentType="application/inkml+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4.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4"/>
  </p:notesMasterIdLst>
  <p:handoutMasterIdLst>
    <p:handoutMasterId r:id="rId25"/>
  </p:handoutMasterIdLst>
  <p:sldIdLst>
    <p:sldId id="304" r:id="rId3"/>
    <p:sldId id="310" r:id="rId4"/>
    <p:sldId id="335" r:id="rId5"/>
    <p:sldId id="336" r:id="rId6"/>
    <p:sldId id="337" r:id="rId7"/>
    <p:sldId id="338" r:id="rId8"/>
    <p:sldId id="339" r:id="rId9"/>
    <p:sldId id="340" r:id="rId10"/>
    <p:sldId id="341" r:id="rId11"/>
    <p:sldId id="342" r:id="rId12"/>
    <p:sldId id="343" r:id="rId13"/>
    <p:sldId id="349" r:id="rId14"/>
    <p:sldId id="350" r:id="rId15"/>
    <p:sldId id="351" r:id="rId16"/>
    <p:sldId id="352" r:id="rId17"/>
    <p:sldId id="353" r:id="rId18"/>
    <p:sldId id="354" r:id="rId19"/>
    <p:sldId id="367" r:id="rId20"/>
    <p:sldId id="368" r:id="rId21"/>
    <p:sldId id="369" r:id="rId22"/>
    <p:sldId id="370" r:id="rId23"/>
  </p:sldIdLst>
  <p:sldSz cx="9144000" cy="5143500" type="screen16x9"/>
  <p:notesSz cx="6858000" cy="9144000"/>
  <p:custDataLst>
    <p:tags r:id="rId2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60"/>
  </p:normalViewPr>
  <p:slideViewPr>
    <p:cSldViewPr snapToGrid="0" snapToObjects="1">
      <p:cViewPr varScale="1">
        <p:scale>
          <a:sx n="70" d="100"/>
          <a:sy n="70" d="100"/>
        </p:scale>
        <p:origin x="43" y="2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11/17/2015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09-25T18:37:22.755"/>
    </inkml:context>
    <inkml:brush xml:id="br0">
      <inkml:brushProperty name="width" value="0.05292" units="cm"/>
      <inkml:brushProperty name="height" value="0.05292" units="cm"/>
      <inkml:brushProperty name="color" value="#FF0000"/>
    </inkml:brush>
  </inkml:definitions>
  <inkml:trace contextRef="#ctx0" brushRef="#br0">9392 11659 0,'-63'0'125,"-22"0"-109,21 0-16,-42 0 16,0 0-16,-42 0 15,0 0-15,63 0 16,21 0-16,-21 0 16,1 0-16,-1 0 15,42 0-15,-20 0 16,20 0-16,22 0 15,0 0-15,0 0 16,-22 0-16,22 0 16,0 0-1,0 0 1,0 0 15,-1 0-15,1 0-16,0 0 31,0 0-31,0 0 0,-1 0 16,1 42-16,0 1 15,-21-1-15,42 0 32,-22-20-32,22 20 15</inkml:trace>
  <inkml:trace contextRef="#ctx0" brushRef="#br0" timeOffset="1827.8322">7675 11934 0,'0'22'32,"0"-1"-17,0 21 17,0 1-17,0-22 1,0 0-1,0 0 17,21-21-17,-21 21-15,22-21 16,-1 22-16,0-22 16,0 0-1,0 0-15,1 0 16,-1 0-1,0 0-15,0 0 0,22 0 16,20 21-16,1-21 16,-22 0-1,22 0-15,21 0 16,-64 0-16,64 0 16,-22 0-16,-42 0 15,43 0-15,0 0 16,-43 0-16,42 0 15,-20 0-15,-1 0 16,22 0-16,42 0 16,-43 0-1,1 0-15,21 0 16,0 0-16,21 21 16,-22 0-16,22-21 15,1 21-15,-23-21 16,1 22-16,0-22 15,63 0 1,-63 0-16,0 0 16,-21 0-16,-1 0 15,22 0-15,0 0 16,0 0-16,-22 0 16,22 0-16,0 0 15,0 0-15,-43 0 16,22 0-16,-43 0 15,64 0-15,-43 0 16,0 0-16,1 0 16,42 0-16,-1 0 15,-41 0-15,42 0 16,-22 0-16,1 0 16,21 0-1,0 0-15,-43 0 16,43 0-16,-22 0 15,22 0-15,-64 0 16,22 0-16,-22 0 16,43 0-16,-22 0 15,-21 0-15,22 0 16,-22 0-16,21 0 16,1 0-16,-22 0 15,0 0-15,21 0 16,-20 0-16,-1 0 15,0 0-15,0 0 16,0 0 0,-21-22-16,22 1 15,-1 0 1,0-21-16,-21-1 16,0 22-1,0-21-15,0-1 16,0 22-16,0-21 15,0-1-15,-42 22 32,20-21-32,-20 20 15,42-20-15,-42 42 16,20 0-16,-20-42 16,0 42-16,-1-43 15,22 22-15,-21 21 16,20 0-16,1-21 15,-21 0-15,-1-1 16,22 22-16,-21-21 16,-22 21-16,22-21 15,-22 0-15,1 21 16,-22-21-16,0 21 16,43-22-16,-22 1 15,0 0-15,22 21 16,-1-21-16,-20 21 15,20 0-15,-41 0 16,-65 0-16,43 0 16,0 0-16,0 0 15,0 0-15,21 0 16,1 0-16,41 0 16,1 0-16,-22 0 15,43 0-15,-21 0 16,-22 0-16,-42 21 15,64-21 1,-22 21-16,22-21 16,-1 0-16,1 21 15,21-21 1,-1 0-16,-20 0 0,21 0 16,-22 0-1,-20 0-15,42 0 16,-43 0-16,22 0 15,-1 0-15,-21 0 16,22 0-16,21 0 16,-22 0-16,22 0 15,-21 22-15,-22-22 16,22 0-16,-22 21 16,1-21-16,-1 21 15,43-21-15,-22 0 16,22 21-1,0-21-15,0 0 16</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09-25T18:52:07.336"/>
    </inkml:context>
    <inkml:brush xml:id="br0">
      <inkml:brushProperty name="width" value="0.05292" units="cm"/>
      <inkml:brushProperty name="height" value="0.05292" units="cm"/>
      <inkml:brushProperty name="color" value="#FF0000"/>
    </inkml:brush>
  </inkml:definitions>
  <inkml:trace contextRef="#ctx0" brushRef="#br0">17745 3096 0</inkml:trace>
  <inkml:trace contextRef="#ctx0" brushRef="#br0" timeOffset="3006.0517">17745 3096 0,'0'-44'109,"0"22"-109,-23-22 16,-21-1-16,22 23 15,0 22-15,-22-22 16,22 0-16,-1 22 15,-21-22-15,0 0 16,-22 22 0,-1-22-16,45 0 15,-66 22-15,43 0 16,1 0-16,0-23 16,-23 23-16,1-22 15,44 0-15,-67 22 16,23-22-16,22 0 15,-45 22-15,23 0 16,0-22-16,21 22 16,1 0-16,22 0 15,-22 0-15,-1 0 16,23 0-16,0 0 16,0 0-16,-22 0 15,0-22-15,21 22 16,-21 0-16,-22-22 15,22 22-15,-1 0 16,-21 0-16,44 0 16,-22 0-16,-23 0 15,45 0-15,-44 0 16,44 0-16,-45 0 16,23 0-16,22 0 15,0 0 1,0 0-1,-1 0 1,1 0-16,0 0 16,0 0 15,0 0-15,22 22-1,-44 0-15,-23 0 16,23 0-16,-22 0 15,21 0-15,1-22 16,22 22-16,0-22 31,0 0-15,22 23 0,-22-1-1,0 0 1,22 22-16,-23-44 15,23 22 1,0 0-16,0 0 16,0 0-16,-22 1 15,22-1-15,0 0 16,0 0 15,0 0-15,0 0-1,0 0-15,22 0 16,1 1-16,-23-1 16,22-22-16,-22 22 15,0 0-15,22-22 16,22 22 0,-44 0-1,0 0-15,22-22 16,22 22-16,-21 0 15,-1-22 1,22 23 0,-22-23-16,0 22 15,0 0 1,0 0-16,23-22 16,-1 22-16,0 0 15,-22 0-15,23 23 16,-1-23-16,-22-22 15,22 22-15,-22-22 16,0 0-16,-22 22 16,23-22-1,21 22 1,-22 0-16,22 0 16,0-22-16,-21 0 15,21 0-15,-22 0 16,0 0-16,0 22 15,0-22-15,0 0 16,1 0 0,21 22-16,0-22 15,-22 23-15,22-23 16,23 0 0,-45 0-16,22 0 15,0 0-15,1 0 16,-23 0-1,22 0-15,22 0 16,1 22-16,-1 0 16,23-22-16,-23 0 15,-22 0-15,-22 0 16,23 0-16,-1 0 16,-22 0-16,0 0 15,0 0 1,23 0-16,-23 0 15,0 0 1,0 0-16,0 0 16,0 0-16,0 0 15,23-22-15,-23 0 16,22-1-16,-22 23 16,0 0-16,0-22 31,0 22 0,1 0 0,-23-22-31,44 22 16,-22 0-16,22-22 16,0 22-16,23 0 15,-23-22-15,0 0 16,23 22-1,-45-22-15,44 22 16,-22-22-16,1 0 16,-23 22-16,22 0 15,-22-23-15,0 1 16,0 0-16,1 0 16,-1 0-1,0 0-15,22 0 16,-22 0-1,0-1 1,0 1 0,-22 0-16,23 0 15,-23 0 1,22 22-16,-22-22 16,0 0-16,0 0 15,0 0 1,0-1-1,0 1 17,0 0-32,0 0 15,0 0 1,0 0 0,-22 0 15,22 0-16,-23-1-15,1 23 0,0-22 32,0 0-1,0 22-31,0 0 31,0 0-15,0 0-1,-1 0 1,1 0 0,0 0-1,0 0 1,0 0-16,0 0 16,0 0-1,0 0-15,-1 0 16,1 0-16,0 0 15,0 0 1,-22 0 0,22 0-1,0 0 1,-1 0-16,1 0 16,0-22-1,0 22 1,0 0 15,-22 0-31,44-22 16,-22 22-16,22-22 15,-23 22-15,1 0 32,0 0-17,0 0-15,22-22 16,-22 22-16,0-22 15,0 22 17,0 0-1,-1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3:06.360"/>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-1 18 6 0,'0'-7'3'0,"11"-2"3"0,-7 9-3 16,-4 0 1-16,0 0 1 15,4 3 0-15,-4-3 1 16,4 3-3-16,-1 0 0 0,5 0 1 16,0 1 0-16,0-4-3 15,7 0 1-15,-4 0 0 16,4 0 1-16,0-4-3 16,4 1 1-16,0 0 0 15,3-3 0-15,2 2-1 16,2 1 0-16,0 3 2 15,1 3 0-15,3 4-1 16,3-4 0-16,2 0-1 16,-1 4 0-16,0-4-1 15,-4-3 1-15,4 0 1 16,-4 0 1-16,5 3-2 16,-2-3 1-16,2 0 0 15,2 0 0-15,1 3-1 0,4 4 0 16,-1 6 0-16,1-4 0 15,0 3-1-15,-5-2 1 16,-3-4 0-16,0-3 0 16,0-3 0-16,0 0 1 15,1 0-1-15,-2-3 0 16,5-3 1-16,-4-4 1 16,-8 4-4-16,1 3 1 15,-8-3 1-15,-4 0 0 16,0 2 1-16,-3 1 0 15,-5 3-2-15,1 0 0 16,-1 0-1-16,-7 0 1 16,0 0-14-16,-3 3 0 0,-5 1-5 15,-3 5 0-15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2:56.214"/>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1585 151 16 0,'0'-16'8'0,"11"10"3"0,-4 6-8 0,-3-3-2 16,0-3 0-16,0 0 0 16,-1-1 1-16,1 1-3 15,-4-1 1-15,0 1 0 16,-4-1 1-16,1 1 3 15,-5 0 0-15,-3 2-4 16,-4-2 0-16,-4 0 1 16,-4-1 0-16,-7-2 0 15,-11 2 1-15,-1 1-1 16,-3-4 1-16,-4 10-1 16,-4-3 0-16,-3 0-1 15,-9-1 0-15,1 1 0 16,-7 6 1-16,3 1-1 15,0 2 1-15,4 7-2 16,-7 0 0-16,-1 6 1 0,-3 3 1 16,3 1-1-16,4-1 1 15,4 3-3-15,3 14 1 16,8-4 2-16,5 6 0 16,-1 4 0-16,3-1 0 15,1 1 1-15,7-4 0 16,8-6 1-16,7 1 0 15,12-4-4-15,11-1 0 16,7 1 1-16,13-3 1 16,10 0-1-16,8-4 1 15,10 0-1-15,9 1 0 16,11-1 0-16,4-2 1 0,3-10-2 16,0 0 1-16,12-1 1 15,3-3 0-15,5-9-1 16,-5-6 0-16,1-6 0 15,-1-7 0-15,5-1 0 16,-5-2 1-16,-7-4 0 16,-11-3 0-16,-12-2 0 15,-8-1 1-15,-6-6-1 16,-12 2 0-16,-8-4-1 16,-7 1 0-16,-4-9 0 15,-11 4 1-15,-8 2-2 16,-7 1 1-16,-8 9-1 15,-3 4 0-15,-9 5-13 16,-2 7 1-16,-9 6-14 0,4 7 0 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3:08.688"/>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0 16 7 0,'16'-12'3'0,"6"2"4"0,-14 17-5 16,3-7 1-16,8-4 1 15,-3 8 1-15,2-1 0 16,1 0-3-16,0 3 1 16,8 0-2-16,3 0 0 0,0 1 1 15,4-4 1-15,0 0-1 16,4-3 0-16,4 0-3 16,3 0 1-16,-3 0 0 15,7 0 1-15,4-3-1 16,1 6 1-16,-6-3 1 15,6 0 0-15,-1 0-1 16,0 0 0-16,0-3-1 16,4-4 0-16,7 7-1 15,8 0 1-15,0 4 1 16,-4-4 0-16,-3 0-2 16,-1 0 1-16,-4 0 0 0,1 0 0 15,4-4-1-15,3 4 1 16,-4 0 2-16,1 0 0 15,-1 0-2-15,0 0 0 16,-3 0 1-16,0 4 1 16,3-8-3-16,4 8 0 15,-3-1 1-15,-4 0 0 16,-5-3-1-16,1 7 1 16,-4-4 2-16,-4 0 0 15,-3 0-2-15,-1-3 1 16,8-3 2-16,4 0 0 15,0 6-5-15,0-3 1 16,-1 0 0-16,-3 0 1 0,1 0 0 16,-5-3 0-16,0 3 1 15,-3 0 0-15,3-7-1 16,4 4 1-16,0 0-1 16,0 3 0-16,0 0 0 15,0-3 1-15,0 3-2 16,-4 0 1-16,0 0-1 15,-3 0 0-15,-1-4 2 16,1 1 0-16,7 6-2 16,-8 1 1-16,-3-1 1 15,-1 0 0-15,1 4-2 16,4-7 1-16,-5 3-1 16,-2-3 1-16,-2 0 0 0,-2 3 1 15,-2 0-1-15,-2 0 1 16,-5 0-2-16,1 3 1 15,3-3-1-15,4 0 1 16,-3 1 0-16,3 2 0 16,-4 0 0-16,4 0 1 15,-4-3-1-15,1 0 1 16,-5 1-2-16,0-4 1 0,1 0 0 16,0 0 0-16,-1 0 1 15,1 0 0-15,-1-4-3 16,1 1 1-16,-1 3 2 15,1-3 0-15,0 1-1 16,6-2 0-16,-3 1-1 16,5 3 0-16,-5 0 1 15,4 0 1-15,0 0-1 16,-3 0 1-16,-5-3-2 16,0 0 0-16,-6 0 1 15,6 3 0-15,-7 0-14 16,0 0 1-16,-4 0-9 15,4 0 1-15</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2:57.215"/>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1024 1163 26 0,'-16'-35'13'0,"9"16"2"0,7 16-13 16,-12-13-1 0,-3-6 0-16,-3 3-1 15,-2-3 1-15,-2-1-1 16,-5 5 0-16,-3-1 1 15,0 0 0-15,-5 3 0 16,2 6 1-16,-6 7-2 16,-2 3 1-16,-8 3-2 15,0 7 1-15,0 3 1 16,-1 6 1-16,-3 0-2 16,4-1 0-16,0 11-2 15,-1 2 0-15,2 8 3 16,-6-2 1-16,5 1-3 0,0 7 0 15,7-5 0-15,5-2 1 16,2 0 1-16,9 3 0 16,7 0-2-16,7-3 0 15,12 3 3-15,12-3 0 16,11 0-2-16,10 6 1 16,9-9-2-16,15 0 0 15,12-7 0-15,10-3 1 16,4-12 1-16,4-10 0 15,4-9-2-15,11-10 1 16,4-6 0-16,-8-13 0 16,-10-2 1-16,-9-8 0 0,-7-3-2 15,-12 8 0-15,-10-11 4 16,-16 4 0-16,-7-1-3 16,-16-9 1-16,-15 7-1 15,-11 6 0-15,-16 9-6 16,-6 4 1-16,-9 2-9 15,1 7 1-15,-1 3-4 16,4 3 0-16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3:10.769"/>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45-361 16 0,'8'-25'8'0,"-8"15"7"15,0 10-8-15,0-3-5 16,0 0 1-16,0 0 1 16,0 3 1-16,0 0-2 15,-4 0 1-15,0 3-3 16,-3 7 0-16,-1 6 1 16,1 5 0-16,-1 11-1 15,1 6 0-15,-1 15 0 0,8 7 1 16,8 10-3-1,7-4 1-15,7 1 1 0,4-7 0 16,1-13-3-16,7-3 1 16,1-15 3-16,2-17 0 15,1-15-1-15,4-10 1 16,0-18-2-16,-9-17 0 16,-9 1 1-16,-6-19 1 15,-21-17-4-15,-9 5 0 16,-11-8 3-16,-7 10 1 15,-4 16-2-15,4 10 0 16,-4 12 0-16,7 16 0 0,4 10-1 16,5 8 0-16,3 8-6 15,6 8 1-15,9 4-9 16,4-3 1-16,4 0-6 16,4-5 0-16</inkml:trace>
  <inkml:trace contextRef="#ctx0" brushRef="#br0" timeOffset="674.9019">599-472 16 0,'-12'-6'8'0,"4"9"-1"0,8-3-7 0,0 0 1 16,4 7 0-16,0-4 0 31,4 6 0-31,-1 4 2 0,1 2 0 0,-1 8 0 16,1 6 0-16,-1 8 1 16,1 7 0-16,3 3-4 15,0-5 0-15,1 2 0 16,0-10 1-16,-1-2-2 15,-4-6 1-15,1-5 2 16,-1-4 0-16,1-11-2 16,-1-9 0-16,-3-4 1 15,4-15 1-15,-4-6-3 16,4-10 0-16,-1-6 1 0,1-4 1 16,-1 4-2-16,1 0 1 15,3 9 2-15,0 4 1 16,-3 5-4-16,4 4 0 15,-5 6 1-15,1 7 1 16,3 9 0-16,0 7 1 16,0 1-3-16,1 15 1 15,3 8 1-15,0 1 1 16,-3 2-3-16,-1 2 1 16,0-8-1-16,1 0 0 15,-1-2-5-15,1-8 1 16,-1-8-9-16,0-7 0 0,0-3 1 15,1-13 0-15</inkml:trace>
  <inkml:trace contextRef="#ctx0" brushRef="#br0" timeOffset="1472.8246">1166-566 16 0,'-11'-9'8'0,"11"2"4"0,0 7-9 16,0 0-1-16,0-3 1 15,0 3-2-15,-4 0 0 16,1 0-1-16,-1 3 0 16,0 7 3-16,-3 6 1 15,-1 8-1-15,4 5 0 16,1-1-2-16,3 11 1 0,0-8-1 16,3 6 0-16,5 2-2 15,3-11 1-15,4-3-1 16,0-12 1-16,1 0-1 15,-1-7 1-15,0-6-1 16,4-4 1-16,-1 2 0 16,-2-11 1-16,-1 4-6 15,0-4 0-15,-4-3-2 16,1 7 0-16,-5-7 2 16,1 3 0-16,-4 0 1 15,0 1 1-15,-4 0 4 16,0 2 0-16,0 4 0 15,0-1 1-15,0 1 0 16,4 3 0-16,-1-1-1 16,1-2 1-16,4 0 1 0,-1 0 0 15,1 0-1-15,3-4 0 16,-4 0 1-16,1-2 1 16,0-1-2-16,0-2 0 15,-5-1 1-15,1 0 0 16,-4-4-2-16,0 5 1 15,0 3-2-15,-4-1 0 16,1 6 1-16,-5 4 0 31,0 3 0-31,0 6 0 0,1 7-2 0,-4 6 0 16,3 9 2-16,4-2 0 0,4 2-2 16,8 4 0-16,7-7 3 15,0-3 0-15,8-3-2 16,3-7 0-16,1-2 0 15,0 0 1-15,-1-4-5 16,-3-9 0-16,-4-4-8 16,-4-2 0-16,0-4-6 15,-4 1 0-15</inkml:trace>
  <inkml:trace contextRef="#ctx0" brushRef="#br0" timeOffset="2052.4483">1829-790 24 0,'-3'3'12'0,"10"9"2"0,-3-8-11 15,3 8-2-15,2 4 1 0,2 3-2 16,4 6 0-16,0-2-1 16,4-2 1-16,8 2 1 15,-5-7 0-15,1-4 1 16,-4-3 1-16,-4 1 0 15,0-7 1-15,-4-6-2 16,-3-7 0-16,-1-3-3 31,1-2 1-31,0-1 0 16,0-3 0-16,-5 3-1 16,1 10 1-16,4 3 0 15,3 3 1-15,-4 0-2 16,8 7 1-16,0 1 0 15,5-1 1-15,-1-1-1 16,-1-6 1-16,2 4-2 0,-1-4 1 31,-1-17 5-31,-6-4 1 16,-5 2-6-16,-3-9 0 16,-4 2-6-16,-4-6 0 15,0-2-3-15,1 12 1 16,3-3-5-16,3-1 0 15,1 7-1-15,0 0 1 16</inkml:trace>
  <inkml:trace contextRef="#ctx0" brushRef="#br0" timeOffset="2380.9767">2413-847 19 0,'19'3'9'0,"15"-9"5"16,-26 2-11-16,7 4-4 15,0-6 1-15,1 0 2 16,-1-10 0-16,0 3 2 16,-4-2 0-16,-4-1-1 15,-3 0 1-15,-4 0-2 16,-4 0 0-16,-7 1-1 16,-4 5 0-16,0 7 0 15,-1 3 0-15,1 13-2 16,0 6 1-16,0 9 1 15,4 4 0-15,-1-1-2 16,8-2 0-16,4 2 1 0,8-2 0 16,7-7 1-16,8-6 0 15,7-4-3-15,1-8 1 16,-1-8-12-16,1-2 0 16,-5-3-8-16,-4-4 0 15</inkml:trace>
  <inkml:trace contextRef="#ctx0" brushRef="#br0" timeOffset="4849.5246">3375-1222 11 0,'4'0'5'0,"0"2"9"0,-4-2-7 15,4 0-4-15,-1-2 0 16,1-11-1-16,0 0 1 15,0 3-1-15,-4-2 0 16,0 0-1-16,-4 2 1 16,-4-3-2-16,-3 7 1 15,-4 6-1-15,-4 3 0 16,-4-3 0-16,-3 16 1 16,3 0-2-16,0 9 1 15,4 6 0-15,4 11 1 16,4-2-1-16,7-2 0 15,8 4 0-15,7-11 1 0,8-6-1 16,4-5 1-16,4-5-5 16,3-15 1-16,0-3-11 15,4-3 1-15,-3-7 1 16,-5-3 0-16</inkml:trace>
  <inkml:trace contextRef="#ctx0" brushRef="#br0" timeOffset="5319.4029">3728-1318 17 0,'-4'-6'8'0,"-3"-19"5"0,3 25-9 15,0-9-1-15,-4 5 1 16,0-2-3-16,-3 3 1 16,-4 3-3-16,-7 6 1 15,-2 7 1-15,2 15 1 16,-1 1-2-16,5 5 1 16,2 5-1-16,8-5 1 15,5-2 0-15,6-7 0 0,5-6 0 16,11-7 0-16,4-12 0 15,3-6 0-15,1-6-2 16,-1-8 1-16,-7-2-1 16,0-3 1-16,-7 0 1 15,-1 3 1-15,-3 0-3 16,-5 9 0-16,-3 6 1 16,4 14 1-16,0 9-2 15,0 3 1-15,7 6-1 16,0 0 0-16,9 1-9 15,2-8 1-15,4-5-7 16,1-6 0-16,0-7 12 16,3-7 1-16</inkml:trace>
  <inkml:trace contextRef="#ctx0" brushRef="#br0" timeOffset="5726.0346">4061-1485 14 0,'4'7'7'0,"-1"-17"3"0,1 10-6 15,-4 0-1-15,0 0 0 16,0-3-2-16,0 0 0 16,-4-1 1-16,1 8 1 15,-9-1 0-15,5 3 0 0,-1 4 1 16,1-1 0-16,-1 3-2 15,5 4 0-15,-1 4-2 16,4 2 0-16,4 0 0 16,-1 0 0-16,1 6-1 15,0-9 1-15,0 0-1 16,-1-3 1-16,1 0 1 16,-4-4 1-16,0 1-2 15,0-4 0-15,-4 1 0 16,-3-4 0-16,-4 0-1 15,-4 1 0-15,-5 2-2 16,-2-2 1-16,-1 2-3 16,-4 3 0-16,5-2-8 15,-1-4 1-15,8-9 0 0,3-3 0 16</inkml:trace>
  <inkml:trace contextRef="#ctx0" brushRef="#br0" timeOffset="6398.8236">4160-1384 18 0,'-12'10'9'0,"16"-17"4"0,4 7-8 0,3-3-4 16,4 3 1-16,0-3-2 15,4-4 1-15,0 1-2 16,4 4 0-16,-1-8 2 16,5 4 1-16,-4-1-2 15,-1 1 1-15,2-1-2 16,-6-2 1-16,1 6 0 16,-4-1 1-16,-4 2-6 15,-2 2 0-15,-9 0-7 16,0 0 0-16</inkml:trace>
  <inkml:trace contextRef="#ctx0" brushRef="#br0" timeOffset="6163.8839">4292-1762 11 0,'-4'-7'5'0,"4"14"7"16,0-7-6-16,0 0-5 15,0 6 0-15,0-6 4 16,0 6 0-16,4 7-1 15,0 6 0-15,0 5-1 16,7 9 0-16,-3 1-2 16,3 11 0-16,-3-8-1 0,3 7 1 15,0-3 0-15,1-3 0 16,-4-6-4-16,-1 3 0 16,1-7-2-16,-1-6 0 15,-3 1-11-15,-4-8 1 16,-4-6 6-16,0-5 1 15</inkml:trace>
  <inkml:trace contextRef="#ctx0" brushRef="#br0" timeOffset="6950.6137">4875-1958 11 0,'-7'-19'5'0,"11"25"4"0,-1-6-6 15,5-3 3-15,0 6 1 0,0 0-2 16,3 13 0-16,0 9-5 15,0 4 1-15,1 12-1 16,-1 0 0-16,1 3 0 16,-1 3 0-16,-3 4 1 15,-1-4 1-15,1-2 1 16,-4-8 0-16,-1-8-2 16,1-7 1-16,0-10-1 15,-4-2 1-15,4-13-2 16,-1-7 0-16,1-9-1 15,0-3 0-15,0-6 0 16,4 0 1-16,-1-4 0 16,1 10 1-16,-1 3-1 15,1 6 1-15,-1 3-2 0,5 10 0 16,-5 7 1-16,4 6 0 16,1 5-1-16,7 4 1 15,0 7-4-15,0-7 1 16,0 0-7-16,7-6 1 15,1-9-6-15,3-1 1 16,-3-16 10-16,-5 4 1 16</inkml:trace>
  <inkml:trace contextRef="#ctx0" brushRef="#br0" timeOffset="7229.3788">5414-1696 17 0,'-12'6'8'0,"-3"35"3"0,19-28-9 0,0-4-3 16,3 4 0-16,5 3 2 15,3-10 1-15,4-6-3 16,0-3 0-16,4-7 2 16,-1 1 0-16,-3-7 0 15,-4-3 1-15,-3 0 5 16,-4-3 0-16,-5 0-5 16,-6 0 0-16,-5 2-1 15,-4 5 1-15,-3-1-2 16,0 7 0-16,-4 6 2 15,4 6 0-15,0 6-9 16,3 1 0-16,5 3-6 0,3-5 0 16,4-1 0-16,8-4 1 15,3-6 11-15,8-4 1 16</inkml:trace>
  <inkml:trace contextRef="#ctx0" brushRef="#br0" timeOffset="7464.2525">5656-1820 13 0,'0'6'6'0,"15"27"5"0,-7-24-7 0,3 7 0 15,0 9 1-15,1 6-4 16,3 8 1-16,-3 1-1 16,3 11 0-16,0-3-1 15,-3-4 0-15,3-4-1 16,-4-4 0-16,0-2-2 15,-3-6 1-15,-1-2-8 16,-3-10 0-16,-4-7 0 16,0-12 0-16</inkml:trace>
  <inkml:trace contextRef="#ctx0" brushRef="#br0" timeOffset="7699.7875">5671-1861 21 0,'-7'-21'10'0,"22"-8"3"0,-8 26-11 16,8-4 1-16,5 1 1 16,6 3-3-16,0 3 1 15,5 13 0-15,-5-1 1 16,1 1-2-16,-4 6 1 16,-8 6-2-16,-8 1 0 15,1 5 2-15,-12 0 0 16,-7-2-2-16,-8-4 1 15,0 0-8-15,-4-5 0 16,1-8-10-16,7-12 1 0,0-9 5 16,6-7 1-16</inkml:trace>
  <inkml:trace contextRef="#ctx0" brushRef="#br0" timeOffset="8059.1326">5929-1857 17 0,'15'6'8'0,"12"13"3"15,-16-13-9-15,4 0-1 16,4 0 0-16,0-6 1 16,4 0 0-16,4 0 1 15,-5-8 0-15,-3-2-1 16,0-3 0-16,-4 1 1 16,-7-7 1-16,-4 3-1 15,-8 0 1-15,-4 3-4 0,-7 7 1 16,0 6-1-16,-4 10 0 15,-4 9 0-15,4 6 1 16,4 10-2-16,7-1 1 16,12-2-1-16,7-4 1 15,9-9 1-15,6-3 0 16,12-9-2-16,7-11 0 16,1-2 0-16,-8-7 0 15,-11 1-6-15,-5-5 0 16,-11-1-19-16,-3-1 1 31</inkml:trace>
  <inkml:trace contextRef="#ctx0" brushRef="#br0" timeOffset="15456.1801">595 823 12 0,'0'-35'6'0,"-5"35"2"15,5 0-5-15,0-6 0 16,-3 0 0-16,-1 0-2 15,0-1 1-15,0 1 3 16,-3-1 0-16,-1 1-3 0,1 0 0 16,-1-1 2-16,1 1 0 31,-4-1-2-31,-1 7 0 0,0 4-1 0,1 2 1 16,0 4-3-16,-4 2 1 15,0 8 0-15,-1 4 0 16,5 5 0-16,0 6 0 15,3 3 0-15,1 9 0 16,3-3 0-16,0-3 0 16,8-3-1-16,7-10 1 0,0-2 1 15,8-10 0-15,1-7-1 16,2-9 0-16,4-7 0 16,-2-5 1-16,-6-10-3 15,-3 0 0-15,-3-6 1 16,-5-4 1-16,-3 0 0 15,-4 4 1-15,-4 3-1 16,4 2 0-16,-4 7 2 16,4 4 1-16,-3 0-3 15,3 12 1-15,0 0-1 16,3 9 1-16,5 4-1 16,-1 2 0-16,2 4-1 15,2 3 1-15,4-3-1 16,0 0 1-16,0-6-7 0,1 0 1 15,-5-4-17-15,0-6 1 16,0-6 17-16,4 3 0 16</inkml:trace>
  <inkml:trace contextRef="#ctx0" brushRef="#br0" timeOffset="15911.5771">902 662 22 0,'-4'-10'11'15,"0"-5"3"-15,4 8-10 0,0 1-3 16,-4-4 1-16,0 4-2 15,0 0 0-15,-3 2 1 16,-1 4 0-16,-3 4 0 16,-4 5 1-16,4 4 1 15,-1 3 1-15,4 2-3 16,1 2 0-16,7-4 0 16,3 0 1-16,9-4-2 15,3 0 0-15,4-2 0 16,0 3 1-16,4 2-2 0,-4 4 1 15,0-3 0-15,-4 7 0 16,0-2 1-16,-3-2 0 16,-9 3-2-16,-3 0 1 15,-7 1 0-15,-5-8 1 16,-3-2-9-16,0-1 1 16,0-5-9-16,-4-7 1 15,3-3 2-15,1-1 0 16</inkml:trace>
  <inkml:trace contextRef="#ctx0" brushRef="#br0" timeOffset="17239.8897">2228-8 16 0,'-16'-15'8'0,"8"2"5"16,8 17-9-16,-3-1-2 16,3-3 0-16,0 0-1 15,0 0 0-15,0 0-1 16,3 3 0-16,-3-3 2 0,8 6 0 15,-1 10 0-15,2 3 0 16,2 6-1-16,0 6 1 16,0 8-2-16,1-2 1 15,-1 7 0-15,0-3 0 32,5-2-2-32,-5-5 1 15,0-8 0-15,1-11 0 16,-1-3 1-16,0-8 0 15,1-8 0-15,-1-4 0 16,1-15-1-16,-1-2 1 0,4 0-2 16,0 3 1-16,4-1 2 15,0 8 1-15,0 5-3 16,1 4 0-16,-2 9 0 16,-3 7 0-16,0 6-1 15,-7-1 0-15,-1 7 1 16,-7-3 1-16,-3 3-1 15,-5-3 1-15,-7-3-2 16,0-1 0-16,-4 5-2 16,0-7 1-16,0-4-6 15,4-6 1-15,0-6 0 16,-1 0 1-16,5-7-11 16,3-2 1-16</inkml:trace>
  <inkml:trace contextRef="#ctx0" brushRef="#br0" timeOffset="17661.8041">2603-108 30 0,'-16'12'15'0,"9"-18"-1"15,7 6-15-15,0 0-14 0,0 0 1 16,7 3 0-16,5 0 0 15</inkml:trace>
  <inkml:trace contextRef="#ctx0" brushRef="#br0" timeOffset="17505.4883">2716 84 20 0,'0'13'10'0,"8"15"1"0,-5-18-11 16,5 6 0-16,0 3 0 0,0 6-2 15,-5 0 0-15,1 0-10 16,0 1 0-16,3-11 6 16,1-5 0-16</inkml:trace>
  <inkml:trace contextRef="#ctx0" brushRef="#br0" timeOffset="18099.3101">2902 56 12 0,'0'6'6'0,"-4"23"3"0,4-20-5 0,0 3 2 16,0 1 0-16,0 0-5 15,-3 0 1-15,-1-4-2 16,4 1 1-16,-5-4 1 15,5 0 1-15,0-6-1 16,0-3 0-16,0-4 2 16,0-1 0-1,0-25-1 1,5 6 1-16,2-2-3 16,5 6 1-16,-1 2-2 15,0 5 0-15,4 3 0 16,0 3 1-16,-3-2-1 0,7 9 1 15,0 0-2-15,-4 0 0 16,4 3-11-16,-4 0 1 16,0 3-10-16,0 3 1 15,4-6 15-15,4 0 1 16</inkml:trace>
  <inkml:trace contextRef="#ctx0" brushRef="#br0" timeOffset="18427.7279">3519-74 17 0,'8'-9'8'0,"-16"3"10"0,8 6-10 0,-3 3-5 16,-5-3 1-16,-7-3-2 15,-1-4 1-15,-2 4-3 16,-5 0 1-16,-3 6-2 15,-5 4 0-15,1 2 4 16,-1 4 0-16,9-1-4 16,3 4 0-16,4 3 2 15,7 6 1-15,4-6-2 16,12 0 0-16,4-3 0 16,3-7 1-16,3-6-2 15,1-3 0-15,1-6-8 16,-2 0 1-16,1-6-4 15,-4-4 1-15,1-4-3 0,-5-4 1 16</inkml:trace>
  <inkml:trace contextRef="#ctx0" brushRef="#br0" timeOffset="18662.1047">3353-509 13 0,'0'3'6'0,"11"9"7"0,-7-6-8 16,3 7-2-16,1 6 0 16,3 16 1-16,0 0 1 0,5 9-4 15,-1 0 1-15,4 4-2 16,-4-1 0-16,1-3 0 16,-5-3 0-16,0-3-7 15,0-3 0-15,4-10-12 16,-3 0 0-16,0-12 18 15,3-7 0-15</inkml:trace>
  <inkml:trace contextRef="#ctx0" brushRef="#br0" timeOffset="18865.2314">3792-29 25 0,'19'6'12'0,"19"19"4"0,-26-19-13 15,-1 7-2-15,0 0 0 16,0 3-2-16,1-1 1 16,-5 4-6-16,-3 1 1 15,0-2-12-15,-4 11 1 16,-4-8 10-16,4 5 0 16</inkml:trace>
  <inkml:trace contextRef="#ctx0" brushRef="#br0" timeOffset="16597.7226">1659 478 16 0,'0'-15'8'0,"4"3"4"0,-4 8-8 15,0 1-1-15,0 3 0 16,-4-6-1-16,-3-1 1 16,-5 4-1-16,0-3 0 15,-6 2-3-15,-5 2 1 0,-3 2 1 16,-1 6 0-16,4 7 0 16,1 6 1-16,2 3-2 15,5 9 0-15,8 7 0 31,3-6 0-31,8 2 0 0,7-2 0 0,8-10-1 16,4-6 1-16,3-7-1 16,1-9 1-16,0-3 0 15,-1-6 0-15,-4-4 0 16,-6-2 1-16,-5-5-1 16,-3 4 0-16,-1 4-1 15,1 2 1-15,-4 4-1 0,-1 3 0 16,-3 3 1-16,8 7 0 15,4-1-5-15,-1 0 1 16,4 0-15-16,0-3 1 16,0-3 14-16,5 0 0 15</inkml:trace>
  <inkml:trace contextRef="#ctx0" brushRef="#br0" timeOffset="19413.0828">4349-428 15 0,'-11'-6'7'0,"18"6"6"16,-7 0-8-16,0 6-5 15,4 4 1-15,-4 6 0 16,4 6 0-16,3 3 0 16,1 7 0-16,4 3-1 15,-1 5 1-15,0-11 0 16,4-4 0-16,0-3-1 15,1-6 0-15,-1-6 1 0,0-7 0 16,-4-6 0-16,-3-3 0 16,-1-4-1-16,-3-6 1 15,-4-6-2-15,-4-3 0 16,0 2 0-16,1 2 1 16,-1 5 0-16,4 13 1 15,0 3 0-15,4 12 0 16,3-2-2-16,1 2 1 15,4 1 1-15,-1 0 0 16,4-4 2-16,0-6 1 16,0-3 0-16,4-3 1 0,-4-3-3 15,-3-7 0-15,-5-3-2 16,1 1 1-16,-1-8-4 16,-3-1 1-16,0-5-7 15,-4-6 1-15,3-3-3 16,1 4 0-16,-4 2-4 15,5 7 0-15</inkml:trace>
  <inkml:trace contextRef="#ctx0" brushRef="#br0" timeOffset="19756.9871">4803-430 13 0,'12'12'6'0,"7"-9"5"0,-11-3-7 15,3-3-1-15,0-3 0 16,4 0-3-16,1-4 1 16,-5-2 1-16,0-1 0 15,-3-3 1-15,-1-3 0 16,-7 0 0-16,-3 3 0 16,-1 1 0-16,-4 2 0 15,-3 4-4-15,0 9 1 16,-9 6 0-16,2 6 1 15,3 7-3-15,-4 7 0 16,7-1 2-16,4 7 1 16,5-4-1-16,10-3 0 15,1-2 0-15,7-2 0 0,4-11-2 16,4-4 1-16,0-6-10 16,-1 0 1-16,1-13-8 15,0 4 1-15</inkml:trace>
  <inkml:trace contextRef="#ctx0" brushRef="#br0" timeOffset="20367.7883">5391-1100 10 0,'0'-6'5'0,"0"0"8"0,4 3-4 0,-4 3-5 15,0-3 1-15,0 3-3 16,0 3 1-16,3 10 0 16,1 5 0-16,0 8-1 15,4 11 1-15,0 10-2 16,-1 1 0-16,1-1-1 15,-1 4 0-15,1-1 0 16,-1-8 0-16,1-8 1 16,-1-6 0-16,-3-5-1 15,0-7 1-15,0-7-1 16,-4-9 0-16,4-3-1 16,0-13 1-16,3-7-1 15,1 2 0-15,3-1 0 0,0-1 0 16,4 5 2-16,1 8 1 15,-1 7-2-15,-4 6 1 16,0 7-2-16,1 8 0 16,-1 1-1-16,1 1 0 15,3-5-10-15,11-3 1 16,-3 1-7-16,4-3 0 16</inkml:trace>
  <inkml:trace contextRef="#ctx0" brushRef="#br0" timeOffset="20820.8551">6058-904 13 0,'-8'-10'6'0,"1"2"6"16,7 4-6-16,-4-5-4 15,-4 2 0-15,-3 1-2 16,0 3 1-16,-5 9 0 16,1-6 1-16,-4 6 1 15,1 13 0-15,-2 3-4 16,1 4 0-16,8-1 2 16,4 0 0-16,3 1-1 15,4-1 1-15,0-3-1 0,7-7 1 16,5-5-1-16,-1-4 1 15,4-6-2-15,1-3 0 16,-1-6 1-16,0-4 0 16,-4-6-1-16,-4 0 1 15,-3 4 0-15,4-4 0 16,-4 6-1-16,-4 3 1 16,0 10 0-16,0 0 0 15,4 13 0-15,0 6 0 16,3-7-2-16,1 4 0 15,-1-3-2-15,4-3 0 16,1-4-9-16,3 0 1 0,0-9 6 16,-3 0 1-16</inkml:trace>
  <inkml:trace contextRef="#ctx0" brushRef="#br0" timeOffset="21367.8001">6187-1102 8 0,'0'-4'4'0,"0"10"8"16,3 0-5-16,-3 1-4 0,0-1 1 15,0 0-3-15,0 4 1 16,0-10 3-16,8 7 1 16,-8-7-4-16,4 3 0 15,-1 0-3-15,9 9 0 16,-4 1 2-16,-1-1 1 16,1 4-2-16,3 7 1 15,4-2-1-15,-4 5 1 16,1-1 2-16,3-3 0 15,-3 0-3-15,-1-3 1 16,0-6-1-16,0-4 1 16,1-2-2-16,0-7 1 15,-5-3 1-15,1-7 1 0,-1-3-1 16,-3-3 0-16,0 1-1 16,-1-7 0-16,-3-1 1 15,0-5 0-15,4 3-1 16,4 0 0-16,-1-4-1 15,-3 8 1-15,0 1-2 16,3-2 1-16,-3 6-5 16,4 4 0-16,0 2-3 15,-5 1 0-15,5 2 0 16,-1 4 0-16,1 3-1 16,-1 0 0-16</inkml:trace>
  <inkml:trace contextRef="#ctx0" brushRef="#br0" timeOffset="21727.1783">6565-1087 18 0,'0'3'9'0,"8"16"6"0,-4-16-9 16,-1 4-4-16,5-4 0 15,0-3-1-15,3 0 1 16,4-3-1-16,0-4 0 16,0-6 1-16,-3 4 1 15,0-1 0-15,-1-2 1 16,-4 0-2-16,1 2 0 15,-4-3 0-15,-4 4 0 16,-4 3-4-16,-4 2 1 16,-3 8 1-16,-4 5 0 15,-1 3 1-15,1 8 0 0,0 5-2 16,4 3 0-16,4 10 1 16,3-3 0-1,4-4 0-15,7-2 0 0,5-7 1 16,3 0 0-16,3-9 0 15,2-7 0-15,6-6-1 16,0-3 0-16,1-3 0 16,-4-1 0-16,-1-2-18 15,-3 2 0-15,1-5-3 16,-5 2 1-16</inkml:trace>
  <inkml:trace contextRef="#ctx0" brushRef="#br0" timeOffset="24978.9521">3633 681 25 0,'8'3'12'0,"3"10"3"16,-7-4-14-16,3 7-1 16,5 0 1-16,3 9 0 15,0 6 0-15,0 1-1 16,4 3 0-16,-4-4 1 15,4-5 0-15,-3-7 3 16,-5-6 1-16,0-5-3 16,0-1 1-16,-3-14-2 0,3-1 1 15,1-8 0-15,-1-13 0 16,-3-2-3-16,-1-5 1 16,1 2 0-16,-1-4 1 15,1 3-1-15,-1 7 0 16,1-1 0-16,-1 7 0 15,2 4-4-15,-2 2 1 16,-3 3-9-16,0 0 0 16,3 4-10-16,1 3 1 15,-1-1 19-15,8 1 0 16</inkml:trace>
  <inkml:trace contextRef="#ctx0" brushRef="#br0" timeOffset="25276.251">4220 536 20 0,'-8'0'10'0,"1"18"1"16,3-11-11-16,0-1 2 15,1 10 0-15,-1 6-2 16,0 0 0-16,4 3 0 16,4 1 1-16,3-4 1 15,8-6 0-15,1-4 2 16,3-6 0-16,0-2-2 15,-1-4 1-15,2-7 0 16,-5-2 0-16,-4-7 0 16,-3 0 0-16,-5-3-3 15,-6 0 1-15,-5 1-4 0,-7 2 1 16,-4 0-5-16,-8 4 0 16,1 2-3-1,-1 7 1-15,1 3-10 0,3 0 1 16</inkml:trace>
  <inkml:trace contextRef="#ctx0" brushRef="#br0" timeOffset="25573.1361">4599 397 24 0,'-3'-6'12'0,"-6"12"5"0,6-3-12 0,-1-6-2 16,-4 3 1-16,1 3-5 16,-4 3 0-16,-1 4 2 15,-3 5 0-15,0 8-1 16,3 5 0-16,5 7 0 16,-1-1 0-16,8-2 1 15,4-4 0-15,7-2-2 16,4-7 1-16,5-10-6 15,6-9 1-15,9-3-13 16,-5-7 0-16,0-5 9 16,0-1 0-16</inkml:trace>
  <inkml:trace contextRef="#ctx0" brushRef="#br0" timeOffset="26026.2673">5005 358 19 0,'-4'-8'9'0,"8"8"5"0,-4-4-10 16,0 4 0-16,-4-6 0 0,0 3-2 15,-3 0 1-15,-5 3-3 16,-3 0 1-16,-4 3 1 15,-4 6 1-15,1 10-4 16,-2 0 1-16,6 7-1 16,3 2 1-16,0-3 1 15,7 6 0-15,0-2-3 16,8-4 1-16,4-3 2 16,4-6 1-16,3-10-3 15,0-2 1-15,4-8 0 16,4-5 0-16,1 0-2 15,-2-11 1-15,-3-2-1 16,1-3 0-16,-5 6 3 16,1 3 0-16,-5 4-2 0,1 3 0 15,-1 5-1-15,1 4 1 16,-1 0-7-16,1 7 0 16,3-10-7-16,1-1 0 15,3 4 11-15,0-12 1 16</inkml:trace>
  <inkml:trace contextRef="#ctx0" brushRef="#br0" timeOffset="26433.3177">5134-29 19 0,'0'0'9'0,"0"28"3"0,0-19-10 0,3 7 1 15,1 6 1-15,0 3-3 16,7 14 0-16,0-5-2 16,-3 1 0-16,4 0 1 15,-1-1 1-15,0-2 1 16,-3-10 1-16,3-6-3 16,0-3 0-16,1-7 1 15,0-6 1-15,3-10-2 16,0 4 1-16,0-10-3 15,0-3 1-15,4 0 3 16,0 10 0-16,-4-4-4 16,4 10 1-16,-4 9 1 0,-3 7 1 15,-5 0 0-15,1 3 1 16,-8-1-3-16,-4 7 1 16,-4 1-1-16,-3-2 1 15,-5 2-4-15,-2-7 1 16,-1-4-9-16,0-3 0 15,-4 1-2-15,4-7 1 16</inkml:trace>
  <inkml:trace contextRef="#ctx0" brushRef="#br0" timeOffset="33946.3952">5444 160 2 0,'-7'-3'1'0,"10"12"1"0,-3-9-1 16,0 0 0-16,0 0 0 16,4-2-2-16,0-2 0 15,0 1 1-15,-1 0 0 16,1 0 2-16,0-4 1 16,0 1 0-16,-1 3 0 15,1-4 0-15,-4 1 1 16,4 0-1-16,0 2 1 15,-4 2-3-15,0-2 1 16,0 4 1-16,0 0 0 16,0 0-2-16,0 0 1 15,4-2 0-15,-4 2 1 16,0 0-1-16,0 0 0 16,4 2-2-16,0 4 1 0,-1 1 0 15,1-1 0-15,0 0-1 16,-4 4 0-16,4 0 1 15,-4 3 0-15,3 8-1 16,-3 1 1-16,4 3 0 16,4-2 0-16,-1-4-2 15,1-1 1-15,-1-5 0 16,1 0 1-16,0-4-1 16,-1 1 1-16,1-1 0 15,-1-3 0-15,1-2-2 16,-1-4 1-16,1 0 1 15,3-6 1-15,-3-4-2 16,4-3 1-16,-5-9-2 16,1 0 1-16,3-3 0 0,-4-3 1 15,1 5-1-15,-4-2 0 16,-1 0-2-16,-3-4 0 16,0 5 2-16,0 1 0 15,0 4 1-15,0 3 0 16,0 1 0-16,0 2 0 15,0 3-3-15,0 4 1 16,0 0 2-16,0 2 0 16,0 2-1-16,0 4 1 15,0 8-3-15,0 3 1 16,0 3 2-16,0 5 0 0,4 8-2 16,0-4 1-16,3 7 0 15,2 0 1-15,2-7-2 16,-4 0 1-16,5-3-2 15,-1-3 0-15,0-13-16 16,0 1 0-16,5-7 6 16,-1-10 1-16</inkml:trace>
  <inkml:trace contextRef="#ctx0" brushRef="#br0" timeOffset="34368.7475">5865-329 13 0,'0'9'6'0,"7"10"7"0,-7-10-8 0,4 14 1 15,4-2 1-15,-1 8-3 16,1 2 0-16,-1 5-4 15,1 1 0-15,3-2-1 16,1 0 1-16,-1-6-1 16,0 5 1-16,1-8-4 15,-1-5 0-15,0-8-7 16,5-4 0-16,-1-5-2 16,0-8 1-16</inkml:trace>
  <inkml:trace contextRef="#ctx0" brushRef="#br0" timeOffset="34837.5028">6316-175 18 0,'-24'-9'9'0,"-9"18"2"0,25-9-9 15,-3 3-2-15,-4 1 1 16,-5 5 1-16,-2 10 1 16,3 3-2-16,3 0 0 15,5 4 0-15,0 2 0 16,7-2-2-16,4 1 0 0,4-7 1 16,3-1 0-16,5-10 1 15,3-3 1-15,4-9-2 16,4-3 0-16,-5-6 0 15,2-4 0-15,-5-4 0 16,-4-4 0-16,-3 4 1 16,-5 4 1-16,-3 4-2 15,0 6 1-15,0 0-2 16,0 2 0-16,0 4 2 16,0 6 0-16,8 4 0 15,-1 5 0-15,5 2-2 16,0 5 0-16,3-4 0 15,3-2 1-15,-3-3-5 16,5-6 0-16,-1-5-9 16,-4-2 1-16,0-2 5 0,-4-8 0 15</inkml:trace>
  <inkml:trace contextRef="#ctx0" brushRef="#br0" timeOffset="35183.2362">6478-121 2 0,'12'13'1'0,"-1"-7"1"0,-4 4-1 16,1-1 3-16,0 0 1 0,0 4 0 16,-1-4 1-16,1-2-4 15,-5-1 1-15,-3-6 2 16,0 0 0-16,0-3-1 15,-3-10 0-15,-5 0-1 16,4 1 0-16,1-7-1 16,-1 3 0-16,4-3-2 15,0 1 1-15,4 2-2 16,-1 0 1-16,1 4 1 16,0-1 1-16,0 6-4 15,3 1 1-15,1 3-6 0,-1 3 1 16,1 0-11-16,3 0 1 15,-3 0 10-15,3 0 0 16</inkml:trace>
  <inkml:trace contextRef="#ctx0" brushRef="#br0" timeOffset="35761.4873">6724-323 3 0,'-3'7'1'0,"3"5"3"0,0-6-1 0,0 7 0 16,3 6 0-16,5-1-1 15,-1 11 1-15,5-4-1 16,0-3 1-16,3-2-4 16,3-4 0-16,6-1 3 15,-2-6 0-15,1-9-1 16,-5-3 0-16,2-3-1 15,-5-7 1-15,0-2 3 16,-8-8 1-16,1 1-3 16,-4 0 1-16,-4-3-4 15,0 0 1-15,0 9 2 16,0 3 0-16,3 7-3 16,5 9 1-16,-4 7 1 15,0 12 0-15,4 0 2 0,3 6 0 16,0 4 0-16,4 6 0 15,0 6-2-15,1 3 1 16,-1 13-3-16,-4 6 1 16,-3 10-2-16,-1-6 1 15,-7 3 3-15,0-17 0 16,-4-5-4-16,-3-7 1 16,-8-9 1-16,0-7 1 15,-1-6 0-15,-3-10 0 16,1-8 1-16,-1-8 0 15,-1-8 0-15,2-13 0 16,3-6-2-16,7-4 1 16,4-3 1-16,8-3 1 15,4 6-3-15,3 0 0 0,4 4-4 16,4-1 0-16,0 7-7 16,-4 3 0-16,4 0-13 15,-4 3 0-15</inkml:trace>
  <inkml:trace contextRef="#ctx0" brushRef="#br0" timeOffset="23025.3667">1125 1697 6 0,'-11'0'3'0,"11"-6"8"0,4 3-3 16,-1-1 0-16,-3 4 1 16,4-6-8-16,0 4 1 15,0-5-1-15,-4 7 1 16,0-6 0-16,0 3 1 16,0-1 0-16,0 1 0 15,-4 0-2-15,0 6 1 16,-3 0-1-16,-2 1 0 15,2 2-2-15,-4 0 0 16,-1 6 1-16,-3 4 1 16,4 7-2-16,4 2 0 0,3 3 1 15,4 7 0 1,4 0 0-16,3-7 1 0,1-2-2 16,3-2 0-16,4-11 0 15,0-3 0-15,4-7-2 16,0-9 0-16,0-7 1 15,0-2 0-15,-4-5 2 16,0-2 1-16,-3 4-2 16,-5-8 1-16,-3 10 2 15,-4-2 0-15,0 2 1 16,-4 3 0-16,4 6-2 16,0 1 1-16,0 6-2 15,0 0 1-15,8 6-2 16,-1 4 1-16,4 0 0 15,5-1 0-15,3 0-1 0,7-3 1 16,1 1-4-16,3-4 1 16,4-3-9-16,-7 0 0 15,-5 0-4-15,-3-3 1 16</inkml:trace>
  <inkml:trace contextRef="#ctx0" brushRef="#br0" timeOffset="23447.2447">1943 1426 26 0,'-3'6'13'0,"6"-12"4"16,-3 6-13-16,4 3-4 16,0 4 0-16,3 1 0 15,1 9 0-15,3 2 1 16,4-1 0-16,-3 8-1 0,-1-7 0 15,1 0 0-15,-1-1 0 16,-4-5 3-16,-3-6 0 16,-4-1-1-16,-4-9 0 15,1-3 1-15,-9-7 0 16,1-9-3-16,0 0 0 16,-1-10 0-16,4 4 1 15,5-1 0-15,10 7 0 16,1 0-3-16,4-1 0 15,3 5-3-15,0 2 1 16,0 3-8-16,0 4 0 16,0 3-10-16,4 2 1 15</inkml:trace>
  <inkml:trace contextRef="#ctx0" brushRef="#br0" timeOffset="23650.4353">2337 1227 21 0,'-4'3'10'0,"8"29"6"15,0-20-12-15,0 4-6 16,3 10 1-16,1 2-1 16,4-3 0-16,3 0-17 15,0-2 0-15,0-4 16 16,3-7 1-16</inkml:trace>
  <inkml:trace contextRef="#ctx0" brushRef="#br0" timeOffset="23822.2488">2295 990 38 0,'-15'4'19'0,"4"5"-7"0,11-9-19 15,0 3 0-15,0-3 0 16,4 4-17-16,3-2 1 16</inkml:trace>
  <inkml:trace contextRef="#ctx0" brushRef="#br0" timeOffset="24166.0688">2690 1117 20 0,'-11'-4'10'0,"-1"-5"6"16,8 9-10-16,-4 0-3 15,1 0 1-15,-8 0-4 16,0 6 0-16,-4 4 1 15,0 8 0 1,0 24 0 0,8-1 1-16,11 0-3 0,3-6 1 15,9-4 2-15,6-15 1 16,6-10-6-16,2-6 1 16,4-9-7-16,4-4 1 15,0-9-12-15,-3-3 0 16,-5-4 17-16,0 1 1 15</inkml:trace>
  <inkml:trace contextRef="#ctx0" brushRef="#br0" timeOffset="24509.8224">2871 772 13 0,'8'16'6'15,"11"50"6"-15,-11-43-8 0,3 5 1 16,0 4 1-16,1 8-7 16,-1-1 1-16,5-1 0 15,-1-7 1-15,3-3-1 16,1-5 0-16,-4-8 3 16,1-5 0-16,-1-7-2 15,-4-10 1-15,0-2 0 16,1-3 0-16,-5-7-2 15,1-4 1-15,0 5 1 16,-1 5 0-16,1 4-1 16,-1 5 1-16,1 8-2 0,-1 2 1 15,5 10-3-15,-1-1 1 16,5 1-9-16,-5-3 1 16,4-1-14-16,4-6 1 15</inkml:trace>
  <inkml:trace contextRef="#ctx0" brushRef="#br0" timeOffset="37669.3718">1761 2313 22 0,'-7'-6'11'0,"-1"-13"1"0,4 19-11 15,1 0 2-15,-5-4 1 16,1 4-2-16,-1-2 0 16,-3 2-1-16,-1-6 0 15,-3 6-1-15,-4 0 1 16,0-4 2-16,0 4 0 16,0-3-1-16,-3 6 1 15,3-3-2-15,-1 10 1 16,2 2-2-16,3 4 0 15,3 0-1-15,5 6 1 16,3 6 1-16,4 4 1 16,4 3-2-16,7 2 0 0,4 7 0 15,4 1 1-15,0-1-2 16,4 0 1-16,-1-6-1 16,-3 0 0-16,1-7-5 15,-5-2 0-15,0-7-7 16,0-7 0-16,-4-2-5 15,-4-6 1-15</inkml:trace>
  <inkml:trace contextRef="#ctx0" brushRef="#br0" timeOffset="37872.5012">1413 2742 27 0,'8'-6'13'0,"56"-28"6"0,-41 24-15 15,10-6-1-15,9-6 0 16,3-6-7-16,-3 2 1 16,0 8-4-16,-4-1 1 15,-4 3-4-15,-7 6 0 16,-5 3-4-16,-2 5 0 16</inkml:trace>
  <inkml:trace contextRef="#ctx0" brushRef="#br0" timeOffset="37200.6165">1155 2742 17 0,'-15'-19'8'0,"19"16"3"0,-4 3-9 0,-4-3-1 16,4 3 1-16,0 9-2 15,0-2 1-15,0 2-1 16,0-2 0-16,0 6 2 15,0-5 0-15,0 2 1 16,0 6 0-16,0 3-1 16,0-4 1-16,8 1-2 15,-1 0 0-15,4-3 1 16,4-4 0-16,1-3 2 16,-1-6 0-16,0-6-4 15,4-3 0-15,-3-7 1 0,-1-3 0 16,-4-3-1-16,0 3 0 15,-3 6 0-15,-1-5 0 16,1-1 0-16,-1 0 1 16,1-3-2-16,-4 6 1 15,4 0-1-15,-5-3 1 16,1-3 1-16,-4 3 0 16,0 6-2-16,-4 0 1 15,-3 1-1-15,-1 3 1 16,-4-1-2-16,1 4 1 15,4 3-5-15,-1 0 1 16,1 3-4-16,-1 0 0 0,4 0-11 16,1 0 1-16</inkml:trace>
  <inkml:trace contextRef="#ctx0" brushRef="#br0" timeOffset="38248.0793">1310 2572 15 0,'-3'-22'7'0,"-1"28"4"15,4-9-7-15,0 0-1 16,0 0 0-16,-4-1 0 15,0 1 0-15,-3 0-2 0,-1 6 0 16,-3 13 0-16,-8 3 0 16,0 6-2-16,0 10 0 15,0-4-9-15,4-2 1 16,7-7-7-16,1 0 1 16</inkml:trace>
  <inkml:trace contextRef="#ctx0" brushRef="#br0" timeOffset="38937.5249">2315 2319 21 0,'-8'-6'10'0,"8"9"5"0,0-3-10 15,0 0-2-15,0 0 1 16,0 0-1-16,0 0 0 16,0 0-2-16,0 0 1 0,4 7-1 15,3 2 1-15,1 7-1 16,3 6 1-16,4 0-3 16,5 0 0-16,-5 3 2 15,3-2 1-15,-3-5-1 16,0-2 0-16,-3-6 2 15,3-4 0-15,-3-3-2 16,-1-6 1-16,-3-10-2 16,-1-3 0-16,8-5 1 15,-3-11 1-15,-1-3-2 16,1-3 1-16,-1 0-2 16,4 3 1-16,-4 4-9 15,1 6 1-15,-1 6-6 16,1 0 1-16,-1 6-8 0,0 10 1 15,0 0 19-15,1 3 0 16</inkml:trace>
  <inkml:trace contextRef="#ctx0" brushRef="#br0" timeOffset="39327.7927">2823 2253 15 0,'18'3'7'0,"-3"25"7"0,-11-21-8 16,0-4-2-16,3-3 1 15,-3 0 0-15,0-10 0 16,0 2-3-16,-1 1 1 0,-3-3 2 16,5 1 0-1,-5-7-4-15,0-6 0 0,-5-3 0 16,2 9 1-16,-5-3-1 16,1 0 1-16,-1 6-3 15,1 1 1-15,-8 2 0 16,3 10 1-16,-7 6-2 15,4 4 0-15,0 3 0 16,0 6 0-16,0 6 2 16,3 0 0-16,1 1-2 15,3-5 1-15,8 5 1 16,4-4 0-16,7 0-2 16,9-6 1-16,2-3-1 15,4-4 1-15,5-3-4 16,3-6 0-1,15-15-17-15,-7-4 0 16,0-1 6-16,-9-5 0 16</inkml:trace>
  <inkml:trace contextRef="#ctx0" brushRef="#br0" timeOffset="45387.4471">3027 2054 14 0,'-8'-6'7'0,"12"9"2"16,-4-3-8-16,4 6 3 15,-1 0 1-15,9 1-3 0,-4-1 0 16,3 4-2-16,0 0 0 16,4 8 0-16,0-2 1 15,-3-3 1-15,0 6 1 16,-1-4-1-16,0 4 1 15,0-6-1-15,-3-4 1 16,-4-3 1-16,-1 1 0 16,-3-1-3-16,0-9 1 15,0-3-1-15,0 0 1 16,0-4-1-16,-3-9 0 16,-1 3 0-16,0-3 1 15,-3-3-2-15,3 0 0 0,0-6 1 16,4 5 1-16,0 2-3 15,0 2 1-15,4 3-1 16,3 0 0-16,1 3 2 16,3 4 1-16,1 3-10 15,-1 3 0-15,1-1-5 16,-1 1 1-16,-4 0-5 16,1 0 0-16,3 0 14 15,-3 3 0-15</inkml:trace>
  <inkml:trace contextRef="#ctx0" brushRef="#br0" timeOffset="45872.8793">3342 1606 23 0,'-4'-3'11'0,"15"18"6"0,-7-2-13 16,3 9-1-16,1 1 1 16,-1 5-4-16,5 6 0 15,-1 4-1-15,1 3 1 16,3 6 0-16,0-5 0 16,-4-4 1-16,0-4 1 15,-3-2 1-15,-1-10 0 0,-3-6-1 16,1-10 0-16,-5-6-1 15,0-12 1-15,3-1-1 16,1-3 1-16,4-3-3 16,3 1 1-16,15-2 0 15,1 4 0-15,-1 0 0 16,1 4 0-16,-4 6 0 16,3 0 0-16,-7 6 0 15,-4 6 1-15,-3 0 0 16,-5 4 1-16,-10 5-3 15,-5 8 1-15,-8-5-2 16,-2 4 1-16,-9 4-2 16,0-1 1-16,5-6-7 15,-1 0 0-15,8-4-6 0,3-8 1 16,5-7 1-16,7-13 0 16</inkml:trace>
  <inkml:trace contextRef="#ctx0" brushRef="#br0" timeOffset="46388.4534">3948 1729 19 0,'-8'3'9'16,"8"-6"6"-16,0 3-11 0,0 0-1 16,0-3 1-16,0 3-2 15,0-3 1-15,0 0 0 16,-4 3 1-16,1 0-4 16,-6 0 1-16,2 0 1 15,-1 3 0-15,-3 0 1 16,0 3 0-16,3 0-1 15,-3 4 1-15,4-1-3 16,-1 1 0-16,8-1 1 16,4 4 1-16,0-4-1 15,7 1 0-15,0-1-2 0,4 1 1 16,0-4 0-16,1 7 1 16,-1-3-1-16,0-2 0 15,0 2 1-15,-4 0 0 16,-3 2 1-16,-5 1 0 15,-3 0-3-15,-3-4 1 16,-5 7-2-16,-3 0 1 16,-4-1-6-16,0-2 1 15,-5-4-5-15,2-5 1 16,-1 2-7-16,8 0 1 16,-1-2 5-16,9-4 1 15</inkml:trace>
  <inkml:trace contextRef="#ctx0" brushRef="#br0" timeOffset="47138.9701">4376 1577 25 0,'-27'16'12'0,"19"-12"6"0,8-8-13 16,0 4 3-16,8 0 1 15,-1 4-7-15,9-8 1 16,-1 1-3-16,4-7 1 15,3-2-2-15,5 2 1 16,0-5-2-16,-1-1 0 16,5-7-5-16,-1 5 0 15,0 5-2-15,-3 1 1 16,-9-5-10-16,-6 2 0 16,-5 3 13-16,1 2 0 15</inkml:trace>
  <inkml:trace contextRef="#ctx0" brushRef="#br0" timeOffset="46842.151">4459 1211 25 0,'-4'0'12'0,"4"0"5"0,0 0-12 15,0 0 0-15,0 0 0 16,4 6-2-16,0 4 0 16,3 0-1-16,1 2 0 15,-1 7 0-15,-3 3 1 16,4 6-3-16,-5 4 1 16,5 9-1-16,-4 4 1 15,-1-1-1-15,2-7 1 16,-1 8-3-16,3-1 1 15,-3-6-5-15,3-6 0 0,1-4-5 16,-1-9 1-16,1-4-5 16,-1-5 0-16,-3-7 5 15,-4-3 1-15</inkml:trace>
  <inkml:trace contextRef="#ctx0" brushRef="#br0" timeOffset="47545.2237">4648 1167 23 0,'0'-6'11'0,"27"15"6"16,-23 1-12-16,3 6-1 16,1 9 1-16,3 6-5 15,0 10 1-15,1 3 0 16,-1 1 1-16,1 2 0 15,-1-3 0-15,-3-6-2 16,-1-6 1-16,1 2 0 16,-1-14 0-16,1-8 1 15,3-15 0-15,-3 3-2 16,3-13 0-16,1-12-1 16,-5-6 1-16,4-2-2 0,1 6 1 15,-1-2 1 1,-3 10 1-16,0 7-2 0,3-1 1 15,-4 16 0-15,1 3 0 16,-1 10 0-16,1 6 0 16,0-3-6-16,-1 0 0 15,5 0-7-15,-1-7 1 16,4-12-7-16,0 0 0 16</inkml:trace>
  <inkml:trace contextRef="#ctx0" brushRef="#br0" timeOffset="47904.6061">5228 1334 13 0,'-4'-9'6'0,"16"-4"9"16,-9 4-7-16,1 3-4 16,-4-4 0-16,0 0 0 15,-4 1 0-15,1-1-2 16,-1 4 1-16,-7 3 0 15,-4 0 0-15,0 6-3 16,-1 6 1-16,5 7 0 16,-1 3 0-16,1 10 0 15,4-1 0-15,3 0-1 16,4-2 0-16,4-1 0 16,-1-10 1-16,9 2 1 0,-1-8 0 15,4-6-2-15,-3-9 0 16,-1-4-1-16,-3-5 1 15,-8-1-1-15,3-3 1 16,-6 0 0-16,3 3 1 16,3 7-2-16,-3 9 0 15,0 9 1-15,4 3 1 16,4 5-6-16,3 2 1 16,4-1-3-16,1-5 0 15,2 0-2-15,1-7 0 16,0-3-9-16,0-6 1 0</inkml:trace>
  <inkml:trace contextRef="#ctx0" brushRef="#br0" timeOffset="48388.9837">5270 1233 33 0,'-12'-9'16'0,"24"12"5"0,-4 0-17 0,7-6 0 16,3-3 0-16,9-4-2 16,0 1 1-16,3 3-9 15,-3 0 1-15,3-4-1 16,-4 0 0-16,1 1-6 16,-5-1 0-16,-3 4-8 15,-3-1 1-15</inkml:trace>
  <inkml:trace contextRef="#ctx0" brushRef="#br0" timeOffset="48201.4816">5346 832 31 0,'-4'-2'15'0,"0"4"4"16,4 8-16-16,4 2 0 16,4 8 0-16,-1 4-1 15,4 8 0-15,1 6-3 16,3 0 1-16,4 6 0 0,0-3 0 16,0 4-1-16,-4-8 1 15,0 1-4-15,-3-6 1 16,-1-1-7-16,0-8 1 15,-3 5-12-15,-1-16 0 16,-3-5 18-16,-4-7 0 16</inkml:trace>
  <inkml:trace contextRef="#ctx0" brushRef="#br0" timeOffset="49107.8646">6168 965 11 0,'7'6'5'0,"1"-12"7"15,-8 6-6-15,4 0-1 16,-1 0 0-16,5-7-1 15,-4-1 0-15,3 4 2 16,-7-5 0-16,0 2-4 16,-4-2 0-16,-3 2-1 15,-4 1 1-15,-1 6-2 16,-3 6 1-16,-4 10-2 16,0 4 1-16,0 1 0 15,1 5 0-15,2 2-5 16,5-3 0-16,7-3 9 0,4-6 1 15,4-7-4-15,3-2 1 16,5-7-3-16,3-7 0 16,0-2 2-16,-4-1 0 15,1-5-2-15,-5 2 1 16,1-3-1-16,0 7 1 16,-4 2 0-16,-4 7 0 15,3 7 0-15,1 2 1 16,4 4-1-16,-1 0 0 15,4-7-1-15,4 0 1 16,0 0-6-16,-3-8 1 16,0-2-3-16,-1-2 0 0,0-3-5 15,0-7 1-15,-3 0 3 16,-1-6 0-16</inkml:trace>
  <inkml:trace contextRef="#ctx0" brushRef="#br0" timeOffset="49561.061">6319 832 15 0,'4'-6'7'0,"-4"16"8"15,0-10-8-15,4 12-4 16,3-2 1-16,1 12-1 16,-1 3 1-16,1 4-2 15,3 8 0-15,1 2 3 16,-1 8 1-16,4 0-6 16,-3 0 0-16,3 0 0 15,0-5 0-15,0 2 0 0,-3-12 1 16,-1-7 1-16,-4-9 1 15,-7-7-5-15,0-9 1 16,-3-6 0-16,-5-13 1 16,-3-6 0-16,-4-14 0 15,-1-5-1-15,5-6 1 16,0-7 1-16,3 1 0 16,4 2-2-16,4 9 0 15,4 11 3-15,7 11 1 16,-3 1-1-16,3 10 0 15,1 2-3-15,-1 7 1 16,1 6 0-16,-5 1 1 16,-3 5-2-16,0 6 1 0,-12 5-2 15,1-1 1-15,-8 0-2 16,-1-4 0-16,5-2-2 16,-1-7 0-16,1 1-4 15,0-7 1-15,3 0 3 16,8-7 0-16,4 1-6 15,4-7 1-15,3 0 3 16,0 1 0-16</inkml:trace>
  <inkml:trace contextRef="#ctx0" brushRef="#br0" timeOffset="49998.5156">6569 776 14 0,'8'-4'7'0,"-5"4"6"16,-3 0-7-16,0 0-2 0,8 10 1 15,0 9-1-15,0 3 0 16,-1 3 0-16,4 10 1 16,1 3-4-16,-1-1 0 15,-4 2-1-15,1-2 1 16,0 5-2-16,0-8 1 16,-1-6 0-16,-3-5 1 15,-4-4-1-15,0-7 0 16,-4-6 1-16,0-8 0 15,1-8-2-15,-5-9 1 16,0-12 0-16,4-4 0 16,0-6 0-16,4-9 0 15,4 2-1-15,4 4 1 0,0 6 0 16,3 6 0-16,0 7 4 16,4 6 0-16,8 9-2 15,-4 4 1-15,0 9-6 16,-4 4 1-16,-7-1 0 15,-5 7 1-15,1 0-3 16,-4 5 1-16,-11-2-4 16,-4 3 0-16,-4-4-2 15,0-2 1-15,-4-3-10 16,4-7 1-16</inkml:trace>
  <inkml:trace contextRef="#ctx0" brushRef="#br0" timeOffset="50744.6965">6706 472 18 0,'3'-2'9'0,"9"10"4"0,-9-14-8 16,5 4-1-16,-1 2 0 15,5 2-2-15,-4 2 1 16,-1 5 0-16,1 4 1 15,-1 9-2-15,1 6 1 16,-1 10-3-16,5 3 0 16,0 3 0-16,-1-5 1 15,4 1-1-15,0-2 1 0,4-9 0 16,0-10 1-16,4-4 2 16,-1-8 0-16,1-11-4 15,-4-5 0-15,4-6 0 16,-5-8 0-16,-2-2 0 15,-5 0 1-15,-3 6-1 16,-1-1 0-16,-3 12 1 16,-4 4 0-16,0 4-3 15,0 6 1-15,0 4 1 16,0 2 0-16,0 1 0 16,4-6 1-16,3 2-1 15,1-2 0-15,-1-7 2 16,5-4 0-16,0 1-2 15,-1-3 0-15,-4-4-1 0,1-3 1 16,-1 1 0-16,1 0 1 16,-1-1-1-16,5 6 0 15,0 4 0-15,3 6 0 16,0 10 1-16,3 9 0 16,9 7-2-16,-4 11 0 15,-1 2 2-15,2 8 1 16,-6-2 0-16,1-1 0 15,-8 0 0-15,-3 3 0 16,0-5-4-16,-8-1 1 0,-4-6 1 16,-4-3 0-16,-3-4-1 15,-4-12 1-15,-4-9 0 16,-4-7 1-16,0-6-1 16,1-13 1-16,-5-6-2 15,4-3 1-15,5-7 0 16,3-3 0-16,7-3 0 15,4 3 0-15,4 10 0 16,4-10 1-16,4 8-5 16,3 7 0-16,-4 4-3 15,5 7 1-15,-1 2-8 16,0 1 1-16,5-3-11 16,3 6 0-16</inkml:trace>
  <inkml:trace contextRef="#ctx0" brushRef="#br0" timeOffset="59608.2557">1125 3872 23 0,'-7'4'11'0,"18"-11"5"16,-4 4-12-16,5 0 1 15,3-4 0-15,3-1-5 16,6-8 0-16,6-4 1 16,4 2 1-16,4 2-1 0,7 3 1 15,8 0-4-15,-4 1 1 16,-3-4 1-16,-1 4 0 15,-7-1 1-15,-4-6 0 16,-3 9 2-16,-9 1 1 16,-3 3-2-16,-3 3 1 15,-9 3-3-15,-7 0 0 16,0 0 1-16,0 3 0 16,0 3-1-16,-3 3 0 15,-1 1 0-15,4 9 0 16,0 0 1-16,0-1 0 15,7 8-1-15,5-10 0 16,-1 0 0-16,0-1 0 0,4-2 2 16,0-7 0-16,1-6 1 15,-1-6 0-15,0-7-3 16,0-6 0-16,1-2 0 16,-5-5 1-16,-4-2-1 15,-3-4 1-15,-4 7-2 16,-7 3 1-16,-5 6-3 15,-3 4 1-15,-8 2-5 16,-3 7 1-16,-1 3-4 16,1 3 1-16,3 3-5 15,4 0 1-15,7-2-3 16,9-4 1-16</inkml:trace>
  <inkml:trace contextRef="#ctx0" brushRef="#br0" timeOffset="59013.9304">1375 3519 14 0,'0'-3'7'0,"0"3"11"0,0 0-7 0,0 0-4 15,0 0 0-15,0 0-2 16,0 0 1-16,0 0-4 15,-4 0 1-15,4 3-1 16,-4 3 1-16,4 4-2 16,0 3 0-16,0-1 1 15,0 4 1-15,4 3-2 16,0 0 0-16,7 3 0 16,-3 3 0-16,-1 10-1 15,5-3 0-15,3 2 0 0,0 0 0 16,0 2 0-16,0 1 0 15,-3-5-3-15,3-4 0 16,-4 1-3-16,-3-7 1 16,-1-6-3-16,-3-4 0 15,-4-2-3-15,-4-4 1 16,1-6-7-16,-5-3 0 16,-3 3 13-16,0-3 1 15</inkml:trace>
  <inkml:trace contextRef="#ctx0" brushRef="#br0" timeOffset="60327.658">2478 2950 23 0,'-8'-8'11'0,"8"14"4"16,0-6-11-16,4 6 0 16,0 0 1-16,-1 10-3 15,9 6 1-15,3 10 1 16,0 6 0-16,8 0-3 0,-1 12 0 16,1 0 0-16,-4-8 0 15,4-1 1-15,-4-7 0 16,-4-8-1-16,-3-5 0 15,-1-5 1-15,-4-3 0 16,1-3-2-16,-1-14 1 16,-3-5-1-16,4-1 0 15,-1-6 0-15,9-5 1 16,-1-2-2-16,4 5 0 16,-1-1 1-16,-3-1 1 15,1 8-1-15,-1 5 1 16,0 5-1-16,-4 2 1 0,1 12-1 15,0 4 0-15,-5 3-1 16,1-4 1-16,-5 1 1 16,-3 7 1-16,-3 2 0 15,-1-3 1-15,-4 0-4 16,1-3 0-16,-5-7 1 16,-3-2 0-16,-4-4-1 15,0-6 0-15,0-3-8 16,0-6 0-16,0-4-3 15,4-6 1-15,4 7-5 16,-1 2 0-16,1 0 5 16,0 4 1-16</inkml:trace>
  <inkml:trace contextRef="#ctx0" brushRef="#br0" timeOffset="60655.8053">3039 3140 20 0,'-12'-10'10'0,"8"2"7"0,4 8-10 16,0 0-1-16,0 0 0 15,0 0-2-15,7 8 0 0,5 8-3 16,0 10 0-16,-1-4-1 16,4 3 1-16,0-2-3 15,4 1 1-15,0 2-1 16,0-4 1-16,-4-7-8 16,-4-2 1-16,1-3-13 15,-4-10 0-15,-5-3 15 16,-3-7 1-16</inkml:trace>
  <inkml:trace contextRef="#ctx0" brushRef="#br0" timeOffset="60829.1781">2947 2903 36 0,'-4'3'18'0,"12"4"2"0,-8-7-18 16,0 0-6-16,4 3 1 15,-1-3-13-15,6 0 0 16,-2 0-2-16,1 0 0 16</inkml:trace>
  <inkml:trace contextRef="#ctx0" brushRef="#br0" timeOffset="61204.1848">3258 3036 18 0,'8'16'9'0,"14"9"7"15,-14-19-9-15,-1 7-4 16,5 0 1-16,-1 6-2 16,-3-1 1-16,0-2-1 15,-1-3 0-15,-3-4 2 16,0 1 1-16,-4-4-2 15,-4-6 0-15,0-3 0 16,-3-10 1-16,-1 1-3 16,0-7 0-16,0 0-1 15,1 0 0-15,7 0 0 0,4-3 0 16,7 3-1-16,1 0 1 16,3 0-2-16,0 0 1 15,0 7-5-15,0-1 0 16,1 6-5-16,-1 1 0 15,0 3-9-15,0 3 1 16,3 0 13-16,-2 3 0 16</inkml:trace>
  <inkml:trace contextRef="#ctx0" brushRef="#br0" timeOffset="61501.6496">3853 2866 24 0,'4'0'12'16,"-12"-4"3"-16,4 4-11 0,0 0-2 16,-7 0 0-16,-4 4-2 15,-4-4 1-15,-4 0 0 16,-3 3 0-16,-1 3-1 16,-3 9 1-16,3 8-1 15,9-1 1-15,2 0 0 16,8 0 0-16,8-3 1 15,4-3 0-15,8-4-4 16,3-5 0-16,4-4-5 16,3-3 1-16,-2-6-3 15,-5-4 0 1,0-8-8-16,-4-11 0 16</inkml:trace>
  <inkml:trace contextRef="#ctx0" brushRef="#br0" timeOffset="61751.6465">3671 2414 26 0,'-4'3'13'0,"15"26"5"0,-7-17-13 16,4 7-2-16,3 10 1 16,8 2 0-16,0 4 0 15,7 6-1-15,1 3 0 0,0-3-3 16,-1 7 0-16,-3-8 0 15,0-2 0-15,-5-3-2 16,2-4 1-16,-5-2-6 16,0-6 1-16,-4-11-3 15,-3-3 0-15,-5-2-11 16,-3-7 1-16,0-4 15 16,0 1 0-16</inkml:trace>
  <inkml:trace contextRef="#ctx0" brushRef="#br0" timeOffset="62157.3554">4284 2720 29 0,'0'-16'14'0,"-15"7"4"0,12 6-15 15,-5 0-1-15,-3 0 0 16,0 0-3-16,-5-4 1 16,-10 7 1-16,3 7 0 15,-4 2-1-15,5 7 1 16,3-4-1-16,4 1 1 16,4 9 1-16,6-9 0 15,10 2 1-15,10-5 1 16,3 3-4-16,9-7 0 0,3 0 1 15,0-2 0 1,-3 2 0-16,-4 0 0 0,-4 3 0 16,-4 1 0-16,-8 3-1 15,-3-1 0-15,-8 0-2 16,-3 8 0-16,-8-8-7 16,-8 1 1-16,-4-4-4 31,1 1 1-31,3-4-10 0,4-3 0 0</inkml:trace>
  <inkml:trace contextRef="#ctx0" brushRef="#br0" timeOffset="64799.1978">3853 2853 14 0,'-4'6'7'0,"8"-9"7"0,-4 3-8 15,0 0-4-15,4 6 1 16,0 1-2-16,-1-1 0 16,1 7 1-16,0-1 1 15,-8 1-1-15,4 0 1 0,-4-1-3 16,-3 0 0-16,-9 4-2 16,1 0 0-16,-4-3-6 15,-3 0 0-15,2-11-11 16,5 5 1-16</inkml:trace>
  <inkml:trace contextRef="#ctx0" brushRef="#br0" timeOffset="62954.3624">5270 2408 16 0,'11'-6'8'0,"-3"-17"9"16,-8 17-8-16,0-4-5 0,0 4 1 15,-4-3 1-15,-3-1 0 16,-5 1-3-16,0-1 1 15,-6 7-3-15,-1 0 1 16,-4 0-2-16,-4 3 0 16,-3 6-1-16,-4 7 0 15,8 12 2-15,-1 10 1 16,4 6-3-16,8 6 0 16,8-9 0-16,3 0 1 15,4-7 1-15,7-9 0 16,5-2 0-16,-1-11 0 15,5-6-1-15,-5-15 0 0,0-1-1 16,-3-6 0-16,-5-3 2 16,1-3 0-16,-4 0-1 15,0-4 0-15,0 6-1 16,0 5 1-16,0 9-2 16,4 5 1-16,3 8 1 15,1 2 1-15,4 3-5 16,7 3 0-16,3 1-5 15,-3-3 0-15,4-7-8 16,0-6 0-16,3-3 7 16,-3-4 1-16</inkml:trace>
  <inkml:trace contextRef="#ctx0" brushRef="#br0" timeOffset="63501.2438">5217 2354 27 0,'-15'0'13'0,"15"-3"8"16,7 3-14-16,5 0-3 16,-1-3 0-16,4-1 0 15,4-2 1-15,8-3-5 0,3-4 0 16,4 4 1-16,0-4 1 15,4-3-4-15,-4 4 1 16,0 2 0-16,-7 1 0 16,-1-1-2-16,-3 7 0 15,-4 3-9-15,-4-3 0 16,-4 3-14-16,-3-3 1 16</inkml:trace>
  <inkml:trace contextRef="#ctx0" brushRef="#br0" timeOffset="63251.2409">5278 1953 30 0,'-4'-3'15'0,"8"3"2"0,-4 0-16 16,3 6 1-16,-3 1 1 16,4 6 0-16,4 2 0 15,-1 10-2-15,4 3 0 16,4 11 0-16,1 5 1 15,-1-3 0-15,4 0 0 16,0-3-4-16,0-1 1 0,0 2-5 16,-4-5 1-16,0 1-2 15,-4-10 1-15,1-6-9 16,-4-3 1-16,-1-4 1 16,-7-12 1-16</inkml:trace>
  <inkml:trace contextRef="#ctx0" brushRef="#br0" timeOffset="66598.4877">1765 4555 16 0,'4'-4'8'0,"-1"4"10"0,1-6-8 0,1 3-5 16,-5 3 0-16,3-7 0 16,1 4 0-16,-4 3-2 15,0 3 1-15,0 4-4 16,-4 2 1-16,1 10 0 16,-2 6 1-16,1-2-2 15,4 5 1-15,4 4-1 16,4-8 0-16,4 2 1 0,3-4 0 15,3-10-1-15,1-5 0 16,4-10 0-16,4-9 0 16,7-11 1-16,-8 4 0 15,-3-6-3-15,-8 0 1 16,-3-1 0-16,-8-2 0 16,-8 6 0-16,-8 3 0 15,-3 0-2-15,0 10 0 16,0-1-4-16,0 10 1 15,-1-3 4-15,1 3 0 16,11 6-8-16,4 1 0 16,0-7-6-16,12 3 0 0,7-10 13 31,7 4 1-31</inkml:trace>
  <inkml:trace contextRef="#ctx0" brushRef="#br0" timeOffset="67037.3715">2235 4308 18 0,'-11'-3'9'0,"18"3"5"16,-7 6-9-16,4-2-2 15,-4 2 0-15,8 7 0 16,-1 5 1-16,1 1-4 0,-1 6 1 15,1 4 1-15,3 0 1 16,0 2-3-16,1-12 0 16,3-3 2-16,0-4 0 15,0-2-3-15,0-10 0 16,-3-13 2-16,-1 0 0 16,-3-5 0-16,-1-11 0 15,-3-2 0-15,-4-1 1 16,0 7 0-16,0 3 1 15,0 6-4-15,0 9 1 16,4 5 0-16,3 2 1 16,1 15-1-16,3 1 0 15,5 7-1-15,3-5 0 0,3-2-1 16,2-3 1-16,-2-1-10 16,4-5 0-16,-3-7-5 15,0-4 0-15,-4-2 6 16,0-10 1-16</inkml:trace>
  <inkml:trace contextRef="#ctx0" brushRef="#br0" timeOffset="67348.9019">2694 4242 16 0,'0'6'8'0,"0"16"3"16,3-12-8-16,1-1-2 15,4 1 0-15,-1 6 3 0,1-3 0 16,-1 2 0-16,-3 4 0 15,-4-6-2-15,0-7 0 16,0-6 3-16,-4 0 0 16,-3 0-3-16,-1-6 1 15,-3-7 0-15,0 3 1 16,-1-8-2-16,1-1 0 16,3-1-1-16,4 5 1 15,8-1 0-15,8-3 0 16,3 0 0-16,4-3 0 15,7 0-3-15,1 6 1 16,-1 0 0-16,-3 4 0 16,-4 6-7-16,0-4 0 0,-4 4-9 15,0 2 1-15,-3 4-10 16,-5 0 0-16</inkml:trace>
  <inkml:trace contextRef="#ctx0" brushRef="#br0" timeOffset="67974.3262">3944 3850 21 0,'0'0'10'0,"4"10"8"0,-4-10-12 0,3-6-2 15,-3 6 1-15,0 0 0 16,0-4 0-16,0 2-4 16,-3-2 0-16,-5-2 0 15,-3 3 1-15,-5 3-1 16,-6 0 0-16,-5 6 0 15,-3 7 0-15,0 2-2 16,-1 4 0-16,5 1 1 16,3 4 0-16,4-4-1 15,7 2 1-15,5-4 0 16,7 2 0-16,4-4 0 16,3-8 1-16,9-1-2 15,3-7 0-15,-1-7-9 16,1-1 1-16,-3-2-3 0,3-9 0 15,-1 0-5-15,-6-3 0 16,-1-4 16-16,-3 4 1 16</inkml:trace>
  <inkml:trace contextRef="#ctx0" brushRef="#br0" timeOffset="68161.8174">3811 3497 24 0,'4'-13'12'0,"3"32"6"0,-3-9-12 15,4 2-5-15,3 7 0 16,1 3 2-16,-1 7 1 16,0 2-1-16,1 7 1 0,-1 3-4 15,4 0 1-15,-3-3-2 16,-1 0 1-16,0 0 0 16,-3-3 0-16,-1-7-5 15,1-12 1-15,3-3-9 16,0-4 1-16,1-9-9 15,0-13 1-15</inkml:trace>
  <inkml:trace contextRef="#ctx0" brushRef="#br0" timeOffset="68528.8566">4042 3497 32 0,'-7'-7'16'0,"3"5"3"0,4 2-17 0,0 6-6 16,0 0 0-16,0-6-9 15,4 6 0-15,-1 1-4 16,1 2 0-16</inkml:trace>
  <inkml:trace contextRef="#ctx0" brushRef="#br0" timeOffset="68396.1961">4175 3676 25 0,'0'16'12'0,"19"26"5"0,-12-30-14 16,1 7-3-16,-1-3 1 15,5-1-4-15,-1 1 0 16,-3 0-3-16,-1-3 1 16,-3-4-14-16,-4-9 0 15,-4-6 18-15,-3 0 0 16</inkml:trace>
  <inkml:trace contextRef="#ctx0" brushRef="#br0" timeOffset="68966.3816">4470 3550 23 0,'-3'-2'11'16,"-1"-5"5"-16,4 7-12 0,-4-3-1 16,0 0 0-16,1 3 1 15,-6-3 0-15,2 0-4 16,-4-1 1-16,-4 4 0 16,0 7 0-16,-4-1 0 15,-1 6 1-15,5 7-2 16,4 1 1-16,4-1 0 15,-1-4 1-15,8 1 0 16,8 3 0-16,3-3-2 16,4-7 1-16,4-6 0 15,0 3 1-15,0-6 0 0,0 0 1 16,-4 4-4-16,0 2 1 16,-3 4 0-16,-5 6 1 15,-3 5-5-15,-4-1 1 16,-4 5-4-16,-7-7 1 15,-9 2-3-15,-2-2 0 16,-1-2-6-16,1-10 1 16,2-2 2-16,5-11 1 15</inkml:trace>
  <inkml:trace contextRef="#ctx0" brushRef="#br0" timeOffset="69466.8753">4569 3516 25 0,'-4'-16'12'0,"15"6"9"0,-3 10-12 16,11-9-2-16,4 3 1 16,10-7-4-16,2 0 0 15,2 4-5-15,-2-3 0 16,-5 5 0-16,-3 1 0 16,-8 12 2-16,-8 13 1 15,-7 3-5-15,-12 4 1 16,-7 2-1-16,-8 4 0 15,0-4-5-15,1-3 1 16,-1-10-6-16,4-11 0 0,8-8 5 16,3-8 1-16,8-7-4 15,8-3 1-15</inkml:trace>
  <inkml:trace contextRef="#ctx0" brushRef="#br0" timeOffset="69216.4071">4618 3522 27 0,'0'3'13'15,"11"7"6"-15,-7-4-14 0,0 9 0 16,3 8 0-16,5 8-3 16,0 11 1-16,3 8-2 15,0 0 1-15,3 4-4 16,-3 0 1-16,1-4-8 15,-1-2 0-15,-7-10 1 16,-1-6 1-16,1-17-13 16,-5-6 1-16,-3-12 16 15,-3-6 0-15</inkml:trace>
  <inkml:trace contextRef="#ctx0" brushRef="#br0" timeOffset="69779.3218">4902 3396 16 0,'4'3'8'0,"11"0"7"15,-15-3-7-15,8 0-1 16,-5 7 1-16,-3-1-6 16,0 7 1-16,4 2-2 15,4 7 0-15,-1-3 1 16,1 0 0-16,4 0 0 0,-1-3 0 16,4-4 2-16,4-6 0 15,0-8-1-15,4-8 1 16,-1-5-4-16,1-1 1 15,-7-3 0-15,-1-6 0 16,-15 2-1-16,-4-5 0 16,-7 3-2-16,-1 6 0 15,-3 7-3-15,0 5 1 16,0 10-4-16,0 1 0 16,-1 4-10-16,5-1 1 15,3 2 2-15,4-6 0 16</inkml:trace>
  <inkml:trace contextRef="#ctx0" brushRef="#br0" timeOffset="70185.5853">5452 3146 34 0,'-12'-9'17'0,"-10"-4"3"16,14 13-17-16,-4 0-3 16,1-6 0-16,-4 0-1 15,0 6 0-15,0 3 2 16,-1 6 1-16,-2 1 0 16,3 5 0-16,0 5-2 0,7-5 0 15,4 4 1-15,4 0 0 16,8 1 0-16,7-8 0 15,-4 0 0-15,4 1 0 16,0 3 0-16,5-3 0 16,-5 5-1-16,-4-2 1 15,-4 6-1-15,-3-3 1 16,-8-3-2-16,1 0 0 16,-5-1-7-16,-3-5 1 15,-4-7-7-15,-5 0 0 16,-2-9-7-16,-1 3 0 15,0-4 20-15,1-5 1 16</inkml:trace>
  <inkml:trace contextRef="#ctx0" brushRef="#br0" timeOffset="70904.8452">5618 3219 22 0,'-15'-10'11'0,"4"1"5"16,7-1-11-16,0 2-1 15,1 1 1-15,-1-2-5 0,-4-1 0 16,1 7 2-16,-1 3 0 15,0 9-1-15,-3 4 0 16,0 6-1-16,-1 0 0 16,5 3 1-16,-1 6 0 15,5-2 2-15,3-5 0 16,3-2 1-16,1-6 0 16,4-3-5-16,-1-10 1 15,1 0 0-15,3-7 0 16,0-2-1-16,1-1 1 15,-1 1 1-15,1 0 0 0,-1-1-3 16,0 7 1 0,0 0 1-16,1 6 1 0,3 4-1 15,0-1 0-15,8 3 0 16,-4-6 0 0,11-13 1-1,0-15 0-15,-3-3 1 16,-4 0 0-16,-4-4 0 15,-4-3 0-15,-3-5-1 16,-5-5 0-16,-3-2-1 16,-4-7 0-16,-4 0 0 15,0 1 0-15,1 18 1 16,-2 10 0-16,1 6-2 16,-3 9 0-16,-1 10 0 0,1 16 1 15,-1 6 0-15,5 6 1 16,3 4-1-16,3 6 1 15,5 0-2-15,3-3 1 16,4-7 0-16,5 1 1 16,-2-1-1-16,5-9 0 15,0-6-4-15,-4-4 1 16,0-6-6-16,-4-3 0 16,-4-3-5-16,-3 0 0 15,-8 3-7-15,0 0 0 16</inkml:trace>
  <inkml:trace contextRef="#ctx0" brushRef="#br0" timeOffset="77595.8683">6281 2960 11 0,'4'3'5'0,"-12"-3"8"0,8 0-5 15,0 0-5-15,0 0 0 16,-3-3 0-16,-1 0 0 16,-4 6 0-16,1 0 0 0,-1 4 0 15,1-1 1-15,-1 4-2 16,5 2 0-1,3 0-1 1,0-2 1-16,0-10 0 16,7 0 0-16,1-3 0 15,-1-4 0-15,1 1 1 16,-1 0 0-16,-3-6-4 16,-4 8 1-16,0-2 1 15,-4 6 1-15,0 6-3 16,1 4 0-16,-1 0 0 15,0-2 1-15,4 2-4 16,0 0 0-16,0-4-22 16,0-6 0-16,8-3 15 0,-5-4 1 15</inkml:trace>
  <inkml:trace contextRef="#ctx0" brushRef="#br0" timeOffset="80989.5664">2807 5182 31 0,'-30'-2'15'0,"26"4"1"0,4 2-15 16,0 5-1-16,0-2 0 15,4 5 0-15,3 4 0 16,1 6 1-16,3 0 0 15,5 4 0-15,-1-8 1 16,4-2 0-16,-1-6 0 16,2-7 0-16,2-6 1 15,1-7-4-15,-1-3 1 32,-2-2-1-32,-1-4 1 0,-4-3 3 0,-4 3 0 15,-4 3 0-15,-3 4 1 0,1 5-4 31,-2 4 0-31,1 6 0 16,7-3 0-16,1 10 0 16,-1 5 0-16,0 10 0 15,0 10 0-15,1-6 0 16,0 2 1-16,-1 1 0 16,0 0 0-16,-3 5-1 15,-5-2 1-15,1 0-2 16,-8-7 1-16,1-2-1 15,-5-5 1-15,-3 2-3 16,0-11 0-16,-5 1-5 16,1-13 1-16,0-6-5 15,4-1 1-15,-1-5-7 16,5-17 0-16,7 1 13 0,11-10 1 16</inkml:trace>
  <inkml:trace contextRef="#ctx0" brushRef="#br0" timeOffset="81364.5736">3220 5230 23 0,'-4'-6'11'0,"23"28"3"0,-11-19-12 16,-1 3-1-16,5 0 0 0,-1 4 0 15,4 0 1-15,0-4 2 16,0-3 0-16,5-3-1 15,-1-6 0-15,-1-4-1 16,5-9 1-16,-4 0-2 16,0-6 1-16,-4 0-1 15,-7 0 0-15,-5-4 0 16,-3 1 0-16,-7 9 0 16,-4 0 0-16,-4 3-3 15,-4 4 0-15,-1 12 2 16,-2 6 0-16,-1 0-2 15,0 6 0-15,4 8 1 16,4-8 0-16,4 8-1 16,7-5 0-16,4 1-5 15,4-3 0-15,7-7-9 16,4-3 0-16,0 0 5 0,5-9 0 16</inkml:trace>
  <inkml:trace contextRef="#ctx0" brushRef="#br0" timeOffset="81817.6421">3534 4870 28 0,'-3'0'14'0,"6"4"4"0,-3-4-15 0,4 6 0 15,4 9 1-15,4 8-2 16,3 1 0-16,0 2-1 16,0 6 0-16,0-4 0 15,0-2 0-15,0-2 0 16,0-1 0-16,0-4-1 16,0-13 1-16,5 0-2 15,-1-9 1-15,-4-6-2 16,0-7 1-16,-4-6-2 15,1-6 1-15,-5 2 2 16,1 0 0-16,-4 11 1 16,-4-1 0-16,0 7-2 15,0 9 1-15,3 6 1 0,1 0 1 16,0 7-3-16,3-6 1 16,1 1-1-16,3 5 1 15,5-13-5-15,-5 3 0 16,4-3-7-16,0-12 0 15,0 2-5-15,-4-5 1 16,1-4 13-16,0-1 0 16</inkml:trace>
  <inkml:trace contextRef="#ctx0" brushRef="#br0" timeOffset="82645.7756">3777 4795 17 0,'0'-7'8'0,"-4"10"10"0,4-3-9 15,0 0-4-15,0 0 0 16,0 0-1-16,-4 0 1 15,0 4-1-15,1 2 0 16,3-3-2-16,-4 9 0 16,4 1-2-16,0 6 1 15,4 3-2-15,3 3 1 16,5 1-8-16,-1-7 1 16,1 3-15-16,-1-6 1 15,0-4 9-15,-3-8 0 16</inkml:trace>
  <inkml:trace contextRef="#ctx0" brushRef="#br0" timeOffset="82083.2877">3981 4822 11 0,'4'13'5'0,"12"10"1"0,-9-17-5 0,1 4-1 16,-1-4 1-16,1 0 5 15,-1-3 0-15,-3 0 0 16,-4-3 0-16,0 0-1 16,0 0 1-16,-4-3 1 15,-3-4 1-15,-1-1-4 16,-3-5 1-16,4 0-3 16,-2 0 1-16,2 0-2 15,3 1 0-15,4 0-1 16,8-1 1-16,0 0-1 15,3 3 1-15,0 2-2 16,1-2 0-16,-1 7-8 16,-4 0 0-16,5 0-10 15,-5 3 0-15</inkml:trace>
  <inkml:trace contextRef="#ctx0" brushRef="#br0" timeOffset="79222.91">1223 5668 29 0,'0'-15'14'0,"8"-13"4"16,-4 24-15-16,-4 1 0 16,0-6 1-16,-4-4 0 15,-4 4 1-15,1-1-2 16,-4-6 0-16,-8 4-2 15,-4-1 1-15,0 7-1 0,-3 6 1 16,-1 6-2-16,1 10 0 16,-9 6 0-16,1 0 1 15,8 10-2-15,3 2 1 16,4 11 0-16,8 2 1 16,7 0-2-16,4 4 0 15,19-3 1-15,3-11 0 16,9-6 1-16,7-5 1 15,0-7-8-15,3-10 1 16,5-5-7-16,0-8 0 16,-5-2-13-16,-3-3 1 15,3-7 20-15,1-3 0 0</inkml:trace>
  <inkml:trace contextRef="#ctx0" brushRef="#br0" timeOffset="79629.168">1557 5637 23 0,'-16'-12'11'0,"-10"15"3"16,22-3-13-16,-7 3 0 15,-4 3 0-15,-1 1-2 16,1 5 1-16,4 7 1 15,0 3 1-15,3 9 0 0,5-2 1 16,3-4-1-16,7 1 0 16,12-13 1-16,3-4 0 15,5-6-6-15,0-6 1 16,-1-3-2-16,-3-7 0 16,-4-6 2-16,-4 3 1 15,-4 7 4-15,-7-10 0 16,-4 3 1-16,0-3 0 15,0 10-1-15,0 6 0 16,0 3-4-16,7 3 1 16,2 3-2-16,2 4 1 15,4-2-8-15,4-1 1 16,-1-1-10-16,2 1 0 0,2-10 11 16,1-1 0-16</inkml:trace>
  <inkml:trace contextRef="#ctx0" brushRef="#br0" timeOffset="80004.1653">1898 5451 33 0,'-23'-13'16'0,"1"13"2"15,17 3-17-15,-2 1-1 16,-1-1 1-16,4 3 0 15,1 1 1-15,-1-1-3 16,0 9 1-16,4 4 2 0,8-3 1 16,3 0 0-16,5-3 0 15,2-1-1-15,1-2 0 16,11 3-3-16,-3-4 1 16,-1 3 0-16,-3-2 1 15,-4 3-1-15,-4-1 0 16,-7 4 0-16,-8-3 0 15,-8 2-4-15,-7 5 1 16,-4 1-4-16,0-8 1 16,0 0-5-16,1-7 0 15,2-6-5-15,1-3 0 16,7-3 10-16,12-7 1 0</inkml:trace>
  <inkml:trace contextRef="#ctx0" brushRef="#br0" timeOffset="80270.3357">2178 5170 33 0,'-11'-6'16'0,"15"12"2"16,-1 4-16-16,1 2-2 15,4 4 0-15,3 6 1 16,4 6 0-16,4 8-1 16,0-2 0-16,0 0 0 0,0 8 1 15,0-1-7-15,0-10 0 32,-4 1-10-32,0-4 0 15,-4 1 2-15,-3-17 1 16</inkml:trace>
  <inkml:trace contextRef="#ctx0" brushRef="#br0" timeOffset="80473.4619">2125 5524 37 0,'-8'-19'18'0,"27"12"3"0,-8 4-19 0,9-6 0 16,2-1 1-16,5-5-4 15,0 2 0-15,-1-3-5 16,0 4 1-16,-3 2-2 15,0 4 1-15,-4 3-2 16,0-1 0-16,0-2-12 16,0 3 1-1</inkml:trace>
  <inkml:trace contextRef="#ctx0" brushRef="#br0" timeOffset="83523.469">5001 4545 23 0,'4'6'11'0,"7"-22"9"16,-11 16-13-16,0 0-1 16,0-3 1-16,0 0-4 15,0 0 0-15,-4-3-1 16,-3-4 0-16,-5 7-2 15,-6 0 0-15,-6 3-1 16,-2 3 0-16,-4 6 1 16,-1 7 1-16,1 3-2 15,-1-3 0-15,5 6 0 16,7 4 1-16,8-1-1 16,7-3 1-16,8-3 0 15,7-6 0-15,4-7-5 0,4-6 0 16,0-10 4-16,4-2 0 15,-4-4-3-15,0-4 1 16,-8-4 3-16,-3-5 0 16,-4-5 2-16,-4-1 0 15,-4-13 0-15,0 7 0 16,-4 0 3-16,4 0 0 16,-3 10-2-16,3 5 0 15,4 4-1-15,0 7 0 0,0 8-2 16,8 14 0-16,-1 8-1 15,5 10 1-15,3 10-1 16,0 3 1-16,0 9 1 16,0-6 1-16,1 4-5 15,3-11 1-15,0-5-8 16,3-7 0-16,1-3-7 16,7-16 0-16,5-12 2 15,2 2 1 1</inkml:trace>
  <inkml:trace contextRef="#ctx0" brushRef="#br0" timeOffset="83899.2519">5387 4412 28 0,'-4'-12'14'0,"12"8"7"0,-4 2-15 16,-4 2-4-16,0-10 1 16,-4-3-2-16,0 1 0 15,-7-1 0-15,0 7 0 16,-4 6-2-16,-9 3 1 15,2 13-2-15,-4 13 1 16,2-2 2-16,2 5 0 16,7 0-1-16,4-1 1 15,7-9 0-15,8-3 1 16,11-9-2-16,0-4 1 16,3-9-4-16,-2-3 0 0,3-4 1 15,-4-6 1-15,0-6-1 16,-4-9 1-16,1 6 0 15,-4 2 1-15,-5 11 0 16,1 2 0-16,0 7 1 16,3 16 1-16,1-4-3 15,-1 4 0-15,5 6 0 16,-1-4 0-16,1 1-6 16,3-9 0-16,0-4-4 15,4-6 0-15,-4-7-4 16,0-9 0-16</inkml:trace>
  <inkml:trace contextRef="#ctx0" brushRef="#br0" timeOffset="84149.0845">5542 3936 23 0,'-7'-7'11'0,"-1"-6"3"0,8 20-11 16,0-7-2-16,0 6 1 15,0 4-2-15,0 15 1 16,4-3 2-16,4 7 0 16,-1 5-2-16,1 7 1 15,4 1-2-15,-1 1 1 16,0 8-4-16,-3-7 1 16,-1 1-5-16,1-8 1 0,-1-5-10 15,1-1 1-15,-5-11 7 16,2-8 1-16</inkml:trace>
  <inkml:trace contextRef="#ctx0" brushRef="#br0" timeOffset="84837.8159">5380 4283 30 0,'0'-13'15'0,"18"29"1"16,-6-16-15-16,3-3 1 15,4-4 1-15,7-1-3 16,1-2 1-16,7-3-2 16,1 0 0-16,6-5 2 0,5 5 1 15,2 7-3-15,-6-4 0 16,-3-3 2-16,-6 7 1 16,-3 0-1-16,-3 0 1 15,-4 2-1-15,-4 2 0 16,-4-5-1-16,-3 4 1 15,-1 0 0-15,-7 0 1 16,-4-1-1-16,-4 4 1 16,0-6-2-16,-3 3 0 15,-1 3 0-15,-8 3 1 16,1 3-1-16,-3 4 0 0,-1 6 0 16,3 5 0-16,1 5-1 15,4 5 0-15,3 1 1 16,1-10 0-16,7-3 0 15,4 4 0-15,3-11 0 16,1 0 1-16,-1-12-1 16,4-6 1-16,-2-6-1 15,-2-1 1-15,-3 0 0 16,0-3 0-16,-1-2 0 16,-3 2 1-16,4 6-2 15,0 4 1-15,0 3 1 16,7 6 1-16,4 3-2 15,4 1 1-15,4-4-1 16,3 0 1-16,1 0 0 0,3-3 0 16,-4-3-4-16,-2 0 0 15,-2 0-9-15,-7-4 1 16,0-2-15-16,-7-1 1 16,-5 4 9-16,2-1 0 15</inkml:trace>
  <inkml:trace contextRef="#ctx0" brushRef="#br0" timeOffset="86712.8549">2254 6297 23 0,'4'-3'11'0,"7"13"6"0,-7-4-11 15,-4-6-1-15,0 0 1 16,3 0-1-16,-3 0 0 16,4 3-2-16,-4-3 1 15,0 0-2-15,0-3 1 16,0-3-1-16,0-1 1 16,-7 4-3-16,-1-3 1 15,1 6-2-15,-5-7 0 0,-3 14 2 16,-4-1 0-16,0 13-3 15,-7-4 1-15,-1 11 2 16,8 2 0-16,4 7-2 16,4 6 1-16,7 1-1 15,12-11 0-15,7 0 1 16,3-9 1-16,9-3-2 16,3-15 0-16,0-8-3 15,5-12 1-15,-5-3 3 16,-3 1 0-16,-5-1-1 15,-7-4 1-15,-3 5 1 16,-9-8 1 0,-6 8 0-1,-1 2 0-15,0 3-2 0,4 10 1 16,4 9-1-16,7 4 1 16,5 0 1-16,-1-2 0 15,4 5-2-15,3 0 0 16,9-4-9-16,-5-2 1 15,-2-7-6-15,-2-3 0 16,1-4-5-16,-1 1 0 16,1-1 13-16,4-5 0 15</inkml:trace>
  <inkml:trace contextRef="#ctx0" brushRef="#br0" timeOffset="87056.6231">2849 6256 22 0,'0'-19'11'0,"4"16"7"0,-4 0-10 0,0 3-3 15,-4-3 0-15,-4 3-3 16,1-7 1-16,-8 7-3 16,-1 0 0-16,-3-3 0 15,-3 6 0-15,-1 4 1 16,4-1 0-16,0 7 1 16,4 0 0-16,8 5 1 15,7-2 1-15,7 3-3 16,8 0 1-16,4 0-2 15,8-10 1-15,-1 1 1 16,0 2 0-16,-2-2-2 16,-6-1 1-16,-3 1 0 15,-3-4 0-15,-9 4-1 16,-3-1 0-16,-7 3-5 0,-8-2 1 16,-8-1-1-16,-4 1 0 15,-3-4-6-15,0-2 1 16,7-1-6-16,1-3 0 15,7 0 3-15,11-3 1 16</inkml:trace>
  <inkml:trace contextRef="#ctx0" brushRef="#br0" timeOffset="87994.6213">3728 5884 25 0,'0'-3'12'0,"0"6"4"15,0-3-14-15,-4-3 0 16,0 3 1-16,-3-4-2 15,-1 1 0-15,-7 0 1 16,0 3 0-16,-4 0-1 16,-4 6 1-16,0 4-3 15,1-1 1-15,3 3 1 16,-1 1 1-16,2 3-1 16,-1 3 0-16,8 3-2 0,3 0 0 15,4 10 3-15,4 0 0 16,8-1 0-16,3-12 0 15,0 0 0-15,16-6 0 16,-4-11-2-16,-1 2 1 16,1-16-2-16,0-4 1 15,-4-7 0-15,-4 4 1 16,-4-3-3-16,-3 0 0 16,-5 0 2-16,1 0 0 15,0 6 1-15,0 0 0 16,0 7-1-16,4 9 0 15,-1 7-1-15,4 1 1 0,4 8-1 16,0 0 1-16,1 0 0 16,3 3 0-16,3-10-7 15,-3-2 0-15,1-7-9 16,-5-3 1-16,0-4-2 16,-4-2 0-16</inkml:trace>
  <inkml:trace contextRef="#ctx0" brushRef="#br0" timeOffset="88338.4391">3944 5776 27 0,'-4'-12'13'0,"12"59"2"16,-5-34-13-16,1 3 0 0,4 2 0 16,-1 5 2-16,1-2 0 15,-1 1-3-15,1 1 0 16,0-8 3-16,-4 1 1 15,-1-6-1-15,-3-4 0 16,0-6-4-16,4-6 0 16,0-7 1-16,0-6 0 15,3-3-2-15,1-4 0 16,-1-5 1-16,1 0 0 16,7 6 0-16,-3 5 1 15,-1 17 0-15,0 3 0 16,4 10-1-16,-4 6 0 15,1 2-4-15,-1 8 0 0,1-1-6 16,-1 0 1-16,4-3-9 16,0-9 1-16,0 0 3 15,5-7 0-15</inkml:trace>
  <inkml:trace contextRef="#ctx0" brushRef="#br0" timeOffset="88854.0248">4747 5924 29 0,'-4'23'14'0,"19"-20"9"0,-15-3-15 15,4 0-1-15,4-3 0 16,-1-4-3-16,1-5 0 16,-5-8-2-16,1 2 0 15,-4-4 0-15,-4-13 0 16,1-3-2-16,-5-3 1 16,1-16 0-16,-5 1 0 15,1-8 0-15,3 4 0 16,0 7 0-16,5 5 0 15,3 7-2-15,3 7 0 0,1 8 1 16,0 11 0-16,4 5-1 16,3 10 0-16,4 4 0 15,4 8 1-15,0 7 0 16,8 10 0-16,3-2 0 16,1 12 1-16,-1 5-2 15,0 0 1-15,1-3 0 16,-1-3 0-16,-3-4 0 15,-1-5 0-15,4 2-7 16,1-8 0-16,-9 1-2 16,-3-7 0-16,-3-5-5 15,-5-15 1-15,-11 6-10 16,-11-9 0-16</inkml:trace>
  <inkml:trace contextRef="#ctx0" brushRef="#br0" timeOffset="89057.1354">4705 5668 30 0,'-22'-6'15'0,"22"35"8"0,7-26-15 15,8-3-6-15,4-3 1 16,8-3-2-16,7-4 0 16,4 1-1-16,-1-7 0 15,-2 3-6-15,-1 1 0 16,-4-4-15-16,-7 3 0 15,0-6 7-15,-5 13 0 16</inkml:trace>
  <inkml:trace contextRef="#ctx0" brushRef="#br0" timeOffset="89527.4517">5103 5258 31 0,'4'-3'15'0,"38"0"6"0,-20 0-16 16,13 3 0-16,6 0 0 15,5 6-5-15,3 0 1 16,0 7-1-16,-3 9 1 0,-9 3-2 16,-2 8 1-16,-13-2-1 15,-7 10 1-15,-11 7-2 16,-12-1 0-16,-7-3-7 16,-3 0 1-16,-5-3-7 15,-4-16 1-15,1-9-2 16,3-10 1-16</inkml:trace>
  <inkml:trace contextRef="#ctx0" brushRef="#br0" timeOffset="89291.511">5182 5287 33 0,'-15'0'16'0,"12"19"5"15,10-16-17-15,1 6-3 16,4 14 1-16,3 5-2 16,3 10 0-16,1 0 1 15,4 9 0-15,0-6-1 16,3-3 0-16,-3-3-3 16,0 0 1-16,-8-14-8 15,0-2 1-15,-4-6-17 0,-3-3 0 16,-8-10 25-16,0-10 0 15</inkml:trace>
  <inkml:trace contextRef="#ctx0" brushRef="#br0" timeOffset="90277.4544">5596 5088 39 0,'-27'3'19'0,"8"13"4"0,15-9-21 16,0-5 1-16,4 4 1 15,0-6-4-15,4 4 1 16,8-4 0-16,3-6 0 15,8-4 1-15,10 1 0 16,9-1-1-16,4-9 0 0,3 1 0 16,4-5 0-16,-3 7-2 15,-9 1 1-15,-3-4-2 16,-12 16 0-16,-3-1-6 16,-7 4 1-16,-5 0-16 15,-4 0 1-15,-3 7 4 16,0-4 1-16</inkml:trace>
  <inkml:trace contextRef="#ctx0" brushRef="#br0" timeOffset="89949.3323">5861 5104 27 0,'0'-29'13'0,"8"45"4"0,-5-13-15 0,5-3 5 16,-1 7 1-16,1-1-4 16,3 7 1-16,4 9-1 15,1-3 0-15,3 9-3 16,-1 4 0-16,1 2-2 16,1 11 1-16,-2-4-2 15,-3-7 1-15,0 5-4 16,-3-5 0-16,0-6-9 15,-5-6 1-15,-3-6-10 16,-4-6 0-16,0-13 20 16,0-7 1-16</inkml:trace>
  <inkml:trace contextRef="#ctx0" brushRef="#br0" timeOffset="92060.8543">2417 7450 23 0,'7'-17'11'0,"4"8"7"0,-7 6-12 0,0 3-1 15,0-7 1-15,-4-1-3 16,0-2 1-16,0-9 0 16,-4-4 0-16,-4 5-3 15,1 2 0-15,-4 3-1 16,-4 0 0-16,-4 5 0 15,-1 8 1-15,-2 12-1 16,3 7 0-16,0 3-1 16,4 9 0-16,7 5 1 15,4-2 0-15,4 0 1 16,8-2 0-16,8-10-2 0,2-12 1 16,5-7 0-16,-1-3 1 15,2-9-2-15,-6-4 1 16,1 0-2-16,-8-3 1 15,1-8 1-15,-4-5 1 16,-4 13-1-16,-1 3 1 16,-3 1-2-16,4 2 1 15,0 10 0-15,4 10 1 16,7 2-2-16,3 4 1 16,2-3-1-16,2 0 1 15,1-4-5-15,0 4 1 16,0-11-9-16,-5-4 1 0,1-4-6 15,-3-4 0-15,-1-3 12 16,-4-6 1-16</inkml:trace>
  <inkml:trace contextRef="#ctx0" brushRef="#br0" timeOffset="92420.2277">2716 7222 24 0,'8'25'12'0,"7"35"7"16,-7-44-13-16,-1 7 1 15,1 1 0-15,3 2-4 16,0-4 0-16,1-3 0 16,-1-6 0-16,-4-4 0 15,2-6 1-15,-6-6-2 16,1-6 1-16,-4-8-2 0,4-2 0 16,0-15-2-16,-1 0 1 15,1 2 0-15,0-3 0 16,0 6 2-16,-1 5 0 15,1 1-4-15,0 7 0 16,0 7 4-16,-1 5 0 16,1 11-4-16,4 2 0 15,0 7 2-15,3 0 0 16,0 6-3-16,1 4 1 16,-1-4-5-16,0-7 0 15,4-5-6-15,1-7 1 16,6-3-1-16,1-10 1 0,0-2-3 15,0-4 0-15</inkml:trace>
  <inkml:trace contextRef="#ctx0" brushRef="#br0" timeOffset="92889.0027">3235 7102 19 0,'4'-9'9'0,"-4"15"9"16,0-6-10-16,0 0-1 15,0 0 0-15,0 0-3 16,-4-3 1-16,0 0-3 15,-3 0 0-15,-4-1-2 16,-4 1 1-16,-1 3-1 16,1 7 1-16,0 2-2 15,-8 6 1-15,4 8 0 16,4-1 1-16,7 9-1 16,8 1 0-16,4-13-2 0,4 3 1 15,7-6-1-15,4-7 1 31,11-18-6-31,-7-7 1 16,0-6 5-16,-8 0 0 16,-4-7-1-16,-3-2 0 15,-5-10 0-15,-6 3 1 16,-9-12 1-16,-6-1 0 16,-1-2 4-16,-1 1 1 15,2 9-1-15,3 11 1 16,7 10-4-16,4 16 0 15,4 6 1-15,8 22 1 0,3 6 0 16,8 10 1-16,0 3-4 16,8 0 1-16,-1 4-1 15,1-1 0-15,-1-7-6 16,-3-2 0-16,0-3-7 16,-1-10 1-16,-3-4-13 15,0-8 0-15</inkml:trace>
  <inkml:trace contextRef="#ctx0" brushRef="#br0" timeOffset="93498.3861">3807 6840 31 0,'-26'-13'15'0,"22"17"0"0,4-4-16 16,0 12 1-16,4 7 0 15,0 3 3-15,3 7 0 0,5 2-5 16,6-2 1-16,1-1 6 16,4-6 0-16,0-3-3 15,-1-7 1-15,5-8-3 16,0-4 0-16,-5-6 0 16,1-7 1-16,0-9-4 15,-8-1 0-15,0 2 6 16,-11-5 0-16,-4-2-1 15,0-4 1-15,-4 4-4 16,-4 6 1-16,5 6-1 16,3 7 1-16,0 9 0 15,0 6 1-15,3 13-2 16,9 12 0-16,3-2 2 16,-3 6 0-16,6 9-1 15,1 3 1-15,0 4 0 0,-3 15 0 16,-1-6-1-16,-4-3 1 15,-4-7-2-15,-3-3 1 16,-4-5-3-16,-4-11 1 16,-3-5-7-16,-12-5 0 15,-4-8-4-15,-3-7 0 16,-4-9-5-16,-1-13 0 16</inkml:trace>
  <inkml:trace contextRef="#ctx0" brushRef="#br0" timeOffset="94172.5278">4281 6907 17 0,'-4'-4'8'0,"0"4"9"16,4 4-8-16,0-4-7 15,-4 3 0-15,4 3-2 16,0 4 1-16,0-10 1 16,8 6 1-16,-1-4 1 15,1-2 1-15,4 4-2 16,-1-4 1-16,-3-4-3 16,3-2 1-16,-4 0-1 15,5-3 1-15,-5-1-2 16,1-3 0-16,-4 4 0 0,4 0 0 15,-8-4 0-15,0 4 0 16,-4-7 0-16,0 3 0 16,-4-2 1-16,-3-1 0 15,-1-7 0-15,1 4 0 16,-8-2-2-16,0 1 1 16,0 5 0-16,0-1 0 15,1 3 1-15,2 10 0 16,1 0-2-16,4 6 0 15,-1 4 2-15,5 5 0 16,-1 4-2-16,5 9 1 0,3-3-1 16,3 3 1-16,1-2 0 15,4-1 1-15,-1-3-5 16,4-3 1-16,1-1-3 16,-1-3 1-16,5-5-7 15,2-4 1-15,-3-3-7 16,0-3 1-16,5-4 12 15,-5 5 0-15</inkml:trace>
  <inkml:trace contextRef="#ctx0" brushRef="#br0" timeOffset="94515.7785">4436 6594 16 0,'0'-10'8'0,"4"1"3"0,-4 6-7 16,0-1 2-16,0 4 0 16,0 0 1-16,0 0 0 15,0 7-4-15,0 2 0 16,3 4-2-16,2 16 1 16,-1-1-1-16,-1 6 1 15,5-2-2-15,-1 2 0 16,5-5 2-16,-1-4 0 15,4-9-1-15,1-3 0 16,-1-7 1-16,0-2 0 0,0-8 0 16,-4-8 1-16,5-7-4 15,-9-10 1-15,-3-2 0 16,0-1 0-16,-4 4 0 16,0-1 1-16,0 7-3 15,0 9 1-15,0 11 2 16,0 8 0-16,3 3-2 15,5 13 0-15,7 1 2 16,0-2 0-16,1-5-1 16,6 7 1-16,-3-8-2 15,0-9 0-15,0 4-13 16,-4-7 0-16,4-6-14 16,-4 0 0-16,0-7 25 15,4-12 1-15</inkml:trace>
  <inkml:trace contextRef="#ctx0" brushRef="#br0" timeOffset="96297.0534">4982 6442 12 0,'4'-2'6'0,"7"-2"6"0,-11 4-5 0,4-3-3 15,0-6 1-15,-4 9 0 16,0 0 1-16,3 0-3 16,-3 0 1-16,0-7-2 15,0 4 1-15,0 0-2 16,0-1 0-16,0 4 0 15,0 0 1-15,0 0-2 16,0 0 1-16,0 7 0 16,0-1 0-16,0 7-2 15,4 2 0-15,0 8 1 16,3 2 0-16,1 0 0 16,4 1 1-16,-1-1 0 15,4-6 0-15,0 0-2 16,0-10 0-16,1-2 1 0,6-14 0 15,-3-2-1-15,-8-10 0 16,1 0-1-16,-12-3 0 16,0-1 1-16,-4 4 1 15,0 4 0-15,0-4 1 16,4 9-1-16,-3 10 0 16,6 0 0-16,5 3 1 15,-1 7-3-15,5 0 1 16,3 3 1-16,4-1 1 15,-4-3 0-15,0-3 0 16,1-2 0-16,-5-8 1 16,4-2-1-16,-4-3 1 15,-3-3-1-15,-4-5 0 0,-4 1-2 16,0 1 0-16,-4-7-3 16,0 6 0-16,-3-10-5 15,-1 8 0-15,1 12-3 16,3-1 0-16,0 10-1 15,4 4 0-15</inkml:trace>
  <inkml:trace contextRef="#ctx0" brushRef="#br0" timeOffset="96516.2414">5444 6278 16 0,'-4'-12'8'0,"16"43"1"0,-9-18-8 16,5 3-2-16,-1 9 1 15,1-6-3-15,0 3 1 16,0-3-11-16,-5 0 1 16,1-3 11-16,0-7 0 15</inkml:trace>
  <inkml:trace contextRef="#ctx0" brushRef="#br0" timeOffset="96688.1232">5346 6133 39 0,'-20'-3'19'16,"20"13"-3"-16,4-4-21 0,1-4-5 15,-5-2 0-15,7-8-14 16,1 8 0-16</inkml:trace>
  <inkml:trace contextRef="#ctx0" brushRef="#br0" timeOffset="96985.4858">5482 5947 17 0,'-4'-19'8'0,"12"28"5"0,-8-9-9 15,4 7 2-15,3 2 1 16,1 6-4-16,3 8 0 16,0 12 0-16,1 6 0 15,3 3-3-15,0 6 0 16,0 1 0-16,0-3 0 15,0-4-1-15,-3-4 1 16,0-8-6-16,-1-10 1 16,8-9-8-16,-4-7 0 15,0-9-1-15,0 0 0 0</inkml:trace>
  <inkml:trace contextRef="#ctx0" brushRef="#br0" timeOffset="97204.6193">5668 5842 30 0,'-4'6'15'0,"15"4"6"15,-7 3-15-15,7 6-4 16,0 12 1-16,9 8-2 16,2 8 0-16,1 3-1 15,0 7 0-15,0-10 0 16,-1-8 0-16,1 1-4 0,-4-5 0 15,0-6-8-15,0-11 1 16,0 4-13-16,0-19 1 16</inkml:trace>
  <inkml:trace contextRef="#ctx0" brushRef="#br0" timeOffset="98613.3115">2394 8002 23 0,'-4'-9'11'0,"12"21"0"0,-4-3-12 16,-1 4 4-16,5 9 1 16,-1 3-1-16,1 13 0 15,3 6 3-15,5 7 0 16,3 2-3-16,0-1 0 16,-1-2-1-16,-2-3 0 15,-1-9-1-15,-4-9 0 16,1-11 2-16,-1-5 1 0,0-13-4 15,1-3 1-15,-1-7-1 16,-3-12 0-16,-1-10-1 16,1 1 1-16,-1-4-1 15,1 4 1-15,-1 2 0 16,1 1 1-16,4 9-2 16,-1 4 1-16,0 5 1 15,4 7 0-15,0 9-1 16,9 3 1-16,-2 7-2 15,-3 3 0-15,0 0-5 16,0-3 0-16,0 0-5 16,-4-4 0-16,0-2-6 15,1-4 1-15,-1-9 6 16,3-6 0-16</inkml:trace>
  <inkml:trace contextRef="#ctx0" brushRef="#br0" timeOffset="99191.4629">3137 8160 19 0,'-11'0'9'0,"14"0"7"0,-3 0-10 15,0-4-4-15,0-2 1 0,0 3 0 16,-3 0 1-16,-1-3-2 16,-4 0 0-16,0 6-1 15,-3-7 0-15,-4 4-2 16,0 0 1-16,4 6-1 16,-1 3 1-16,0 10 1 15,1 0 0-15,4 6 0 16,3 6 1-16,4-2-1 15,4-4 0-15,7 3-1 16,5-6 1-16,2-7-2 16,-3-2 0-16,0-4 2 15,0-6 0-15,-3 0-3 16,0-6 1-16,-1-4 2 16,-7-2 0-16,-1-4-1 0,-3 0 0 15,0-2 0-15,-3-2 1 16,-1-2-1-16,0-6 1 15,4 12-2-15,0-3 1 16,4 4 0-16,0 2 0 16,3 3 1-16,4 4 0 15,1 6-2-15,3 9 0 16,0 1 0-16,4 0 1 16,0 2-1-16,4 0 0 15,0 4-6-15,-5-3 1 16,1 0-2-16,-3-4 1 15,-1-6-9-15,0 0 1 0,-4-3 9 16,0-6 1-16</inkml:trace>
  <inkml:trace contextRef="#ctx0" brushRef="#br0" timeOffset="99957.0818">3444 8014 22 0,'-15'-21'11'0,"7"11"5"15,8 10-10-15,0 0-4 16,0-3 0-16,0-1 1 16,0 4 1-16,0 0-1 0,0 0 0 15,4 10 0-15,3 0 0 16,1 8-3-16,3-2 1 15,0 6 0-15,4-2 1 16,1 11-2-16,-1-2 1 16,4-5-1-16,0-1 0 15,0-4 3-15,0-7 0 16,-4-6 1-16,-4-2 0 16,0-4-2-16,1-7 0 15,0-8-2-15,-5-7 0 16,1-4-3-16,-5-2 1 15,1-4-2-15,0 1 0 16,0 5 0-16,-1 1 0 0,-3-3-3 16,4 6 0-16,4 3-6 15,-1 6 1-15,5 0 2 16,-1 4 1-16,1 3-1 16,-1 6 1-16,0-4 9 15,0 10 0-15,5 4 10 16,-1 6 1-16,-4-9 0 15,4 2 0-15,0-3-6 16,1 0 1-16,-1-8-2 16,0 2 1-16,0-7-1 15,0-5 0-15,-4-8-2 16,1 5 1-16,-4-1 0 16,-4 0 1-16,-4 3-2 15,-4 0 1-15,0 5-3 0,-3 1 0 16,-2 10 0-16,-2 7 0 15,0 9-1-15,-4 9 0 16,0 0 2-16,4 4 0 16,3-4-2-16,8 1 1 15,4-4 1-15,3 4 0 16,5-13-1-16,3-4 0 16,0-3-1-16,0-2 0 15,4-4-5-15,0-6 1 16,0-1-7-16,-1 1 0 15,2-3-9-15,6-1 1 16,9 1 13-16,-5 0 1 16</inkml:trace>
  <inkml:trace contextRef="#ctx0" brushRef="#br0" timeOffset="100754.9249">4413 7629 35 0,'12'10'17'0,"26"-10"4"0,-23-3-18 16,4 0-3-16,4-4 1 0,3-9-10 15,4 4 0-15,5-4 4 16,-9 0 0-16,5 0-6 16,-9 0 0-16,1 1-2 15,-8-1 0-15</inkml:trace>
  <inkml:trace contextRef="#ctx0" brushRef="#br0" timeOffset="100677.8113">4565 7348 29 0,'-8'-18'14'0,"8"30"1"16,0-12-15-16,4 6-1 16,0 4 0-16,3 5 3 15,1 14 0-15,8 2-1 16,-1 4 0-16,3 6-1 16,1 7 0-16,4 2-2 15,-4-3 1-15,0-2-8 16,0-11 1-16,-4-5-7 15,-3-11 1-15,-5 2 8 0,-3-4 0 16</inkml:trace>
  <inkml:trace contextRef="#ctx0" brushRef="#br0" timeOffset="101333.0542">4731 7294 22 0,'-3'-8'11'0,"6"45"5"15,1-24-11-15,4 5-4 16,0 11 1-16,3 6 3 16,0 9 1-16,4-3-3 15,-3 0 0-15,3-6-2 16,-3-4 1-16,-1-5-1 0,0-8 1 15,0-2 0-15,1-13 0 16,-1-6-1-16,1-6 1 16,-1-7-3-16,-3-9 1 15,-5-3 0-15,1 5 0 16,0 1-1-16,3 1 1 16,-3 4-1-16,0 8 1 15,4 6-1-15,-5 6 1 16,5 6 0-16,0 4 0 15,0-1 0-15,3 7 0 16,0 1 1-16,4-7 0 16,0-5-1-16,1-1 1 15,-1-14 0-15,4 5 0 0,3-4-1 16,9-11 0-16,-5-5-1 16,-7 3 1-16,-3-3 1 15,-5-10 0-15,-7 4-2 16,-4 3 0-16,-8 0 0 15,1 6 1-15,-2 12 0 16,2 14 0-16,-1 12 0 16,1-3 0-16,3 9 0 15,4-3 0-15,4-3-1 16,0 9 1-16,11-12 1 16,0-4 0-16,0-2-1 15,0-4 1-15,0-3-2 16,0-6 0-16,1 3-7 15,-5-12 1-15,1 6-5 0,-5-4 0 16,-3 4-11-16,3-4 1 16</inkml:trace>
  <inkml:trace contextRef="#ctx0" brushRef="#br0" timeOffset="103443.3608">6925 6120 32 0,'-15'-16'16'0,"15"45"4"0,0-22-15 16,4 5-3-16,-4 0 0 15,8 1 0-15,-1 12 0 16,4 7 1-16,1 0 1 16,-1 2-3-16,1 4 0 15,3-3-2-15,0-1 0 0,0 1 0 16,-4-3 0-16,-7-4-9 15,8 1 0-15,-5-4-8 16,-3-3 1-16,0 3 2 16,0 0 0-16</inkml:trace>
  <inkml:trace contextRef="#ctx0" brushRef="#br0" timeOffset="103833.9811">7247 6874 24 0,'-7'-21'12'0,"-1"40"2"0,4-17-11 15,1-2-2-15,-1 4 1 16,0-1 3-16,0 3 1 16,1 7-5-16,-1 0 0 15,4 0-1-15,4 2 1 16,3 1 1-16,1-3 0 16,3-10 2-16,0 0 1 15,5-3-1-15,3-6 0 0,-8-4-2 16,-4-3 0-16,-3-2-4 15,-8 2 1-15,-3-6-9 16,-1 6 1-16,1 4-18 16,-1 5 0-16,-4 2 18 15,9-2 0-15</inkml:trace>
  <inkml:trace contextRef="#ctx0" brushRef="#br0" timeOffset="105099.5596">7096 6628 6 0,'-4'4'3'0,"8"-4"5"0,-4 0-4 16,0 0 3-16,3 0 0 15,1-4-1-15,0 2 0 32,0-2 4-32,0 1 1 15,0 0-8-15,-4 3 0 16,0 0-2-16,0 0 0 0,4 3 1 15,-4-3 0-15,3 3 1 16,-3-3 0-16,4 6-2 16,0 1 1-16,0-1-1 15,-4-6 0-15,0 0 2 16,0 0 0-16,0 0-1 16,0 0 1-16,0 0 0 15,-4 0 0-15,0-3 0 16,0-3 1-16,1-4-5 15,-5-2 1-15,-4-11-5 16,-3-2 1-16,0-3-9 16,0-4 0-16,4-9-13 15,-5-3 0-15,9 3 13 16,-1 6 0-16</inkml:trace>
  <inkml:trace contextRef="#ctx0" brushRef="#br0" timeOffset="101864.3313">5690 7156 9 0,'8'-19'4'0,"11"-6"9"16,-15 19-5-16,0-4 0 16,3 0 0-16,1-2-5 15,-5-1 1-15,1 0 0 16,-4 1 1-16,-4-1-2 16,-7 4 0-16,0 5-2 15,-4 1 0-15,-5 0-2 16,-2 0 1-16,-1 9 0 15,4 1 1-15,4 2-2 0,0 4 0 16,4-1 1-16,3 4 0 16,4 0 0-16,8 0 0 15,4 0 2-15,3 2 1 16,4-2-2-16,0 0 0 16,4 0 1-16,8 0 0 15,-9-4-2-15,2 1 1 16,-5 6 0-16,-4 3 0 15,-3 0-2-15,-5 0 0 32,-18 16-6-32,0-10 0 15,0-2-6-15,0-16 1 0,0-8-6 16,-4-4 0-16,4-8 14 16,7-6 0-16</inkml:trace>
  <inkml:trace contextRef="#ctx0" brushRef="#br0" timeOffset="102317.4414">5956 7064 14 0,'-4'-12'7'0,"0"8"7"15,4 2-6-15,-4-8-3 16,1 7 1-16,-1 0-2 0,-4-4 0 16,-4 7-2-16,5 3 0 15,-1 4-2-15,-3 6 0 16,4 8 0-16,-5 5 1 16,5 2-2-16,3 4 1 15,4-7 2-15,8-3 0 16,-1-3-2-16,4-6 0 15,1-4 1-15,3-9 0 16,-4-7-2-16,1-1 1 16,3-8-1-16,-8-4 0 15,1 2 2-15,-1-1 0 16,-3 0-2-16,-4 3 1 0,4 4-1 16,-4 8 1-16,0 4 1 15,7 10 1-15,1-1-5 16,0 7 1-16,3-7-2 15,1 1 0-15,-1-7-8 16,0-3 1-16,4-6-7 16,1-4 1-16</inkml:trace>
  <inkml:trace contextRef="#ctx0" brushRef="#br0" timeOffset="103099.1461">6100 6913 18 0,'-4'15'9'0,"15"17"5"0,-7-16-10 16,3 0 1-16,1 2 0 15,-1 2-3-15,1-2 0 16,-1-2 0-16,-2-3 1 16,-1 0 0-16,-1-4 1 15,-3-9-3-15,4-3 1 16,0-3-3-16,0-4 1 15,-1-12 0-15,1 0 0 16,0-7 0-16,3 4 0 16,5-3-2-16,-5 6 0 15,1 6 4-15,0 7 1 16,-1 2-3-16,1 10 0 0,3 7 1 16,-3 3 1-16,-1-1-4 15,4 4 1-15,-3 0 0 16,3-4 1-16,-3-2 1 15,0-1 0-15,-1-3-1 16,1-3 0-16,-1-6 1 16,1 0 1-16,-4-9-2 15,3 2 0-15,1-9 0 16,-1-3 1-16,1-3-1 16,-4 6 1-16,4 0-2 15,-1 3 1-15,1 7 0 16,-5 3 0-16,5 2-1 15,3 11 1-15,0 11 0 16,1-8 0-16,0 6 0 16,-1 0 0-16,4 0 0 0,0-1 0 15,0 4 2-15,4-6 0 16,0-13 1-16,0-3 0 16,-4-4-3-16,4-2 1 15,-4-11 0-15,0 5 0 16,-3-4 1-16,-1 0 1 15,-3-6-3-15,-4 9 1 16,-4-6-2-16,-4 3 1 16,-4 3-4-16,-3 10 1 15,-1 6 0-15,-3 10 0 16,0 2 2-16,4 3 0 16,-1 2-1-16,5 8 0 0,3 0 2 15,4-3 1-15,4 3-1 16,7-6 0-16,1-9 0 15,7 3 0-15,-1-10 0 16,1-3 0-16,12-6-8 16,-5 2 1-16,5 1-3 15,-9 3 0-15,-3-6-11 16,0 2 0-16</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4:59.956"/>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37 482 22 0,'-8'-10'11'0,"-3"14"7"0,7-4-12 0,0 0 0 16,1-4 0-16,-5 2-1 15,8-8 1-15,0 7-2 16,0-6 0-16,8 2-3 16,3 1 1-16,8 0 0 15,3-4 0-15,9 4-1 16,14-7 1-16,8-6-2 15,15-3 1-15,19 0-2 16,12-10 1-16,11-2 0 16,8-7 0-16,6-4-1 15,1 5 1-15,-7 8 0 16,-20 4 0-16,-15-1-1 0,-18 13 0 16,-12-2 2-16,-12 8 0 15,-10 7-6-15,-12 0 1 16,-4 6-12-16,-4-6 1 15,0-1-13-15,1 1 0 16</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5:04.696"/>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27 493 18 0,'-15'-9'9'0,"0"18"6"0,15-9-10 15,0 0-2-15,0 0 1 31,0-3 1-31,0-3 0 16,0 3-3-16,0-4 1 16,0 1-1-16,0 3 0 15,0 3 1-15,0 0 0 16,0 0 1-16,4 6 0 16,0 0-3-16,3 1 1 0,4-1 0 15,8-6 1-15,8-3-1 16,11-7 1-1,7-6-1-15,24-5 0 0,18-8-2 16,7-2 1-16,5-14-2 16,11 7 1-16,3-3 0 15,9-3 0-15,-13 3 0 16,-10 0 1-16,-8 3-1 16,-15 4 0-16,-12 8-2 15,-14 10 0-15,-9 7-3 16,-10 3 0-16,-9 9-9 15,-7 7 0-15,-3 2-17 16,-5 0 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11/17/2015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a:t>
            </a:fld>
            <a:endParaRPr lang="en-US"/>
          </a:p>
        </p:txBody>
      </p:sp>
    </p:spTree>
    <p:extLst>
      <p:ext uri="{BB962C8B-B14F-4D97-AF65-F5344CB8AC3E}">
        <p14:creationId xmlns:p14="http://schemas.microsoft.com/office/powerpoint/2010/main" val="1622558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5</a:t>
            </a:fld>
            <a:endParaRPr lang="en-US"/>
          </a:p>
        </p:txBody>
      </p:sp>
    </p:spTree>
    <p:extLst>
      <p:ext uri="{BB962C8B-B14F-4D97-AF65-F5344CB8AC3E}">
        <p14:creationId xmlns:p14="http://schemas.microsoft.com/office/powerpoint/2010/main" val="2985696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10</a:t>
            </a:fld>
            <a:endParaRPr lang="en-US"/>
          </a:p>
        </p:txBody>
      </p:sp>
    </p:spTree>
    <p:extLst>
      <p:ext uri="{BB962C8B-B14F-4D97-AF65-F5344CB8AC3E}">
        <p14:creationId xmlns:p14="http://schemas.microsoft.com/office/powerpoint/2010/main" val="1969455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16</a:t>
            </a:fld>
            <a:endParaRPr lang="en-US"/>
          </a:p>
        </p:txBody>
      </p:sp>
    </p:spTree>
    <p:extLst>
      <p:ext uri="{BB962C8B-B14F-4D97-AF65-F5344CB8AC3E}">
        <p14:creationId xmlns:p14="http://schemas.microsoft.com/office/powerpoint/2010/main" val="2784279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17</a:t>
            </a:fld>
            <a:endParaRPr lang="en-US"/>
          </a:p>
        </p:txBody>
      </p:sp>
    </p:spTree>
    <p:extLst>
      <p:ext uri="{BB962C8B-B14F-4D97-AF65-F5344CB8AC3E}">
        <p14:creationId xmlns:p14="http://schemas.microsoft.com/office/powerpoint/2010/main" val="914455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12.xml"/><Relationship Id="rId7"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8.xml"/><Relationship Id="rId7" Type="http://schemas.openxmlformats.org/officeDocument/2006/relationships/slideLayout" Target="../slideLayouts/slideLayout3.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3.xml"/><Relationship Id="rId1" Type="http://schemas.openxmlformats.org/officeDocument/2006/relationships/tags" Target="../tags/tag22.xml"/></Relationships>
</file>

<file path=ppt/slides/_rels/slide7.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4.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customXml" Target="../ink/ink1.xml"/><Relationship Id="rId5" Type="http://schemas.openxmlformats.org/officeDocument/2006/relationships/slideLayout" Target="../slideLayouts/slideLayout3.xml"/><Relationship Id="rId4" Type="http://schemas.openxmlformats.org/officeDocument/2006/relationships/tags" Target="../tags/tag27.xml"/></Relationships>
</file>

<file path=ppt/slides/_rels/slide8.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slideLayout" Target="../slideLayouts/slideLayout3.xml"/><Relationship Id="rId4" Type="http://schemas.openxmlformats.org/officeDocument/2006/relationships/tags" Target="../tags/tag34.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image" Target="../media/image6.emf"/><Relationship Id="rId5" Type="http://schemas.openxmlformats.org/officeDocument/2006/relationships/tags" Target="../tags/tag39.xml"/><Relationship Id="rId10" Type="http://schemas.openxmlformats.org/officeDocument/2006/relationships/customXml" Target="../ink/ink2.xml"/><Relationship Id="rId4" Type="http://schemas.openxmlformats.org/officeDocument/2006/relationships/tags" Target="../tags/tag38.xml"/><Relationship Id="rId9"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9.xml"/><Relationship Id="rId1" Type="http://schemas.openxmlformats.org/officeDocument/2006/relationships/tags" Target="../tags/tag48.xml"/></Relationships>
</file>

<file path=ppt/slides/_rels/slide14.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image" Target="../media/image8.emf"/><Relationship Id="rId18" Type="http://schemas.openxmlformats.org/officeDocument/2006/relationships/customXml" Target="../ink/ink7.xml"/><Relationship Id="rId3" Type="http://schemas.openxmlformats.org/officeDocument/2006/relationships/tags" Target="../tags/tag52.xml"/><Relationship Id="rId21" Type="http://schemas.openxmlformats.org/officeDocument/2006/relationships/image" Target="../media/image12.emf"/><Relationship Id="rId7" Type="http://schemas.openxmlformats.org/officeDocument/2006/relationships/tags" Target="../tags/tag56.xml"/><Relationship Id="rId12" Type="http://schemas.openxmlformats.org/officeDocument/2006/relationships/customXml" Target="../ink/ink4.xml"/><Relationship Id="rId17" Type="http://schemas.openxmlformats.org/officeDocument/2006/relationships/image" Target="../media/image10.emf"/><Relationship Id="rId2" Type="http://schemas.openxmlformats.org/officeDocument/2006/relationships/tags" Target="../tags/tag51.xml"/><Relationship Id="rId16" Type="http://schemas.openxmlformats.org/officeDocument/2006/relationships/customXml" Target="../ink/ink6.xml"/><Relationship Id="rId20" Type="http://schemas.openxmlformats.org/officeDocument/2006/relationships/customXml" Target="../ink/ink8.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image" Target="../media/image7.emf"/><Relationship Id="rId5" Type="http://schemas.openxmlformats.org/officeDocument/2006/relationships/tags" Target="../tags/tag54.xml"/><Relationship Id="rId15" Type="http://schemas.openxmlformats.org/officeDocument/2006/relationships/image" Target="../media/image9.emf"/><Relationship Id="rId23" Type="http://schemas.openxmlformats.org/officeDocument/2006/relationships/image" Target="../media/image13.emf"/><Relationship Id="rId10" Type="http://schemas.openxmlformats.org/officeDocument/2006/relationships/customXml" Target="../ink/ink3.xml"/><Relationship Id="rId19" Type="http://schemas.openxmlformats.org/officeDocument/2006/relationships/image" Target="../media/image11.emf"/><Relationship Id="rId4" Type="http://schemas.openxmlformats.org/officeDocument/2006/relationships/tags" Target="../tags/tag53.xml"/><Relationship Id="rId9" Type="http://schemas.openxmlformats.org/officeDocument/2006/relationships/slideLayout" Target="../slideLayouts/slideLayout3.xml"/><Relationship Id="rId14" Type="http://schemas.openxmlformats.org/officeDocument/2006/relationships/customXml" Target="../ink/ink5.xml"/><Relationship Id="rId22" Type="http://schemas.openxmlformats.org/officeDocument/2006/relationships/customXml" Target="../ink/ink9.xml"/></Relationships>
</file>

<file path=ppt/slides/_rels/slide15.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5.png"/><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openxmlformats.org/officeDocument/2006/relationships/tags" Target="../tags/tag67.xml"/></Relationships>
</file>

<file path=ppt/slides/_rels/slide18.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6.jpeg"/><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6.xml"/><Relationship Id="rId7" Type="http://schemas.openxmlformats.org/officeDocument/2006/relationships/slideLayout" Target="../slideLayouts/slideLayout3.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1.xml"/><Relationship Id="rId1" Type="http://schemas.openxmlformats.org/officeDocument/2006/relationships/tags" Target="../tags/tag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949325" y="358775"/>
            <a:ext cx="7707313" cy="488950"/>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955675" y="908049"/>
            <a:ext cx="7700963" cy="3259913"/>
          </a:xfrm>
        </p:spPr>
        <p:txBody>
          <a:bodyPr wrap="square" numCol="1" anchor="t" anchorCtr="0" compatLnSpc="1">
            <a:prstTxWarp prst="textNoShape">
              <a:avLst/>
            </a:prstTxWarp>
            <a:normAutofit fontScale="92500" lnSpcReduction="10000"/>
          </a:bodyPr>
          <a:lstStyle/>
          <a:p>
            <a:pPr marL="0" indent="0">
              <a:buFont typeface="Arial" panose="020B0604020202020204" pitchFamily="34" charset="0"/>
              <a:buNone/>
            </a:pPr>
            <a:r>
              <a:rPr lang="en-US" dirty="0" smtClean="0"/>
              <a:t>Introducing C++ from the Java Programmer’s Perspective</a:t>
            </a:r>
          </a:p>
          <a:p>
            <a:pPr lvl="1"/>
            <a:r>
              <a:rPr lang="en-US" dirty="0" smtClean="0"/>
              <a:t>Absolute value example, continued</a:t>
            </a:r>
          </a:p>
          <a:p>
            <a:pPr lvl="2"/>
            <a:r>
              <a:rPr lang="en-US" dirty="0" smtClean="0"/>
              <a:t>C++ strings and streams</a:t>
            </a:r>
          </a:p>
          <a:p>
            <a:pPr marL="63500" lvl="1" indent="0">
              <a:buNone/>
            </a:pPr>
            <a:endParaRPr lang="en-US" dirty="0"/>
          </a:p>
          <a:p>
            <a:pPr marL="63500" lvl="1" indent="0">
              <a:buNone/>
            </a:pPr>
            <a:r>
              <a:rPr lang="en-US" dirty="0" smtClean="0">
                <a:solidFill>
                  <a:schemeClr val="tx1"/>
                </a:solidFill>
              </a:rPr>
              <a:t>ADTs: Abstract Data Types</a:t>
            </a:r>
          </a:p>
          <a:p>
            <a:pPr lvl="1"/>
            <a:r>
              <a:rPr lang="en-US" dirty="0" smtClean="0"/>
              <a:t>Introduction: What are ADTs?</a:t>
            </a:r>
          </a:p>
          <a:p>
            <a:pPr lvl="1"/>
            <a:r>
              <a:rPr lang="en-US" dirty="0" smtClean="0"/>
              <a:t>Queen safety example</a:t>
            </a:r>
          </a:p>
          <a:p>
            <a:pPr lvl="2"/>
            <a:r>
              <a:rPr lang="en-US" dirty="0" smtClean="0"/>
              <a:t>Grid data structure</a:t>
            </a:r>
          </a:p>
          <a:p>
            <a:pPr lvl="2"/>
            <a:r>
              <a:rPr lang="en-US" dirty="0" smtClean="0"/>
              <a:t>Passing objects by reference</a:t>
            </a:r>
          </a:p>
          <a:p>
            <a:pPr lvl="3"/>
            <a:r>
              <a:rPr lang="en-US" dirty="0" err="1" smtClean="0">
                <a:latin typeface="Consolas" panose="020B0609020204030204" pitchFamily="49" charset="0"/>
                <a:cs typeface="Consolas" panose="020B0609020204030204" pitchFamily="49" charset="0"/>
              </a:rPr>
              <a:t>const</a:t>
            </a:r>
            <a:r>
              <a:rPr lang="en-US" dirty="0" smtClean="0"/>
              <a:t> reference parameters</a:t>
            </a:r>
          </a:p>
          <a:p>
            <a:pPr lvl="2"/>
            <a:r>
              <a:rPr lang="en-US" dirty="0" smtClean="0"/>
              <a:t>Loop over “neighbors” in a grid</a:t>
            </a:r>
          </a:p>
          <a:p>
            <a:pPr marL="344488" lvl="2" indent="0">
              <a:buNone/>
            </a:pPr>
            <a:endParaRPr lang="en-US" dirty="0" smtClean="0"/>
          </a:p>
          <a:p>
            <a:pPr lvl="1"/>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Strings in C++</a:t>
            </a:r>
            <a:endParaRPr lang="en-US" dirty="0"/>
          </a:p>
        </p:txBody>
      </p:sp>
      <p:sp>
        <p:nvSpPr>
          <p:cNvPr id="5" name="Text Placeholder 4"/>
          <p:cNvSpPr>
            <a:spLocks noGrp="1"/>
          </p:cNvSpPr>
          <p:nvPr>
            <p:ph type="body" sz="half" idx="2"/>
            <p:custDataLst>
              <p:tags r:id="rId2"/>
            </p:custDataLst>
          </p:nvPr>
        </p:nvSpPr>
        <p:spPr/>
        <p:txBody>
          <a:bodyPr/>
          <a:lstStyle/>
          <a:p>
            <a:r>
              <a:rPr lang="en-US" dirty="0"/>
              <a:t>String literal vs string class</a:t>
            </a:r>
          </a:p>
          <a:p>
            <a:r>
              <a:rPr lang="en-US" dirty="0"/>
              <a:t>Concatenation</a:t>
            </a:r>
          </a:p>
          <a:p>
            <a:r>
              <a:rPr lang="en-US" dirty="0"/>
              <a:t>String class methods</a:t>
            </a:r>
          </a:p>
          <a:p>
            <a:endParaRPr lang="en-US" dirty="0"/>
          </a:p>
        </p:txBody>
      </p:sp>
      <p:sp>
        <p:nvSpPr>
          <p:cNvPr id="6" name="Picture Placeholder 5"/>
          <p:cNvSpPr>
            <a:spLocks noGrp="1"/>
          </p:cNvSpPr>
          <p:nvPr>
            <p:ph type="pic" sz="quarter" idx="13"/>
            <p:custDataLst>
              <p:tags r:id="rId3"/>
            </p:custDataLst>
          </p:nvPr>
        </p:nvSpPr>
        <p:spPr/>
      </p:sp>
    </p:spTree>
    <p:extLst>
      <p:ext uri="{BB962C8B-B14F-4D97-AF65-F5344CB8AC3E}">
        <p14:creationId xmlns:p14="http://schemas.microsoft.com/office/powerpoint/2010/main" val="3034475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Using </a:t>
            </a:r>
            <a:r>
              <a:rPr lang="en-US" dirty="0" err="1" smtClean="0"/>
              <a:t>cout</a:t>
            </a:r>
            <a:r>
              <a:rPr lang="en-US" dirty="0" smtClean="0"/>
              <a:t> and strings</a:t>
            </a:r>
            <a:endParaRPr lang="en-US" dirty="0"/>
          </a:p>
        </p:txBody>
      </p:sp>
      <p:sp>
        <p:nvSpPr>
          <p:cNvPr id="3" name="Content Placeholder 2"/>
          <p:cNvSpPr>
            <a:spLocks noGrp="1"/>
          </p:cNvSpPr>
          <p:nvPr>
            <p:ph sz="quarter" idx="10"/>
            <p:custDataLst>
              <p:tags r:id="rId2"/>
            </p:custDataLst>
          </p:nvPr>
        </p:nvSpPr>
        <p:spPr>
          <a:xfrm>
            <a:off x="663677" y="1106132"/>
            <a:ext cx="4195917" cy="3786601"/>
          </a:xfrm>
          <a:prstGeom prst="rect">
            <a:avLst/>
          </a:prstGeom>
          <a:ln>
            <a:noFill/>
          </a:ln>
        </p:spPr>
        <p:txBody>
          <a:bodyPr numCol="1">
            <a:noAutofit/>
          </a:bodyPr>
          <a:lstStyle/>
          <a:p>
            <a:pPr marL="205740" indent="0"/>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a:t>
            </a:r>
            <a:r>
              <a:rPr lang="en-US" sz="1600" b="1" cap="none" dirty="0">
                <a:latin typeface="Consolas" panose="020B0609020204030204" pitchFamily="49" charset="0"/>
                <a:cs typeface="Consolas" panose="020B0609020204030204" pitchFamily="49" charset="0"/>
              </a:rPr>
              <a:t>main(){</a:t>
            </a:r>
          </a:p>
          <a:p>
            <a:pPr marL="205740" indent="0"/>
            <a:r>
              <a:rPr lang="en-US" sz="1600" b="1" cap="none" dirty="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n = </a:t>
            </a:r>
            <a:r>
              <a:rPr lang="en-US" sz="1600" b="1" cap="none" dirty="0" err="1" smtClean="0">
                <a:latin typeface="Consolas" panose="020B0609020204030204" pitchFamily="49" charset="0"/>
                <a:cs typeface="Consolas" panose="020B0609020204030204" pitchFamily="49" charset="0"/>
              </a:rPr>
              <a:t>absoluteValue</a:t>
            </a:r>
            <a:r>
              <a:rPr lang="en-US" sz="1600" b="1" cap="none" dirty="0" smtClean="0">
                <a:latin typeface="Consolas" panose="020B0609020204030204" pitchFamily="49" charset="0"/>
                <a:cs typeface="Consolas" panose="020B0609020204030204" pitchFamily="49" charset="0"/>
              </a:rPr>
              <a:t>(-5);</a:t>
            </a:r>
          </a:p>
          <a:p>
            <a:pPr marL="205740" indent="0"/>
            <a:r>
              <a:rPr lang="en-US" sz="1600" b="1" dirty="0" smtClean="0">
                <a:latin typeface="Consolas" panose="020B0609020204030204" pitchFamily="49" charset="0"/>
                <a:cs typeface="Consolas" panose="020B0609020204030204" pitchFamily="49" charset="0"/>
              </a:rPr>
              <a:t>   string s = </a:t>
            </a:r>
            <a:r>
              <a:rPr lang="en-US" sz="1600" b="1" cap="none" dirty="0" smtClean="0">
                <a:latin typeface="Consolas" panose="020B0609020204030204" pitchFamily="49" charset="0"/>
                <a:cs typeface="Consolas" panose="020B0609020204030204" pitchFamily="49" charset="0"/>
              </a:rPr>
              <a:t>"|-5|";</a:t>
            </a:r>
          </a:p>
          <a:p>
            <a:pPr marL="205740" indent="0"/>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  s += </a:t>
            </a:r>
            <a:r>
              <a:rPr lang="en-US" sz="1600" b="1" cap="none" dirty="0" smtClean="0">
                <a:latin typeface="Consolas" panose="020B0609020204030204" pitchFamily="49" charset="0"/>
                <a:cs typeface="Consolas" panose="020B0609020204030204" pitchFamily="49" charset="0"/>
              </a:rPr>
              <a:t>" = ";</a:t>
            </a:r>
            <a:endParaRPr lang="en-US" sz="1600" b="1" dirty="0" smtClean="0">
              <a:latin typeface="Consolas" panose="020B0609020204030204" pitchFamily="49" charset="0"/>
              <a:cs typeface="Consolas" panose="020B0609020204030204" pitchFamily="49" charset="0"/>
            </a:endParaRPr>
          </a:p>
          <a:p>
            <a:pPr marL="205740" indent="0"/>
            <a:r>
              <a:rPr lang="en-US" sz="1600" b="1" cap="none" dirty="0">
                <a:latin typeface="Consolas" panose="020B0609020204030204" pitchFamily="49" charset="0"/>
                <a:cs typeface="Consolas" panose="020B0609020204030204" pitchFamily="49" charset="0"/>
              </a:rPr>
              <a:t> </a:t>
            </a:r>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cout</a:t>
            </a:r>
            <a:r>
              <a:rPr lang="en-US" sz="1600" b="1" cap="none" dirty="0" smtClean="0">
                <a:latin typeface="Consolas" panose="020B0609020204030204" pitchFamily="49" charset="0"/>
                <a:cs typeface="Consolas" panose="020B0609020204030204" pitchFamily="49" charset="0"/>
              </a:rPr>
              <a:t> &lt;&lt; s &lt;&lt; n &lt;&lt; </a:t>
            </a:r>
            <a:r>
              <a:rPr lang="en-US" sz="1600" b="1" cap="none" dirty="0" err="1">
                <a:latin typeface="Consolas" panose="020B0609020204030204" pitchFamily="49" charset="0"/>
                <a:cs typeface="Consolas" panose="020B0609020204030204" pitchFamily="49" charset="0"/>
              </a:rPr>
              <a:t>endl</a:t>
            </a:r>
            <a:r>
              <a:rPr lang="en-US" sz="1600" b="1" cap="none" dirty="0" smtClean="0">
                <a:latin typeface="Consolas" panose="020B0609020204030204" pitchFamily="49" charset="0"/>
                <a:cs typeface="Consolas" panose="020B0609020204030204" pitchFamily="49" charset="0"/>
              </a:rPr>
              <a:t>;</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   return 0;</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a:t>
            </a:r>
            <a:endParaRPr lang="en-US" sz="1600" b="1" dirty="0">
              <a:latin typeface="Consolas" panose="020B0609020204030204" pitchFamily="49" charset="0"/>
              <a:cs typeface="Consolas" panose="020B0609020204030204" pitchFamily="49" charset="0"/>
            </a:endParaRPr>
          </a:p>
          <a:p>
            <a:pPr marL="205740" indent="0"/>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absoluteValue</a:t>
            </a:r>
            <a:r>
              <a:rPr lang="en-US" sz="1600" b="1" cap="none" dirty="0" smtClean="0">
                <a:latin typeface="Consolas" panose="020B0609020204030204" pitchFamily="49" charset="0"/>
                <a:cs typeface="Consolas" panose="020B0609020204030204" pitchFamily="49" charset="0"/>
              </a:rPr>
              <a:t>(</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n) {</a:t>
            </a:r>
          </a:p>
          <a:p>
            <a:pPr marL="205740" indent="0"/>
            <a:r>
              <a:rPr lang="en-US" sz="1600" b="1" cap="none" dirty="0" smtClean="0">
                <a:latin typeface="Consolas" panose="020B0609020204030204" pitchFamily="49" charset="0"/>
                <a:cs typeface="Consolas" panose="020B0609020204030204" pitchFamily="49" charset="0"/>
              </a:rPr>
              <a:t>   if (n&lt;0){</a:t>
            </a:r>
          </a:p>
          <a:p>
            <a:pPr marL="205740" indent="0"/>
            <a:r>
              <a:rPr lang="en-US" sz="1600" b="1" cap="none" dirty="0" smtClean="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n = </a:t>
            </a:r>
            <a:r>
              <a:rPr lang="en-US" sz="1600" b="1" cap="none" dirty="0" smtClean="0">
                <a:latin typeface="Consolas" panose="020B0609020204030204" pitchFamily="49" charset="0"/>
                <a:cs typeface="Consolas" panose="020B0609020204030204" pitchFamily="49" charset="0"/>
              </a:rPr>
              <a:t>-n;</a:t>
            </a:r>
          </a:p>
          <a:p>
            <a:pPr marL="205740" indent="0"/>
            <a:r>
              <a:rPr lang="en-US" sz="1600" b="1" cap="none" dirty="0" smtClean="0">
                <a:latin typeface="Consolas" panose="020B0609020204030204" pitchFamily="49" charset="0"/>
                <a:cs typeface="Consolas" panose="020B0609020204030204" pitchFamily="49" charset="0"/>
              </a:rPr>
              <a:t>   }</a:t>
            </a:r>
          </a:p>
          <a:p>
            <a:pPr marL="205740" indent="0"/>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  return n;</a:t>
            </a:r>
            <a:endParaRPr lang="en-US" sz="1600" b="1" cap="none" dirty="0" smtClean="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a:t>
            </a: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4</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cxnSp>
        <p:nvCxnSpPr>
          <p:cNvPr id="8" name="Straight Connector 7"/>
          <p:cNvCxnSpPr/>
          <p:nvPr>
            <p:custDataLst>
              <p:tags r:id="rId5"/>
            </p:custDataLst>
          </p:nvPr>
        </p:nvCxnSpPr>
        <p:spPr>
          <a:xfrm>
            <a:off x="5110309" y="1114553"/>
            <a:ext cx="29496" cy="3731342"/>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2"/>
          <p:cNvSpPr txBox="1">
            <a:spLocks/>
          </p:cNvSpPr>
          <p:nvPr>
            <p:custDataLst>
              <p:tags r:id="rId6"/>
            </p:custDataLst>
          </p:nvPr>
        </p:nvSpPr>
        <p:spPr>
          <a:xfrm>
            <a:off x="5353652" y="1406568"/>
            <a:ext cx="2905444" cy="2330364"/>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endParaRPr lang="en-US" dirty="0" smtClean="0"/>
          </a:p>
          <a:p>
            <a:pPr marL="0" indent="0"/>
            <a:endParaRPr lang="en-US" dirty="0"/>
          </a:p>
          <a:p>
            <a:pPr marL="285750" indent="-285750">
              <a:buFont typeface="Arial" panose="020B0604020202020204" pitchFamily="34" charset="0"/>
              <a:buChar char="•"/>
            </a:pPr>
            <a:r>
              <a:rPr lang="en-US" dirty="0" smtClean="0"/>
              <a:t>This prints </a:t>
            </a:r>
            <a:r>
              <a:rPr lang="en-US" dirty="0"/>
              <a:t> </a:t>
            </a:r>
            <a:r>
              <a:rPr lang="en-US" dirty="0" smtClean="0">
                <a:cs typeface="Consolas" panose="020B0609020204030204" pitchFamily="49" charset="0"/>
              </a:rPr>
              <a:t>|-5| = 5</a:t>
            </a:r>
          </a:p>
          <a:p>
            <a:pPr marL="285750" indent="-285750">
              <a:buFont typeface="Arial" panose="020B0604020202020204" pitchFamily="34" charset="0"/>
              <a:buChar char="•"/>
            </a:pPr>
            <a:r>
              <a:rPr lang="en-US" dirty="0" smtClean="0">
                <a:cs typeface="Consolas" panose="020B0609020204030204" pitchFamily="49" charset="0"/>
              </a:rPr>
              <a:t>The + operator concatenates strings, and += works in the way you’d expect.</a:t>
            </a:r>
          </a:p>
        </p:txBody>
      </p:sp>
    </p:spTree>
    <p:extLst>
      <p:ext uri="{BB962C8B-B14F-4D97-AF65-F5344CB8AC3E}">
        <p14:creationId xmlns:p14="http://schemas.microsoft.com/office/powerpoint/2010/main" val="3316608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Using </a:t>
            </a:r>
            <a:r>
              <a:rPr lang="en-US" dirty="0" err="1" smtClean="0"/>
              <a:t>cout</a:t>
            </a:r>
            <a:r>
              <a:rPr lang="en-US" dirty="0" smtClean="0"/>
              <a:t> and strings</a:t>
            </a:r>
            <a:endParaRPr lang="en-US" dirty="0"/>
          </a:p>
        </p:txBody>
      </p:sp>
      <p:sp>
        <p:nvSpPr>
          <p:cNvPr id="3" name="Content Placeholder 2"/>
          <p:cNvSpPr>
            <a:spLocks noGrp="1"/>
          </p:cNvSpPr>
          <p:nvPr>
            <p:ph sz="quarter" idx="10"/>
            <p:custDataLst>
              <p:tags r:id="rId2"/>
            </p:custDataLst>
          </p:nvPr>
        </p:nvSpPr>
        <p:spPr>
          <a:xfrm>
            <a:off x="663677" y="1106132"/>
            <a:ext cx="4195917" cy="3786601"/>
          </a:xfrm>
          <a:prstGeom prst="rect">
            <a:avLst/>
          </a:prstGeom>
          <a:ln>
            <a:noFill/>
          </a:ln>
        </p:spPr>
        <p:txBody>
          <a:bodyPr numCol="1">
            <a:noAutofit/>
          </a:bodyPr>
          <a:lstStyle/>
          <a:p>
            <a:pPr marL="205740" indent="0"/>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a:t>
            </a:r>
            <a:r>
              <a:rPr lang="en-US" sz="1600" b="1" cap="none" dirty="0">
                <a:latin typeface="Consolas" panose="020B0609020204030204" pitchFamily="49" charset="0"/>
                <a:cs typeface="Consolas" panose="020B0609020204030204" pitchFamily="49" charset="0"/>
              </a:rPr>
              <a:t>main(){</a:t>
            </a:r>
          </a:p>
          <a:p>
            <a:pPr marL="205740" indent="0"/>
            <a:r>
              <a:rPr lang="en-US" sz="1600" b="1" cap="none" dirty="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n = </a:t>
            </a:r>
            <a:r>
              <a:rPr lang="en-US" sz="1600" b="1" cap="none" dirty="0" err="1" smtClean="0">
                <a:latin typeface="Consolas" panose="020B0609020204030204" pitchFamily="49" charset="0"/>
                <a:cs typeface="Consolas" panose="020B0609020204030204" pitchFamily="49" charset="0"/>
              </a:rPr>
              <a:t>absoluteValue</a:t>
            </a:r>
            <a:r>
              <a:rPr lang="en-US" sz="1600" b="1" cap="none" dirty="0" smtClean="0">
                <a:latin typeface="Consolas" panose="020B0609020204030204" pitchFamily="49" charset="0"/>
                <a:cs typeface="Consolas" panose="020B0609020204030204" pitchFamily="49" charset="0"/>
              </a:rPr>
              <a:t>(-5);</a:t>
            </a:r>
          </a:p>
          <a:p>
            <a:pPr marL="205740" indent="0"/>
            <a:r>
              <a:rPr lang="en-US" sz="1600" b="1" dirty="0" smtClean="0">
                <a:latin typeface="Consolas" panose="020B0609020204030204" pitchFamily="49" charset="0"/>
                <a:cs typeface="Consolas" panose="020B0609020204030204" pitchFamily="49" charset="0"/>
              </a:rPr>
              <a:t>   string s = </a:t>
            </a:r>
            <a:r>
              <a:rPr lang="en-US" sz="1600" b="1" cap="none" dirty="0" smtClean="0">
                <a:latin typeface="Consolas" panose="020B0609020204030204" pitchFamily="49" charset="0"/>
                <a:cs typeface="Consolas" panose="020B0609020204030204" pitchFamily="49" charset="0"/>
              </a:rPr>
              <a:t>"|-5|" + " = ";</a:t>
            </a:r>
            <a:endParaRPr lang="en-US" sz="1600" b="1" dirty="0" smtClean="0">
              <a:latin typeface="Consolas" panose="020B0609020204030204" pitchFamily="49" charset="0"/>
              <a:cs typeface="Consolas" panose="020B0609020204030204" pitchFamily="49" charset="0"/>
            </a:endParaRPr>
          </a:p>
          <a:p>
            <a:pPr marL="205740" indent="0"/>
            <a:r>
              <a:rPr lang="en-US" sz="1600" b="1" cap="none" dirty="0">
                <a:latin typeface="Consolas" panose="020B0609020204030204" pitchFamily="49" charset="0"/>
                <a:cs typeface="Consolas" panose="020B0609020204030204" pitchFamily="49" charset="0"/>
              </a:rPr>
              <a:t> </a:t>
            </a:r>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cout</a:t>
            </a:r>
            <a:r>
              <a:rPr lang="en-US" sz="1600" b="1" cap="none" dirty="0" smtClean="0">
                <a:latin typeface="Consolas" panose="020B0609020204030204" pitchFamily="49" charset="0"/>
                <a:cs typeface="Consolas" panose="020B0609020204030204" pitchFamily="49" charset="0"/>
              </a:rPr>
              <a:t> &lt;&lt; s &lt;&lt; n &lt;&lt; </a:t>
            </a:r>
            <a:r>
              <a:rPr lang="en-US" sz="1600" b="1" cap="none" dirty="0" err="1">
                <a:latin typeface="Consolas" panose="020B0609020204030204" pitchFamily="49" charset="0"/>
                <a:cs typeface="Consolas" panose="020B0609020204030204" pitchFamily="49" charset="0"/>
              </a:rPr>
              <a:t>endl</a:t>
            </a:r>
            <a:r>
              <a:rPr lang="en-US" sz="1600" b="1" cap="none" dirty="0" smtClean="0">
                <a:latin typeface="Consolas" panose="020B0609020204030204" pitchFamily="49" charset="0"/>
                <a:cs typeface="Consolas" panose="020B0609020204030204" pitchFamily="49" charset="0"/>
              </a:rPr>
              <a:t>;</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   return 0;</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a:t>
            </a:r>
          </a:p>
          <a:p>
            <a:pPr marL="205740" indent="0"/>
            <a:endParaRPr lang="en-US" sz="1600" b="1" dirty="0">
              <a:latin typeface="Consolas" panose="020B0609020204030204" pitchFamily="49" charset="0"/>
              <a:cs typeface="Consolas" panose="020B0609020204030204" pitchFamily="49" charset="0"/>
            </a:endParaRPr>
          </a:p>
          <a:p>
            <a:pPr marL="205740" indent="0"/>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absoluteValue</a:t>
            </a:r>
            <a:r>
              <a:rPr lang="en-US" sz="1600" b="1" cap="none" dirty="0" smtClean="0">
                <a:latin typeface="Consolas" panose="020B0609020204030204" pitchFamily="49" charset="0"/>
                <a:cs typeface="Consolas" panose="020B0609020204030204" pitchFamily="49" charset="0"/>
              </a:rPr>
              <a:t>(</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n) {</a:t>
            </a:r>
          </a:p>
          <a:p>
            <a:pPr marL="205740" indent="0"/>
            <a:r>
              <a:rPr lang="en-US" sz="1600" b="1" cap="none" dirty="0" smtClean="0">
                <a:latin typeface="Consolas" panose="020B0609020204030204" pitchFamily="49" charset="0"/>
                <a:cs typeface="Consolas" panose="020B0609020204030204" pitchFamily="49" charset="0"/>
              </a:rPr>
              <a:t>   if (n&lt;0){</a:t>
            </a:r>
          </a:p>
          <a:p>
            <a:pPr marL="205740" indent="0"/>
            <a:r>
              <a:rPr lang="en-US" sz="1600" b="1" cap="none" dirty="0" smtClean="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n = </a:t>
            </a:r>
            <a:r>
              <a:rPr lang="en-US" sz="1600" b="1" cap="none" dirty="0" smtClean="0">
                <a:latin typeface="Consolas" panose="020B0609020204030204" pitchFamily="49" charset="0"/>
                <a:cs typeface="Consolas" panose="020B0609020204030204" pitchFamily="49" charset="0"/>
              </a:rPr>
              <a:t>-n;</a:t>
            </a:r>
          </a:p>
          <a:p>
            <a:pPr marL="205740" indent="0"/>
            <a:r>
              <a:rPr lang="en-US" sz="1600" b="1" cap="none" dirty="0" smtClean="0">
                <a:latin typeface="Consolas" panose="020B0609020204030204" pitchFamily="49" charset="0"/>
                <a:cs typeface="Consolas" panose="020B0609020204030204" pitchFamily="49" charset="0"/>
              </a:rPr>
              <a:t>   }</a:t>
            </a:r>
          </a:p>
          <a:p>
            <a:pPr marL="205740" indent="0"/>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  return n;</a:t>
            </a:r>
            <a:endParaRPr lang="en-US" sz="1600" b="1" cap="none" dirty="0" smtClean="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a:t>
            </a: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5</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cxnSp>
        <p:nvCxnSpPr>
          <p:cNvPr id="8" name="Straight Connector 7"/>
          <p:cNvCxnSpPr/>
          <p:nvPr>
            <p:custDataLst>
              <p:tags r:id="rId5"/>
            </p:custDataLst>
          </p:nvPr>
        </p:nvCxnSpPr>
        <p:spPr>
          <a:xfrm>
            <a:off x="5110309" y="1114553"/>
            <a:ext cx="29496" cy="3731342"/>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2"/>
          <p:cNvSpPr txBox="1">
            <a:spLocks/>
          </p:cNvSpPr>
          <p:nvPr>
            <p:custDataLst>
              <p:tags r:id="rId6"/>
            </p:custDataLst>
          </p:nvPr>
        </p:nvSpPr>
        <p:spPr>
          <a:xfrm>
            <a:off x="5353652" y="1406568"/>
            <a:ext cx="2905444" cy="2330364"/>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dirty="0" smtClean="0"/>
              <a:t>But SURPRISE!…this one doesn’t work.</a:t>
            </a:r>
            <a:endParaRPr lang="en-US" dirty="0" smtClean="0">
              <a:cs typeface="Consolas" panose="020B0609020204030204" pitchFamily="49" charset="0"/>
            </a:endParaRPr>
          </a:p>
        </p:txBody>
      </p:sp>
    </p:spTree>
    <p:extLst>
      <p:ext uri="{BB962C8B-B14F-4D97-AF65-F5344CB8AC3E}">
        <p14:creationId xmlns:p14="http://schemas.microsoft.com/office/powerpoint/2010/main" val="3157271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6275" y="349918"/>
            <a:ext cx="6688392" cy="488024"/>
          </a:xfrm>
        </p:spPr>
        <p:txBody>
          <a:bodyPr>
            <a:noAutofit/>
          </a:bodyPr>
          <a:lstStyle/>
          <a:p>
            <a:r>
              <a:rPr lang="en-US" dirty="0" smtClean="0"/>
              <a:t>C++ string objects and string literals</a:t>
            </a:r>
            <a:endParaRPr lang="en-US" dirty="0"/>
          </a:p>
        </p:txBody>
      </p:sp>
      <p:sp>
        <p:nvSpPr>
          <p:cNvPr id="3" name="Content Placeholder 2"/>
          <p:cNvSpPr>
            <a:spLocks noGrp="1"/>
          </p:cNvSpPr>
          <p:nvPr>
            <p:ph sz="quarter" idx="10"/>
            <p:custDataLst>
              <p:tags r:id="rId2"/>
            </p:custDataLst>
          </p:nvPr>
        </p:nvSpPr>
        <p:spPr>
          <a:xfrm>
            <a:off x="726141" y="1143072"/>
            <a:ext cx="8147271" cy="3759042"/>
          </a:xfrm>
          <a:prstGeom prst="rect">
            <a:avLst/>
          </a:prstGeom>
        </p:spPr>
        <p:txBody>
          <a:bodyPr>
            <a:normAutofit/>
          </a:bodyPr>
          <a:lstStyle/>
          <a:p>
            <a:pPr marL="285750" indent="-285750">
              <a:buFont typeface="Wingdings" panose="05000000000000000000" pitchFamily="2" charset="2"/>
              <a:buChar char="§"/>
            </a:pPr>
            <a:r>
              <a:rPr lang="en-US" dirty="0" smtClean="0"/>
              <a:t>In this class, we will interact with two types of strings:</a:t>
            </a:r>
          </a:p>
          <a:p>
            <a:pPr marL="512763" lvl="2" indent="-285750"/>
            <a:r>
              <a:rPr lang="en-US" dirty="0" smtClean="0"/>
              <a:t>String </a:t>
            </a:r>
            <a:r>
              <a:rPr lang="en-US" u="sng" dirty="0" smtClean="0">
                <a:solidFill>
                  <a:schemeClr val="bg2"/>
                </a:solidFill>
              </a:rPr>
              <a:t>literals</a:t>
            </a:r>
            <a:r>
              <a:rPr lang="en-US" dirty="0" smtClean="0"/>
              <a:t> are just hard-coded string values:</a:t>
            </a:r>
          </a:p>
          <a:p>
            <a:pPr marL="857250" lvl="3" indent="-285750"/>
            <a:r>
              <a:rPr lang="en-US" dirty="0" smtClean="0"/>
              <a:t>"</a:t>
            </a:r>
            <a:r>
              <a:rPr lang="en-US" dirty="0" smtClean="0">
                <a:latin typeface="Consolas" panose="020B0609020204030204" pitchFamily="49" charset="0"/>
                <a:cs typeface="Consolas" panose="020B0609020204030204" pitchFamily="49" charset="0"/>
              </a:rPr>
              <a:t>hello!</a:t>
            </a:r>
            <a:r>
              <a:rPr lang="en-US" dirty="0" smtClean="0"/>
              <a:t>"</a:t>
            </a:r>
            <a:r>
              <a:rPr lang="en-US" dirty="0" smtClean="0">
                <a:latin typeface="Consolas" panose="020B0609020204030204" pitchFamily="49" charset="0"/>
                <a:cs typeface="Consolas" panose="020B0609020204030204" pitchFamily="49" charset="0"/>
              </a:rPr>
              <a:t> </a:t>
            </a:r>
            <a:r>
              <a:rPr lang="en-US" dirty="0" smtClean="0"/>
              <a:t>"</a:t>
            </a:r>
            <a:r>
              <a:rPr lang="en-US" dirty="0" smtClean="0">
                <a:latin typeface="Consolas" panose="020B0609020204030204" pitchFamily="49" charset="0"/>
                <a:cs typeface="Consolas" panose="020B0609020204030204" pitchFamily="49" charset="0"/>
              </a:rPr>
              <a:t>1234</a:t>
            </a:r>
            <a:r>
              <a:rPr lang="en-US" dirty="0" smtClean="0"/>
              <a:t>"</a:t>
            </a:r>
            <a:r>
              <a:rPr lang="en-US" dirty="0" smtClean="0">
                <a:latin typeface="Consolas" panose="020B0609020204030204" pitchFamily="49" charset="0"/>
                <a:cs typeface="Consolas" panose="020B0609020204030204" pitchFamily="49" charset="0"/>
              </a:rPr>
              <a:t> </a:t>
            </a:r>
            <a:r>
              <a:rPr lang="en-US" dirty="0" smtClean="0"/>
              <a:t>"</a:t>
            </a:r>
            <a:r>
              <a:rPr lang="en-US" dirty="0" smtClean="0">
                <a:latin typeface="Consolas" panose="020B0609020204030204" pitchFamily="49" charset="0"/>
                <a:cs typeface="Consolas" panose="020B0609020204030204" pitchFamily="49" charset="0"/>
              </a:rPr>
              <a:t>#</a:t>
            </a:r>
            <a:r>
              <a:rPr lang="en-US" dirty="0" err="1" smtClean="0">
                <a:latin typeface="Consolas" panose="020B0609020204030204" pitchFamily="49" charset="0"/>
                <a:cs typeface="Consolas" panose="020B0609020204030204" pitchFamily="49" charset="0"/>
              </a:rPr>
              <a:t>nailedit</a:t>
            </a:r>
            <a:r>
              <a:rPr lang="en-US" dirty="0" smtClean="0"/>
              <a:t>"</a:t>
            </a:r>
            <a:endParaRPr lang="en-US" dirty="0" smtClean="0">
              <a:latin typeface="Consolas" panose="020B0609020204030204" pitchFamily="49" charset="0"/>
              <a:cs typeface="Consolas" panose="020B0609020204030204" pitchFamily="49" charset="0"/>
            </a:endParaRPr>
          </a:p>
          <a:p>
            <a:pPr marL="857250" lvl="3" indent="-285750"/>
            <a:r>
              <a:rPr lang="en-US" dirty="0" smtClean="0"/>
              <a:t>They have </a:t>
            </a:r>
            <a:r>
              <a:rPr lang="en-US" u="sng" dirty="0" smtClean="0"/>
              <a:t>no methods</a:t>
            </a:r>
            <a:r>
              <a:rPr lang="en-US" dirty="0" smtClean="0"/>
              <a:t> that do things for us</a:t>
            </a:r>
          </a:p>
          <a:p>
            <a:pPr marL="857250" lvl="3" indent="-285750"/>
            <a:r>
              <a:rPr lang="en-US" dirty="0" smtClean="0"/>
              <a:t>Think of them like integer literals: you can’t do </a:t>
            </a:r>
            <a:r>
              <a:rPr lang="en-US" dirty="0" smtClean="0">
                <a:solidFill>
                  <a:schemeClr val="bg2"/>
                </a:solidFill>
                <a:latin typeface="Consolas" panose="020B0609020204030204" pitchFamily="49" charset="0"/>
                <a:cs typeface="Consolas" panose="020B0609020204030204" pitchFamily="49" charset="0"/>
              </a:rPr>
              <a:t>"4.add(5);" //no</a:t>
            </a:r>
          </a:p>
          <a:p>
            <a:pPr marL="857250" lvl="3" indent="-285750"/>
            <a:endParaRPr lang="en-US" dirty="0"/>
          </a:p>
          <a:p>
            <a:pPr marL="512763" lvl="2" indent="-285750"/>
            <a:r>
              <a:rPr lang="en-US" dirty="0" smtClean="0"/>
              <a:t>String </a:t>
            </a:r>
            <a:r>
              <a:rPr lang="en-US" u="sng" dirty="0" smtClean="0">
                <a:solidFill>
                  <a:schemeClr val="bg2"/>
                </a:solidFill>
              </a:rPr>
              <a:t>objects</a:t>
            </a:r>
            <a:r>
              <a:rPr lang="en-US" dirty="0" smtClean="0"/>
              <a:t> are objects with lots of helpful methods and operators:</a:t>
            </a:r>
          </a:p>
          <a:p>
            <a:pPr marL="857250" lvl="3" indent="-285750"/>
            <a:r>
              <a:rPr lang="en-US" dirty="0" smtClean="0">
                <a:latin typeface="Consolas" panose="020B0609020204030204" pitchFamily="49" charset="0"/>
                <a:cs typeface="Consolas" panose="020B0609020204030204" pitchFamily="49" charset="0"/>
              </a:rPr>
              <a:t>string s;</a:t>
            </a:r>
          </a:p>
          <a:p>
            <a:pPr marL="857250" lvl="3" indent="-285750"/>
            <a:r>
              <a:rPr lang="en-US" dirty="0" smtClean="0">
                <a:latin typeface="Consolas" panose="020B0609020204030204" pitchFamily="49" charset="0"/>
                <a:cs typeface="Consolas" panose="020B0609020204030204" pitchFamily="49" charset="0"/>
              </a:rPr>
              <a:t>string piece = </a:t>
            </a:r>
            <a:r>
              <a:rPr lang="en-US" dirty="0" err="1" smtClean="0">
                <a:latin typeface="Consolas" panose="020B0609020204030204" pitchFamily="49" charset="0"/>
                <a:cs typeface="Consolas" panose="020B0609020204030204" pitchFamily="49" charset="0"/>
              </a:rPr>
              <a:t>s.substr</a:t>
            </a:r>
            <a:r>
              <a:rPr lang="en-US" dirty="0" smtClean="0">
                <a:latin typeface="Consolas" panose="020B0609020204030204" pitchFamily="49" charset="0"/>
                <a:cs typeface="Consolas" panose="020B0609020204030204" pitchFamily="49" charset="0"/>
              </a:rPr>
              <a:t>(0,3);</a:t>
            </a:r>
          </a:p>
          <a:p>
            <a:pPr marL="857250" lvl="3" indent="-285750"/>
            <a:r>
              <a:rPr lang="en-US" dirty="0" err="1" smtClean="0">
                <a:latin typeface="Consolas" panose="020B0609020204030204" pitchFamily="49" charset="0"/>
                <a:cs typeface="Consolas" panose="020B0609020204030204" pitchFamily="49" charset="0"/>
              </a:rPr>
              <a:t>s.append</a:t>
            </a:r>
            <a:r>
              <a:rPr lang="en-US" dirty="0" smtClean="0">
                <a:latin typeface="Consolas" panose="020B0609020204030204" pitchFamily="49" charset="0"/>
                <a:cs typeface="Consolas" panose="020B0609020204030204" pitchFamily="49" charset="0"/>
              </a:rPr>
              <a:t>(t); //or, equivalently: s+= t;</a:t>
            </a:r>
          </a:p>
          <a:p>
            <a:pPr marL="571500" lvl="3" indent="0">
              <a:buNone/>
            </a:pPr>
            <a:endParaRPr lang="en-US" dirty="0" smtClean="0"/>
          </a:p>
        </p:txBody>
      </p:sp>
    </p:spTree>
    <p:extLst>
      <p:ext uri="{BB962C8B-B14F-4D97-AF65-F5344CB8AC3E}">
        <p14:creationId xmlns:p14="http://schemas.microsoft.com/office/powerpoint/2010/main" val="3795049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custDataLst>
              <p:tags r:id="rId1"/>
            </p:custDataLst>
          </p:nvPr>
        </p:nvSpPr>
        <p:spPr/>
        <p:txBody>
          <a:bodyPr/>
          <a:lstStyle/>
          <a:p>
            <a:r>
              <a:rPr lang="en-US" dirty="0" smtClean="0"/>
              <a:t>String object member </a:t>
            </a:r>
            <a:r>
              <a:rPr lang="en-US" dirty="0"/>
              <a:t>functions (3.2)</a:t>
            </a:r>
          </a:p>
        </p:txBody>
      </p:sp>
      <p:sp>
        <p:nvSpPr>
          <p:cNvPr id="199683" name="Rectangle 3"/>
          <p:cNvSpPr>
            <a:spLocks noGrp="1" noChangeArrowheads="1"/>
          </p:cNvSpPr>
          <p:nvPr>
            <p:ph type="body" idx="4294967295"/>
            <p:custDataLst>
              <p:tags r:id="rId2"/>
            </p:custDataLst>
          </p:nvPr>
        </p:nvSpPr>
        <p:spPr>
          <a:xfrm>
            <a:off x="1338416" y="1472995"/>
            <a:ext cx="6629400" cy="3886200"/>
          </a:xfrm>
          <a:prstGeom prst="rect">
            <a:avLst/>
          </a:prstGeom>
        </p:spPr>
        <p:txBody>
          <a:bodyPr>
            <a:normAutofit lnSpcReduction="10000"/>
          </a:bodyPr>
          <a:lstStyle/>
          <a:p>
            <a:pPr>
              <a:buFontTx/>
              <a:buNone/>
            </a:pPr>
            <a:endParaRPr lang="en-US" sz="165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endParaRPr lang="en-US" sz="1500" dirty="0">
              <a:latin typeface="Consolas" panose="020B0609020204030204" pitchFamily="49" charset="0"/>
            </a:endParaRPr>
          </a:p>
          <a:p>
            <a:pPr lvl="1">
              <a:lnSpc>
                <a:spcPct val="80000"/>
              </a:lnSpc>
              <a:buFontTx/>
              <a:buNone/>
            </a:pPr>
            <a:r>
              <a:rPr lang="en-US" sz="1500" dirty="0">
                <a:latin typeface="Consolas" panose="020B0609020204030204" pitchFamily="49" charset="0"/>
              </a:rPr>
              <a:t>string name = </a:t>
            </a:r>
            <a:r>
              <a:rPr lang="en-US" sz="1500" dirty="0" smtClean="0">
                <a:latin typeface="Consolas" panose="020B0609020204030204" pitchFamily="49" charset="0"/>
              </a:rPr>
              <a:t>"Donald Knuth";</a:t>
            </a:r>
            <a:endParaRPr lang="en-US" sz="1500" dirty="0">
              <a:latin typeface="Consolas" panose="020B0609020204030204" pitchFamily="49" charset="0"/>
            </a:endParaRPr>
          </a:p>
          <a:p>
            <a:pPr lvl="1">
              <a:lnSpc>
                <a:spcPct val="80000"/>
              </a:lnSpc>
              <a:buFontTx/>
              <a:buNone/>
            </a:pPr>
            <a:r>
              <a:rPr lang="en-US" sz="1500" dirty="0">
                <a:latin typeface="Consolas" panose="020B0609020204030204" pitchFamily="49" charset="0"/>
              </a:rPr>
              <a:t>if (</a:t>
            </a:r>
            <a:r>
              <a:rPr lang="en-US" sz="1500" dirty="0" err="1">
                <a:latin typeface="Consolas" panose="020B0609020204030204" pitchFamily="49" charset="0"/>
              </a:rPr>
              <a:t>name.</a:t>
            </a:r>
            <a:r>
              <a:rPr lang="en-US" sz="1500" b="1" dirty="0" err="1">
                <a:latin typeface="Consolas" panose="020B0609020204030204" pitchFamily="49" charset="0"/>
              </a:rPr>
              <a:t>find</a:t>
            </a:r>
            <a:r>
              <a:rPr lang="en-US" sz="1500" dirty="0" smtClean="0">
                <a:latin typeface="Consolas" panose="020B0609020204030204" pitchFamily="49" charset="0"/>
              </a:rPr>
              <a:t>("</a:t>
            </a:r>
            <a:r>
              <a:rPr lang="en-US" sz="1500" dirty="0" err="1" smtClean="0">
                <a:latin typeface="Consolas" panose="020B0609020204030204" pitchFamily="49" charset="0"/>
              </a:rPr>
              <a:t>Knu</a:t>
            </a:r>
            <a:r>
              <a:rPr lang="en-US" sz="1500" dirty="0" smtClean="0">
                <a:latin typeface="Consolas" panose="020B0609020204030204" pitchFamily="49" charset="0"/>
              </a:rPr>
              <a:t>") </a:t>
            </a:r>
            <a:r>
              <a:rPr lang="en-US" sz="1500" dirty="0">
                <a:latin typeface="Consolas" panose="020B0609020204030204" pitchFamily="49" charset="0"/>
              </a:rPr>
              <a:t>!= string::</a:t>
            </a:r>
            <a:r>
              <a:rPr lang="en-US" sz="1500" dirty="0" err="1">
                <a:latin typeface="Consolas" panose="020B0609020204030204" pitchFamily="49" charset="0"/>
              </a:rPr>
              <a:t>npos</a:t>
            </a:r>
            <a:r>
              <a:rPr lang="en-US" sz="1500" dirty="0">
                <a:latin typeface="Consolas" panose="020B0609020204030204" pitchFamily="49" charset="0"/>
              </a:rPr>
              <a:t>) {</a:t>
            </a:r>
          </a:p>
          <a:p>
            <a:pPr lvl="1">
              <a:lnSpc>
                <a:spcPct val="80000"/>
              </a:lnSpc>
              <a:buFontTx/>
              <a:buNone/>
            </a:pPr>
            <a:r>
              <a:rPr lang="en-US" sz="1500" dirty="0">
                <a:latin typeface="Consolas" panose="020B0609020204030204" pitchFamily="49" charset="0"/>
              </a:rPr>
              <a:t>    </a:t>
            </a:r>
            <a:r>
              <a:rPr lang="en-US" sz="1500" dirty="0" err="1">
                <a:latin typeface="Consolas" panose="020B0609020204030204" pitchFamily="49" charset="0"/>
              </a:rPr>
              <a:t>name.</a:t>
            </a:r>
            <a:r>
              <a:rPr lang="en-US" sz="1500" b="1" dirty="0" err="1">
                <a:latin typeface="Consolas" panose="020B0609020204030204" pitchFamily="49" charset="0"/>
              </a:rPr>
              <a:t>erase</a:t>
            </a:r>
            <a:r>
              <a:rPr lang="en-US" sz="1500" dirty="0">
                <a:latin typeface="Consolas" panose="020B0609020204030204" pitchFamily="49" charset="0"/>
              </a:rPr>
              <a:t>(7, 5);            </a:t>
            </a:r>
            <a:r>
              <a:rPr lang="en-US" sz="1500" dirty="0">
                <a:solidFill>
                  <a:srgbClr val="008000"/>
                </a:solidFill>
                <a:latin typeface="Consolas" panose="020B0609020204030204" pitchFamily="49" charset="0"/>
              </a:rPr>
              <a:t>// </a:t>
            </a:r>
            <a:r>
              <a:rPr lang="en-US" sz="1500" dirty="0" smtClean="0">
                <a:solidFill>
                  <a:srgbClr val="008000"/>
                </a:solidFill>
                <a:latin typeface="Consolas" panose="020B0609020204030204" pitchFamily="49" charset="0"/>
              </a:rPr>
              <a:t>"Donald"</a:t>
            </a:r>
            <a:endParaRPr lang="en-US" sz="1500" dirty="0">
              <a:solidFill>
                <a:srgbClr val="008000"/>
              </a:solidFill>
              <a:latin typeface="Consolas" panose="020B0609020204030204" pitchFamily="49" charset="0"/>
            </a:endParaRPr>
          </a:p>
          <a:p>
            <a:pPr lvl="1">
              <a:lnSpc>
                <a:spcPct val="80000"/>
              </a:lnSpc>
              <a:buFontTx/>
              <a:buNone/>
            </a:pPr>
            <a:r>
              <a:rPr lang="en-US" sz="1500" dirty="0">
                <a:latin typeface="Consolas" panose="020B0609020204030204" pitchFamily="49" charset="0"/>
              </a:rPr>
              <a:t>}</a:t>
            </a:r>
          </a:p>
        </p:txBody>
      </p:sp>
      <p:graphicFrame>
        <p:nvGraphicFramePr>
          <p:cNvPr id="199684" name="Group 4"/>
          <p:cNvGraphicFramePr>
            <a:graphicFrameLocks noGrp="1"/>
          </p:cNvGraphicFramePr>
          <p:nvPr>
            <p:custDataLst>
              <p:tags r:id="rId3"/>
            </p:custDataLst>
          </p:nvPr>
        </p:nvGraphicFramePr>
        <p:xfrm>
          <a:off x="1257300" y="1028700"/>
          <a:ext cx="6634163" cy="3006798"/>
        </p:xfrm>
        <a:graphic>
          <a:graphicData uri="http://schemas.openxmlformats.org/drawingml/2006/table">
            <a:tbl>
              <a:tblPr/>
              <a:tblGrid>
                <a:gridCol w="2800350"/>
                <a:gridCol w="3833813"/>
              </a:tblGrid>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Member function name</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Description</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.append(</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add text to the end of a string</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.compare(</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return -1, 0, or 1 depending on relative ordering</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.erase(</a:t>
                      </a:r>
                      <a:r>
                        <a:rPr kumimoji="0" lang="en-US" sz="1400" b="1" i="1" u="none" strike="noStrike" cap="none" normalizeH="0" baseline="0" smtClean="0">
                          <a:ln>
                            <a:noFill/>
                          </a:ln>
                          <a:solidFill>
                            <a:schemeClr val="tx1"/>
                          </a:solidFill>
                          <a:effectLst/>
                          <a:latin typeface="Consolas" panose="020B0609020204030204" pitchFamily="49" charset="0"/>
                        </a:rPr>
                        <a:t>index</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length</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delete text from a string starting at given index</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1202">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.find(</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.rfind(</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first or last index where the start of </a:t>
                      </a:r>
                      <a:r>
                        <a:rPr kumimoji="0" lang="en-US" sz="1400" b="1" i="1"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str</a:t>
                      </a: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 appears in this string (returns </a:t>
                      </a:r>
                      <a:r>
                        <a:rPr kumimoji="0" lang="en-US" sz="1400" b="0" i="0" u="none" strike="noStrike" cap="none" normalizeH="0" baseline="0" smtClean="0">
                          <a:ln>
                            <a:noFill/>
                          </a:ln>
                          <a:solidFill>
                            <a:schemeClr val="tx1"/>
                          </a:solidFill>
                          <a:effectLst/>
                          <a:latin typeface="Consolas" panose="020B0609020204030204" pitchFamily="49" charset="0"/>
                        </a:rPr>
                        <a:t>string::npos</a:t>
                      </a: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 if not found)</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.insert(</a:t>
                      </a:r>
                      <a:r>
                        <a:rPr kumimoji="0" lang="en-US" sz="1400" b="1" i="1" u="none" strike="noStrike" cap="none" normalizeH="0" baseline="0" smtClean="0">
                          <a:ln>
                            <a:noFill/>
                          </a:ln>
                          <a:solidFill>
                            <a:schemeClr val="tx1"/>
                          </a:solidFill>
                          <a:effectLst/>
                          <a:latin typeface="Consolas" panose="020B0609020204030204" pitchFamily="49" charset="0"/>
                        </a:rPr>
                        <a:t>index</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add text into a string at a given index</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.length()</a:t>
                      </a:r>
                      <a:r>
                        <a:rPr kumimoji="0" lang="en-US" sz="1400" b="0" i="0" u="none" strike="noStrike" cap="none" normalizeH="0" baseline="0" smtClean="0">
                          <a:ln>
                            <a:noFill/>
                          </a:ln>
                          <a:solidFill>
                            <a:schemeClr val="tx1"/>
                          </a:solidFill>
                          <a:effectLst/>
                          <a:latin typeface="Calibri" panose="020F0502020204030204" pitchFamily="34" charset="0"/>
                        </a:rPr>
                        <a:t>  or  </a:t>
                      </a: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.size()</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number of characters in this string</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smtClean="0">
                          <a:ln>
                            <a:noFill/>
                          </a:ln>
                          <a:solidFill>
                            <a:schemeClr val="tx1"/>
                          </a:solidFill>
                          <a:effectLst/>
                          <a:latin typeface="Consolas" panose="020B0609020204030204" pitchFamily="49" charset="0"/>
                        </a:rPr>
                        <a:t>s</a:t>
                      </a:r>
                      <a:r>
                        <a:rPr kumimoji="0" lang="en-US" sz="1400" b="0" i="0" u="none" strike="noStrike" cap="none" normalizeH="0" baseline="0" smtClean="0">
                          <a:ln>
                            <a:noFill/>
                          </a:ln>
                          <a:solidFill>
                            <a:schemeClr val="tx1"/>
                          </a:solidFill>
                          <a:effectLst/>
                          <a:latin typeface="Consolas" panose="020B0609020204030204" pitchFamily="49" charset="0"/>
                        </a:rPr>
                        <a:t>.replace(</a:t>
                      </a:r>
                      <a:r>
                        <a:rPr kumimoji="0" lang="en-US" sz="1400" b="1" i="1" u="none" strike="noStrike" cap="none" normalizeH="0" baseline="0" smtClean="0">
                          <a:ln>
                            <a:noFill/>
                          </a:ln>
                          <a:solidFill>
                            <a:schemeClr val="tx1"/>
                          </a:solidFill>
                          <a:effectLst/>
                          <a:latin typeface="Consolas" panose="020B0609020204030204" pitchFamily="49" charset="0"/>
                        </a:rPr>
                        <a:t>index</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len</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replaces </a:t>
                      </a:r>
                      <a:r>
                        <a:rPr kumimoji="0" lang="en-US" sz="1400" b="0" i="1"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len</a:t>
                      </a: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 chars at given index with new text</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005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err="1" smtClean="0">
                          <a:ln>
                            <a:noFill/>
                          </a:ln>
                          <a:solidFill>
                            <a:schemeClr val="tx1"/>
                          </a:solidFill>
                          <a:effectLst/>
                          <a:latin typeface="Consolas" panose="020B0609020204030204" pitchFamily="49" charset="0"/>
                        </a:rPr>
                        <a:t>s</a:t>
                      </a:r>
                      <a:r>
                        <a:rPr kumimoji="0" lang="en-US" sz="1400" b="0" i="0" u="none" strike="noStrike" cap="none" normalizeH="0" baseline="0" dirty="0" err="1" smtClean="0">
                          <a:ln>
                            <a:noFill/>
                          </a:ln>
                          <a:solidFill>
                            <a:schemeClr val="tx1"/>
                          </a:solidFill>
                          <a:effectLst/>
                          <a:latin typeface="Consolas" panose="020B0609020204030204" pitchFamily="49" charset="0"/>
                        </a:rPr>
                        <a:t>.substr</a:t>
                      </a:r>
                      <a:r>
                        <a:rPr kumimoji="0" lang="en-US" sz="1400" b="0" i="0" u="none" strike="noStrike" cap="none" normalizeH="0" baseline="0" dirty="0" smtClean="0">
                          <a:ln>
                            <a:noFill/>
                          </a:ln>
                          <a:solidFill>
                            <a:schemeClr val="tx1"/>
                          </a:solidFill>
                          <a:effectLst/>
                          <a:latin typeface="Consolas" panose="020B0609020204030204" pitchFamily="49" charset="0"/>
                        </a:rPr>
                        <a:t>(</a:t>
                      </a:r>
                      <a:r>
                        <a:rPr kumimoji="0" lang="en-US" sz="1400" b="1" i="1" u="none" strike="noStrike" cap="none" normalizeH="0" baseline="0" dirty="0" smtClean="0">
                          <a:ln>
                            <a:noFill/>
                          </a:ln>
                          <a:solidFill>
                            <a:schemeClr val="tx1"/>
                          </a:solidFill>
                          <a:effectLst/>
                          <a:latin typeface="Consolas" panose="020B0609020204030204" pitchFamily="49" charset="0"/>
                        </a:rPr>
                        <a:t>start</a:t>
                      </a:r>
                      <a:r>
                        <a:rPr kumimoji="0" lang="en-US" sz="1400" b="0" i="0" u="none" strike="noStrike" cap="none" normalizeH="0" baseline="0" dirty="0" smtClean="0">
                          <a:ln>
                            <a:noFill/>
                          </a:ln>
                          <a:solidFill>
                            <a:schemeClr val="tx1"/>
                          </a:solidFill>
                          <a:effectLst/>
                          <a:latin typeface="Consolas" panose="020B0609020204030204" pitchFamily="49" charset="0"/>
                        </a:rPr>
                        <a:t>, </a:t>
                      </a:r>
                      <a:r>
                        <a:rPr kumimoji="0" lang="en-US" sz="1400" b="1" i="1" u="none" strike="noStrike" cap="none" normalizeH="0" baseline="0" dirty="0" smtClean="0">
                          <a:ln>
                            <a:noFill/>
                          </a:ln>
                          <a:solidFill>
                            <a:schemeClr val="tx1"/>
                          </a:solidFill>
                          <a:effectLst/>
                          <a:latin typeface="Consolas" panose="020B0609020204030204" pitchFamily="49" charset="0"/>
                        </a:rPr>
                        <a:t>length</a:t>
                      </a:r>
                      <a:r>
                        <a:rPr kumimoji="0" lang="en-US" sz="1400" b="0" i="0" u="none" strike="noStrike" cap="none" normalizeH="0" baseline="0" dirty="0" smtClean="0">
                          <a:ln>
                            <a:noFill/>
                          </a:ln>
                          <a:solidFill>
                            <a:schemeClr val="tx1"/>
                          </a:solidFill>
                          <a:effectLst/>
                          <a:latin typeface="Consolas" panose="020B0609020204030204" pitchFamily="49" charset="0"/>
                        </a:rPr>
                        <a:t>)</a:t>
                      </a:r>
                      <a:r>
                        <a:rPr kumimoji="0" lang="en-US" sz="1400" b="0" i="0" u="none" strike="noStrike" cap="none" normalizeH="0" baseline="0" dirty="0" smtClean="0">
                          <a:ln>
                            <a:noFill/>
                          </a:ln>
                          <a:solidFill>
                            <a:schemeClr val="tx1"/>
                          </a:solidFill>
                          <a:effectLst/>
                          <a:latin typeface="Calibri" panose="020F0502020204030204" pitchFamily="34" charset="0"/>
                        </a:rPr>
                        <a:t>  or</a:t>
                      </a:r>
                    </a:p>
                    <a:p>
                      <a:pPr marL="0" marR="0" lvl="0" indent="0" algn="l" defTabSz="914400" rtl="0" eaLnBrk="1" fontAlgn="base" latinLnBrk="0" hangingPunct="1">
                        <a:lnSpc>
                          <a:spcPct val="70000"/>
                        </a:lnSpc>
                        <a:spcBef>
                          <a:spcPct val="20000"/>
                        </a:spcBef>
                        <a:spcAft>
                          <a:spcPct val="0"/>
                        </a:spcAft>
                        <a:buClrTx/>
                        <a:buSzTx/>
                        <a:buFontTx/>
                        <a:buNone/>
                        <a:tabLst/>
                      </a:pPr>
                      <a:r>
                        <a:rPr kumimoji="0" lang="en-US" sz="1400" b="1" i="1" u="none" strike="noStrike" cap="none" normalizeH="0" baseline="0" dirty="0" err="1" smtClean="0">
                          <a:ln>
                            <a:noFill/>
                          </a:ln>
                          <a:solidFill>
                            <a:schemeClr val="tx1"/>
                          </a:solidFill>
                          <a:effectLst/>
                          <a:latin typeface="Consolas" panose="020B0609020204030204" pitchFamily="49" charset="0"/>
                        </a:rPr>
                        <a:t>s</a:t>
                      </a:r>
                      <a:r>
                        <a:rPr kumimoji="0" lang="en-US" sz="1400" b="0" i="0" u="none" strike="noStrike" cap="none" normalizeH="0" baseline="0" dirty="0" err="1" smtClean="0">
                          <a:ln>
                            <a:noFill/>
                          </a:ln>
                          <a:solidFill>
                            <a:schemeClr val="tx1"/>
                          </a:solidFill>
                          <a:effectLst/>
                          <a:latin typeface="Consolas" panose="020B0609020204030204" pitchFamily="49" charset="0"/>
                        </a:rPr>
                        <a:t>.substr</a:t>
                      </a:r>
                      <a:r>
                        <a:rPr kumimoji="0" lang="en-US" sz="1400" b="0" i="0" u="none" strike="noStrike" cap="none" normalizeH="0" baseline="0" dirty="0" smtClean="0">
                          <a:ln>
                            <a:noFill/>
                          </a:ln>
                          <a:solidFill>
                            <a:schemeClr val="tx1"/>
                          </a:solidFill>
                          <a:effectLst/>
                          <a:latin typeface="Consolas" panose="020B0609020204030204" pitchFamily="49" charset="0"/>
                        </a:rPr>
                        <a:t>(</a:t>
                      </a:r>
                      <a:r>
                        <a:rPr kumimoji="0" lang="en-US" sz="1400" b="1" i="1" u="none" strike="noStrike" cap="none" normalizeH="0" baseline="0" dirty="0" smtClean="0">
                          <a:ln>
                            <a:noFill/>
                          </a:ln>
                          <a:solidFill>
                            <a:schemeClr val="tx1"/>
                          </a:solidFill>
                          <a:effectLst/>
                          <a:latin typeface="Consolas" panose="020B0609020204030204" pitchFamily="49" charset="0"/>
                        </a:rPr>
                        <a:t>start</a:t>
                      </a:r>
                      <a:r>
                        <a:rPr kumimoji="0" lang="en-US" sz="1400" b="0" i="0" u="none" strike="noStrike" cap="none" normalizeH="0" baseline="0" dirty="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the next </a:t>
                      </a:r>
                      <a:r>
                        <a:rPr kumimoji="0" lang="en-US" sz="1400" b="0" i="1"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length</a:t>
                      </a: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 characters beginning at </a:t>
                      </a:r>
                      <a:r>
                        <a:rPr kumimoji="0" lang="en-US" sz="1400" b="0" i="1"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start</a:t>
                      </a: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 (inclusive); if </a:t>
                      </a:r>
                      <a:r>
                        <a:rPr kumimoji="0" lang="en-US" sz="1400" b="0" i="1"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length</a:t>
                      </a: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 omitted, grabs till end of string</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4"/>
                </p:custDataLst>
              </p14:nvPr>
            </p14:nvContentPartPr>
            <p14:xfrm>
              <a:off x="2763000" y="4120920"/>
              <a:ext cx="1809360" cy="298080"/>
            </p14:xfrm>
          </p:contentPart>
        </mc:Choice>
        <mc:Fallback xmlns="">
          <p:pic>
            <p:nvPicPr>
              <p:cNvPr id="2" name="Ink 1"/>
              <p:cNvPicPr/>
              <p:nvPr/>
            </p:nvPicPr>
            <p:blipFill>
              <a:blip r:embed="rId7"/>
              <a:stretch>
                <a:fillRect/>
              </a:stretch>
            </p:blipFill>
            <p:spPr>
              <a:xfrm>
                <a:off x="2753640" y="4111560"/>
                <a:ext cx="1828080" cy="316800"/>
              </a:xfrm>
              <a:prstGeom prst="rect">
                <a:avLst/>
              </a:prstGeom>
            </p:spPr>
          </p:pic>
        </mc:Fallback>
      </mc:AlternateContent>
    </p:spTree>
    <p:extLst>
      <p:ext uri="{BB962C8B-B14F-4D97-AF65-F5344CB8AC3E}">
        <p14:creationId xmlns:p14="http://schemas.microsoft.com/office/powerpoint/2010/main" val="314537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07772" y="420661"/>
            <a:ext cx="3080457" cy="549144"/>
          </a:xfrm>
        </p:spPr>
        <p:txBody>
          <a:bodyPr/>
          <a:lstStyle/>
          <a:p>
            <a:r>
              <a:rPr lang="en-US" i="1" dirty="0" smtClean="0"/>
              <a:t>Aside: </a:t>
            </a:r>
            <a:r>
              <a:rPr lang="en-US" dirty="0" smtClean="0"/>
              <a:t>Donald Knuth</a:t>
            </a:r>
            <a:endParaRPr lang="en-US" dirty="0"/>
          </a:p>
        </p:txBody>
      </p:sp>
      <p:sp>
        <p:nvSpPr>
          <p:cNvPr id="3" name="Content Placeholder 2"/>
          <p:cNvSpPr>
            <a:spLocks noGrp="1"/>
          </p:cNvSpPr>
          <p:nvPr>
            <p:ph sz="quarter" idx="10"/>
            <p:custDataLst>
              <p:tags r:id="rId2"/>
            </p:custDataLst>
          </p:nvPr>
        </p:nvSpPr>
        <p:spPr>
          <a:xfrm>
            <a:off x="714673" y="969805"/>
            <a:ext cx="2950015" cy="3759042"/>
          </a:xfrm>
        </p:spPr>
        <p:txBody>
          <a:bodyPr>
            <a:normAutofit/>
          </a:bodyPr>
          <a:lstStyle/>
          <a:p>
            <a:r>
              <a:rPr lang="en-US" dirty="0" smtClean="0"/>
              <a:t>Emeritus (</a:t>
            </a:r>
            <a:r>
              <a:rPr lang="en-US" i="1" dirty="0" smtClean="0"/>
              <a:t>i.e.</a:t>
            </a:r>
            <a:r>
              <a:rPr lang="en-US" dirty="0" smtClean="0"/>
              <a:t>, retired) faculty in our dept.</a:t>
            </a:r>
          </a:p>
          <a:p>
            <a:r>
              <a:rPr lang="en-US" dirty="0" smtClean="0"/>
              <a:t>Legend of computer science</a:t>
            </a:r>
          </a:p>
          <a:p>
            <a:r>
              <a:rPr lang="en-US" dirty="0" smtClean="0"/>
              <a:t>If you’re lucky, you’ll still see him around campus from time to time</a:t>
            </a:r>
          </a:p>
          <a:p>
            <a:endParaRPr lang="en-US" dirty="0"/>
          </a:p>
        </p:txBody>
      </p:sp>
      <p:pic>
        <p:nvPicPr>
          <p:cNvPr id="4" name="Picture 3"/>
          <p:cNvPicPr>
            <a:picLocks noChangeAspect="1"/>
          </p:cNvPicPr>
          <p:nvPr>
            <p:custDataLst>
              <p:tags r:id="rId3"/>
            </p:custDataLst>
          </p:nvPr>
        </p:nvPicPr>
        <p:blipFill>
          <a:blip r:embed="rId5"/>
          <a:stretch>
            <a:fillRect/>
          </a:stretch>
        </p:blipFill>
        <p:spPr>
          <a:xfrm>
            <a:off x="3978905" y="-1429265"/>
            <a:ext cx="5852667" cy="7803556"/>
          </a:xfrm>
          <a:prstGeom prst="rect">
            <a:avLst/>
          </a:prstGeom>
        </p:spPr>
      </p:pic>
    </p:spTree>
    <p:extLst>
      <p:ext uri="{BB962C8B-B14F-4D97-AF65-F5344CB8AC3E}">
        <p14:creationId xmlns:p14="http://schemas.microsoft.com/office/powerpoint/2010/main" val="4098949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6275" y="349918"/>
            <a:ext cx="6688392" cy="488024"/>
          </a:xfrm>
        </p:spPr>
        <p:txBody>
          <a:bodyPr>
            <a:noAutofit/>
          </a:bodyPr>
          <a:lstStyle/>
          <a:p>
            <a:r>
              <a:rPr lang="en-US" dirty="0" smtClean="0"/>
              <a:t>Recap: C++ string objects and string literals</a:t>
            </a:r>
            <a:endParaRPr lang="en-US" dirty="0"/>
          </a:p>
        </p:txBody>
      </p:sp>
      <p:sp>
        <p:nvSpPr>
          <p:cNvPr id="3" name="Content Placeholder 2"/>
          <p:cNvSpPr>
            <a:spLocks noGrp="1"/>
          </p:cNvSpPr>
          <p:nvPr>
            <p:ph sz="quarter" idx="10"/>
            <p:custDataLst>
              <p:tags r:id="rId2"/>
            </p:custDataLst>
          </p:nvPr>
        </p:nvSpPr>
        <p:spPr>
          <a:xfrm>
            <a:off x="605119" y="981635"/>
            <a:ext cx="7558114" cy="3920479"/>
          </a:xfrm>
          <a:prstGeom prst="rect">
            <a:avLst/>
          </a:prstGeom>
        </p:spPr>
        <p:txBody>
          <a:bodyPr>
            <a:normAutofit fontScale="92500" lnSpcReduction="20000"/>
          </a:bodyPr>
          <a:lstStyle/>
          <a:p>
            <a:pPr marL="285750" indent="-285750">
              <a:buFont typeface="Wingdings" panose="05000000000000000000" pitchFamily="2" charset="2"/>
              <a:buChar char="§"/>
            </a:pPr>
            <a:r>
              <a:rPr lang="en-US" dirty="0" smtClean="0"/>
              <a:t>Even though they are different types, you can mix them as long as there is a string object around to be the "brains" of the operation:</a:t>
            </a:r>
          </a:p>
          <a:p>
            <a:pPr marL="512763" lvl="2" indent="-285750"/>
            <a:r>
              <a:rPr lang="en-US" dirty="0" smtClean="0"/>
              <a:t>Yes:</a:t>
            </a:r>
          </a:p>
          <a:p>
            <a:pPr marL="857250" lvl="3" indent="-285750"/>
            <a:r>
              <a:rPr lang="en-US" dirty="0" smtClean="0">
                <a:latin typeface="Consolas" panose="020B0609020204030204" pitchFamily="49" charset="0"/>
                <a:cs typeface="Consolas" panose="020B0609020204030204" pitchFamily="49" charset="0"/>
              </a:rPr>
              <a:t>string s;</a:t>
            </a:r>
          </a:p>
          <a:p>
            <a:pPr marL="857250" lvl="3" indent="-285750"/>
            <a:r>
              <a:rPr lang="en-US" dirty="0" smtClean="0">
                <a:latin typeface="Consolas" panose="020B0609020204030204" pitchFamily="49" charset="0"/>
                <a:cs typeface="Consolas" panose="020B0609020204030204" pitchFamily="49" charset="0"/>
              </a:rPr>
              <a:t>s = </a:t>
            </a:r>
            <a:r>
              <a:rPr lang="en-US" dirty="0" smtClean="0">
                <a:solidFill>
                  <a:schemeClr val="tx1"/>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hello!" 	//string knows how to convert literal</a:t>
            </a:r>
          </a:p>
          <a:p>
            <a:pPr marL="857250" lvl="3" indent="-285750"/>
            <a:r>
              <a:rPr lang="en-US" dirty="0" smtClean="0">
                <a:latin typeface="Consolas" panose="020B0609020204030204" pitchFamily="49" charset="0"/>
                <a:cs typeface="Consolas" panose="020B0609020204030204" pitchFamily="49" charset="0"/>
              </a:rPr>
              <a:t>s = s + "1234"; //string has + defined as concatenation</a:t>
            </a:r>
          </a:p>
          <a:p>
            <a:pPr marL="857250" lvl="3" indent="-285750"/>
            <a:r>
              <a:rPr lang="en-US" dirty="0" smtClean="0">
                <a:latin typeface="Consolas" panose="020B0609020204030204" pitchFamily="49" charset="0"/>
                <a:cs typeface="Consolas" panose="020B0609020204030204" pitchFamily="49" charset="0"/>
              </a:rPr>
              <a:t>char </a:t>
            </a:r>
            <a:r>
              <a:rPr lang="en-US" dirty="0" err="1" smtClean="0">
                <a:latin typeface="Consolas" panose="020B0609020204030204" pitchFamily="49" charset="0"/>
                <a:cs typeface="Consolas" panose="020B0609020204030204" pitchFamily="49" charset="0"/>
              </a:rPr>
              <a:t>ch</a:t>
            </a:r>
            <a:r>
              <a:rPr lang="en-US" dirty="0" smtClean="0">
                <a:latin typeface="Consolas" panose="020B0609020204030204" pitchFamily="49" charset="0"/>
                <a:cs typeface="Consolas" panose="020B0609020204030204" pitchFamily="49" charset="0"/>
              </a:rPr>
              <a:t> = ‘A’; 	//a single ASCII character with </a:t>
            </a:r>
            <a:r>
              <a:rPr lang="en-US" dirty="0" smtClean="0"/>
              <a:t>‘</a:t>
            </a:r>
            <a:r>
              <a:rPr lang="en-US" dirty="0" smtClean="0">
                <a:latin typeface="Consolas" panose="020B0609020204030204" pitchFamily="49" charset="0"/>
                <a:cs typeface="Consolas" panose="020B0609020204030204" pitchFamily="49" charset="0"/>
              </a:rPr>
              <a:t> not "</a:t>
            </a:r>
          </a:p>
          <a:p>
            <a:pPr marL="857250" lvl="3" indent="-285750"/>
            <a:r>
              <a:rPr lang="en-US" dirty="0" smtClean="0">
                <a:latin typeface="Consolas" panose="020B0609020204030204" pitchFamily="49" charset="0"/>
                <a:cs typeface="Consolas" panose="020B0609020204030204" pitchFamily="49" charset="0"/>
              </a:rPr>
              <a:t>s += </a:t>
            </a:r>
            <a:r>
              <a:rPr lang="en-US" dirty="0" err="1" smtClean="0">
                <a:latin typeface="Consolas" panose="020B0609020204030204" pitchFamily="49" charset="0"/>
                <a:cs typeface="Consolas" panose="020B0609020204030204" pitchFamily="49" charset="0"/>
              </a:rPr>
              <a:t>ch</a:t>
            </a:r>
            <a:r>
              <a:rPr lang="en-US" dirty="0" smtClean="0">
                <a:latin typeface="Consolas" panose="020B0609020204030204" pitchFamily="49" charset="0"/>
                <a:cs typeface="Consolas" panose="020B0609020204030204" pitchFamily="49" charset="0"/>
              </a:rPr>
              <a:t>; 		//string knows how to interact with char</a:t>
            </a:r>
          </a:p>
          <a:p>
            <a:pPr marL="857250" lvl="3" indent="-285750"/>
            <a:r>
              <a:rPr lang="en-US" dirty="0" smtClean="0">
                <a:latin typeface="Consolas" panose="020B0609020204030204" pitchFamily="49" charset="0"/>
                <a:cs typeface="Consolas" panose="020B0609020204030204" pitchFamily="49" charset="0"/>
              </a:rPr>
              <a:t>s += ‘A’; 		//and char literal</a:t>
            </a:r>
            <a:endParaRPr lang="en-US" dirty="0" smtClean="0"/>
          </a:p>
          <a:p>
            <a:pPr marL="857250" lvl="3" indent="-285750"/>
            <a:endParaRPr lang="en-US" dirty="0"/>
          </a:p>
          <a:p>
            <a:pPr marL="512763" lvl="2" indent="-285750"/>
            <a:r>
              <a:rPr lang="en-US" dirty="0" smtClean="0"/>
              <a:t>No:</a:t>
            </a:r>
            <a:endParaRPr lang="en-US" dirty="0"/>
          </a:p>
          <a:p>
            <a:pPr marL="857250" lvl="3" indent="-285750"/>
            <a:r>
              <a:rPr lang="en-US" dirty="0" smtClean="0">
                <a:latin typeface="Consolas" panose="020B0609020204030204" pitchFamily="49" charset="0"/>
                <a:cs typeface="Consolas" panose="020B0609020204030204" pitchFamily="49" charset="0"/>
              </a:rPr>
              <a:t>"hello!" + " " + "bye!"; //literal not </a:t>
            </a:r>
            <a:r>
              <a:rPr lang="en-US" dirty="0" smtClean="0"/>
              <a:t>'</a:t>
            </a:r>
            <a:r>
              <a:rPr lang="en-US" dirty="0" smtClean="0">
                <a:latin typeface="Consolas" panose="020B0609020204030204" pitchFamily="49" charset="0"/>
                <a:cs typeface="Consolas" panose="020B0609020204030204" pitchFamily="49" charset="0"/>
              </a:rPr>
              <a:t>smar</a:t>
            </a:r>
            <a:r>
              <a:rPr lang="en-US" dirty="0" smtClean="0"/>
              <a:t>t'</a:t>
            </a:r>
            <a:r>
              <a:rPr lang="en-US" dirty="0" smtClean="0">
                <a:latin typeface="Consolas" panose="020B0609020204030204" pitchFamily="49" charset="0"/>
                <a:cs typeface="Consolas" panose="020B0609020204030204" pitchFamily="49" charset="0"/>
              </a:rPr>
              <a:t> enough to </a:t>
            </a:r>
          </a:p>
          <a:p>
            <a:pPr marL="571500" lvl="3" indent="0">
              <a:buNone/>
            </a:pPr>
            <a:r>
              <a:rPr lang="en-US" dirty="0" smtClean="0">
                <a:latin typeface="Consolas" panose="020B0609020204030204" pitchFamily="49" charset="0"/>
                <a:cs typeface="Consolas" panose="020B0609020204030204" pitchFamily="49" charset="0"/>
              </a:rPr>
              <a:t>						     //do </a:t>
            </a:r>
            <a:r>
              <a:rPr lang="en-US" dirty="0" err="1" smtClean="0">
                <a:latin typeface="Consolas" panose="020B0609020204030204" pitchFamily="49" charset="0"/>
                <a:cs typeface="Consolas" panose="020B0609020204030204" pitchFamily="49" charset="0"/>
              </a:rPr>
              <a:t>concat</a:t>
            </a:r>
            <a:r>
              <a:rPr lang="en-US" dirty="0" smtClean="0">
                <a:latin typeface="Consolas" panose="020B0609020204030204" pitchFamily="49" charset="0"/>
                <a:cs typeface="Consolas" panose="020B0609020204030204" pitchFamily="49" charset="0"/>
              </a:rPr>
              <a:t> with +</a:t>
            </a:r>
          </a:p>
          <a:p>
            <a:pPr marL="857250" lvl="3" indent="-285750"/>
            <a:r>
              <a:rPr lang="en-US" dirty="0" smtClean="0">
                <a:latin typeface="Consolas" panose="020B0609020204030204" pitchFamily="49" charset="0"/>
                <a:cs typeface="Consolas" panose="020B0609020204030204" pitchFamily="49" charset="0"/>
              </a:rPr>
              <a:t>"hello!".</a:t>
            </a:r>
            <a:r>
              <a:rPr lang="en-US" dirty="0" err="1" smtClean="0">
                <a:latin typeface="Consolas" panose="020B0609020204030204" pitchFamily="49" charset="0"/>
                <a:cs typeface="Consolas" panose="020B0609020204030204" pitchFamily="49" charset="0"/>
              </a:rPr>
              <a:t>substr</a:t>
            </a:r>
            <a:r>
              <a:rPr lang="en-US" dirty="0" smtClean="0">
                <a:latin typeface="Consolas" panose="020B0609020204030204" pitchFamily="49" charset="0"/>
                <a:cs typeface="Consolas" panose="020B0609020204030204" pitchFamily="49" charset="0"/>
              </a:rPr>
              <a:t>(0);	     //literal has no methods</a:t>
            </a:r>
          </a:p>
          <a:p>
            <a:pPr marL="571500" lvl="3" indent="0">
              <a:buNone/>
            </a:pPr>
            <a:endParaRPr lang="en-US" dirty="0" smtClean="0"/>
          </a:p>
        </p:txBody>
      </p:sp>
      <p:sp>
        <p:nvSpPr>
          <p:cNvPr id="4" name="&quot;No&quot; Symbol 3"/>
          <p:cNvSpPr/>
          <p:nvPr>
            <p:custDataLst>
              <p:tags r:id="rId3"/>
            </p:custDataLst>
          </p:nvPr>
        </p:nvSpPr>
        <p:spPr>
          <a:xfrm>
            <a:off x="1091452" y="3792071"/>
            <a:ext cx="282388" cy="322729"/>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quot;No&quot; Symbol 4"/>
          <p:cNvSpPr/>
          <p:nvPr>
            <p:custDataLst>
              <p:tags r:id="rId4"/>
            </p:custDataLst>
          </p:nvPr>
        </p:nvSpPr>
        <p:spPr>
          <a:xfrm>
            <a:off x="1098176" y="4245046"/>
            <a:ext cx="282388" cy="322729"/>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63727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Practice: C++ strings</a:t>
            </a:r>
            <a:endParaRPr lang="en-US" dirty="0"/>
          </a:p>
        </p:txBody>
      </p:sp>
      <p:sp>
        <p:nvSpPr>
          <p:cNvPr id="3" name="Content Placeholder 2"/>
          <p:cNvSpPr>
            <a:spLocks noGrp="1"/>
          </p:cNvSpPr>
          <p:nvPr>
            <p:ph sz="quarter" idx="10"/>
            <p:custDataLst>
              <p:tags r:id="rId2"/>
            </p:custDataLst>
          </p:nvPr>
        </p:nvSpPr>
        <p:spPr>
          <a:xfrm>
            <a:off x="484095" y="1283110"/>
            <a:ext cx="4626214" cy="3786601"/>
          </a:xfrm>
          <a:prstGeom prst="rect">
            <a:avLst/>
          </a:prstGeom>
          <a:ln>
            <a:noFill/>
          </a:ln>
        </p:spPr>
        <p:txBody>
          <a:bodyPr numCol="1">
            <a:noAutofit/>
          </a:bodyPr>
          <a:lstStyle/>
          <a:p>
            <a:pPr marL="205740" indent="0"/>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main(){</a:t>
            </a:r>
          </a:p>
          <a:p>
            <a:pPr marL="205740" indent="0"/>
            <a:r>
              <a:rPr lang="en-US" sz="1600" b="1" dirty="0">
                <a:latin typeface="Consolas" panose="020B0609020204030204" pitchFamily="49" charset="0"/>
                <a:cs typeface="Consolas" panose="020B0609020204030204" pitchFamily="49" charset="0"/>
              </a:rPr>
              <a:t>    string s = </a:t>
            </a:r>
            <a:r>
              <a:rPr lang="en-US" sz="1600" b="1" dirty="0" smtClean="0">
                <a:latin typeface="Consolas" panose="020B0609020204030204" pitchFamily="49" charset="0"/>
                <a:cs typeface="Consolas" panose="020B0609020204030204" pitchFamily="49" charset="0"/>
              </a:rPr>
              <a:t>"hello,";</a:t>
            </a:r>
            <a:endParaRPr lang="en-US" sz="1600" b="1" dirty="0">
              <a:latin typeface="Consolas" panose="020B0609020204030204" pitchFamily="49" charset="0"/>
              <a:cs typeface="Consolas" panose="020B0609020204030204" pitchFamily="49" charset="0"/>
            </a:endParaRPr>
          </a:p>
          <a:p>
            <a:pPr marL="205740" indent="0"/>
            <a:r>
              <a:rPr lang="en-US" sz="1600" b="1" dirty="0">
                <a:latin typeface="Consolas" panose="020B0609020204030204" pitchFamily="49" charset="0"/>
                <a:cs typeface="Consolas" panose="020B0609020204030204" pitchFamily="49" charset="0"/>
              </a:rPr>
              <a:t>    s += </a:t>
            </a:r>
            <a:r>
              <a:rPr lang="en-US" sz="1600" b="1" dirty="0" smtClean="0">
                <a:latin typeface="Consolas" panose="020B0609020204030204" pitchFamily="49" charset="0"/>
                <a:cs typeface="Consolas" panose="020B0609020204030204" pitchFamily="49" charset="0"/>
              </a:rPr>
              <a:t>"dolly!";</a:t>
            </a:r>
            <a:endParaRPr lang="en-US" sz="1600" b="1" dirty="0">
              <a:latin typeface="Consolas" panose="020B0609020204030204" pitchFamily="49" charset="0"/>
              <a:cs typeface="Consolas" panose="020B0609020204030204" pitchFamily="49" charset="0"/>
            </a:endParaRPr>
          </a:p>
          <a:p>
            <a:pPr marL="205740" indent="0"/>
            <a:r>
              <a:rPr lang="en-US" sz="1600" b="1" dirty="0">
                <a:latin typeface="Consolas" panose="020B0609020204030204" pitchFamily="49" charset="0"/>
                <a:cs typeface="Consolas" panose="020B0609020204030204" pitchFamily="49" charset="0"/>
              </a:rPr>
              <a:t>    s += s + </a:t>
            </a:r>
            <a:r>
              <a:rPr lang="en-US" sz="1600" b="1" dirty="0" smtClean="0">
                <a:latin typeface="Consolas" panose="020B0609020204030204" pitchFamily="49" charset="0"/>
                <a:cs typeface="Consolas" panose="020B0609020204030204" pitchFamily="49" charset="0"/>
              </a:rPr>
              <a:t>"why," </a:t>
            </a:r>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a:t>
            </a:r>
            <a:r>
              <a:rPr lang="en-US" sz="1600" b="1" dirty="0" err="1" smtClean="0">
                <a:latin typeface="Consolas" panose="020B0609020204030204" pitchFamily="49" charset="0"/>
                <a:cs typeface="Consolas" panose="020B0609020204030204" pitchFamily="49" charset="0"/>
              </a:rPr>
              <a:t>hello,dolly</a:t>
            </a:r>
            <a:r>
              <a:rPr lang="en-US" sz="1600" b="1" dirty="0" smtClean="0">
                <a:latin typeface="Consolas" panose="020B0609020204030204" pitchFamily="49" charset="0"/>
                <a:cs typeface="Consolas" panose="020B0609020204030204" pitchFamily="49" charset="0"/>
              </a:rPr>
              <a:t>!";</a:t>
            </a:r>
            <a:endParaRPr lang="en-US" sz="1600" b="1" dirty="0">
              <a:latin typeface="Consolas" panose="020B0609020204030204" pitchFamily="49" charset="0"/>
              <a:cs typeface="Consolas" panose="020B0609020204030204" pitchFamily="49" charset="0"/>
            </a:endParaRPr>
          </a:p>
          <a:p>
            <a:pPr marL="205740"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s.append</a:t>
            </a:r>
            <a:r>
              <a:rPr lang="en-US" sz="1600" b="1" dirty="0" smtClean="0">
                <a:latin typeface="Consolas" panose="020B0609020204030204" pitchFamily="49" charset="0"/>
                <a:cs typeface="Consolas" panose="020B0609020204030204" pitchFamily="49" charset="0"/>
              </a:rPr>
              <a:t>("hello");</a:t>
            </a:r>
            <a:endParaRPr lang="en-US" sz="1600" b="1" dirty="0">
              <a:latin typeface="Consolas" panose="020B0609020204030204" pitchFamily="49" charset="0"/>
              <a:cs typeface="Consolas" panose="020B0609020204030204" pitchFamily="49" charset="0"/>
            </a:endParaRPr>
          </a:p>
          <a:p>
            <a:pPr marL="205740"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s.append</a:t>
            </a:r>
            <a:r>
              <a:rPr lang="en-US" sz="1600" b="1" dirty="0" smtClean="0">
                <a:latin typeface="Consolas" panose="020B0609020204030204" pitchFamily="49" charset="0"/>
                <a:cs typeface="Consolas" panose="020B0609020204030204" pitchFamily="49" charset="0"/>
              </a:rPr>
              <a:t>("dolly!");</a:t>
            </a:r>
            <a:endParaRPr lang="en-US" sz="1600" b="1" dirty="0">
              <a:latin typeface="Consolas" panose="020B0609020204030204" pitchFamily="49" charset="0"/>
              <a:cs typeface="Consolas" panose="020B0609020204030204" pitchFamily="49" charset="0"/>
            </a:endParaRPr>
          </a:p>
          <a:p>
            <a:pPr marL="205740"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s + '5'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a:t>
            </a:r>
          </a:p>
          <a:p>
            <a:pPr marL="205740"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a:t>
            </a:r>
            <a:r>
              <a:rPr lang="en-US" sz="1600" b="1" dirty="0" smtClean="0">
                <a:latin typeface="Consolas" panose="020B0609020204030204" pitchFamily="49" charset="0"/>
                <a:cs typeface="Consolas" panose="020B0609020204030204" pitchFamily="49" charset="0"/>
              </a:rPr>
              <a:t>"hello" </a:t>
            </a:r>
            <a:r>
              <a:rPr lang="en-US" sz="1600" b="1" dirty="0">
                <a:latin typeface="Consolas" panose="020B0609020204030204" pitchFamily="49" charset="0"/>
                <a:cs typeface="Consolas" panose="020B0609020204030204" pitchFamily="49" charset="0"/>
              </a:rPr>
              <a:t>+ '5'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a:t>
            </a:r>
          </a:p>
          <a:p>
            <a:pPr marL="205740" indent="0"/>
            <a:r>
              <a:rPr lang="en-US" sz="1600" b="1" dirty="0">
                <a:latin typeface="Consolas" panose="020B0609020204030204" pitchFamily="49" charset="0"/>
                <a:cs typeface="Consolas" panose="020B0609020204030204" pitchFamily="49" charset="0"/>
              </a:rPr>
              <a:t>    return 0;</a:t>
            </a:r>
          </a:p>
          <a:p>
            <a:pPr marL="205740" indent="0"/>
            <a:r>
              <a:rPr lang="en-US" sz="1600" b="1" dirty="0">
                <a:latin typeface="Consolas" panose="020B0609020204030204" pitchFamily="49" charset="0"/>
                <a:cs typeface="Consolas" panose="020B0609020204030204" pitchFamily="49" charset="0"/>
              </a:rPr>
              <a:t>}</a:t>
            </a:r>
            <a:endParaRPr lang="en-US" sz="1600" b="1" cap="none" dirty="0" smtClean="0">
              <a:latin typeface="Consolas" panose="020B0609020204030204" pitchFamily="49" charset="0"/>
              <a:cs typeface="Consolas" panose="020B0609020204030204" pitchFamily="49" charset="0"/>
            </a:endParaRP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10</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cxnSp>
        <p:nvCxnSpPr>
          <p:cNvPr id="8" name="Straight Connector 7"/>
          <p:cNvCxnSpPr/>
          <p:nvPr>
            <p:custDataLst>
              <p:tags r:id="rId5"/>
            </p:custDataLst>
          </p:nvPr>
        </p:nvCxnSpPr>
        <p:spPr>
          <a:xfrm>
            <a:off x="5110309" y="1114553"/>
            <a:ext cx="29496" cy="3731342"/>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2"/>
          <p:cNvSpPr txBox="1">
            <a:spLocks/>
          </p:cNvSpPr>
          <p:nvPr>
            <p:custDataLst>
              <p:tags r:id="rId6"/>
            </p:custDataLst>
          </p:nvPr>
        </p:nvSpPr>
        <p:spPr>
          <a:xfrm>
            <a:off x="5353652" y="441723"/>
            <a:ext cx="3440724" cy="4130277"/>
          </a:xfrm>
          <a:prstGeom prst="rect">
            <a:avLst/>
          </a:prstGeom>
        </p:spPr>
        <p:txBody>
          <a:bodyPr vert="horz" lIns="0" tIns="45720" rIns="0" bIns="45720" rtlCol="0">
            <a:normAutofit lnSpcReduction="10000"/>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dirty="0" smtClean="0"/>
              <a:t>How many of these lines would NOT compile?</a:t>
            </a:r>
          </a:p>
          <a:p>
            <a:pPr marL="548640">
              <a:buFont typeface="+mj-lt"/>
              <a:buAutoNum type="alphaUcPeriod"/>
            </a:pPr>
            <a:r>
              <a:rPr lang="en-US" dirty="0" smtClean="0">
                <a:cs typeface="Consolas" panose="020B0609020204030204" pitchFamily="49" charset="0"/>
              </a:rPr>
              <a:t>0</a:t>
            </a:r>
          </a:p>
          <a:p>
            <a:pPr marL="548640">
              <a:buFont typeface="+mj-lt"/>
              <a:buAutoNum type="alphaUcPeriod"/>
            </a:pPr>
            <a:r>
              <a:rPr lang="en-US" dirty="0" smtClean="0">
                <a:cs typeface="Consolas" panose="020B0609020204030204" pitchFamily="49" charset="0"/>
              </a:rPr>
              <a:t>1</a:t>
            </a:r>
          </a:p>
          <a:p>
            <a:pPr marL="548640">
              <a:buFont typeface="+mj-lt"/>
              <a:buAutoNum type="alphaUcPeriod"/>
            </a:pPr>
            <a:r>
              <a:rPr lang="en-US" dirty="0" smtClean="0">
                <a:cs typeface="Consolas" panose="020B0609020204030204" pitchFamily="49" charset="0"/>
              </a:rPr>
              <a:t>2</a:t>
            </a:r>
          </a:p>
          <a:p>
            <a:pPr marL="548640">
              <a:buFont typeface="+mj-lt"/>
              <a:buAutoNum type="alphaUcPeriod"/>
            </a:pPr>
            <a:r>
              <a:rPr lang="en-US" dirty="0">
                <a:cs typeface="Consolas" panose="020B0609020204030204" pitchFamily="49" charset="0"/>
              </a:rPr>
              <a:t>3</a:t>
            </a:r>
            <a:endParaRPr lang="en-US" dirty="0" smtClean="0">
              <a:cs typeface="Consolas" panose="020B0609020204030204" pitchFamily="49" charset="0"/>
            </a:endParaRPr>
          </a:p>
          <a:p>
            <a:pPr marL="548640">
              <a:buFont typeface="+mj-lt"/>
              <a:buAutoNum type="alphaUcPeriod"/>
            </a:pPr>
            <a:r>
              <a:rPr lang="en-US" dirty="0" smtClean="0">
                <a:cs typeface="Consolas" panose="020B0609020204030204" pitchFamily="49" charset="0"/>
              </a:rPr>
              <a:t>More than 3</a:t>
            </a:r>
          </a:p>
          <a:p>
            <a:pPr marL="548640">
              <a:buFont typeface="+mj-lt"/>
              <a:buAutoNum type="alphaUcPeriod"/>
            </a:pPr>
            <a:endParaRPr lang="en-US" dirty="0">
              <a:cs typeface="Consolas" panose="020B0609020204030204" pitchFamily="49" charset="0"/>
            </a:endParaRPr>
          </a:p>
          <a:p>
            <a:pPr marL="205740" indent="0"/>
            <a:r>
              <a:rPr lang="en-US" dirty="0" smtClean="0">
                <a:cs typeface="Consolas" panose="020B0609020204030204" pitchFamily="49" charset="0"/>
              </a:rPr>
              <a:t>When discussing:</a:t>
            </a:r>
          </a:p>
          <a:p>
            <a:pPr marL="491490" indent="-285750">
              <a:buFont typeface="Arial" panose="020B0604020202020204" pitchFamily="34" charset="0"/>
              <a:buChar char="•"/>
            </a:pPr>
            <a:r>
              <a:rPr lang="en-US" dirty="0" smtClean="0">
                <a:cs typeface="Consolas" panose="020B0609020204030204" pitchFamily="49" charset="0"/>
              </a:rPr>
              <a:t>Make sure you agree not only on how many but which</a:t>
            </a:r>
          </a:p>
          <a:p>
            <a:pPr marL="491490" indent="-285750">
              <a:buFont typeface="Arial" panose="020B0604020202020204" pitchFamily="34" charset="0"/>
              <a:buChar char="•"/>
            </a:pPr>
            <a:r>
              <a:rPr lang="en-US" dirty="0" smtClean="0">
                <a:cs typeface="Consolas" panose="020B0609020204030204" pitchFamily="49" charset="0"/>
              </a:rPr>
              <a:t>Talk about the "why" for each</a:t>
            </a:r>
            <a:endParaRPr lang="en-US" dirty="0">
              <a:cs typeface="Consolas" panose="020B0609020204030204" pitchFamily="49" charset="0"/>
            </a:endParaRPr>
          </a:p>
        </p:txBody>
      </p:sp>
      <mc:AlternateContent xmlns:mc="http://schemas.openxmlformats.org/markup-compatibility/2006" xmlns:p14="http://schemas.microsoft.com/office/powerpoint/2010/main">
        <mc:Choice Requires="p14">
          <p:contentPart p14:bwMode="auto" r:id="rId10">
            <p14:nvContentPartPr>
              <p14:cNvPr id="6" name="Ink 5"/>
              <p14:cNvContentPartPr/>
              <p14:nvPr>
                <p:custDataLst>
                  <p:tags r:id="rId7"/>
                </p:custDataLst>
              </p14:nvPr>
            </p14:nvContentPartPr>
            <p14:xfrm>
              <a:off x="5352480" y="939600"/>
              <a:ext cx="1235160" cy="422280"/>
            </p14:xfrm>
          </p:contentPart>
        </mc:Choice>
        <mc:Fallback xmlns="">
          <p:pic>
            <p:nvPicPr>
              <p:cNvPr id="6" name="Ink 5"/>
              <p:cNvPicPr/>
              <p:nvPr/>
            </p:nvPicPr>
            <p:blipFill>
              <a:blip r:embed="rId11"/>
              <a:stretch>
                <a:fillRect/>
              </a:stretch>
            </p:blipFill>
            <p:spPr>
              <a:xfrm>
                <a:off x="5343120" y="930240"/>
                <a:ext cx="1253880" cy="441000"/>
              </a:xfrm>
              <a:prstGeom prst="rect">
                <a:avLst/>
              </a:prstGeom>
            </p:spPr>
          </p:pic>
        </mc:Fallback>
      </mc:AlternateContent>
    </p:spTree>
    <p:extLst>
      <p:ext uri="{BB962C8B-B14F-4D97-AF65-F5344CB8AC3E}">
        <p14:creationId xmlns:p14="http://schemas.microsoft.com/office/powerpoint/2010/main" val="114252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custDataLst>
              <p:tags r:id="rId1"/>
            </p:custDataLst>
          </p:nvPr>
        </p:nvSpPr>
        <p:spPr>
          <a:xfrm>
            <a:off x="1014090" y="191590"/>
            <a:ext cx="7707862" cy="488024"/>
          </a:xfrm>
        </p:spPr>
        <p:txBody>
          <a:bodyPr/>
          <a:lstStyle/>
          <a:p>
            <a:r>
              <a:rPr lang="en-US"/>
              <a:t>Stanford library (3.7)</a:t>
            </a:r>
          </a:p>
        </p:txBody>
      </p:sp>
      <p:sp>
        <p:nvSpPr>
          <p:cNvPr id="226307" name="Rectangle 3"/>
          <p:cNvSpPr>
            <a:spLocks noGrp="1" noChangeArrowheads="1"/>
          </p:cNvSpPr>
          <p:nvPr>
            <p:ph type="body" idx="4294967295"/>
            <p:custDataLst>
              <p:tags r:id="rId2"/>
            </p:custDataLst>
          </p:nvPr>
        </p:nvSpPr>
        <p:spPr>
          <a:xfrm>
            <a:off x="1182655" y="792747"/>
            <a:ext cx="6629400" cy="4217791"/>
          </a:xfrm>
          <a:prstGeom prst="rect">
            <a:avLst/>
          </a:prstGeom>
        </p:spPr>
        <p:txBody>
          <a:bodyPr>
            <a:normAutofit lnSpcReduction="10000"/>
          </a:bodyPr>
          <a:lstStyle/>
          <a:p>
            <a:r>
              <a:rPr lang="en-US" sz="1500" dirty="0">
                <a:latin typeface="Consolas" panose="020B0609020204030204" pitchFamily="49" charset="0"/>
              </a:rPr>
              <a:t>#include </a:t>
            </a:r>
            <a:r>
              <a:rPr lang="en-US" sz="1500" dirty="0" smtClean="0">
                <a:latin typeface="Consolas" panose="020B0609020204030204" pitchFamily="49" charset="0"/>
              </a:rPr>
              <a:t>"</a:t>
            </a:r>
            <a:r>
              <a:rPr lang="en-US" sz="1500" dirty="0" err="1" smtClean="0">
                <a:latin typeface="Consolas" panose="020B0609020204030204" pitchFamily="49" charset="0"/>
              </a:rPr>
              <a:t>strlib.h</a:t>
            </a:r>
            <a:r>
              <a:rPr lang="en-US" sz="1500" dirty="0" smtClean="0">
                <a:latin typeface="Consolas" panose="020B0609020204030204" pitchFamily="49" charset="0"/>
              </a:rPr>
              <a:t>"</a:t>
            </a:r>
            <a:endParaRPr lang="en-US" sz="1500" dirty="0">
              <a:latin typeface="Consolas" panose="020B0609020204030204" pitchFamily="49" charset="0"/>
            </a:endParaRPr>
          </a:p>
          <a:p>
            <a:pPr lvl="1"/>
            <a:r>
              <a:rPr lang="en-US" dirty="0"/>
              <a:t>Unlike the previous ones, these take the string as a </a:t>
            </a:r>
            <a:r>
              <a:rPr lang="en-US" u="sng" dirty="0">
                <a:solidFill>
                  <a:schemeClr val="bg2"/>
                </a:solidFill>
              </a:rPr>
              <a:t>parameter</a:t>
            </a:r>
            <a:r>
              <a:rPr lang="en-US" dirty="0"/>
              <a:t>.</a:t>
            </a:r>
          </a:p>
          <a:p>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lnSpc>
                <a:spcPct val="80000"/>
              </a:lnSpc>
              <a:buFontTx/>
              <a:buNone/>
            </a:pPr>
            <a:endParaRPr lang="en-US" sz="1500" dirty="0" smtClean="0">
              <a:latin typeface="Consolas" panose="020B0609020204030204" pitchFamily="49" charset="0"/>
            </a:endParaRPr>
          </a:p>
          <a:p>
            <a:pPr lvl="1">
              <a:lnSpc>
                <a:spcPct val="80000"/>
              </a:lnSpc>
              <a:buFontTx/>
              <a:buNone/>
            </a:pPr>
            <a:r>
              <a:rPr lang="en-US" sz="1500" dirty="0" smtClean="0">
                <a:latin typeface="Consolas" panose="020B0609020204030204" pitchFamily="49" charset="0"/>
              </a:rPr>
              <a:t>if </a:t>
            </a:r>
            <a:r>
              <a:rPr lang="en-US" sz="1500" dirty="0">
                <a:latin typeface="Consolas" panose="020B0609020204030204" pitchFamily="49" charset="0"/>
              </a:rPr>
              <a:t>(</a:t>
            </a:r>
            <a:r>
              <a:rPr lang="en-US" sz="1500" b="1" dirty="0" err="1">
                <a:latin typeface="Consolas" panose="020B0609020204030204" pitchFamily="49" charset="0"/>
              </a:rPr>
              <a:t>startsWith</a:t>
            </a:r>
            <a:r>
              <a:rPr lang="en-US" sz="1500" dirty="0">
                <a:latin typeface="Consolas" panose="020B0609020204030204" pitchFamily="49" charset="0"/>
              </a:rPr>
              <a:t>(name, </a:t>
            </a:r>
            <a:r>
              <a:rPr lang="en-US" sz="1500" dirty="0" smtClean="0">
                <a:latin typeface="Consolas" panose="020B0609020204030204" pitchFamily="49" charset="0"/>
              </a:rPr>
              <a:t>"Mr.")) </a:t>
            </a:r>
            <a:r>
              <a:rPr lang="en-US" sz="1500" dirty="0">
                <a:latin typeface="Consolas" panose="020B0609020204030204" pitchFamily="49" charset="0"/>
              </a:rPr>
              <a:t>{</a:t>
            </a:r>
          </a:p>
          <a:p>
            <a:pPr lvl="1">
              <a:lnSpc>
                <a:spcPct val="80000"/>
              </a:lnSpc>
              <a:buFontTx/>
              <a:buNone/>
            </a:pPr>
            <a:r>
              <a:rPr lang="en-US" sz="1500" dirty="0">
                <a:latin typeface="Consolas" panose="020B0609020204030204" pitchFamily="49" charset="0"/>
              </a:rPr>
              <a:t>    name += </a:t>
            </a:r>
            <a:r>
              <a:rPr lang="en-US" sz="1500" b="1" dirty="0" err="1">
                <a:latin typeface="Consolas" panose="020B0609020204030204" pitchFamily="49" charset="0"/>
              </a:rPr>
              <a:t>integerToString</a:t>
            </a:r>
            <a:r>
              <a:rPr lang="en-US" sz="1500" dirty="0">
                <a:latin typeface="Consolas" panose="020B0609020204030204" pitchFamily="49" charset="0"/>
              </a:rPr>
              <a:t>(age) + </a:t>
            </a:r>
            <a:r>
              <a:rPr lang="en-US" sz="1500" dirty="0" smtClean="0">
                <a:latin typeface="Consolas" panose="020B0609020204030204" pitchFamily="49" charset="0"/>
              </a:rPr>
              <a:t>" </a:t>
            </a:r>
            <a:r>
              <a:rPr lang="en-US" sz="1500" dirty="0">
                <a:latin typeface="Consolas" panose="020B0609020204030204" pitchFamily="49" charset="0"/>
              </a:rPr>
              <a:t>years </a:t>
            </a:r>
            <a:r>
              <a:rPr lang="en-US" sz="1500" dirty="0" smtClean="0">
                <a:latin typeface="Consolas" panose="020B0609020204030204" pitchFamily="49" charset="0"/>
              </a:rPr>
              <a:t>old";</a:t>
            </a:r>
            <a:endParaRPr lang="en-US" sz="1500" dirty="0">
              <a:latin typeface="Consolas" panose="020B0609020204030204" pitchFamily="49" charset="0"/>
            </a:endParaRPr>
          </a:p>
          <a:p>
            <a:pPr lvl="1">
              <a:lnSpc>
                <a:spcPct val="80000"/>
              </a:lnSpc>
              <a:buFontTx/>
              <a:buNone/>
            </a:pPr>
            <a:r>
              <a:rPr lang="en-US" sz="1500" dirty="0">
                <a:latin typeface="Consolas" panose="020B0609020204030204" pitchFamily="49" charset="0"/>
              </a:rPr>
              <a:t>}</a:t>
            </a:r>
          </a:p>
        </p:txBody>
      </p:sp>
      <p:graphicFrame>
        <p:nvGraphicFramePr>
          <p:cNvPr id="226308" name="Group 4"/>
          <p:cNvGraphicFramePr>
            <a:graphicFrameLocks noGrp="1"/>
          </p:cNvGraphicFramePr>
          <p:nvPr>
            <p:custDataLst>
              <p:tags r:id="rId3"/>
            </p:custDataLst>
            <p:extLst/>
          </p:nvPr>
        </p:nvGraphicFramePr>
        <p:xfrm>
          <a:off x="1257300" y="1420654"/>
          <a:ext cx="6634163" cy="2630388"/>
        </p:xfrm>
        <a:graphic>
          <a:graphicData uri="http://schemas.openxmlformats.org/drawingml/2006/table">
            <a:tbl>
              <a:tblPr/>
              <a:tblGrid>
                <a:gridCol w="2571750"/>
                <a:gridCol w="4062413"/>
              </a:tblGrid>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Function name</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Description</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8005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endsWith(</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suffix</a:t>
                      </a:r>
                      <a:r>
                        <a:rPr kumimoji="0" lang="en-US" sz="1400" b="0" i="0" u="none" strike="noStrike" cap="none" normalizeH="0" baseline="0" smtClean="0">
                          <a:ln>
                            <a:noFill/>
                          </a:ln>
                          <a:solidFill>
                            <a:schemeClr val="tx1"/>
                          </a:solidFill>
                          <a:effectLst/>
                          <a:latin typeface="Consolas" panose="020B0609020204030204" pitchFamily="49" charset="0"/>
                        </a:rPr>
                        <a:t>)</a:t>
                      </a:r>
                    </a:p>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startsWith(</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prefix</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returns true if the given string begins or ends with the given prefix/suffix text</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850386">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integerToString(</a:t>
                      </a:r>
                      <a:r>
                        <a:rPr kumimoji="0" lang="en-US" sz="1400" b="1" i="1" u="none" strike="noStrike" cap="none" normalizeH="0" baseline="0" smtClean="0">
                          <a:ln>
                            <a:noFill/>
                          </a:ln>
                          <a:solidFill>
                            <a:schemeClr val="tx1"/>
                          </a:solidFill>
                          <a:effectLst/>
                          <a:latin typeface="Consolas" panose="020B0609020204030204" pitchFamily="49" charset="0"/>
                        </a:rPr>
                        <a:t>int</a:t>
                      </a:r>
                      <a:r>
                        <a:rPr kumimoji="0" lang="en-US" sz="1400" b="0" i="0" u="none" strike="noStrike" cap="none" normalizeH="0" baseline="0" smtClean="0">
                          <a:ln>
                            <a:noFill/>
                          </a:ln>
                          <a:solidFill>
                            <a:schemeClr val="tx1"/>
                          </a:solidFill>
                          <a:effectLst/>
                          <a:latin typeface="Consolas" panose="020B0609020204030204" pitchFamily="49" charset="0"/>
                        </a:rPr>
                        <a:t>)</a:t>
                      </a:r>
                    </a:p>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realToString(</a:t>
                      </a:r>
                      <a:r>
                        <a:rPr kumimoji="0" lang="en-US" sz="1400" b="1" i="1" u="none" strike="noStrike" cap="none" normalizeH="0" baseline="0" smtClean="0">
                          <a:ln>
                            <a:noFill/>
                          </a:ln>
                          <a:solidFill>
                            <a:schemeClr val="tx1"/>
                          </a:solidFill>
                          <a:effectLst/>
                          <a:latin typeface="Consolas" panose="020B0609020204030204" pitchFamily="49" charset="0"/>
                        </a:rPr>
                        <a:t>double</a:t>
                      </a:r>
                      <a:r>
                        <a:rPr kumimoji="0" lang="en-US" sz="1400" b="0" i="0" u="none" strike="noStrike" cap="none" normalizeH="0" baseline="0" smtClean="0">
                          <a:ln>
                            <a:noFill/>
                          </a:ln>
                          <a:solidFill>
                            <a:schemeClr val="tx1"/>
                          </a:solidFill>
                          <a:effectLst/>
                          <a:latin typeface="Consolas" panose="020B0609020204030204" pitchFamily="49" charset="0"/>
                        </a:rPr>
                        <a:t>)</a:t>
                      </a:r>
                    </a:p>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stringToInteger(</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stringToReal(</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returns a conversion between numbers and strings</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equalsIgnoreCase(</a:t>
                      </a:r>
                      <a:r>
                        <a:rPr kumimoji="0" lang="en-US" sz="1400" b="1" i="1" u="none" strike="noStrike" cap="none" normalizeH="0" baseline="0" smtClean="0">
                          <a:ln>
                            <a:noFill/>
                          </a:ln>
                          <a:solidFill>
                            <a:schemeClr val="tx1"/>
                          </a:solidFill>
                          <a:effectLst/>
                          <a:latin typeface="Consolas" panose="020B0609020204030204" pitchFamily="49" charset="0"/>
                        </a:rPr>
                        <a:t>s1</a:t>
                      </a:r>
                      <a:r>
                        <a:rPr kumimoji="0" lang="en-US" sz="1400" b="0" i="0" u="none" strike="noStrike" cap="none" normalizeH="0" baseline="0" smtClean="0">
                          <a:ln>
                            <a:noFill/>
                          </a:ln>
                          <a:solidFill>
                            <a:schemeClr val="tx1"/>
                          </a:solidFill>
                          <a:effectLst/>
                          <a:latin typeface="Consolas" panose="020B0609020204030204" pitchFamily="49" charset="0"/>
                        </a:rPr>
                        <a:t>, </a:t>
                      </a:r>
                      <a:r>
                        <a:rPr kumimoji="0" lang="en-US" sz="1400" b="1" i="1" u="none" strike="noStrike" cap="none" normalizeH="0" baseline="0" smtClean="0">
                          <a:ln>
                            <a:noFill/>
                          </a:ln>
                          <a:solidFill>
                            <a:schemeClr val="tx1"/>
                          </a:solidFill>
                          <a:effectLst/>
                          <a:latin typeface="Consolas" panose="020B0609020204030204" pitchFamily="49" charset="0"/>
                        </a:rPr>
                        <a:t>s2</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true if s1 and s2 have same chars, ignoring casing</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7758">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onsolas" panose="020B0609020204030204" pitchFamily="49" charset="0"/>
                        </a:rPr>
                        <a:t>toLowerCase(</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br>
                        <a:rPr kumimoji="0" lang="en-US" sz="1400" b="0" i="0" u="none" strike="noStrike" cap="none" normalizeH="0" baseline="0" smtClean="0">
                          <a:ln>
                            <a:noFill/>
                          </a:ln>
                          <a:solidFill>
                            <a:schemeClr val="tx1"/>
                          </a:solidFill>
                          <a:effectLst/>
                          <a:latin typeface="Consolas" panose="020B0609020204030204" pitchFamily="49" charset="0"/>
                        </a:rPr>
                      </a:br>
                      <a:r>
                        <a:rPr kumimoji="0" lang="en-US" sz="1400" b="0" i="0" u="none" strike="noStrike" cap="none" normalizeH="0" baseline="0" smtClean="0">
                          <a:ln>
                            <a:noFill/>
                          </a:ln>
                          <a:solidFill>
                            <a:schemeClr val="tx1"/>
                          </a:solidFill>
                          <a:effectLst/>
                          <a:latin typeface="Consolas" panose="020B0609020204030204" pitchFamily="49" charset="0"/>
                        </a:rPr>
                        <a:t>toUpperCase(</a:t>
                      </a:r>
                      <a:r>
                        <a:rPr kumimoji="0" lang="en-US" sz="1400" b="1" i="1" u="none" strike="noStrike" cap="none" normalizeH="0" baseline="0" smtClean="0">
                          <a:ln>
                            <a:noFill/>
                          </a:ln>
                          <a:solidFill>
                            <a:schemeClr val="tx1"/>
                          </a:solidFill>
                          <a:effectLst/>
                          <a:latin typeface="Consolas" panose="020B0609020204030204" pitchFamily="49" charset="0"/>
                        </a:rPr>
                        <a:t>str</a:t>
                      </a:r>
                      <a:r>
                        <a:rPr kumimoji="0" lang="en-US" sz="1400" b="0" i="0" u="none" strike="noStrike" cap="none" normalizeH="0" baseline="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rPr>
                        <a:t>returns an upper/lowercase version of a string</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14">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Consolas" panose="020B0609020204030204" pitchFamily="49" charset="0"/>
                        </a:rPr>
                        <a:t>trim(</a:t>
                      </a:r>
                      <a:r>
                        <a:rPr kumimoji="0" lang="en-US" sz="1400" b="1" i="1" u="none" strike="noStrike" cap="none" normalizeH="0" baseline="0" dirty="0" err="1" smtClean="0">
                          <a:ln>
                            <a:noFill/>
                          </a:ln>
                          <a:solidFill>
                            <a:schemeClr val="tx1"/>
                          </a:solidFill>
                          <a:effectLst/>
                          <a:latin typeface="Consolas" panose="020B0609020204030204" pitchFamily="49" charset="0"/>
                        </a:rPr>
                        <a:t>str</a:t>
                      </a:r>
                      <a:r>
                        <a:rPr kumimoji="0" lang="en-US" sz="1400" b="0" i="0" u="none" strike="noStrike" cap="none" normalizeH="0" baseline="0" dirty="0" smtClean="0">
                          <a:ln>
                            <a:noFill/>
                          </a:ln>
                          <a:solidFill>
                            <a:schemeClr val="tx1"/>
                          </a:solidFill>
                          <a:effectLst/>
                          <a:latin typeface="Consolas" panose="020B0609020204030204" pitchFamily="49" charset="0"/>
                        </a:rPr>
                        <a:t>)</a:t>
                      </a:r>
                    </a:p>
                  </a:txBody>
                  <a:tcPr marL="68577" marR="68577" marT="34287" marB="3428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742950" indent="-285750" algn="l">
                        <a:spcBef>
                          <a:spcPct val="20000"/>
                        </a:spcBef>
                        <a:defRPr sz="2000">
                          <a:solidFill>
                            <a:schemeClr val="tx1"/>
                          </a:solidFill>
                          <a:latin typeface="Calibri" panose="020F0502020204030204" pitchFamily="34" charset="0"/>
                        </a:defRPr>
                      </a:lvl2pPr>
                      <a:lvl3pPr marL="1143000" indent="-228600" algn="l">
                        <a:spcBef>
                          <a:spcPct val="20000"/>
                        </a:spcBef>
                        <a:defRPr>
                          <a:solidFill>
                            <a:schemeClr val="tx1"/>
                          </a:solidFill>
                          <a:latin typeface="Calibri" panose="020F0502020204030204" pitchFamily="34" charset="0"/>
                        </a:defRPr>
                      </a:lvl3pPr>
                      <a:lvl4pPr marL="1600200" indent="-228600" algn="l">
                        <a:spcBef>
                          <a:spcPct val="20000"/>
                        </a:spcBef>
                        <a:defRPr sz="1600">
                          <a:solidFill>
                            <a:schemeClr val="tx1"/>
                          </a:solidFill>
                          <a:latin typeface="Calibri" panose="020F0502020204030204" pitchFamily="34" charset="0"/>
                        </a:defRPr>
                      </a:lvl4pPr>
                      <a:lvl5pPr marL="2057400" indent="-228600" algn="l">
                        <a:spcBef>
                          <a:spcPct val="20000"/>
                        </a:spcBef>
                        <a:defRPr sz="1600">
                          <a:solidFill>
                            <a:schemeClr val="tx1"/>
                          </a:solidFill>
                          <a:latin typeface="Calibri" panose="020F0502020204030204" pitchFamily="34" charset="0"/>
                        </a:defRPr>
                      </a:lvl5pPr>
                      <a:lvl6pPr marL="2514600" indent="-228600" fontAlgn="base">
                        <a:spcBef>
                          <a:spcPct val="20000"/>
                        </a:spcBef>
                        <a:spcAft>
                          <a:spcPct val="0"/>
                        </a:spcAft>
                        <a:defRPr sz="1600">
                          <a:solidFill>
                            <a:schemeClr val="tx1"/>
                          </a:solidFill>
                          <a:latin typeface="Calibri" panose="020F0502020204030204" pitchFamily="34" charset="0"/>
                        </a:defRPr>
                      </a:lvl6pPr>
                      <a:lvl7pPr marL="2971800" indent="-228600" fontAlgn="base">
                        <a:spcBef>
                          <a:spcPct val="20000"/>
                        </a:spcBef>
                        <a:spcAft>
                          <a:spcPct val="0"/>
                        </a:spcAft>
                        <a:defRPr sz="1600">
                          <a:solidFill>
                            <a:schemeClr val="tx1"/>
                          </a:solidFill>
                          <a:latin typeface="Calibri" panose="020F0502020204030204" pitchFamily="34" charset="0"/>
                        </a:defRPr>
                      </a:lvl7pPr>
                      <a:lvl8pPr marL="3429000" indent="-228600" fontAlgn="base">
                        <a:spcBef>
                          <a:spcPct val="20000"/>
                        </a:spcBef>
                        <a:spcAft>
                          <a:spcPct val="0"/>
                        </a:spcAft>
                        <a:defRPr sz="1600">
                          <a:solidFill>
                            <a:schemeClr val="tx1"/>
                          </a:solidFill>
                          <a:latin typeface="Calibri" panose="020F0502020204030204" pitchFamily="34" charset="0"/>
                        </a:defRPr>
                      </a:lvl8pPr>
                      <a:lvl9pPr marL="3886200" indent="-228600"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returns string with surrounding whitespace removed</a:t>
                      </a:r>
                    </a:p>
                  </a:txBody>
                  <a:tcPr marL="68577" marR="68577" marT="34287" marB="3428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189011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ADTs</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dirty="0" smtClean="0">
                <a:ea typeface="ＭＳ Ｐゴシック" charset="0"/>
              </a:rPr>
              <a:t>Vector, Grid, stack</a:t>
            </a:r>
            <a:endParaRPr lang="en-US"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672989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ADTs</a:t>
            </a:r>
            <a:endParaRPr lang="en-US" dirty="0"/>
          </a:p>
        </p:txBody>
      </p:sp>
      <p:sp>
        <p:nvSpPr>
          <p:cNvPr id="5" name="Content Placeholder 4"/>
          <p:cNvSpPr>
            <a:spLocks noGrp="1"/>
          </p:cNvSpPr>
          <p:nvPr>
            <p:ph idx="4294967295"/>
            <p:custDataLst>
              <p:tags r:id="rId2"/>
            </p:custDataLst>
          </p:nvPr>
        </p:nvSpPr>
        <p:spPr>
          <a:xfrm>
            <a:off x="1169581" y="1134141"/>
            <a:ext cx="5839026" cy="3240332"/>
          </a:xfrm>
          <a:prstGeom prst="rect">
            <a:avLst/>
          </a:prstGeom>
        </p:spPr>
        <p:txBody>
          <a:bodyPr>
            <a:normAutofit/>
          </a:bodyPr>
          <a:lstStyle/>
          <a:p>
            <a:pPr>
              <a:buFont typeface="Wingdings" panose="05000000000000000000" pitchFamily="2" charset="2"/>
              <a:buChar char="§"/>
            </a:pPr>
            <a:r>
              <a:rPr lang="en-US" dirty="0" smtClean="0"/>
              <a:t>Programming language independent models of common containers</a:t>
            </a:r>
          </a:p>
          <a:p>
            <a:pPr>
              <a:buFont typeface="Wingdings" panose="05000000000000000000" pitchFamily="2" charset="2"/>
              <a:buChar char="§"/>
            </a:pPr>
            <a:r>
              <a:rPr lang="en-US" dirty="0" smtClean="0"/>
              <a:t>They encompass not only the nature of the data, but ways of accessing it</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They form a rich </a:t>
            </a:r>
            <a:r>
              <a:rPr lang="en-US" b="1" dirty="0" smtClean="0">
                <a:solidFill>
                  <a:schemeClr val="accent1"/>
                </a:solidFill>
              </a:rPr>
              <a:t>vocabulary</a:t>
            </a:r>
            <a:r>
              <a:rPr lang="en-US" dirty="0" smtClean="0">
                <a:solidFill>
                  <a:schemeClr val="accent1"/>
                </a:solidFill>
              </a:rPr>
              <a:t> </a:t>
            </a:r>
            <a:r>
              <a:rPr lang="en-US" dirty="0" smtClean="0"/>
              <a:t>of </a:t>
            </a:r>
            <a:r>
              <a:rPr lang="en-US" b="1" dirty="0" smtClean="0"/>
              <a:t>nouns</a:t>
            </a:r>
            <a:r>
              <a:rPr lang="en-US" dirty="0" smtClean="0"/>
              <a:t> and </a:t>
            </a:r>
            <a:r>
              <a:rPr lang="en-US" b="1" dirty="0" smtClean="0"/>
              <a:t>verbs</a:t>
            </a:r>
            <a:r>
              <a:rPr lang="en-US" dirty="0" smtClean="0"/>
              <a:t>, often drawing on analogies to make their use intuitive, and to give code written in them a certain </a:t>
            </a:r>
            <a:r>
              <a:rPr lang="en-US" b="1" dirty="0" smtClean="0">
                <a:solidFill>
                  <a:schemeClr val="accent1"/>
                </a:solidFill>
              </a:rPr>
              <a:t>literary </a:t>
            </a:r>
            <a:r>
              <a:rPr lang="en-US" dirty="0" smtClean="0">
                <a:solidFill>
                  <a:schemeClr val="tx1"/>
                </a:solidFill>
              </a:rPr>
              <a:t>quality</a:t>
            </a:r>
            <a:endParaRPr lang="en-US" dirty="0">
              <a:solidFill>
                <a:schemeClr val="tx1"/>
              </a:solidFill>
            </a:endParaRPr>
          </a:p>
        </p:txBody>
      </p:sp>
    </p:spTree>
    <p:extLst>
      <p:ext uri="{BB962C8B-B14F-4D97-AF65-F5344CB8AC3E}">
        <p14:creationId xmlns:p14="http://schemas.microsoft.com/office/powerpoint/2010/main" val="2217108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custDataLst>
              <p:tags r:id="rId1"/>
            </p:custDataLst>
          </p:nvPr>
        </p:nvSpPr>
        <p:spPr>
          <a:xfrm>
            <a:off x="1714500" y="571500"/>
            <a:ext cx="3943350" cy="4016484"/>
          </a:xfrm>
          <a:prstGeom prst="rect">
            <a:avLst/>
          </a:prstGeom>
        </p:spPr>
        <p:txBody>
          <a:bodyPr wrap="square">
            <a:spAutoFit/>
          </a:bodyPr>
          <a:lstStyle/>
          <a:p>
            <a:r>
              <a:rPr lang="en-US" sz="1500" b="1" dirty="0">
                <a:solidFill>
                  <a:srgbClr val="000000"/>
                </a:solidFill>
                <a:latin typeface="Calibri" panose="020F0502020204030204" pitchFamily="34" charset="0"/>
              </a:rPr>
              <a:t>"Hope" is the thing with feathers</a:t>
            </a:r>
          </a:p>
          <a:p>
            <a:r>
              <a:rPr lang="en-US" sz="1500" cap="all" dirty="0">
                <a:solidFill>
                  <a:srgbClr val="4D493F"/>
                </a:solidFill>
                <a:latin typeface="Calibri" panose="020F0502020204030204" pitchFamily="34" charset="0"/>
              </a:rPr>
              <a:t>BY Emily </a:t>
            </a:r>
            <a:r>
              <a:rPr lang="en-US" sz="1500" cap="all" dirty="0" err="1">
                <a:solidFill>
                  <a:srgbClr val="4D493F"/>
                </a:solidFill>
                <a:latin typeface="Calibri" panose="020F0502020204030204" pitchFamily="34" charset="0"/>
              </a:rPr>
              <a:t>DickensON</a:t>
            </a:r>
            <a:endParaRPr lang="en-US" sz="1500" cap="all" dirty="0">
              <a:solidFill>
                <a:srgbClr val="043D6E"/>
              </a:solidFill>
              <a:latin typeface="Calibri" panose="020F0502020204030204" pitchFamily="34" charset="0"/>
            </a:endParaRPr>
          </a:p>
          <a:p>
            <a:endParaRPr lang="en-US" sz="1500" cap="all" dirty="0">
              <a:solidFill>
                <a:srgbClr val="043D6E"/>
              </a:solidFill>
              <a:latin typeface="Calibri" panose="020F0502020204030204" pitchFamily="34" charset="0"/>
            </a:endParaRPr>
          </a:p>
          <a:p>
            <a:r>
              <a:rPr lang="en-US" sz="1500" dirty="0">
                <a:solidFill>
                  <a:srgbClr val="505050"/>
                </a:solidFill>
                <a:latin typeface="Calibri" panose="020F0502020204030204" pitchFamily="34" charset="0"/>
              </a:rPr>
              <a:t>“Hope” is the thing with feathers -</a:t>
            </a:r>
          </a:p>
          <a:p>
            <a:r>
              <a:rPr lang="en-US" sz="1500" dirty="0">
                <a:solidFill>
                  <a:srgbClr val="505050"/>
                </a:solidFill>
                <a:latin typeface="Calibri" panose="020F0502020204030204" pitchFamily="34" charset="0"/>
              </a:rPr>
              <a:t>That perches in the soul -</a:t>
            </a:r>
          </a:p>
          <a:p>
            <a:r>
              <a:rPr lang="en-US" sz="1500" dirty="0">
                <a:solidFill>
                  <a:srgbClr val="505050"/>
                </a:solidFill>
                <a:latin typeface="Calibri" panose="020F0502020204030204" pitchFamily="34" charset="0"/>
              </a:rPr>
              <a:t>And sings the tune without the words -</a:t>
            </a:r>
          </a:p>
          <a:p>
            <a:r>
              <a:rPr lang="en-US" sz="1500" dirty="0">
                <a:solidFill>
                  <a:srgbClr val="505050"/>
                </a:solidFill>
                <a:latin typeface="Calibri" panose="020F0502020204030204" pitchFamily="34" charset="0"/>
              </a:rPr>
              <a:t>And never stops - at all -</a:t>
            </a:r>
          </a:p>
          <a:p>
            <a:r>
              <a:rPr lang="en-US" sz="1500" dirty="0">
                <a:solidFill>
                  <a:srgbClr val="505050"/>
                </a:solidFill>
                <a:latin typeface="Calibri" panose="020F0502020204030204" pitchFamily="34" charset="0"/>
              </a:rPr>
              <a:t/>
            </a:r>
            <a:br>
              <a:rPr lang="en-US" sz="1500" dirty="0">
                <a:solidFill>
                  <a:srgbClr val="505050"/>
                </a:solidFill>
                <a:latin typeface="Calibri" panose="020F0502020204030204" pitchFamily="34" charset="0"/>
              </a:rPr>
            </a:br>
            <a:r>
              <a:rPr lang="en-US" sz="1500" dirty="0">
                <a:solidFill>
                  <a:srgbClr val="505050"/>
                </a:solidFill>
                <a:latin typeface="Calibri" panose="020F0502020204030204" pitchFamily="34" charset="0"/>
              </a:rPr>
              <a:t>And sweetest - in the Gale - is heard -</a:t>
            </a:r>
          </a:p>
          <a:p>
            <a:r>
              <a:rPr lang="en-US" sz="1500" dirty="0">
                <a:solidFill>
                  <a:srgbClr val="505050"/>
                </a:solidFill>
                <a:latin typeface="Calibri" panose="020F0502020204030204" pitchFamily="34" charset="0"/>
              </a:rPr>
              <a:t>And sore must be the storm -</a:t>
            </a:r>
          </a:p>
          <a:p>
            <a:r>
              <a:rPr lang="en-US" sz="1500" dirty="0">
                <a:solidFill>
                  <a:srgbClr val="505050"/>
                </a:solidFill>
                <a:latin typeface="Calibri" panose="020F0502020204030204" pitchFamily="34" charset="0"/>
              </a:rPr>
              <a:t>That could abash the little Bird</a:t>
            </a:r>
          </a:p>
          <a:p>
            <a:r>
              <a:rPr lang="en-US" sz="1500" dirty="0">
                <a:solidFill>
                  <a:srgbClr val="505050"/>
                </a:solidFill>
                <a:latin typeface="Calibri" panose="020F0502020204030204" pitchFamily="34" charset="0"/>
              </a:rPr>
              <a:t>That kept so many warm -</a:t>
            </a:r>
          </a:p>
          <a:p>
            <a:r>
              <a:rPr lang="en-US" sz="1500" dirty="0">
                <a:solidFill>
                  <a:srgbClr val="505050"/>
                </a:solidFill>
                <a:latin typeface="Calibri" panose="020F0502020204030204" pitchFamily="34" charset="0"/>
              </a:rPr>
              <a:t/>
            </a:r>
            <a:br>
              <a:rPr lang="en-US" sz="1500" dirty="0">
                <a:solidFill>
                  <a:srgbClr val="505050"/>
                </a:solidFill>
                <a:latin typeface="Calibri" panose="020F0502020204030204" pitchFamily="34" charset="0"/>
              </a:rPr>
            </a:br>
            <a:r>
              <a:rPr lang="en-US" sz="1500" dirty="0">
                <a:solidFill>
                  <a:srgbClr val="505050"/>
                </a:solidFill>
                <a:latin typeface="Calibri" panose="020F0502020204030204" pitchFamily="34" charset="0"/>
              </a:rPr>
              <a:t>I’ve heard it in the </a:t>
            </a:r>
            <a:r>
              <a:rPr lang="en-US" sz="1500" dirty="0" err="1">
                <a:solidFill>
                  <a:srgbClr val="505050"/>
                </a:solidFill>
                <a:latin typeface="Calibri" panose="020F0502020204030204" pitchFamily="34" charset="0"/>
              </a:rPr>
              <a:t>chillest</a:t>
            </a:r>
            <a:r>
              <a:rPr lang="en-US" sz="1500" dirty="0">
                <a:solidFill>
                  <a:srgbClr val="505050"/>
                </a:solidFill>
                <a:latin typeface="Calibri" panose="020F0502020204030204" pitchFamily="34" charset="0"/>
              </a:rPr>
              <a:t> land -</a:t>
            </a:r>
          </a:p>
          <a:p>
            <a:r>
              <a:rPr lang="en-US" sz="1500" dirty="0">
                <a:solidFill>
                  <a:srgbClr val="505050"/>
                </a:solidFill>
                <a:latin typeface="Calibri" panose="020F0502020204030204" pitchFamily="34" charset="0"/>
              </a:rPr>
              <a:t>And on the strangest Sea -</a:t>
            </a:r>
          </a:p>
          <a:p>
            <a:r>
              <a:rPr lang="en-US" sz="1500" dirty="0">
                <a:solidFill>
                  <a:srgbClr val="505050"/>
                </a:solidFill>
                <a:latin typeface="Calibri" panose="020F0502020204030204" pitchFamily="34" charset="0"/>
              </a:rPr>
              <a:t>Yet - never - in Extremity,</a:t>
            </a:r>
          </a:p>
          <a:p>
            <a:r>
              <a:rPr lang="en-US" sz="1500" dirty="0">
                <a:solidFill>
                  <a:srgbClr val="505050"/>
                </a:solidFill>
                <a:latin typeface="Calibri" panose="020F0502020204030204" pitchFamily="34" charset="0"/>
              </a:rPr>
              <a:t>It asked a crumb - of me.</a:t>
            </a:r>
          </a:p>
        </p:txBody>
      </p:sp>
      <mc:AlternateContent xmlns:mc="http://schemas.openxmlformats.org/markup-compatibility/2006" xmlns:p14="http://schemas.microsoft.com/office/powerpoint/2010/main">
        <mc:Choice Requires="p14">
          <p:contentPart p14:bwMode="auto" r:id="rId10">
            <p14:nvContentPartPr>
              <p14:cNvPr id="8" name="Ink 7"/>
              <p14:cNvContentPartPr/>
              <p14:nvPr>
                <p:custDataLst>
                  <p:tags r:id="rId2"/>
                </p:custDataLst>
              </p14:nvPr>
            </p14:nvContentPartPr>
            <p14:xfrm>
              <a:off x="1756207" y="1519769"/>
              <a:ext cx="475200" cy="31590"/>
            </p14:xfrm>
          </p:contentPart>
        </mc:Choice>
        <mc:Fallback xmlns="">
          <p:pic>
            <p:nvPicPr>
              <p:cNvPr id="8" name="Ink 7"/>
              <p:cNvPicPr/>
              <p:nvPr/>
            </p:nvPicPr>
            <p:blipFill>
              <a:blip r:embed="rId11"/>
              <a:stretch>
                <a:fillRect/>
              </a:stretch>
            </p:blipFill>
            <p:spPr>
              <a:xfrm>
                <a:off x="1752967" y="1513307"/>
                <a:ext cx="485640" cy="4523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p14:cNvContentPartPr/>
              <p14:nvPr>
                <p:custDataLst>
                  <p:tags r:id="rId3"/>
                </p:custDataLst>
              </p14:nvPr>
            </p14:nvContentPartPr>
            <p14:xfrm>
              <a:off x="2112877" y="1517609"/>
              <a:ext cx="587790" cy="298890"/>
            </p14:xfrm>
          </p:contentPart>
        </mc:Choice>
        <mc:Fallback xmlns="">
          <p:pic>
            <p:nvPicPr>
              <p:cNvPr id="9" name="Ink 8"/>
              <p:cNvPicPr/>
              <p:nvPr/>
            </p:nvPicPr>
            <p:blipFill>
              <a:blip r:embed="rId13"/>
              <a:stretch>
                <a:fillRect/>
              </a:stretch>
            </p:blipFill>
            <p:spPr>
              <a:xfrm>
                <a:off x="2105678" y="1511135"/>
                <a:ext cx="602908" cy="312558"/>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p14:cNvContentPartPr/>
              <p14:nvPr>
                <p:custDataLst>
                  <p:tags r:id="rId4"/>
                </p:custDataLst>
              </p14:nvPr>
            </p14:nvContentPartPr>
            <p14:xfrm>
              <a:off x="2564587" y="1514639"/>
              <a:ext cx="1857870" cy="33750"/>
            </p14:xfrm>
          </p:contentPart>
        </mc:Choice>
        <mc:Fallback xmlns="">
          <p:pic>
            <p:nvPicPr>
              <p:cNvPr id="11" name="Ink 10"/>
              <p:cNvPicPr/>
              <p:nvPr/>
            </p:nvPicPr>
            <p:blipFill>
              <a:blip r:embed="rId15"/>
              <a:stretch>
                <a:fillRect/>
              </a:stretch>
            </p:blipFill>
            <p:spPr>
              <a:xfrm>
                <a:off x="2561707" y="1511010"/>
                <a:ext cx="1863270" cy="44637"/>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p14:cNvContentPartPr/>
              <p14:nvPr>
                <p:custDataLst>
                  <p:tags r:id="rId5"/>
                </p:custDataLst>
              </p14:nvPr>
            </p14:nvContentPartPr>
            <p14:xfrm>
              <a:off x="2088847" y="1765739"/>
              <a:ext cx="468720" cy="301590"/>
            </p14:xfrm>
          </p:contentPart>
        </mc:Choice>
        <mc:Fallback xmlns="">
          <p:pic>
            <p:nvPicPr>
              <p:cNvPr id="12" name="Ink 11"/>
              <p:cNvPicPr/>
              <p:nvPr/>
            </p:nvPicPr>
            <p:blipFill>
              <a:blip r:embed="rId17"/>
              <a:stretch>
                <a:fillRect/>
              </a:stretch>
            </p:blipFill>
            <p:spPr>
              <a:xfrm>
                <a:off x="2082367" y="1759261"/>
                <a:ext cx="482400" cy="31490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p14:cNvContentPartPr/>
              <p14:nvPr>
                <p:custDataLst>
                  <p:tags r:id="rId6"/>
                </p:custDataLst>
              </p14:nvPr>
            </p14:nvContentPartPr>
            <p14:xfrm>
              <a:off x="5130127" y="830729"/>
              <a:ext cx="2665170" cy="3774600"/>
            </p14:xfrm>
          </p:contentPart>
        </mc:Choice>
        <mc:Fallback xmlns="">
          <p:pic>
            <p:nvPicPr>
              <p:cNvPr id="15" name="Ink 14"/>
              <p:cNvPicPr/>
              <p:nvPr/>
            </p:nvPicPr>
            <p:blipFill>
              <a:blip r:embed="rId19"/>
              <a:stretch>
                <a:fillRect/>
              </a:stretch>
            </p:blipFill>
            <p:spPr>
              <a:xfrm>
                <a:off x="5122568" y="827129"/>
                <a:ext cx="2681368" cy="3786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3" name="Ink 162"/>
              <p14:cNvContentPartPr/>
              <p14:nvPr>
                <p:custDataLst>
                  <p:tags r:id="rId7"/>
                </p:custDataLst>
              </p14:nvPr>
            </p14:nvContentPartPr>
            <p14:xfrm>
              <a:off x="6813307" y="3559619"/>
              <a:ext cx="531900" cy="173880"/>
            </p14:xfrm>
          </p:contentPart>
        </mc:Choice>
        <mc:Fallback xmlns="">
          <p:pic>
            <p:nvPicPr>
              <p:cNvPr id="163" name="Ink 162"/>
              <p:cNvPicPr/>
              <p:nvPr/>
            </p:nvPicPr>
            <p:blipFill>
              <a:blip r:embed="rId21"/>
              <a:stretch>
                <a:fillRect/>
              </a:stretch>
            </p:blipFill>
            <p:spPr>
              <a:xfrm>
                <a:off x="6801783" y="3550619"/>
                <a:ext cx="547385"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5" name="Ink 164"/>
              <p14:cNvContentPartPr/>
              <p14:nvPr>
                <p:custDataLst>
                  <p:tags r:id="rId8"/>
                </p:custDataLst>
              </p14:nvPr>
            </p14:nvContentPartPr>
            <p14:xfrm>
              <a:off x="6865957" y="3128429"/>
              <a:ext cx="526770" cy="177120"/>
            </p14:xfrm>
          </p:contentPart>
        </mc:Choice>
        <mc:Fallback xmlns="">
          <p:pic>
            <p:nvPicPr>
              <p:cNvPr id="165" name="Ink 164"/>
              <p:cNvPicPr/>
              <p:nvPr/>
            </p:nvPicPr>
            <p:blipFill>
              <a:blip r:embed="rId23"/>
              <a:stretch>
                <a:fillRect/>
              </a:stretch>
            </p:blipFill>
            <p:spPr>
              <a:xfrm>
                <a:off x="6854795" y="3116549"/>
                <a:ext cx="541893" cy="200160"/>
              </a:xfrm>
              <a:prstGeom prst="rect">
                <a:avLst/>
              </a:prstGeom>
            </p:spPr>
          </p:pic>
        </mc:Fallback>
      </mc:AlternateContent>
    </p:spTree>
    <p:extLst>
      <p:ext uri="{BB962C8B-B14F-4D97-AF65-F5344CB8AC3E}">
        <p14:creationId xmlns:p14="http://schemas.microsoft.com/office/powerpoint/2010/main" val="2384104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Vector</a:t>
            </a:r>
            <a:endParaRPr lang="en-US" dirty="0"/>
          </a:p>
        </p:txBody>
      </p:sp>
      <p:sp>
        <p:nvSpPr>
          <p:cNvPr id="3" name="Content Placeholder 2"/>
          <p:cNvSpPr>
            <a:spLocks noGrp="1"/>
          </p:cNvSpPr>
          <p:nvPr>
            <p:ph sz="quarter" idx="10"/>
            <p:custDataLst>
              <p:tags r:id="rId2"/>
            </p:custDataLst>
          </p:nvPr>
        </p:nvSpPr>
        <p:spPr>
          <a:xfrm>
            <a:off x="955677" y="908684"/>
            <a:ext cx="7700963" cy="3968115"/>
          </a:xfrm>
        </p:spPr>
        <p:txBody>
          <a:bodyPr>
            <a:normAutofit/>
          </a:bodyPr>
          <a:lstStyle/>
          <a:p>
            <a:pPr>
              <a:buFont typeface="Wingdings" panose="05000000000000000000" pitchFamily="2" charset="2"/>
              <a:buChar char="§"/>
            </a:pPr>
            <a:r>
              <a:rPr lang="en-US" dirty="0" smtClean="0"/>
              <a:t>ADT abstraction similar to an array</a:t>
            </a:r>
          </a:p>
          <a:p>
            <a:pPr>
              <a:buFont typeface="Wingdings" panose="05000000000000000000" pitchFamily="2" charset="2"/>
              <a:buChar char="§"/>
            </a:pPr>
            <a:r>
              <a:rPr lang="en-US" dirty="0" smtClean="0"/>
              <a:t>Many languages have a version of this</a:t>
            </a:r>
          </a:p>
          <a:p>
            <a:pPr lvl="2"/>
            <a:r>
              <a:rPr lang="en-US" dirty="0" smtClean="0"/>
              <a:t>(remember, ADTs are conceptual abstractions that are language-independent)</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In C++ we declare one like this:</a:t>
            </a:r>
          </a:p>
          <a:p>
            <a:pPr>
              <a:buFont typeface="Wingdings" panose="05000000000000000000" pitchFamily="2" charset="2"/>
              <a:buChar char="§"/>
            </a:pPr>
            <a:r>
              <a:rPr lang="en-US" dirty="0" smtClean="0"/>
              <a:t>This syntax is called </a:t>
            </a:r>
            <a:r>
              <a:rPr lang="en-US" b="1" dirty="0" smtClean="0">
                <a:solidFill>
                  <a:schemeClr val="bg2"/>
                </a:solidFill>
              </a:rPr>
              <a:t>template</a:t>
            </a:r>
            <a:r>
              <a:rPr lang="en-US" dirty="0" smtClean="0"/>
              <a:t> syntax</a:t>
            </a:r>
          </a:p>
          <a:p>
            <a:pPr lvl="2"/>
            <a:r>
              <a:rPr lang="en-US" dirty="0" smtClean="0"/>
              <a:t>Vectors can hold many things, but they all have to be the same type</a:t>
            </a:r>
          </a:p>
          <a:p>
            <a:pPr lvl="2"/>
            <a:r>
              <a:rPr lang="en-US" dirty="0" smtClean="0"/>
              <a:t>The type goes in the &lt; &gt; after the class name Vector</a:t>
            </a:r>
          </a:p>
          <a:p>
            <a:pPr lvl="3"/>
            <a:r>
              <a:rPr lang="en-US" dirty="0" smtClean="0">
                <a:latin typeface="Consolas" panose="020B0609020204030204" pitchFamily="49" charset="0"/>
                <a:cs typeface="Consolas" panose="020B0609020204030204" pitchFamily="49" charset="0"/>
              </a:rPr>
              <a:t>Vector&lt;</a:t>
            </a:r>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&gt; assignment3Scores;</a:t>
            </a:r>
          </a:p>
          <a:p>
            <a:pPr lvl="3"/>
            <a:r>
              <a:rPr lang="en-US" dirty="0" smtClean="0">
                <a:latin typeface="Consolas" panose="020B0609020204030204" pitchFamily="49" charset="0"/>
                <a:cs typeface="Consolas" panose="020B0609020204030204" pitchFamily="49" charset="0"/>
              </a:rPr>
              <a:t>Vector&lt;double&gt; </a:t>
            </a:r>
            <a:r>
              <a:rPr lang="en-US" dirty="0" err="1" smtClean="0">
                <a:latin typeface="Consolas" panose="020B0609020204030204" pitchFamily="49" charset="0"/>
                <a:cs typeface="Consolas" panose="020B0609020204030204" pitchFamily="49" charset="0"/>
              </a:rPr>
              <a:t>measurementsData</a:t>
            </a:r>
            <a:r>
              <a:rPr lang="en-US" dirty="0" smtClean="0">
                <a:latin typeface="Consolas" panose="020B0609020204030204" pitchFamily="49" charset="0"/>
                <a:cs typeface="Consolas" panose="020B0609020204030204" pitchFamily="49" charset="0"/>
              </a:rPr>
              <a:t>;</a:t>
            </a:r>
          </a:p>
          <a:p>
            <a:pPr lvl="3"/>
            <a:r>
              <a:rPr lang="en-US" dirty="0" smtClean="0">
                <a:latin typeface="Consolas" panose="020B0609020204030204" pitchFamily="49" charset="0"/>
                <a:cs typeface="Consolas" panose="020B0609020204030204" pitchFamily="49" charset="0"/>
              </a:rPr>
              <a:t>Vector&lt;Vector&lt;</a:t>
            </a:r>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&gt;&gt; </a:t>
            </a:r>
            <a:r>
              <a:rPr lang="en-US" dirty="0" err="1" smtClean="0">
                <a:latin typeface="Consolas" panose="020B0609020204030204" pitchFamily="49" charset="0"/>
                <a:cs typeface="Consolas" panose="020B0609020204030204" pitchFamily="49" charset="0"/>
              </a:rPr>
              <a:t>allAssignmentScores</a:t>
            </a:r>
            <a:r>
              <a:rPr lang="en-US" dirty="0" smtClean="0">
                <a:latin typeface="Consolas" panose="020B0609020204030204" pitchFamily="49" charset="0"/>
                <a:cs typeface="Consolas" panose="020B0609020204030204" pitchFamily="49" charset="0"/>
              </a:rPr>
              <a:t>;</a:t>
            </a:r>
            <a:endParaRPr lang="en-US" dirty="0" smtClean="0"/>
          </a:p>
          <a:p>
            <a:pPr>
              <a:buFont typeface="Wingdings" panose="05000000000000000000" pitchFamily="2" charset="2"/>
              <a:buChar char="§"/>
            </a:pPr>
            <a:endParaRPr lang="en-US" dirty="0"/>
          </a:p>
        </p:txBody>
      </p:sp>
      <p:sp>
        <p:nvSpPr>
          <p:cNvPr id="4" name="Rectangle 3"/>
          <p:cNvSpPr/>
          <p:nvPr>
            <p:custDataLst>
              <p:tags r:id="rId3"/>
            </p:custDataLst>
          </p:nvPr>
        </p:nvSpPr>
        <p:spPr>
          <a:xfrm>
            <a:off x="4802707" y="2513645"/>
            <a:ext cx="3994184" cy="369332"/>
          </a:xfrm>
          <a:prstGeom prst="rect">
            <a:avLst/>
          </a:prstGeom>
          <a:solidFill>
            <a:schemeClr val="bg1"/>
          </a:solidFill>
          <a:ln>
            <a:solidFill>
              <a:schemeClr val="tx1"/>
            </a:solidFill>
          </a:ln>
        </p:spPr>
        <p:txBody>
          <a:bodyPr wrap="square">
            <a:spAutoFit/>
          </a:bodyPr>
          <a:lstStyle/>
          <a:p>
            <a:pPr marL="51435"/>
            <a:r>
              <a:rPr lang="en-US" b="1" dirty="0">
                <a:solidFill>
                  <a:srgbClr val="0070C0"/>
                </a:solidFill>
                <a:latin typeface="Consolas" panose="020B0609020204030204" pitchFamily="49" charset="0"/>
                <a:cs typeface="Consolas" panose="020B0609020204030204" pitchFamily="49" charset="0"/>
              </a:rPr>
              <a:t>Vector</a:t>
            </a:r>
            <a:r>
              <a:rPr lang="en-US" b="1" dirty="0">
                <a:latin typeface="Consolas" panose="020B0609020204030204" pitchFamily="49" charset="0"/>
                <a:cs typeface="Consolas" panose="020B0609020204030204" pitchFamily="49" charset="0"/>
              </a:rPr>
              <a:t>&lt;string&gt; lines;</a:t>
            </a:r>
          </a:p>
        </p:txBody>
      </p:sp>
    </p:spTree>
    <p:extLst>
      <p:ext uri="{BB962C8B-B14F-4D97-AF65-F5344CB8AC3E}">
        <p14:creationId xmlns:p14="http://schemas.microsoft.com/office/powerpoint/2010/main" val="277600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925618" y="628650"/>
            <a:ext cx="5268558" cy="857250"/>
          </a:xfrm>
        </p:spPr>
        <p:txBody>
          <a:bodyPr>
            <a:normAutofit fontScale="90000"/>
          </a:bodyPr>
          <a:lstStyle/>
          <a:p>
            <a:r>
              <a:rPr lang="en-US" dirty="0" smtClean="0"/>
              <a:t>Code example: Queen safety</a:t>
            </a:r>
            <a:br>
              <a:rPr lang="en-US" dirty="0" smtClean="0"/>
            </a:br>
            <a:r>
              <a:rPr lang="en-US" i="1" dirty="0"/>
              <a:t/>
            </a:r>
            <a:br>
              <a:rPr lang="en-US" i="1" dirty="0"/>
            </a:br>
            <a:r>
              <a:rPr lang="en-US" sz="2000" i="1" dirty="0" smtClean="0"/>
              <a:t>Download full code from the website to see an example of what we consider good coding style for your assignment!</a:t>
            </a:r>
            <a:endParaRPr lang="en-US" dirty="0"/>
          </a:p>
        </p:txBody>
      </p:sp>
      <p:sp>
        <p:nvSpPr>
          <p:cNvPr id="3" name="Content Placeholder 2"/>
          <p:cNvSpPr>
            <a:spLocks noGrp="1"/>
          </p:cNvSpPr>
          <p:nvPr>
            <p:ph idx="4294967295"/>
            <p:custDataLst>
              <p:tags r:id="rId2"/>
            </p:custDataLst>
          </p:nvPr>
        </p:nvSpPr>
        <p:spPr>
          <a:xfrm>
            <a:off x="1925619" y="1742739"/>
            <a:ext cx="5082988" cy="2631733"/>
          </a:xfrm>
          <a:prstGeom prst="rect">
            <a:avLst/>
          </a:prstGeom>
        </p:spPr>
        <p:txBody>
          <a:bodyPr/>
          <a:lstStyle/>
          <a:p>
            <a:endParaRPr lang="en-US" dirty="0"/>
          </a:p>
        </p:txBody>
      </p:sp>
      <p:pic>
        <p:nvPicPr>
          <p:cNvPr id="1026" name="Picture 2" descr="A chess board (8x8 squares) with 8 queens randomly distributed throughout. We mark the spaces where a piece could safely locate, in other words, not be in the attack path of any of the 8 queens." title="Queen Safety screenshot"/>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2400300" y="1671637"/>
            <a:ext cx="4325056" cy="301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1443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47135" y="125362"/>
            <a:ext cx="7145593" cy="535512"/>
          </a:xfrm>
        </p:spPr>
        <p:txBody>
          <a:bodyPr>
            <a:normAutofit fontScale="90000"/>
          </a:bodyPr>
          <a:lstStyle/>
          <a:p>
            <a:r>
              <a:rPr lang="en-US" dirty="0" smtClean="0"/>
              <a:t>Handy loop idiom: iterating over “neighbors” in a Grid</a:t>
            </a:r>
            <a:endParaRPr lang="en-US" dirty="0"/>
          </a:p>
        </p:txBody>
      </p:sp>
      <p:sp>
        <p:nvSpPr>
          <p:cNvPr id="4" name="Content Placeholder 2"/>
          <p:cNvSpPr>
            <a:spLocks noGrp="1"/>
          </p:cNvSpPr>
          <p:nvPr>
            <p:ph idx="4294967295"/>
            <p:custDataLst>
              <p:tags r:id="rId2"/>
            </p:custDataLst>
          </p:nvPr>
        </p:nvSpPr>
        <p:spPr>
          <a:xfrm>
            <a:off x="1047135" y="892278"/>
            <a:ext cx="7573297" cy="3119284"/>
          </a:xfrm>
          <a:prstGeom prst="rect">
            <a:avLst/>
          </a:prstGeom>
          <a:ln>
            <a:noFill/>
          </a:ln>
        </p:spPr>
        <p:txBody>
          <a:bodyPr>
            <a:noAutofit/>
          </a:bodyPr>
          <a:lstStyle/>
          <a:p>
            <a:pPr marL="0" indent="0"/>
            <a:r>
              <a:rPr lang="en-US" sz="1600" b="1" dirty="0">
                <a:latin typeface="Consolas" panose="020B0609020204030204" pitchFamily="49" charset="0"/>
                <a:cs typeface="Consolas" panose="020B0609020204030204" pitchFamily="49" charset="0"/>
              </a:rPr>
              <a:t>static </a:t>
            </a:r>
            <a:r>
              <a:rPr lang="en-US" sz="1600" b="1" dirty="0" err="1">
                <a:latin typeface="Consolas" panose="020B0609020204030204" pitchFamily="49" charset="0"/>
                <a:cs typeface="Consolas" panose="020B0609020204030204" pitchFamily="49" charset="0"/>
              </a:rPr>
              <a:t>bool</a:t>
            </a:r>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isSafe</a:t>
            </a:r>
            <a:r>
              <a:rPr lang="en-US" sz="1600" b="1" dirty="0">
                <a:latin typeface="Consolas" panose="020B0609020204030204" pitchFamily="49" charset="0"/>
                <a:cs typeface="Consolas" panose="020B0609020204030204" pitchFamily="49" charset="0"/>
              </a:rPr>
              <a:t>(Grid&lt;</a:t>
            </a:r>
            <a:r>
              <a:rPr lang="en-US" sz="1600" b="1" dirty="0" err="1">
                <a:latin typeface="Consolas" panose="020B0609020204030204" pitchFamily="49" charset="0"/>
                <a:cs typeface="Consolas" panose="020B0609020204030204" pitchFamily="49" charset="0"/>
              </a:rPr>
              <a:t>bool</a:t>
            </a:r>
            <a:r>
              <a:rPr lang="en-US" sz="1600" b="1" dirty="0">
                <a:latin typeface="Consolas" panose="020B0609020204030204" pitchFamily="49" charset="0"/>
                <a:cs typeface="Consolas" panose="020B0609020204030204" pitchFamily="49" charset="0"/>
              </a:rPr>
              <a:t>&gt;&amp; board,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row,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col) {</a:t>
            </a:r>
          </a:p>
          <a:p>
            <a:pPr marL="0" indent="0"/>
            <a:r>
              <a:rPr lang="en-US" sz="1600" b="1" dirty="0">
                <a:latin typeface="Consolas" panose="020B0609020204030204" pitchFamily="49" charset="0"/>
                <a:cs typeface="Consolas" panose="020B0609020204030204" pitchFamily="49" charset="0"/>
              </a:rPr>
              <a:t>    for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 -1;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&lt;= 1;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for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 -1;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&lt;= 1;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if (!</a:t>
            </a:r>
            <a:r>
              <a:rPr lang="en-US" sz="1600" b="1" dirty="0" err="1">
                <a:latin typeface="Consolas" panose="020B0609020204030204" pitchFamily="49" charset="0"/>
                <a:cs typeface="Consolas" panose="020B0609020204030204" pitchFamily="49" charset="0"/>
              </a:rPr>
              <a:t>isDirectionSafe</a:t>
            </a:r>
            <a:r>
              <a:rPr lang="en-US" sz="1600" b="1" dirty="0">
                <a:latin typeface="Consolas" panose="020B0609020204030204" pitchFamily="49" charset="0"/>
                <a:cs typeface="Consolas" panose="020B0609020204030204" pitchFamily="49" charset="0"/>
              </a:rPr>
              <a:t>(board, row, col,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return false;</a:t>
            </a:r>
          </a:p>
          <a:p>
            <a:pPr marL="0" indent="0"/>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return true;</a:t>
            </a:r>
          </a:p>
          <a:p>
            <a:pPr marL="0" indent="0"/>
            <a:r>
              <a:rPr lang="en-US" sz="1600" b="1" dirty="0">
                <a:latin typeface="Consolas" panose="020B0609020204030204" pitchFamily="49" charset="0"/>
                <a:cs typeface="Consolas" panose="020B0609020204030204" pitchFamily="49" charset="0"/>
              </a:rPr>
              <a:t>}</a:t>
            </a:r>
          </a:p>
        </p:txBody>
      </p:sp>
      <p:sp>
        <p:nvSpPr>
          <p:cNvPr id="3" name="Rectangle 2"/>
          <p:cNvSpPr/>
          <p:nvPr>
            <p:custDataLst>
              <p:tags r:id="rId3"/>
            </p:custDataLst>
          </p:nvPr>
        </p:nvSpPr>
        <p:spPr>
          <a:xfrm>
            <a:off x="276048" y="4315308"/>
            <a:ext cx="7765025" cy="738664"/>
          </a:xfrm>
          <a:prstGeom prst="rect">
            <a:avLst/>
          </a:prstGeom>
        </p:spPr>
        <p:txBody>
          <a:bodyPr wrap="square">
            <a:spAutoFit/>
          </a:bodyPr>
          <a:lstStyle/>
          <a:p>
            <a:pPr marL="385763"/>
            <a:r>
              <a:rPr lang="en-US" sz="1400" dirty="0"/>
              <a:t>These nested for loops generate all the pairs in the cross product {-1,0,1} x {-1,0,1}, and we can add these as offsets to a (</a:t>
            </a:r>
            <a:r>
              <a:rPr lang="en-US" sz="1400" dirty="0" err="1"/>
              <a:t>row,col</a:t>
            </a:r>
            <a:r>
              <a:rPr lang="en-US" sz="1400" dirty="0"/>
              <a:t>) coordinate to generate all the neighbors (note: often want to test for and exclude the (0,0) offset, which is </a:t>
            </a:r>
            <a:r>
              <a:rPr lang="en-US" sz="1400" dirty="0" smtClean="0"/>
              <a:t>“self” not a neighbor)</a:t>
            </a:r>
            <a:endParaRPr lang="en-US" sz="1400" dirty="0"/>
          </a:p>
        </p:txBody>
      </p:sp>
      <p:graphicFrame>
        <p:nvGraphicFramePr>
          <p:cNvPr id="5" name="Table 4"/>
          <p:cNvGraphicFramePr>
            <a:graphicFrameLocks noGrp="1"/>
          </p:cNvGraphicFramePr>
          <p:nvPr>
            <p:custDataLst>
              <p:tags r:id="rId4"/>
            </p:custDataLst>
            <p:extLst/>
          </p:nvPr>
        </p:nvGraphicFramePr>
        <p:xfrm>
          <a:off x="5346289" y="2241755"/>
          <a:ext cx="2281083" cy="2013156"/>
        </p:xfrm>
        <a:graphic>
          <a:graphicData uri="http://schemas.openxmlformats.org/drawingml/2006/table">
            <a:tbl>
              <a:tblPr firstRow="1" bandRow="1">
                <a:tableStyleId>{5C22544A-7EE6-4342-B048-85BDC9FD1C3A}</a:tableStyleId>
              </a:tblPr>
              <a:tblGrid>
                <a:gridCol w="760361"/>
                <a:gridCol w="760361"/>
                <a:gridCol w="760361"/>
              </a:tblGrid>
              <a:tr h="671052">
                <a:tc>
                  <a:txBody>
                    <a:bodyPr/>
                    <a:lstStyle/>
                    <a:p>
                      <a:r>
                        <a:rPr lang="en-US" b="0" dirty="0" smtClean="0">
                          <a:solidFill>
                            <a:schemeClr val="tx1"/>
                          </a:solidFill>
                        </a:rPr>
                        <a:t>R -1</a:t>
                      </a:r>
                    </a:p>
                    <a:p>
                      <a:r>
                        <a:rPr lang="en-US" b="0" dirty="0" smtClean="0">
                          <a:solidFill>
                            <a:schemeClr val="tx1"/>
                          </a:solidFill>
                        </a:rPr>
                        <a:t>C -1</a:t>
                      </a:r>
                      <a:endParaRPr lang="en-US" b="0" dirty="0">
                        <a:solidFill>
                          <a:schemeClr val="tx1"/>
                        </a:solidFill>
                      </a:endParaRPr>
                    </a:p>
                  </a:txBody>
                  <a:tcPr>
                    <a:lnB w="12700" cap="flat" cmpd="sng" algn="ctr">
                      <a:solidFill>
                        <a:schemeClr val="bg1"/>
                      </a:solidFill>
                      <a:prstDash val="solid"/>
                      <a:round/>
                      <a:headEnd type="none" w="med" len="med"/>
                      <a:tailEnd type="none" w="med" len="med"/>
                    </a:lnB>
                    <a:solidFill>
                      <a:srgbClr val="DBCECC"/>
                    </a:solidFill>
                  </a:tcPr>
                </a:tc>
                <a:tc>
                  <a:txBody>
                    <a:bodyPr/>
                    <a:lstStyle/>
                    <a:p>
                      <a:r>
                        <a:rPr lang="en-US" b="0" dirty="0" smtClean="0">
                          <a:solidFill>
                            <a:schemeClr val="tx1"/>
                          </a:solidFill>
                        </a:rPr>
                        <a:t>R -1</a:t>
                      </a:r>
                    </a:p>
                    <a:p>
                      <a:r>
                        <a:rPr lang="en-US" b="0" dirty="0" smtClean="0">
                          <a:solidFill>
                            <a:schemeClr val="tx1"/>
                          </a:solidFill>
                        </a:rPr>
                        <a:t>C +0</a:t>
                      </a:r>
                    </a:p>
                  </a:txBody>
                  <a:tcPr>
                    <a:lnB w="12700" cap="flat" cmpd="sng" algn="ctr">
                      <a:solidFill>
                        <a:schemeClr val="bg1"/>
                      </a:solidFill>
                      <a:prstDash val="solid"/>
                      <a:round/>
                      <a:headEnd type="none" w="med" len="med"/>
                      <a:tailEnd type="none" w="med" len="med"/>
                    </a:lnB>
                    <a:solidFill>
                      <a:srgbClr val="DBCECC"/>
                    </a:solidFill>
                  </a:tcPr>
                </a:tc>
                <a:tc>
                  <a:txBody>
                    <a:bodyPr/>
                    <a:lstStyle/>
                    <a:p>
                      <a:r>
                        <a:rPr lang="en-US" b="0" dirty="0" smtClean="0">
                          <a:solidFill>
                            <a:schemeClr val="tx1"/>
                          </a:solidFill>
                        </a:rPr>
                        <a:t>R -1</a:t>
                      </a:r>
                    </a:p>
                    <a:p>
                      <a:r>
                        <a:rPr lang="en-US" b="0" dirty="0" smtClean="0">
                          <a:solidFill>
                            <a:schemeClr val="tx1"/>
                          </a:solidFill>
                        </a:rPr>
                        <a:t>C +1</a:t>
                      </a:r>
                    </a:p>
                  </a:txBody>
                  <a:tcPr>
                    <a:lnB w="12700" cap="flat" cmpd="sng" algn="ctr">
                      <a:solidFill>
                        <a:schemeClr val="bg1"/>
                      </a:solidFill>
                      <a:prstDash val="solid"/>
                      <a:round/>
                      <a:headEnd type="none" w="med" len="med"/>
                      <a:tailEnd type="none" w="med" len="med"/>
                    </a:lnB>
                    <a:solidFill>
                      <a:srgbClr val="DBCECC"/>
                    </a:solidFill>
                  </a:tcPr>
                </a:tc>
              </a:tr>
              <a:tr h="671052">
                <a:tc>
                  <a:txBody>
                    <a:bodyPr/>
                    <a:lstStyle/>
                    <a:p>
                      <a:r>
                        <a:rPr lang="en-US" dirty="0" smtClean="0"/>
                        <a:t>R +0</a:t>
                      </a:r>
                    </a:p>
                    <a:p>
                      <a:r>
                        <a:rPr lang="en-US" dirty="0" smtClean="0"/>
                        <a:t>C -1</a:t>
                      </a:r>
                    </a:p>
                  </a:txBody>
                  <a:tcPr>
                    <a:lnT w="12700" cap="flat" cmpd="sng" algn="ctr">
                      <a:solidFill>
                        <a:schemeClr val="bg1"/>
                      </a:solidFill>
                      <a:prstDash val="solid"/>
                      <a:round/>
                      <a:headEnd type="none" w="med" len="med"/>
                      <a:tailEnd type="none" w="med" len="med"/>
                    </a:lnT>
                    <a:solidFill>
                      <a:srgbClr val="DBCECC"/>
                    </a:solidFill>
                  </a:tcPr>
                </a:tc>
                <a:tc>
                  <a:txBody>
                    <a:bodyPr/>
                    <a:lstStyle/>
                    <a:p>
                      <a:pPr marL="0" algn="l" defTabSz="457200" rtl="0" eaLnBrk="1" latinLnBrk="0" hangingPunct="1"/>
                      <a:r>
                        <a:rPr lang="en-US" sz="1800" kern="1200" dirty="0" smtClean="0">
                          <a:solidFill>
                            <a:schemeClr val="bg1"/>
                          </a:solidFill>
                          <a:latin typeface="+mn-lt"/>
                          <a:ea typeface="+mn-ea"/>
                          <a:cs typeface="+mn-cs"/>
                        </a:rPr>
                        <a:t>R +0</a:t>
                      </a:r>
                    </a:p>
                    <a:p>
                      <a:pPr marL="0" algn="l" defTabSz="457200" rtl="0" eaLnBrk="1" latinLnBrk="0" hangingPunct="1"/>
                      <a:r>
                        <a:rPr lang="en-US" sz="1800" kern="1200" dirty="0" smtClean="0">
                          <a:solidFill>
                            <a:schemeClr val="bg1"/>
                          </a:solidFill>
                          <a:latin typeface="+mn-lt"/>
                          <a:ea typeface="+mn-ea"/>
                          <a:cs typeface="+mn-cs"/>
                        </a:rPr>
                        <a:t>C +0</a:t>
                      </a:r>
                      <a:endParaRPr lang="en-US" sz="1800" kern="1200" dirty="0">
                        <a:solidFill>
                          <a:schemeClr val="bg1"/>
                        </a:solidFill>
                        <a:latin typeface="+mn-lt"/>
                        <a:ea typeface="+mn-ea"/>
                        <a:cs typeface="+mn-cs"/>
                      </a:endParaRPr>
                    </a:p>
                  </a:txBody>
                  <a:tcPr>
                    <a:lnT w="12700" cap="flat" cmpd="sng" algn="ctr">
                      <a:solidFill>
                        <a:schemeClr val="bg1"/>
                      </a:solidFill>
                      <a:prstDash val="solid"/>
                      <a:round/>
                      <a:headEnd type="none" w="med" len="med"/>
                      <a:tailEnd type="none" w="med" len="med"/>
                    </a:lnT>
                    <a:solidFill>
                      <a:srgbClr val="8D3C1E"/>
                    </a:solidFill>
                  </a:tcPr>
                </a:tc>
                <a:tc>
                  <a:txBody>
                    <a:bodyPr/>
                    <a:lstStyle/>
                    <a:p>
                      <a:r>
                        <a:rPr lang="en-US" dirty="0" smtClean="0"/>
                        <a:t>R +0</a:t>
                      </a:r>
                    </a:p>
                    <a:p>
                      <a:r>
                        <a:rPr lang="en-US" dirty="0" smtClean="0"/>
                        <a:t>C +1</a:t>
                      </a:r>
                    </a:p>
                  </a:txBody>
                  <a:tcPr>
                    <a:lnT w="12700" cap="flat" cmpd="sng" algn="ctr">
                      <a:solidFill>
                        <a:schemeClr val="bg1"/>
                      </a:solidFill>
                      <a:prstDash val="solid"/>
                      <a:round/>
                      <a:headEnd type="none" w="med" len="med"/>
                      <a:tailEnd type="none" w="med" len="med"/>
                    </a:lnT>
                  </a:tcPr>
                </a:tc>
              </a:tr>
              <a:tr h="671052">
                <a:tc>
                  <a:txBody>
                    <a:bodyPr/>
                    <a:lstStyle/>
                    <a:p>
                      <a:r>
                        <a:rPr lang="en-US" dirty="0" smtClean="0"/>
                        <a:t>R +1</a:t>
                      </a:r>
                    </a:p>
                    <a:p>
                      <a:r>
                        <a:rPr lang="en-US" dirty="0" smtClean="0"/>
                        <a:t>C -1</a:t>
                      </a:r>
                    </a:p>
                  </a:txBody>
                  <a:tcPr>
                    <a:solidFill>
                      <a:srgbClr val="DBCECC"/>
                    </a:solidFill>
                  </a:tcPr>
                </a:tc>
                <a:tc>
                  <a:txBody>
                    <a:bodyPr/>
                    <a:lstStyle/>
                    <a:p>
                      <a:r>
                        <a:rPr lang="en-US" dirty="0" smtClean="0"/>
                        <a:t>R +1</a:t>
                      </a:r>
                    </a:p>
                    <a:p>
                      <a:r>
                        <a:rPr lang="en-US" dirty="0" smtClean="0"/>
                        <a:t>C +0</a:t>
                      </a:r>
                    </a:p>
                  </a:txBody>
                  <a:tcPr>
                    <a:solidFill>
                      <a:srgbClr val="DBCECC"/>
                    </a:solidFill>
                  </a:tcPr>
                </a:tc>
                <a:tc>
                  <a:txBody>
                    <a:bodyPr/>
                    <a:lstStyle/>
                    <a:p>
                      <a:r>
                        <a:rPr lang="en-US" dirty="0" smtClean="0"/>
                        <a:t>R +1</a:t>
                      </a:r>
                    </a:p>
                    <a:p>
                      <a:r>
                        <a:rPr lang="en-US" dirty="0" smtClean="0"/>
                        <a:t>C +1</a:t>
                      </a:r>
                    </a:p>
                  </a:txBody>
                  <a:tcPr>
                    <a:solidFill>
                      <a:srgbClr val="DBCECC"/>
                    </a:solidFill>
                  </a:tcPr>
                </a:tc>
              </a:tr>
            </a:tbl>
          </a:graphicData>
        </a:graphic>
      </p:graphicFrame>
    </p:spTree>
    <p:extLst>
      <p:ext uri="{BB962C8B-B14F-4D97-AF65-F5344CB8AC3E}">
        <p14:creationId xmlns:p14="http://schemas.microsoft.com/office/powerpoint/2010/main" val="1491614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QT Creator</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dirty="0" smtClean="0">
                <a:ea typeface="ＭＳ Ｐゴシック" charset="0"/>
                <a:cs typeface="+mn-cs"/>
              </a:rPr>
              <a:t>A few warnings &amp; tips</a:t>
            </a:r>
            <a:endParaRPr lang="en-US"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092096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If your code doesn’t compile and gives an error about unknown function Main() (note capital M):</a:t>
            </a:r>
            <a:endParaRPr lang="en-US" dirty="0"/>
          </a:p>
        </p:txBody>
      </p:sp>
      <p:sp>
        <p:nvSpPr>
          <p:cNvPr id="3" name="Content Placeholder 2"/>
          <p:cNvSpPr>
            <a:spLocks noGrp="1"/>
          </p:cNvSpPr>
          <p:nvPr>
            <p:ph sz="quarter" idx="10"/>
            <p:custDataLst>
              <p:tags r:id="rId2"/>
            </p:custDataLst>
          </p:nvPr>
        </p:nvSpPr>
        <p:spPr>
          <a:xfrm>
            <a:off x="955677" y="908684"/>
            <a:ext cx="3368985" cy="3820713"/>
          </a:xfrm>
        </p:spPr>
        <p:txBody>
          <a:bodyPr>
            <a:normAutofit fontScale="85000" lnSpcReduction="10000"/>
          </a:bodyPr>
          <a:lstStyle/>
          <a:p>
            <a:pPr>
              <a:buFont typeface="Wingdings" panose="05000000000000000000" pitchFamily="2" charset="2"/>
              <a:buChar char="§"/>
            </a:pPr>
            <a:r>
              <a:rPr lang="en-US" dirty="0" smtClean="0"/>
              <a:t>There is more than one reason this could arise, but the most common by far is that QT lost its ability to find the path to our Stanford library includes (which define a fake Main()), because you put your code in a directory/folder that is deeply nested on your drive. </a:t>
            </a:r>
          </a:p>
          <a:p>
            <a:pPr>
              <a:buFont typeface="Wingdings" panose="05000000000000000000" pitchFamily="2" charset="2"/>
              <a:buChar char="§"/>
            </a:pPr>
            <a:r>
              <a:rPr lang="en-US" dirty="0" smtClean="0"/>
              <a:t>For example, C:\Documents and Settings\Documents\classes\Stanford\2015\Summer\CS106B\assignments\C++\Assignment1\... </a:t>
            </a:r>
          </a:p>
          <a:p>
            <a:pPr>
              <a:buFont typeface="Wingdings" panose="05000000000000000000" pitchFamily="2" charset="2"/>
              <a:buChar char="§"/>
            </a:pPr>
            <a:r>
              <a:rPr lang="en-US" b="1" dirty="0" smtClean="0">
                <a:solidFill>
                  <a:schemeClr val="bg2"/>
                </a:solidFill>
              </a:rPr>
              <a:t>You need to move the assignment directory closer to C:\ (or on mac, the root directory)</a:t>
            </a:r>
            <a:endParaRPr lang="en-US" dirty="0"/>
          </a:p>
        </p:txBody>
      </p:sp>
      <p:pic>
        <p:nvPicPr>
          <p:cNvPr id="1026" name="Picture 2" descr="https://i.imgflip.com/ceouv.jpg"/>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012569" y="960258"/>
            <a:ext cx="3560164" cy="3560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44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If your code doesn’t compile and gives you “multiple definition” errors for all the functions you have:</a:t>
            </a:r>
            <a:endParaRPr lang="en-US" dirty="0"/>
          </a:p>
        </p:txBody>
      </p:sp>
      <p:sp>
        <p:nvSpPr>
          <p:cNvPr id="3" name="Content Placeholder 2"/>
          <p:cNvSpPr>
            <a:spLocks noGrp="1"/>
          </p:cNvSpPr>
          <p:nvPr>
            <p:ph sz="quarter" idx="10"/>
            <p:custDataLst>
              <p:tags r:id="rId2"/>
            </p:custDataLst>
          </p:nvPr>
        </p:nvSpPr>
        <p:spPr>
          <a:xfrm>
            <a:off x="955677" y="908685"/>
            <a:ext cx="7836054" cy="1782049"/>
          </a:xfrm>
        </p:spPr>
        <p:txBody>
          <a:bodyPr/>
          <a:lstStyle/>
          <a:p>
            <a:pPr>
              <a:buFont typeface="Wingdings" panose="05000000000000000000" pitchFamily="2" charset="2"/>
              <a:buChar char="§"/>
            </a:pPr>
            <a:r>
              <a:rPr lang="en-US" dirty="0" smtClean="0"/>
              <a:t>This can arise if you add new files to your code inside QT creator using its handy “Add New…” feature. </a:t>
            </a:r>
          </a:p>
          <a:p>
            <a:pPr>
              <a:buFont typeface="Wingdings" panose="05000000000000000000" pitchFamily="2" charset="2"/>
              <a:buChar char="§"/>
            </a:pPr>
            <a:r>
              <a:rPr lang="en-US" dirty="0" smtClean="0">
                <a:solidFill>
                  <a:schemeClr val="bg2"/>
                </a:solidFill>
              </a:rPr>
              <a:t>NOT HANDY! </a:t>
            </a:r>
            <a:r>
              <a:rPr lang="en-US" dirty="0" smtClean="0"/>
              <a:t>Do not use this feature. It breaks the .pro file.</a:t>
            </a:r>
          </a:p>
          <a:p>
            <a:pPr>
              <a:buFont typeface="Wingdings" panose="05000000000000000000" pitchFamily="2" charset="2"/>
              <a:buChar char="§"/>
            </a:pPr>
            <a:endParaRPr lang="en-US" dirty="0"/>
          </a:p>
        </p:txBody>
      </p:sp>
      <p:pic>
        <p:nvPicPr>
          <p:cNvPr id="5" name="Picture 4"/>
          <p:cNvPicPr>
            <a:picLocks noChangeAspect="1"/>
          </p:cNvPicPr>
          <p:nvPr>
            <p:custDataLst>
              <p:tags r:id="rId3"/>
            </p:custDataLst>
          </p:nvPr>
        </p:nvPicPr>
        <p:blipFill>
          <a:blip r:embed="rId8"/>
          <a:stretch>
            <a:fillRect/>
          </a:stretch>
        </p:blipFill>
        <p:spPr>
          <a:xfrm>
            <a:off x="4768602" y="1932811"/>
            <a:ext cx="4434122" cy="2799718"/>
          </a:xfrm>
          <a:prstGeom prst="rect">
            <a:avLst/>
          </a:prstGeom>
        </p:spPr>
      </p:pic>
      <p:pic>
        <p:nvPicPr>
          <p:cNvPr id="6" name="Picture 5"/>
          <p:cNvPicPr>
            <a:picLocks noChangeAspect="1"/>
          </p:cNvPicPr>
          <p:nvPr>
            <p:custDataLst>
              <p:tags r:id="rId4"/>
            </p:custDataLst>
          </p:nvPr>
        </p:nvPicPr>
        <p:blipFill>
          <a:blip r:embed="rId9"/>
          <a:stretch>
            <a:fillRect/>
          </a:stretch>
        </p:blipFill>
        <p:spPr>
          <a:xfrm>
            <a:off x="1366670" y="1896594"/>
            <a:ext cx="2932216" cy="2872152"/>
          </a:xfrm>
          <a:prstGeom prst="rect">
            <a:avLst/>
          </a:prstGeom>
        </p:spPr>
      </p:pic>
      <p:sp>
        <p:nvSpPr>
          <p:cNvPr id="7" name="Right Arrow 6"/>
          <p:cNvSpPr/>
          <p:nvPr>
            <p:custDataLst>
              <p:tags r:id="rId5"/>
            </p:custDataLst>
          </p:nvPr>
        </p:nvSpPr>
        <p:spPr>
          <a:xfrm>
            <a:off x="4012836" y="3852115"/>
            <a:ext cx="1041817" cy="329783"/>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quot;No&quot; Symbol 7"/>
          <p:cNvSpPr/>
          <p:nvPr>
            <p:custDataLst>
              <p:tags r:id="rId6"/>
            </p:custDataLst>
          </p:nvPr>
        </p:nvSpPr>
        <p:spPr>
          <a:xfrm>
            <a:off x="3151063" y="1853159"/>
            <a:ext cx="3897443" cy="3290341"/>
          </a:xfrm>
          <a:prstGeom prst="noSmoking">
            <a:avLst>
              <a:gd name="adj" fmla="val 1237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66424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8776" y="359541"/>
            <a:ext cx="7917906" cy="549144"/>
          </a:xfrm>
        </p:spPr>
        <p:txBody>
          <a:bodyPr/>
          <a:lstStyle/>
          <a:p>
            <a:r>
              <a:rPr lang="en-US" dirty="0" smtClean="0"/>
              <a:t>If it’s too late and you already used the “Add New” feature	</a:t>
            </a:r>
            <a:endParaRPr lang="en-US" dirty="0"/>
          </a:p>
        </p:txBody>
      </p:sp>
      <p:sp>
        <p:nvSpPr>
          <p:cNvPr id="3" name="Content Placeholder 2"/>
          <p:cNvSpPr>
            <a:spLocks noGrp="1"/>
          </p:cNvSpPr>
          <p:nvPr>
            <p:ph sz="quarter" idx="10"/>
            <p:custDataLst>
              <p:tags r:id="rId2"/>
            </p:custDataLst>
          </p:nvPr>
        </p:nvSpPr>
        <p:spPr/>
        <p:txBody>
          <a:bodyPr/>
          <a:lstStyle/>
          <a:p>
            <a:pPr>
              <a:buFont typeface="+mj-lt"/>
              <a:buAutoNum type="arabicPeriod"/>
            </a:pPr>
            <a:r>
              <a:rPr lang="en-US" dirty="0" smtClean="0">
                <a:solidFill>
                  <a:schemeClr val="bg2"/>
                </a:solidFill>
              </a:rPr>
              <a:t>QUIT:</a:t>
            </a:r>
            <a:r>
              <a:rPr lang="en-US" dirty="0" smtClean="0"/>
              <a:t> Close QT Creator</a:t>
            </a:r>
          </a:p>
          <a:p>
            <a:pPr>
              <a:buFont typeface="+mj-lt"/>
              <a:buAutoNum type="arabicPeriod"/>
            </a:pPr>
            <a:r>
              <a:rPr lang="en-US" dirty="0" smtClean="0">
                <a:solidFill>
                  <a:schemeClr val="bg2"/>
                </a:solidFill>
              </a:rPr>
              <a:t>CLEAN UP BROKEN FILES: </a:t>
            </a:r>
            <a:r>
              <a:rPr lang="en-US" dirty="0" smtClean="0"/>
              <a:t>Delete the .pro and .</a:t>
            </a:r>
            <a:r>
              <a:rPr lang="en-US" dirty="0" err="1" smtClean="0"/>
              <a:t>pro.user</a:t>
            </a:r>
            <a:r>
              <a:rPr lang="en-US" dirty="0" smtClean="0"/>
              <a:t> files in your code </a:t>
            </a:r>
            <a:r>
              <a:rPr lang="en-US" dirty="0" smtClean="0"/>
              <a:t>directory; delete the entire build directory (this is an automatically created directory that appears alongside the directory where your code is, it’s name </a:t>
            </a:r>
            <a:r>
              <a:rPr lang="en-US" dirty="0"/>
              <a:t>is something like “</a:t>
            </a:r>
            <a:r>
              <a:rPr lang="en-US" dirty="0" smtClean="0"/>
              <a:t>build-simple-project-Desktop_Qt_5_2_0_MinGW_32bit-Debug”)</a:t>
            </a:r>
            <a:endParaRPr lang="en-US" dirty="0" smtClean="0"/>
          </a:p>
          <a:p>
            <a:pPr>
              <a:buFont typeface="+mj-lt"/>
              <a:buAutoNum type="arabicPeriod"/>
            </a:pPr>
            <a:r>
              <a:rPr lang="en-US" dirty="0" smtClean="0">
                <a:solidFill>
                  <a:schemeClr val="bg2"/>
                </a:solidFill>
              </a:rPr>
              <a:t>GRAB REPLACEMENT: </a:t>
            </a:r>
            <a:r>
              <a:rPr lang="en-US" dirty="0" smtClean="0"/>
              <a:t>Download/unzip the assignment bundle again, and get a fresh copy of the project file</a:t>
            </a:r>
            <a:r>
              <a:rPr lang="en-US" dirty="0"/>
              <a:t> </a:t>
            </a:r>
            <a:r>
              <a:rPr lang="en-US" dirty="0" smtClean="0"/>
              <a:t>(the one that ends in .pro) and put it in place of the one you deleted. </a:t>
            </a:r>
          </a:p>
          <a:p>
            <a:pPr>
              <a:buFont typeface="+mj-lt"/>
              <a:buAutoNum type="arabicPeriod"/>
            </a:pPr>
            <a:r>
              <a:rPr lang="en-US" dirty="0" smtClean="0">
                <a:solidFill>
                  <a:schemeClr val="bg2"/>
                </a:solidFill>
              </a:rPr>
              <a:t>ALL BETTER! </a:t>
            </a:r>
            <a:r>
              <a:rPr lang="en-US" dirty="0" smtClean="0"/>
              <a:t>Re-open QT Creator (it will make a new .</a:t>
            </a:r>
            <a:r>
              <a:rPr lang="en-US" dirty="0" err="1" smtClean="0"/>
              <a:t>pro.user</a:t>
            </a:r>
            <a:r>
              <a:rPr lang="en-US" dirty="0" smtClean="0"/>
              <a:t>)</a:t>
            </a:r>
            <a:endParaRPr lang="en-US" dirty="0"/>
          </a:p>
        </p:txBody>
      </p:sp>
    </p:spTree>
    <p:extLst>
      <p:ext uri="{BB962C8B-B14F-4D97-AF65-F5344CB8AC3E}">
        <p14:creationId xmlns:p14="http://schemas.microsoft.com/office/powerpoint/2010/main" val="129779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1375</TotalTime>
  <Words>1835</Words>
  <Application>Microsoft Office PowerPoint</Application>
  <PresentationFormat>On-screen Show (16:9)</PresentationFormat>
  <Paragraphs>278</Paragraphs>
  <Slides>21</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MS PGothic</vt:lpstr>
      <vt:lpstr>MS PGothic</vt:lpstr>
      <vt:lpstr>Arial</vt:lpstr>
      <vt:lpstr>Calibri</vt:lpstr>
      <vt:lpstr>Consolas</vt:lpstr>
      <vt:lpstr>Source Sans Pro</vt:lpstr>
      <vt:lpstr>Source Sans Pro Semibold</vt:lpstr>
      <vt:lpstr>Times New Roman</vt:lpstr>
      <vt:lpstr>Wingdings</vt:lpstr>
      <vt:lpstr>SU_Preso_16x9_v5</vt:lpstr>
      <vt:lpstr>SU_Template_TopBar</vt:lpstr>
      <vt:lpstr>Programming Abstractions</vt:lpstr>
      <vt:lpstr>Today’s Topics </vt:lpstr>
      <vt:lpstr>Strings in C++</vt:lpstr>
      <vt:lpstr>Using cout and strings</vt:lpstr>
      <vt:lpstr>Using cout and strings</vt:lpstr>
      <vt:lpstr>C++ string objects and string literals</vt:lpstr>
      <vt:lpstr>String object member functions (3.2)</vt:lpstr>
      <vt:lpstr>Aside: Donald Knuth</vt:lpstr>
      <vt:lpstr>Recap: C++ string objects and string literals</vt:lpstr>
      <vt:lpstr>Practice: C++ strings</vt:lpstr>
      <vt:lpstr>Stanford library (3.7)</vt:lpstr>
      <vt:lpstr>ADTs</vt:lpstr>
      <vt:lpstr>ADTs</vt:lpstr>
      <vt:lpstr>PowerPoint Presentation</vt:lpstr>
      <vt:lpstr>Vector</vt:lpstr>
      <vt:lpstr>Code example: Queen safety  Download full code from the website to see an example of what we consider good coding style for your assignment!</vt:lpstr>
      <vt:lpstr>Handy loop idiom: iterating over “neighbors” in a Grid</vt:lpstr>
      <vt:lpstr>QT Creator</vt:lpstr>
      <vt:lpstr>If your code doesn’t compile and gives an error about unknown function Main() (note capital M):</vt:lpstr>
      <vt:lpstr>If your code doesn’t compile and gives you “multiple definition” errors for all the functions you have:</vt:lpstr>
      <vt:lpstr>If it’s too late and you already used the “Add New” feature </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48</cp:revision>
  <dcterms:created xsi:type="dcterms:W3CDTF">2014-04-02T04:36:08Z</dcterms:created>
  <dcterms:modified xsi:type="dcterms:W3CDTF">2015-11-17T22:06:34Z</dcterms:modified>
</cp:coreProperties>
</file>