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2.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3.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4.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5.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6.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7.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8.xml" ContentType="application/vnd.openxmlformats-officedocument.presentationml.notesSl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notesSlides/notesSlide9.xml" ContentType="application/vnd.openxmlformats-officedocument.presentationml.notesSlide+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10.xml" ContentType="application/vnd.openxmlformats-officedocument.presentationml.notesSlid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11.xml" ContentType="application/vnd.openxmlformats-officedocument.presentationml.notesSlid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ink/ink1.xml" ContentType="application/inkml+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ink/ink2.xml" ContentType="application/inkml+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44"/>
  </p:notesMasterIdLst>
  <p:handoutMasterIdLst>
    <p:handoutMasterId r:id="rId45"/>
  </p:handoutMasterIdLst>
  <p:sldIdLst>
    <p:sldId id="304" r:id="rId3"/>
    <p:sldId id="306" r:id="rId4"/>
    <p:sldId id="305" r:id="rId5"/>
    <p:sldId id="307" r:id="rId6"/>
    <p:sldId id="308" r:id="rId7"/>
    <p:sldId id="309" r:id="rId8"/>
    <p:sldId id="343" r:id="rId9"/>
    <p:sldId id="310" r:id="rId10"/>
    <p:sldId id="311"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31" r:id="rId31"/>
    <p:sldId id="344" r:id="rId32"/>
    <p:sldId id="332" r:id="rId33"/>
    <p:sldId id="333" r:id="rId34"/>
    <p:sldId id="334" r:id="rId35"/>
    <p:sldId id="335" r:id="rId36"/>
    <p:sldId id="336" r:id="rId37"/>
    <p:sldId id="337" r:id="rId38"/>
    <p:sldId id="338" r:id="rId39"/>
    <p:sldId id="339" r:id="rId40"/>
    <p:sldId id="340" r:id="rId41"/>
    <p:sldId id="341" r:id="rId42"/>
    <p:sldId id="342" r:id="rId43"/>
  </p:sldIdLst>
  <p:sldSz cx="9144000" cy="5143500" type="screen16x9"/>
  <p:notesSz cx="6858000" cy="9144000"/>
  <p:custDataLst>
    <p:tags r:id="rId46"/>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snapToObjects="1">
      <p:cViewPr varScale="1">
        <p:scale>
          <a:sx n="102" d="100"/>
          <a:sy n="102" d="100"/>
        </p:scale>
        <p:origin x="86" y="1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2944" units="cm"/>
          <inkml:channel name="Y" type="integer" max="1080" units="cm"/>
          <inkml:channel name="T" type="integer" max="2.14748E9" units="dev"/>
        </inkml:traceFormat>
        <inkml:channelProperties>
          <inkml:channelProperty channel="X" name="resolution" value="101.51724" units="1/cm"/>
          <inkml:channelProperty channel="Y" name="resolution" value="63.52941" units="1/cm"/>
          <inkml:channelProperty channel="T" name="resolution" value="1" units="1/dev"/>
        </inkml:channelProperties>
      </inkml:inkSource>
      <inkml:timestamp xml:id="ts0" timeString="2015-08-19T21:15:53.020"/>
    </inkml:context>
    <inkml:brush xml:id="br0">
      <inkml:brushProperty name="width" value="0.05292" units="cm"/>
      <inkml:brushProperty name="height" value="0.05292" units="cm"/>
      <inkml:brushProperty name="color" value="#FF0000"/>
    </inkml:brush>
  </inkml:definitions>
  <inkml:trace contextRef="#ctx0" brushRef="#br0">12255 6084 0,'0'-22'32,"-21"22"-1,-1 0-16,1-21 1,0 21-16,-21-21 16,-1 0-16,1 21 15,-1-21 1,22-1 0,0 22-16,0 0 15,21-21-15,-43 21 16,22 0-16,-21 0 15,-1 0 1,22 0 0,-21 0-1,21 21-15,-1 1 16,1-22 0,21 21-16,-21 0 15,21 0-15,0 0 16,-21 1-16,-1-1 31,22 0-31,-21 0 16,21 0-1,0 1-15,0-1 16,0 0 0,0 0-16,0 0 15,0 1-15,-21-1 16,21 0-16,0 0 15,0 0-15,0 22 16,0-22-16,-21 0 16,21 22-16,0-22 15,0 0-15,0 21 16,0-20-16,0 20 16,0-21-16,0 0 15,0 22-15,0-22 16,0 0-16,21-21 15,-21 43-15,21-43 16,-21 21 0,21 21-1,1-42-15,-22 21 16,0 1-16,21-22 16,0 0-16,0 21 15,1-21 1,-1 0-1,-21 21-15,21-21 32,0 21-32,0-21 15,1 0 17,-1 0-32,0 0 15,21 0-15,-20 0 16,-1 0-16,0-21 15,0 0-15,22 21 16,-22 0-16,0-21 16,0 21-16,0-43 15,22 22-15,-1 21 16,-21-21-16,1 0 16,-1-1-16,0 1 15,-21 0-15,21 0 16,0 21-16,1-21 15,-22-1-15,0 1 16,21 0-16,-21 0 16,0-22-1,21 22-15,-21 0 16,0 0-16,21 0 16,-21-1-16,0 1 15,0 0-15,21-21 16,-21 20-1,0 1 17,0 0-32,0 0 15,0-22 1,0 22 0,0-21-1,0 21 1,0-1-16,-21 1 47,21 0-16,-21 21-31,0 0 31</inkml:trace>
  <inkml:trace contextRef="#ctx0" brushRef="#br0" timeOffset="1828.711">11428 5405 0,'-21'0'156,"-1"0"-140,1-21 0,0 21-16,0-21 15,0 21 32,-1 0-31,1 0 15,0 0-31,0 0 16,0 0-1,21 21-15,-22-21 16,22 21-1,0 1 1,-21-22-16,21 21 16,0 0-16,-21 0 15,21 0 17,0 1-32,-21-1 31,21 0-16,0 0-15,0 0 32,0 1-17,21-1 32,0-21-31,-21 21-1,21-21 1,1 0-16,-22 21 31,21-21-31,0 0 16,0 0 0,0 0 15,1 0 16,-1 0-32</inkml:trace>
  <inkml:trace contextRef="#ctx0" brushRef="#br0" timeOffset="3490.3476">11661 5490 0,'0'-21'125,"0"0"-109,0 0 62,-21 21-78,0 0 47,-1 0-31,1 0 15,0 0 0,0 0-31,21 21 16,0 0-1,-21-21 32,-1 0-31,22 21-16,0 0 31,-21 1-15,21-1 15,0 0-15,0 0 15,0 0-16,0 1 1,21-22 125,1 0-110,-1 0 0,0 0-15,0-22-1,0 1 1,1 21 15,-22-21-31,0 0 16,0 0 31,0 42 109,21 21-156,-21-21 0,21 1 16,0 20-1,-21 0-15,22-20 16,-1 20-16,0-42 16,0 0-1,-21 21 1,0-42 62,0-21-47</inkml:trace>
  <inkml:trace contextRef="#ctx0" brushRef="#br0" timeOffset="4959.0999">12085 5469 0,'0'-21'156,"-21"0"-140,0 21 0,21-22-1,-21 22-15,-1 0 16,1 0 15,0 0-31,0 0 31,0 22-31,21-1 16,-22-21-16,22 21 16,-21-21-1,21 21-15,0 0 125,0 1-93,0-1-1,21-21 0,-21 21-31,22-21 16,-1 0-16,-21 21 15,21-21 1,-21 21 0,21 1-1,-21-1-15,0 0 63,0 0-48,0 0 48,0 1-48,0-1 17,0 0-17,-21-21 32,0 0 31,0 0-62,-1 0 0,1 0-1,0 0 1,0 0 15,0 0-15,-1 0-1,1 0 17,21-21 61,43 21-77</inkml:trace>
  <inkml:trace contextRef="#ctx0" brushRef="#br0" timeOffset="6163.8978">12170 5617 0,'0'-21'78,"21"21"-63,0 0 1,1 0 15,-1 0-31,-21-21 16,21 21-16,0 0 47,-21-21-32,0 0 32,0-1-31,0-20 15,0 21-31,-21 21 16,21-21-1,-21 21-15,0-22 16,-1 22 15,1 0 0,0 0 48,0 0-79,0 22 15,21-1 1,0 0-1,-22 0 1,1 0 0,21 1-16,0-1 31,0 0-15,0 0-1,0 0 1,0 1-16,0 20 31,0-21-15,0 0-1,0 1-15,21-1 16,1-21 0,-1 0-16,0 21 15,-21 0-15,21-21 16,0 0-16,1 0 15,20 21 1,-21-21-16,0 0 47,-42-21 47</inkml:trace>
</inkml:ink>
</file>

<file path=ppt/ink/ink2.xml><?xml version="1.0" encoding="utf-8"?>
<inkml:ink xmlns:inkml="http://www.w3.org/2003/InkML">
  <inkml:definitions>
    <inkml:context xml:id="ctx0">
      <inkml:inkSource xml:id="inkSrc0">
        <inkml:traceFormat>
          <inkml:channel name="X" type="integer" max="2944" units="cm"/>
          <inkml:channel name="Y" type="integer" max="1080" units="cm"/>
          <inkml:channel name="T" type="integer" max="2.14748E9" units="dev"/>
        </inkml:traceFormat>
        <inkml:channelProperties>
          <inkml:channelProperty channel="X" name="resolution" value="101.51724" units="1/cm"/>
          <inkml:channelProperty channel="Y" name="resolution" value="63.52941" units="1/cm"/>
          <inkml:channelProperty channel="T" name="resolution" value="1" units="1/dev"/>
        </inkml:channelProperties>
      </inkml:inkSource>
      <inkml:timestamp xml:id="ts0" timeString="2015-08-19T21:25:09.555"/>
    </inkml:context>
    <inkml:brush xml:id="br0">
      <inkml:brushProperty name="width" value="0.05292" units="cm"/>
      <inkml:brushProperty name="height" value="0.05292" units="cm"/>
      <inkml:brushProperty name="color" value="#FF0000"/>
    </inkml:brush>
    <inkml:context xml:id="ctx1">
      <inkml:inkSource xml:id="inkSrc2">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1" timeString="2015-08-19T21:25:13.688"/>
    </inkml:context>
  </inkml:definitions>
  <inkml:trace contextRef="#ctx0" brushRef="#br0">7039 5851 0,'-21'0'203,"-64"0"-187,0 0-16,22 0 16,-43 0-16,-22 0 15,65 0-15,-22 0 16,0 0-16,0 0 16,43 0-16,0 0 15,20 0-15,-20 0 16,0 0-16,20 0 15,-20 0 1,21 0-16,0 0 16,-1 0-16,-20 0 15,21 0 1,0 0-16,-22 0 16,22 0-16,0 0 15,0-22-15,-1 22 16,-20-21-16,21 21 15,0 0 1,-22 0-16,22 0 16,-21-21-1,20 21-15,1 0 16,0 0-16,-21 0 16,-1 0-16,22 0 15,0 0-15,0 0 16,-1 0 15,1 0 0,0 0 1,0 0-32,-1 0 15,1 0 1,0 0-16,0 21 15,0-21 1,-1 43-16,1-1 16,0 0-16,-21-21 15,20 22-15,-20-22 16,21 21-16,0 1 31,-1-1-31,1-21 16,0 43-16,21-22 15,0-20-15,0 62 16,0-41-16,-21-1 16,21 1-16,0 20 15,0-42-15,0 22 16,0-22-16,0 21 16,0 1-16,0 20 15,0 43-15,0-21 16,0 0-16,0 21 15,-21-21-15,21 21 16,0-21-16,-22-22 16,22 22-16,0-21 15,0-1-15,0-20 16,0 41-16,0-20 16,0-22-16,0 43 15,0 0-15,0-43 16,0 22-16,0-1 15,0 22-15,0-42 16,0 20-16,22 1 16,-22-22-16,0 22 15,0-1 1,21-20-16,-21-1 16,0 43-16,21-43 15,-21 1-15,21 20 16,0-20-16,-21-1 15,22 22-15,-1-1 16,0 1-16,-21-22 16,21 22-16,-21-22 15,21-20-15,1-22 16,-22 21-16,21 0 16,21 0-1,1-21-15,20 21 16,1 1-1,-43-1-15,43-21 16,-22 21-16,-21 0 16,22-21-16,-1 0 15,1 21-15,-1-21 16,0 0-16,22 22 16,-22-22-16,43 0 15,-42 21-15,84 0 16,-64-21-16,65 42 15,-65-42-15,64 22 16,-63-1-16,63-21 16,-21 0-16,-42 0 15,42 0-15,-21 21 16,21-21-16,-22 0 16,22 0-16,0 0 15,0 0 1,22 0-16,-1 0 15,64 0-15,-22 0 16,43 0-16,0 0 16,43 0-16,-43 0 15,42 0-15,-42 0 16,22 0-16,20 0 16,0 0-16,-20 0 15,20-21-15,64 21 16,0 0-16,-64 0 15,-20 0-15,20 0 16,-42 0-16,64 0 16,-43 0-16,0 0 15,22 0-15,20 0 16,-20 0-16,-43 0 16,0 0-16,-43 0 15,-20 0-15,-1-21 16,-42 21-16,21-22 15,-21 1-15,-21 21 16,0 0-16,21 0 16,21 0-16,22 0 15,41 0 1,-20 0-16,-21 0 16,63 0-16,-43 0 15,86 0-15,-1 0 16,-42 0-16,21 0 15,64 0-15,0 0 16,42-42-16,-42 42 16,21 0-16,-64 0 15,1 0-15,-43-43 16,0 1-16,-21 21 16,-43-22-16,-42 22 15,0-42-15,0-1 16,0 22-16,-21-22 15,0 22-15,-22-22 16,1-42-16,0 42 16,-1-20-16,22-1 15,-21-21-15,-22 21 16,43 0-16,-43 0 16,1 22-16,-1-22 15,22-42-15,-43 42 16,0 21-16,21-63 15,-42-21-15,0 42 16,0-42-16,0 42 16,0 42-16,0 0 15,0 22-15,-21-22 16,-21 22-16,-1 21 16,1-22-1,-22-20-15,-20 20 16,-44 1-16,-20-22 15,21 1-15,-22-1 16,-20 1-16,-22-22 16,-21 21-16,-21-21 15,21 64-15,0-42 16,-43 41-16,-20 1 16,-22-21-16,21 21 15,1 21-15,-22-22 16,21-20-16,22 42 15,-22 0-15,-21-21 16,22 21-16,-1-21 16,22 21-16,-107-64 15,43 22-15,0 42 16,42-22-16,-42 1 16,64-42-16,0 63 15,41-22-15,44 22 16,-43 0-16,0 0 15,21-21-15,43 21 16,-1 0-16,22 0 16,-64 0-16,43 0 15,-1 0-15,43 21 16,0 1 0,-42-22-16,42 0 15,-43 0-15,1 0 16,0 0-16,20 0 15,-20 0-15,0 0 16,-64 0-16,42 0 16,-84 0-16,-1 0 15,43 0-15,42 0 16,-42 0-16,22 0 16,84 0-16,-43 0 15,86 0-15,-22 21 16,21-21-16,43 0 15,0 0-15,0 0 16,-1 0-16</inkml:trace>
  <inkml:trace contextRef="#ctx0" brushRef="#br0" timeOffset="1517.1122">19018 5405 0,'-21'0'31,"21"22"-15,-21 20-16,21 22 15,0 20-15,0-20 16,0 0-16,-21 20 16,-43 43-1,43-63-15,21-43 0,0 22 16,-21-22-16,21-85 94,0 22-79,0-22-15,0 1 16,0 20-16,0 1 16,0 21-16,0 0 15,0-1-15,21 1 16,0 0-1,-21 0 1,21 21-16,0 0 16,1 0-1,20 0 1,-21 0-16,0 0 16,1 0-16,-1 0 15,0 0-15,0 0 16,0 0-16,22 0 15,-22 0-15,0 0 16,0 0 0,1 0-1,-1 0-15,0 0 16,0 0 0,0 0 15,1 21-16,-1-21 1,-21 21-16,21 0 16,-21 22-16,0-1 15,0 1 1,0-1 0,0 0-16,0-21 15,0 1 1,0-1 31,0 0-32,0-63 95</inkml:trace>
  <inkml:trace contextRef="#ctx1" brushRef="#br0">19803 5722 36 0,'0'0'18'0,"-17"32"1"0,12-22-19 0,1 2-1 15,0 4 1-15,4 10 3 16,4 2 1-16,13 4-4 15,4 3 0-15,13 0 0 16,9-6 1 0,3-1-1-16,9-9 0 0,1-12 2 15,-1-7 0-15,4-7-2 16,5-9 1-16,-1 1-1 16,-8-5 1-16,-4 1-2 15,-13-6 0-15,-12-1 2 16,-18-5 1-16,-16-1-2 15,-18-6 0-15,-16 6 1 16,-9-13 1-16,-21 10-3 16,0 4 0-16,-4 8 1 0,-1 4 0 15,5 10-1-15,4 15 1 16,9 7-1-16,4 6 0 16,8 6-4-16,9 1 0 15,4-4-8-15,13 0 1 16,17-3-13-16,12-6 1 15</inkml:trace>
  <inkml:trace contextRef="#ctx1" brushRef="#br0" timeOffset="328.1476">20774 5290 15 0,'51'-45'7'0,"-1"-6"4"0,-41 42-9 0,-5 3-2 16,0-10 1-16,-4 0 3 15,-4 6 0-15,0 1-2 16,-5-1 0-16,-3 4 4 16,3 3 1-16,1 6-4 15,-1-3 0-15,1 6 2 16,-1 4 0-16,5 6-2 16,0 3 0-16,4 16-2 15,0 9 1-15,0 10 0 16,0 10 1-16,0 15-3 15,0 7 1-15,0-10-1 16,0 1 1-16,4-4-3 16,5-13 1-16,-1-6-7 15,1-12 1-15,-1-11-11 0,1-11 1 16,-1-11-3-16,5-9 1 16</inkml:trace>
  <inkml:trace contextRef="#ctx1" brushRef="#br0" timeOffset="515.631">20507 5471 37 0,'-22'-6'18'0,"35"28"2"0,-4-16-18 16,12-3 0-16,8 4 1 16,14-10-2-16,8-1 0 15,4 1-3-15,4 0 1 0,9 0-5 16,4 0 0-16,-4-4-5 15,0 1 0-15,0 3-12 16,-13 6 0-16</inkml:trace>
  <inkml:trace contextRef="#ctx1" brushRef="#br0" timeOffset="1718.9915">20757 6094 29 0,'12'0'14'0,"5"16"8"0,-12-6-15 16,3 2-2-16,-4 14 0 0,1 9-2 15,-5 9 0-15,0 10-5 16,0-3 1-16,0-3 1 16,-5 3 0-16,1-7 0 15,0-5 1-15,4-1 0 16,4-13 1-16,5-9 2 16,-1-10 0-16,9-12-5 15,4-10 1-15,9-9 0 16,4-13 1-16,8-1-1 15,9-18 0-15,0 0-1 16,4 3 1-16,0-3-1 16,-4 12 1-16,-8 10 1 15,-9 13 0-15,-5 9-2 16,-8 13 0-16,-8 16 1 0,-4 9 0 16,-5 7 0-16,0 13 0 15,0 2-1-15,1-2 1 16,-1-4 1-16,4-2 1 15,5-1-3-15,4-7 1 16,4-2 1-16,5-3 1 16,-5-11 0-16,9-8 0 15,3-7-4-15,6-7 0 16,-1-5 2-16,0-11 1 16,0-2-1-16,0-10 0 15,-4-6-1-15,-8-10 1 16,-9 6 2-16,-5 1 0 0,-7 6-1 15,-5 6 1-15,-5 10-2 16,-7 9 1-16,-5 6-2 16,0 20 1-16,-5 3 0 15,5 13 0-15,5 12 1 16,-1-3 0-16,5 0-1 16,3 1 0-16,5-1 0 15,9 0 1-15,8-3 0 16,4-3 1-16,4-4-1 15,9-9 1-15,0-6-2 16,0-7 0-16,0-12-1 16,0 0 0-16,0-7 1 15,0-3 1-15,-4-9-2 16,3 2 1-16,-3-2 0 16,-4-4 1-16,-5 4-2 0,-4-4 1 15,-5 1 0-15,-3-1 0 16,-1 0 0-16,-3 7 1 15,-1 0-1-15,-4-4 0 16,0 4-1-16,-9 0 1 16,5 6 0-16,-4 0 1 15,-1 7-2-15,-3 2 1 16,-1 7-1-16,0 7 1 16,-4 5 1-16,4 7 0 15,1 7-2-15,3 2 1 16,1 4 0-16,3 3 0 15,5 0 0-15,9 0 0 0,-1-6-1 16,5-1 1-16,0-5 0 16,4-4 1-16,4-3-1 15,4-7 0-15,9-2-12 16,0-11 1-16,5-5-6 16,11-7 0-16,1-6-11 15,0-4 1-15</inkml:trace>
  <inkml:trace contextRef="#ctx1" brushRef="#br0" timeOffset="2437.7307">22868 6276 27 0,'17'-16'13'0,"-8"19"10"15,-9-3-13-15,4 0-7 16,-4 0 0-16,0-10-4 16,0 1 1-16,-4-1 1 0,-9-3 1 15,0 4-3-15,-8-7 0 16,-4 6 0-16,-5 7 1 15,-4 10 1-15,-4 5 1 16,0 14 2-16,-5 2 1 16,5 7-4-16,4 0 1 15,5 0 0-15,8 0 0 16,12-3-2-16,9-3 0 16,9-4 0-16,7-9 1 15,10-6-2-15,4-7 1 16,8-6 0-16,8-13 0 15,-3-10 0-15,-1-2 0 0,1-17 0 16,-5-6 0-16,-4-6 0 16,0-16 1-16,-5-3-1 15,-3 2 1-15,-5 8 1 16,-4 15 0-16,-4 9-2 16,-5 14 1-16,-4 6-2 15,-4 12 1-15,0 13 1 16,-4 10 1-16,-4 9-3 15,-1 13 1-15,1 10 0 16,-1 2 1-16,5 14-1 16,0-4 0-16,4-3-1 15,4 0 1-15,4 0 2 16,5-16 0-16,8-3 0 16,5-6 1-16,3-13-4 0,5-7 1 15,0-9 0-15,0-12 1 16,0-4-1-16,-4-13 0 15,0-3 0-15,-9-9 1 16,-4 0-2-16,-5 6 1 16,-7 9 0-16,-5 7 0 15,-5 7-1-15,-3 8 1 16,-5 11 1-16,-4 2 0 16,0 10-2-16,0 4 0 15,5 2 1-15,3 4 0 16,5-1 0-16,8-6 1 15,5 4-2-15,8-4 0 16,4-3 1-16,8-6 0 0,5-7-8 16,-4-2 0-16,4-8-3 15,0 4 0-15,0-6-3 16,0-4 1-16</inkml:trace>
  <inkml:trace contextRef="#ctx1" brushRef="#br0" timeOffset="2922.1317">23861 6161 34 0,'8'-9'17'0,"-21"-11"3"16,9 17-16-16,-4-3-4 15,-1-4 1-15,-3 1-1 16,-5-4 1-16,-5 4-1 16,-3 5 0-16,-5 4-1 15,-8 7 1-15,0 5-1 0,0 11 1 16,4 9 2-16,4-1 0 15,5 11-1-15,8 2 1 16,8-3-1-16,9-6 0 16,9-9 0-16,8-7 0 15,8-6-1-15,5-10 1 16,4-6-2-16,0-13 0 16,0-6 0-16,-5-10 1 31,14-57 0-31,-5 3 1 15,-4-6-1-15,-5-13 0 16,1 3 1-16,-13 13 0 0,-4 16 0 16,-5 19 1-16,-3 19-2 15,-5 19 0-15,-5 22 0 16,-3 20 1-16,-5 15 0 16,-4 16 1-16,0 16-2 15,-4 1 0-15,4 2-1 16,9-3 1-16,3-3-4 15,5-19 1-15,9-7-6 16,4-9 0-16,3-9-12 16,6-14 0-16,3-8 8 15,5-14 1-15</inkml:trace>
  <inkml:trace contextRef="#ctx1" brushRef="#br0" timeOffset="3125.2605">24306 5280 30 0,'-4'-32'15'0,"-5"45"4"0,9-6-16 16,-4 2-1-16,0 10 1 15,-5 10-1-15,1 12 0 16,-1 7-2-16,-3 15 0 16,-5 14 0-16,4-4 0 15,0 0 0-15,0 3 0 16,-3-9-10-16,3 0 1 15,0-7-19-15,9 10 0 16</inkml:trace>
  <inkml:trace contextRef="#ctx1" brushRef="#br0" timeOffset="3500.7764">24285 6406 35 0,'4'0'17'0,"9"-3"4"16,-13 3-18-16,4 6-2 15,-4-6 1-15,0-3-2 16,-4-3 1-16,-1 6-2 16,1-4 1-16,-4 4-1 15,-1 0 1-15,-3 7 1 16,3-1 1-16,1 4 0 0,3 2 1 15,1-2 0-15,8-1 0 16,-4 1-3-16,5-4 1 16,-5-6-1-16,0 0 0 15,0 0 0-15,-5-3 0 16,-3-6 0-16,-5-4 1 16,-4 0-1-16,0-3 0 15,-4 4-3-15,-4 5 1 16,-1 1-29-16,5 6 1 15,8 0 16-15,1-10 1 16</inkml:trace>
  <inkml:trace contextRef="#ctx1" brushRef="#br0" timeOffset="8360.6416">4720 9948 34 0,'-17'-9'17'0,"12"12"3"0,5-3-16 15,-4 3-5-15,0-3 1 16,0 3 1-16,-1 3 0 0,1-2-1 15,4 5 0-15,-4 4 1 16,4 9 0-16,4 19 1 16,0 4 0-16,5 3-1 15,4 3 0-15,8-1-1 16,-4-5 1-16,4-7-1 16,4-9 0-16,5-13 1 15,8-7 0-15,13-15-2 16,13-20 1-16,12-21 1 15,5-11 0-15,3-8-1 16,10-14 0-16,-5-6-1 16,-9 7 1-16,-8 3-1 15,-8 12 1-15,-13 0-1 16,-9 23 1-16,-8 6-8 0,-8 10 1 16,-9 9-7-16,-5 6 0 15,-3 10-7-15,-5 10 1 16</inkml:trace>
  <inkml:trace contextRef="#ctx1" brushRef="#br0" timeOffset="8876.2739">4715 10727 36 0,'-21'-19'18'0,"17"6"3"16,8 13-19-16,-4 0-3 16,9 0 0-16,3 7 1 15,-3 5 1-15,4 7 0 16,-5 10 0-16,5 3-2 16,-5 9 1-16,5-3 1 0,0-6 0 15,-1-3 3-15,5-4 0 16,5-12-1-16,7-7 0 15,14-12-3-15,3-10 1 16,9-13-1-16,9-9 1 16,0-3-1-16,3-7 0 15,1 1 0-15,13 2 0 16,-5-6 0-16,-4 7 0 16,-4-4-3-16,-9 0 1 15,-8 16-8-15,-8 7 1 16,-9 6-6-16,-13 3 1 15,-4 10-7-15,-4 9 1 0</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36.302"/>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3AFDCDF0-9925-4F8E-9778-75778D0F5E86}" emma:medium="tactile" emma:mode="ink">
          <msink:context xmlns:msink="http://schemas.microsoft.com/ink/2010/main" type="writingRegion" rotatedBoundingBox="1401,3500 6429,2096 7301,5220 2274,6624"/>
        </emma:interpretation>
      </emma:emma>
    </inkml:annotationXML>
    <inkml:traceGroup>
      <inkml:annotationXML>
        <emma:emma xmlns:emma="http://www.w3.org/2003/04/emma" version="1.0">
          <emma:interpretation id="{AAD97435-7E9B-41C6-AB70-3CBF432BF4AB}" emma:medium="tactile" emma:mode="ink">
            <msink:context xmlns:msink="http://schemas.microsoft.com/ink/2010/main" type="paragraph" rotatedBoundingBox="2508,3128 6426,2266 6667,3364 2749,4226" alignmentLevel="2"/>
          </emma:interpretation>
        </emma:emma>
      </inkml:annotationXML>
      <inkml:traceGroup>
        <inkml:annotationXML>
          <emma:emma xmlns:emma="http://www.w3.org/2003/04/emma" version="1.0">
            <emma:interpretation id="{27B91F43-889B-4190-BB21-02AF926D03E5}" emma:medium="tactile" emma:mode="ink">
              <msink:context xmlns:msink="http://schemas.microsoft.com/ink/2010/main" type="line" rotatedBoundingBox="2508,3128 6426,2266 6667,3364 2749,4226"/>
            </emma:interpretation>
          </emma:emma>
        </inkml:annotationXML>
        <inkml:traceGroup>
          <inkml:annotationXML>
            <emma:emma xmlns:emma="http://www.w3.org/2003/04/emma" version="1.0">
              <emma:interpretation id="{FC1C64B8-2A38-4A31-8AA0-41532074910B}" emma:medium="tactile" emma:mode="ink">
                <msink:context xmlns:msink="http://schemas.microsoft.com/ink/2010/main" type="inkWord" rotatedBoundingBox="2508,3128 6426,2266 6667,3364 2749,4226"/>
              </emma:interpretation>
              <emma:one-of disjunction-type="recognition" id="oneOf0">
                <emma:interpretation id="interp0" emma:lang="en-US" emma:confidence="1">
                  <emma:literal>wrapper</emma:literal>
                </emma:interpretation>
                <emma:interpretation id="interp1" emma:lang="en-US" emma:confidence="0">
                  <emma:literal>wrappers</emma:literal>
                </emma:interpretation>
                <emma:interpretation id="interp2" emma:lang="en-US" emma:confidence="0">
                  <emma:literal>Wrapper</emma:literal>
                </emma:interpretation>
                <emma:interpretation id="interp3" emma:lang="en-US" emma:confidence="0">
                  <emma:literal>wrapped</emma:literal>
                </emma:interpretation>
                <emma:interpretation id="interp4" emma:lang="en-US" emma:confidence="0">
                  <emma:literal>Wrappers</emma:literal>
                </emma:interpretation>
              </emma:one-of>
            </emma:emma>
          </inkml:annotationXML>
          <inkml:trace contextRef="#ctx0" brushRef="#br0">-2 227 18 0,'0'-17'9'0,"4"17"1"16,0 0-9-16,0-3-1 16,4 0 1-16,0 0 0 0,-1-3 1 15,1-3-2-15,0 3 1 16,0-3 1-16,-4 1 0 16,0 2-1-16,0 0 1 15,0-3-1-15,0 3 1 0,-4 0-1 16,4-3 0-16,-4 6-1 15,4 0 0-15,0 0 1 16,-4 3 0-16,0 0-2 16,0 0 0-16,4 6 3 15,-1 9 0-15,5 3-1 16,0 14 1-16,8 10 0 16,0 5 0-16,3 6-3 15,5 0 0-15,0 0 1 16,7-8 0-16,-3-7 1 15,-5-3 0-15,9-2-2 16,-5-15 0-16,-3-12 1 16,0-9 0-16,-1-9 1 15,-3-9 0-15,0-5-2 0,-5-7 0 16,-3 3 0-16,0 1 0 16,-4-4 1-16,0 1 0 15,-4 5 1-15,0 4 0 16,0 2 0-16,4 12 0 15,-1 6-1-15,1 9 1 16,4 6-1-16,4 6 0 16,4 5 1-16,-5 1 1 15,5 3-3-15,0-1 0 16,3-5 2-16,1-3 0 16,0-7-1-16,-1-8 1 15,1-9 0-15,7-2 1 0,-7-10-2 16,0-6 1-16,-5-5-2 15,-3-7 0-15,-4-5 1 16,-8-3 1-16,-4-1-1 16,-4 4 0-16,-4 0-3 15,0-1 0-15,0 7-1 16,-4 8 0-16,4 4-3 16,1 8 1-16,-1 6-5 15,4 3 1-15,0 3-3 16,4 3 1-16</inkml:trace>
          <inkml:trace contextRef="#ctx0" brushRef="#br0" timeOffset="468.7545">864-24 15 0,'0'9'7'0,"12"12"4"0,-4-12-7 15,0 6-3-15,4 5 0 16,7 10-1-16,1-1 0 15,0 1 0-15,-1 2 0 16,1 1 0-16,-4-1 0 16,-4-2 1-16,0-6 0 15,-5-4 4-15,-3-8 0 16,-4 3-4-16,0-9 0 16,-4-9 0-16,-3 0 0 15,-1-6 0-15,0-6 0 16,0-3-1-16,-4-11 0 0,4 2 1 15,4 1 0-15,0-1 0 16,8 4 0-16,4-4-1 16,4 3 0-16,4 1 0 15,3-1 1-15,5 3-2 16,4 1 1-16,-1 2-1 16,1 3 1-16,-1 3 1 15,1 4 1-15,-4-1-3 16,-5 3 1-16,1 3-1 15,-4 0 1-15,-1-3 0 16,-3 3 0-16,0 0-1 16,-4 0 0-16,4 3-3 15,-8-3 1-15,-4 3-5 16,0-3 0-16,0 0-10 0,-4 3 1 16</inkml:trace>
          <inkml:trace contextRef="#ctx0" brushRef="#br0" timeOffset="2065.9491">1506-130 8 0,'28'-18'4'0,"-1"15"3"0,-19 3-5 15,0 0 1-15,0-3 1 0,0-2-2 16,0 2 1-16,-4 0 1 16,0-3 0-16,0 0-3 15,-8 0 1-15,0 0-1 16,0 6 1-16,-4 3-3 16,0-6 1-16,-8 12 0 15,1-3 1-15,-1 9 0 16,-4-1 0-16,4 7 1 15,1 6 0-15,-1 8-1 16,4 6 0 0,4 7-1-16,4 2 0 15,0-12-1-15,8 1 1 0,0-10 0 0,4-5 1 16,0-9-1-16,8-7 1 16,3-13-1-16,1-1 0 15,0-12-1-15,-5-3 1 16,1-5 0-16,0-4 1 15,-4-2-2-15,-4-4 1 16,0-2 0-16,-1 8 0 16,-7 10 1-16,4 5 0 15,4 6 1-15,0 15 0 16,0 9-2-16,0 11 1 16,4 4-1-16,3 2 0 15,1-2 0-15,8-4 0 16,-1-8 0-16,1-6 0 0,0-15 0 15,-1-3 0-15,1-6-1 16,0-11 0-16,-1-7 1 16,1-5 0-16,-8 2 0 15,-5-8 1-15,-3-1-1 32,0 1 1-32,0 6-2 0,0 8 1 0,-4 3 0 15,0 13 1-15,0 8-1 16,4 3 0-16,-1 14-1 15,1 7 1-15,0 3 0 0,4 5 0 16,4 16 0-16,3 11 1 16,5 12-1-16,4 8 1 15,-1 1-1-15,-3 3 0 16,-1 0-1-16,1-6 0 16,-4-10 1-16,-4-1 1 15,-1-7-1-15,-7-12 0 16,0-12 0-16,-4-5 1 15,-4-9-1-15,0-15 1 16,-4-12-2-16,-4-15 0 16,-4-17 1-16,-3-15 0 15,-1-21 2-15,-4-9 0 0,4-11-4 16,5-4 0-16,7 19 2 16,4 5 1-16,8 6-2 15,7 9 1-15,5 9 0 16,4 3 0-16,3 14 0 15,-7 4 0-15,0 11 0 16,-9 12 0-16,-3 12 0 16,-4 9 1-16,-4 12 0 15,-4 5 1-15,-4 4-4 16,-7 5 0-16,-1 0 1 16,0-2 1-16,-4-7 0 15,5-2 1-15,3-6-2 16,4-7 0-16,4-11 1 15,4-6 0-15,0-11 0 0,8-1 0 16,8-6-1-16,3-2 1 16,5 2 0-16,0-3 1 15,-1 1-2-15,-3-1 0 16,4 6 1-16,-5 6 1 16,5 7-1-16,-1 2 0 15,5 11 0-15,-4 7 0 16,-1 6 1-16,9 14 0 15,3 7-2-15,1 2 1 16,-1 12-1-16,1-6 1 16,-5 1 0-16,-3-1 1 15,-5-6-2-15,1-3 1 16,-8-8 0-16,-5-10 1 0,1-5-1 16,-8-6 0-16,-4-12 0 15,-4-6 1-15,-4-6 0 16,-3-11 0-16,-5-13-2 15,-8-14 1-15,1-9 0 16,-5-9 0-16,4 3 2 16,5 3 1-16,7 6-5 15,8 6 1-15,4 2 0 16,8 4 1-16,4 3 1 16,3 5 1-16,5 7-3 15,0 2 0-15,-1 10 2 16,1 5 1-16,4 9-3 15,-5 6 1-15,1 11 0 16,-8 1 1-16,-4 6-1 0,0-3 0 16,-8 5-1-16,-4 1 1 15,-4 0 0-15,-8 2 0 16,-4-2 0-16,1-7 0 16,-5-2-3-16,4-6 1 15,1-3-2-15,-1-6 1 16,4-3-1-16,5-3 0 15,3-3-2-15,4-6 0 16,4-2-9-16,8-4 0 16,-1-3 13-16,9 4 1 15</inkml:trace>
          <inkml:trace contextRef="#ctx0" brushRef="#br0" timeOffset="2741.3194">2837-316 17 0,'24'15'8'0,"19"-27"5"16,-31 12-9-16,4 9-1 15,3-6 1-15,5 0-3 16,0-3 1-16,7-3-3 16,-3-6 0-16,-1-3 2 15,5-3 0-15,-5-2 1 16,1-7 0-16,-4 0-1 16,-5 1 1-16,-3-4-1 0,-8-2 0 15,-4 5-1-15,-8 3 1 16,0 4-1-16,-12 8 0 15,1 6 0-15,-5 6 0 16,-4 9 2-16,1 8 1 16,-1 13-3-16,0 5 0 15,9 6-1-15,3 1 0 16,8-4 2-16,8 0 0 16,8-5-1-16,3-10 0 15,9-8-2-15,7-6 0 16,5-6 2-16,3-15 1 15,12-35-2 1,-3-6 0-16,-9-1 1 16,-7 1 1-16,-5 0-2 15,-3 0 1-15,-5 11 0 16,1 10 1-16,0 8-1 16,0 12 0-16,-1 12 0 15,5 12 0-15,3 12 2 16,-3 5 0-16,4 3-4 15,-1 10 0-15,1-7 3 16,-9-8 1-16,1-1-3 16,-8-8 1-16,-4-6 2 15,-4-6 1-15,-4-9-4 16,-8-6 0-16,0-12 2 16,-4-9 0-16,-4-5-1 0,1-7 1 15,3-5-1-15,0-3 0 16,8 3-1-16,4 2 1 15,4 4 0-15,4 2 1 16,8 7-1-16,3 2 0 16,5 10 0-16,0-1 0 15,-1 9-1-15,-3 3 0 16,0 6-5-16,-5-3 0 16,-3 12-4-16,0-12 1 15,0 6-10-15,-4-3 1 16</inkml:trace>
        </inkml:traceGroup>
      </inkml:traceGroup>
    </inkml:traceGroup>
    <inkml:traceGroup>
      <inkml:annotationXML>
        <emma:emma xmlns:emma="http://www.w3.org/2003/04/emma" version="1.0">
          <emma:interpretation id="{007E389F-BFAA-4C09-AE48-1A7E8904722C}" emma:medium="tactile" emma:mode="ink">
            <msink:context xmlns:msink="http://schemas.microsoft.com/ink/2010/main" type="paragraph" rotatedBoundingBox="2408,4360 6722,3150 6990,4105 2676,5316" alignmentLevel="2"/>
          </emma:interpretation>
        </emma:emma>
      </inkml:annotationXML>
      <inkml:traceGroup>
        <inkml:annotationXML>
          <emma:emma xmlns:emma="http://www.w3.org/2003/04/emma" version="1.0">
            <emma:interpretation id="{DB6C1C3A-8D73-4CEA-97EE-AC30C1988005}" emma:medium="tactile" emma:mode="ink">
              <msink:context xmlns:msink="http://schemas.microsoft.com/ink/2010/main" type="line" rotatedBoundingBox="2408,4360 6722,3150 6990,4105 2676,5316"/>
            </emma:interpretation>
          </emma:emma>
        </inkml:annotationXML>
        <inkml:traceGroup>
          <inkml:annotationXML>
            <emma:emma xmlns:emma="http://www.w3.org/2003/04/emma" version="1.0">
              <emma:interpretation id="{E35CA6A4-2209-47BF-901A-8112F81601BE}" emma:medium="tactile" emma:mode="ink">
                <msink:context xmlns:msink="http://schemas.microsoft.com/ink/2010/main" type="inkWord" rotatedBoundingBox="2408,4360 6722,3150 6990,4105 2676,5316"/>
              </emma:interpretation>
              <emma:one-of disjunction-type="recognition" id="oneOf1">
                <emma:interpretation id="interp5" emma:lang="en-US" emma:confidence="1">
                  <emma:literal>function</emma:literal>
                </emma:interpretation>
                <emma:interpretation id="interp6" emma:lang="en-US" emma:confidence="0">
                  <emma:literal>'function</emma:literal>
                </emma:interpretation>
                <emma:interpretation id="interp7" emma:lang="en-US" emma:confidence="0">
                  <emma:literal>functions</emma:literal>
                </emma:interpretation>
                <emma:interpretation id="interp8" emma:lang="en-US" emma:confidence="0">
                  <emma:literal>fraction</emma:literal>
                </emma:interpretation>
                <emma:interpretation id="interp9" emma:lang="en-US" emma:confidence="0">
                  <emma:literal>fnnction</emma:literal>
                </emma:interpretation>
              </emma:one-of>
            </emma:emma>
          </inkml:annotationXML>
          <inkml:trace contextRef="#ctx0" brushRef="#br0" timeOffset="4159.0136">96 1970 14 0,'-35'3'7'0,"27"6"3"0,8-9-8 0,8 0 0 16,4-6 0-16,8 3-3 15,3-6 1-15,5-6 0 16,3-2 1-16,5-7-2 15,7-3 0-15,0 4 1 16,5-4 1-16,-1-2-2 16,-4-7 1-16,0 4 0 15,1 2 0-15,-9 4 1 16,-3-1 0-16,-1 12 1 16,-7 3 0-16,-1 4-1 15,-3 5 0-15,-4 3-1 16,0 9 0-16,-1 5 2 15,-3 7 1-15,4 3-2 0,0 8 1 16,3-2-1-16,-3 5 1 16,0-8-2-16,4-1 0 15,-5-11 0-15,1-6 1 16,0-3-1-16,4-9 0 16,-5-9 0-16,1-9 0 15,-4-5-1-15,4-10 1 16,-9-2-1-16,1 0 0 15,0-4 1-15,-4 7 1 16,-4 5-1-16,4 1 1 16,0 14 0-16,0 3 0 15,4 6-1-15,4 15 1 16,3 9 0-16,1 5 1 0,4 10-3 31,4 2 1-31,3 1-1 0,5-10 0 0,-1 4-6 16,1-7 0-16,-5-8-7 15,1 0 0-15,-1-15 7 16,-3-6 0-16</inkml:trace>
          <inkml:trace contextRef="#ctx0" brushRef="#br0" timeOffset="3578.5078">770 1300 25 0,'-24'-18'12'0,"5"-6"2"0,15 21-12 16,-4 0-3-16,-4-3 1 15,-4-5 0-15,-4-4 0 16,-7 3 0-16,-5 3 1 16,-11 0-1-16,0 0 0 15,-1 4-1-15,1 2 1 16,0 6 0-16,7 0 0 15,5 5-1-15,3 13 1 16,5 0 0-16,3 5 0 16,4 4 0-16,4 2 1 0,8 10 1 15,8-1 0-15,12 6-2 16,4 9 1-16,3 6-1 16,9 3 0-16,3-6 0 15,5 6 0-15,-1-3-1 16,1-5 1-16,-5-10 0 15,-3-3 1-15,-1-8-3 0,-3-1 1 16,-5-8-6-16,-3-4 1 16,-4-8-11-16,-1-6 0 15,-3-3 14-15,-4-6 0 16</inkml:trace>
          <inkml:trace contextRef="#ctx0" brushRef="#br0" timeOffset="4549.6634">1329 1418 16 0,'0'0'8'0,"4"26"4"0,0-14-9 15,0 6-3-15,8 3 1 16,-4-1-1-16,3 7 1 16,5-1-1-16,0-2 1 15,-4 0-2-15,-1-4 1 16,1-2 0-16,0-6 0 16,0-3 2-16,-4-9 1 15,-4-6-1-15,4-3 0 16,-1-9-3-16,1-5 1 15,0-7 1-15,0-2 1 0,0-7-1 16,4-2 1-16,-4 5-1 16,4 1 1-16,-1 8 0 15,1 4 0-15,4 8-3 16,0 9 1-16,3 6-1 16,1 12 1-16,0 3 0 15,3 2 0-15,-3 10-1 16,-4-3 1-16,3 2-7 15,-3 1 1-15,0-7-7 16,0 1 0-16,-1-9 3 16,5-6 1-16</inkml:trace>
          <inkml:trace contextRef="#ctx0" brushRef="#br0" timeOffset="4971.5452">2262 1217 18 0,'8'0'9'0,"-4"0"1"0,-4 0-10 16,0 0 0-16,0 0 0 15,0 0 1-15,-4-3 1 16,-4 3-2-16,-3-3 1 15,-1-3 0-15,-8 3 0 16,0 0 0-16,-7 0 0 0,-1 3-1 16,1 3 0-16,-1 6 1 15,1 0 0-15,3 6 0 16,0 11 1-16,5 7-1 16,7-1 0-16,4 1-1 15,4-4 0-15,8-2 0 16,4-1 0-16,4-5-1 15,11-9 1-15,5-3 0 16,-1-3 1-16,9-9-2 16,-1-3 1-16,5-6-8 15,-1-3 1-15,0-2-8 16,-3-4 0-16,-5-6 12 16,1 7 1-16</inkml:trace>
          <inkml:trace contextRef="#ctx0" brushRef="#br0" timeOffset="5679.8547">2329 1252 8 0,'16'-14'4'16,"12"-7"0"-16,-17 15-4 0,5-3 4 15,4-3 1-15,3-2-1 16,9-4 0-16,-4 3-3 15,7-3 0-15,-3 4 1 16,3-1 0-16,-4 0-1 16,-3 0 0-16,0 3 0 15,-5 7 0-15,-3-1 2 16,0 0 0-16,-9 6-2 16,1-3 1-16,0 9-3 15,0 6 1-15,0 2 0 16,-1 7 0-16,1 6-1 15,0-1 1-15,4-5-3 0,-4-3 0 16,-1 8-5-16,1-8 0 16,-4-3-6-16,-4-7 1 15</inkml:trace>
          <inkml:trace contextRef="#ctx0" brushRef="#br0" timeOffset="5304.8511">2436 786 17 0,'-16'0'8'0,"16"-3"3"16,4 9-10-16,-4 5-1 16,4 1 0-16,0 3-1 15,4 0 1-15,-1 8 2 16,5 4 1-16,0 3-1 16,0 2 1-16,0 3-4 15,3 7 0-15,1-4 1 16,0-2 0-16,0-1-3 0,-1 1 1 15,1-1-3-15,-4-3 1 16,-4-2-1-16,0-3 1 16,0-7-6-16,-8-2 0 15</inkml:trace>
          <inkml:trace contextRef="#ctx0" brushRef="#br0" timeOffset="5851.7337">2554 730 19 0,'0'14'9'0,"16"-14"-6"0,-9 3-11 0,9 3-3 15,0 3 0-15</inkml:trace>
          <inkml:trace contextRef="#ctx0" brushRef="#br0" timeOffset="6307.6514">3003 913 21 0,'-4'-6'10'0,"12"35"0"0,-1-20-10 16,1 0 0-16,0 0 0 16,0 6 1-16,0 2 0 15,0 4-2-15,4 6 1 16,0-4 0-16,-1 1 0 16,1-6 0-16,4-4 0 15,4-2 0-15,-1-6 0 16,1-9 0-16,4-6 0 0,-1-3 0 15,-3-5 1-15,0-4-1 16,-5 0 1-16,-3-5 1 16,-4-1 1-16,-4-2-3 15,-8 2 1-15,-4 6-2 16,-4 1 1-16,-7 2 0 16,-5 18 0-16,0-3 0 15,1 6 0-15,-1 6-1 16,4 3 0-16,1 3 0 15,3-1 0-15,4-2-5 16,0-3 0-16,5 0-1 16,3-6 1-16,8-6-4 15,3-6 1-15</inkml:trace>
          <inkml:trace contextRef="#ctx0" brushRef="#br0" timeOffset="6798.0431">3259 750 17 0,'19'-26'8'0,"1"35"4"0,-12-9-10 16,4 5-1-16,3 7 1 16,1 0-1-16,0 0 0 15,4 12-1-15,3-7 1 16,-3 13 0-16,0-1 0 16,-1-2 0-16,1-6 0 15,-4-1 0-15,0-2 1 16,-5-6-1-16,1-3 0 15,-4-3 1-15,0-6 0 0,0-3-3 16,4-9 1-16,-4-3 2 16,-5-6 0-16,1-2-2 15,0-7 1-15,0-2-1 16,4-4 0-16,0 7 0 16,0-1 1-16,0 12 0 15,4 1 1-15,-1 8-2 16,5 9 0-16,4 9 0 15,0 3 1-15,7 5-1 16,1 1 1-16,3 0-2 16,5-6 1-16,7-4 0 15,0-8 1-15,1-3-1 16,3-8 1-16,0-7 0 16,-4-3 0-16,5 6-1 0,-9-2 1 15,-7-1-2-15,-5 0 1 16,-7 4-1-16,-4-1 1 15,-1 0-5-15,-7 3 1 16,0 3-10-16,-4 0 0 16,-4 1-2-1,0-1 0-15</inkml:trace>
        </inkml:traceGroup>
      </inkml:traceGroup>
    </inkml:traceGroup>
    <inkml:traceGroup>
      <inkml:annotationXML>
        <emma:emma xmlns:emma="http://www.w3.org/2003/04/emma" version="1.0">
          <emma:interpretation id="{0A742F5C-584C-4661-AB71-71D5A0D2BE8E}" emma:medium="tactile" emma:mode="ink">
            <msink:context xmlns:msink="http://schemas.microsoft.com/ink/2010/main" type="paragraph" rotatedBoundingBox="1970,5535 6611,4239 6915,5328 2274,6624" alignmentLevel="1"/>
          </emma:interpretation>
        </emma:emma>
      </inkml:annotationXML>
      <inkml:traceGroup>
        <inkml:annotationXML>
          <emma:emma xmlns:emma="http://www.w3.org/2003/04/emma" version="1.0">
            <emma:interpretation id="{4DF6FC79-D32A-4351-9F75-C974E048AA15}" emma:medium="tactile" emma:mode="ink">
              <msink:context xmlns:msink="http://schemas.microsoft.com/ink/2010/main" type="line" rotatedBoundingBox="1970,5535 6611,4239 6915,5328 2274,6624"/>
            </emma:interpretation>
          </emma:emma>
        </inkml:annotationXML>
        <inkml:traceGroup>
          <inkml:annotationXML>
            <emma:emma xmlns:emma="http://www.w3.org/2003/04/emma" version="1.0">
              <emma:interpretation id="{CF57E94F-A0B4-404B-8308-EF96C4B035BE}" emma:medium="tactile" emma:mode="ink">
                <msink:context xmlns:msink="http://schemas.microsoft.com/ink/2010/main" type="inkWord" rotatedBoundingBox="1970,5535 3673,5059 3977,6148 2274,6624"/>
              </emma:interpretation>
              <emma:one-of disjunction-type="recognition" id="oneOf2">
                <emma:interpretation id="interp10" emma:lang="en-US" emma:confidence="1">
                  <emma:literal>(for</emma:literal>
                </emma:interpretation>
                <emma:interpretation id="interp11" emma:lang="en-US" emma:confidence="0">
                  <emma:literal>(For</emma:literal>
                </emma:interpretation>
                <emma:interpretation id="interp12" emma:lang="en-US" emma:confidence="0">
                  <emma:literal>coor</emma:literal>
                </emma:interpretation>
                <emma:interpretation id="interp13" emma:lang="en-US" emma:confidence="0">
                  <emma:literal>Coor</emma:literal>
                </emma:interpretation>
                <emma:interpretation id="interp14" emma:lang="en-US" emma:confidence="0">
                  <emma:literal>•for</emma:literal>
                </emma:interpretation>
              </emma:one-of>
            </emma:emma>
          </inkml:annotationXML>
          <inkml:trace contextRef="#ctx0" brushRef="#br0" timeOffset="10623.2234">-211 2434 23 0,'-8'-21'11'0,"8"0"2"16,0 21-13-16,0 0 2 15,0 0 0-15,0 3-1 16,-4 3 0-16,-3 0-1 16,-5 9 1-16,-4-3-1 15,-4 8 0-15,1 7 2 16,-9 0 0-16,4 14-2 16,1 6 1-16,3 12 0 0,4 6 1 15,9 9-2-15,3 6 0 16,8-6 0-16,3 8 0 15,5-5 2-15,4-6 0 16,4-6-3-16,3 0 0 16,9-12 1-16,-5-6 1 15,1-11-1-15,3-13 0 16,1 1-3-16,-1-3 1 16,1-12-7-16,-1-3 1 15,-7-9-10-15,-4-3 0 16,-1 0 15-16,1-12 0 15</inkml:trace>
          <inkml:trace contextRef="#ctx0" brushRef="#br0" timeOffset="11777.4758">22 3137 7 0,'-20'9'3'0,"12"-27"2"16,4 18-4-16,4-6 2 16,0 6 0-16,4-3-1 15,0 0 0-15,4-3 0 16,0 0 0-16,4-3 0 16,3-5 0-16,9 2 0 15,7-6 1-15,1-6-2 16,7 1 1-16,1-1-2 15,3 3 0-15,0 7-1 16,-3-1 1-16,-5 3 3 16,1-3 0-16,-5 4-3 0,-3 2 0 15,-9 0 1-15,1 3 0 16,0 3 0-16,-4 3 1 16,-5 3-3-16,1-3 1 0,-4 6 0 15,0 6 0-15,0-4 0 16,0 10 0-16,0 0 0 15,3 0 1-15,1 5 0 16,4 1 0-16,4 5-3 16,-1-8 1-16,5-9 1 15,0-3 1-15,-5-6 0 16,1 0 0-16,0-9 0 16,-1 0 0-16,-3-9-1 15,-4-6 1-15,0-8-2 16,-4 5 0-16,-5-2 2 15,-3-1 0-15,-3 1-2 16,-5 2 1-16,-8 0-1 16,0 7 0-16,-4 2 1 0,-3 6 0 15,3 9 0-15,-3 6 1 16,-1 3-4-16,0 0 1 16,5 2-3-16,-1 1 1 15,4-3-2-15,4-3 0 16,8-3-1-16,4-3 0 15,4-3 0-15,4-6 0 16</inkml:trace>
          <inkml:trace contextRef="#ctx0" brushRef="#br0" timeOffset="11157.1528">502 2711 19 0,'0'-26'9'0,"8"-1"2"15,-8 24-9-15,4-3-3 0,-4 0 0 16,-8-2 1-16,-4-1 0 15,-8 0 3-15,-3-3 0 16,-1-3-4-16,-7 1 1 16,-1 2 5-16,-3 0 0 15,-1 3-6-15,5 3 1 16,-5 9 0-16,9 3 1 16,3-3-1-16,5 9 1 15,3 0-2-15,4 2 1 16,4 4 0-16,4 3 0 15,8 2 0-15,8 7 0 16,0 2 0-16,3 1 1 0,5 8-1 16,0 4 0-16,0-1 0 15,3 3 0-15,-3-3 0 16,0 7 1-16,-1-10-1 16,-3-3 0-16,-4-2-2 15,0-4 0-15,3-5-3 16,-3-4 1-1,-4-5-6-15,-4-6 1 0,-4-3-3 16,0-9 1-16</inkml:trace>
          <inkml:trace contextRef="#ctx0" brushRef="#br0" timeOffset="12187.0087">849 2670 11 0,'7'-3'5'0,"5"15"3"0,-4-9-6 0,0 3-3 15,0-3 1-15,4 3-1 16,0 2 0-16,7 4 6 16,1 6 0-16,0 3-5 15,3 2 1-15,-3 1-1 16,-4-3 0-16,-1-1 0 16,-3-2 0-16,-4-6 2 15,-4 6 0-15,0-10 0 16,-8 1 1-16,-4-9-4 15,-4-6 1-15,1 0 2 16,-1-2 0-16,0-7-2 16,0-6 0-16,8 0 0 15,4 1 0-15,8 2 0 0,4 0 1 16,4-2-1-16,7 5 1 16,1 0-2-16,3 3 1 15,5 3-1-15,-4 1 1 16,-1 2 1-16,-3 0 0 15,-5 0-2 1,1 0 0-16,-4 0-2 0,-4 0 0 0,-4 3-4 16,-1 0 0-16,-3 0-6 15,-4 3 1-15</inkml:trace>
        </inkml:traceGroup>
        <inkml:traceGroup>
          <inkml:annotationXML>
            <emma:emma xmlns:emma="http://www.w3.org/2003/04/emma" version="1.0">
              <emma:interpretation id="{DC2E85EB-4529-4237-BF83-171B98ED3741}" emma:medium="tactile" emma:mode="ink">
                <msink:context xmlns:msink="http://schemas.microsoft.com/ink/2010/main" type="inkWord" rotatedBoundingBox="4209,4973 6628,4298 6846,5081 4428,5756"/>
              </emma:interpretation>
              <emma:one-of disjunction-type="recognition" id="oneOf3">
                <emma:interpretation id="interp15" emma:lang="en-US" emma:confidence="0.5">
                  <emma:literal>users)</emma:literal>
                </emma:interpretation>
                <emma:interpretation id="interp16" emma:lang="en-US" emma:confidence="0">
                  <emma:literal>users</emma:literal>
                </emma:interpretation>
                <emma:interpretation id="interp17" emma:lang="en-US" emma:confidence="0">
                  <emma:literal>user?)</emma:literal>
                </emma:interpretation>
                <emma:interpretation id="interp18" emma:lang="en-US" emma:confidence="0">
                  <emma:literal>risers)</emma:literal>
                </emma:interpretation>
                <emma:interpretation id="interp19" emma:lang="en-US" emma:confidence="0">
                  <emma:literal>user)</emma:literal>
                </emma:interpretation>
              </emma:one-of>
            </emma:emma>
          </inkml:annotationXML>
          <inkml:trace contextRef="#ctx0" brushRef="#br0" timeOffset="12796.3928">1833 2425 14 0,'0'-18'7'0,"0"9"1"0,0 9-7 16,4 6-1-16,-4 3 0 15,0 3 3-15,0 6 1 16,0 5-3-16,0 4 1 15,4 8-2-15,0 1 0 16,4-7 1-16,4 1 0 0,-1-7-3 16,5-8 0-16,4-6 3 15,-4-9 0-15,3-6-2 16,-3-6 1-16,0-5 0 16,0-7 0-16,-5 3 0 15,-3-5 0-15,0-4-1 16,-4-2 1-16,-4-1 0 15,0 7 1-15,0-1 1 16,0 6 0-16,0 7-1 16,4 5 0-16,0 12 0 15,0 3 1-15,8 5-2 16,-4 4 1-16,3 6-1 16,5 0 0-16,-4-4 1 15,4 1 0-15,-1 3-4 0,1-1 1 16,-4-2-4-16,0-3 0 15,0-6-8-15,-1-3 1 16,1-6 10-16,0-3 0 16</inkml:trace>
          <inkml:trace contextRef="#ctx0" brushRef="#br0" timeOffset="13269.446">2463 2236 11 0,'-4'-3'5'16,"-12"3"5"-16,13 0-6 0,-1 0-3 15,-4 3 1-15,-4 0-2 16,0 3 1-16,-4 0 2 15,-3 0 1-15,3 5-3 16,0-2 0-16,4 0 0 16,1-3 1-1,3 6-2 1,4 0 0-16,4-1 2 16,8-2 0-16,-1 0-3 15,9-9 0 1,0 12 0-16,4-6 1 15,3 6 1-15,1-6 1 16,0-1-3-16,3 1 1 0,-7-3 0 0,-1 3 1 16,-3 3-1-16,-4 0 1 15,0-3-2-15,-4 6 1 0,-8 0 0 16,-4 2 1-16,-4 4-3 16,-4-3 1-16,-4-3-1 15,1 5 0-15,-5-2-4 16,0-3 0-16,-3-6-10 15,7-3 1-15</inkml:trace>
          <inkml:trace contextRef="#ctx0" brushRef="#br0" timeOffset="14183.1633">2888 2257 14 0,'4'-3'7'0,"12"3"0"0,-16 0-7 0,4 3 0 15,0-3 1-15,0 2-1 16,0-2 1-16,-4 0 2 16,4 0 1-16,0-2-2 15,4-1 1-15,0-6-3 16,-1 0 0-16,1 0 0 16,4-3 1-16,0 0-2 15,0 1 0-15,3-4 1 16,-3 3 0-16,-4 0 1 15,0 0 0-15,-4 1-1 16,0 2 0-16,-4 0 0 16,-4 0 0-16,-4-3 0 15,-4 9 0-15,-7 3 1 0,3 3 0 16,-8-3-2-16,1 6 1 16,-1 6 1-16,-4 6 0 15,1 2-1-15,-1 4 1 16,9 2-1-16,-1 4 0 15,4 2-1-15,8 7 1 16,4-7 0-16,12-11 1 16,4 3-1-16,4-7 0 15,7-5 0-15,5-15 0 16,7 0-1-16,1-11 1 16,3-4-4-16,1-6 1 15,-1-2-1-15,0-1 1 0,-3-3 3 16,-1 1 0-16,-3 5 0 15,-5-2 0-15,-3 2 0 16,0 6 0-16,-5 7-1 16,1 2 1-16,0 3 2 15,-5 9 1-15,1 3-4 16,0 5 0-16,0 4 1 16,-5 0 1-16,-3 3-1 15,0-1 0-15,0-2 2 16,-4 0 0-16,-4-6-1 15,-4 0 0-15,0-6-1 16,-4-6 1-16,4-3-1 16,-4-6 1-16,-3-6 1 15,-1 1 1-15,4-10-3 0,0 0 0 16,0-2-1-16,4 2 1 16,0-8 0-16,4 8 0 15,8-2 1-15,0 8 0 16,4 3-1-16,4 4 0 15,-5 5 0-15,1 3 0 16,0 9-6-16,4 3 0 16,-4-6-2-16,-1 3 1 0,1 0-4 15,4 2 1-15</inkml:trace>
          <inkml:trace contextRef="#ctx0" brushRef="#br0" timeOffset="14605.0429">3912 1757 17 0,'4'-6'8'0,"4"12"3"16,-12-3-10-16,0 0-1 16,-4 6 0-16,-3 0-2 15,-5 0 1-15,-4 3 2 16,-3 2 0-16,-1 1-1 0,0-3 0 15,1 6 2-15,3-6 0 16,4 2-3-16,4-2 1 16,8 0-1-16,1-3 0 15,6 3 2-15,5-1 1 16,4-5 0-16,4 6 1 16,0-3-1-16,3 3 0 15,1 0-1-15,0-6 1 16,-1 2-3-16,1 4 1 15,-4-3 0-15,-4 3 0 16,-4 0 0-16,-8-3 0 16,-4 5-2-16,-4 1 0 0,-4 0-4 15,-4 0 1-15,0-4-3 16,-7 1 0-16,-1-3-2 16,1-3 1-16</inkml:trace>
          <inkml:trace contextRef="#ctx0" brushRef="#br0" timeOffset="14948.7978">3826 1326 20 0,'31'-9'10'0,"32"18"1"0,-43 3-9 15,4 0-2-15,7 6 0 16,1 8 0-16,3 4 0 16,-3-1 0-16,-5 4 0 15,1 5 0-15,-9 3 0 16,-3-2 0-16,-8 5 1 15,-8 3-1-15,-8 7 0 16,-8-1-1-16,-3 0 1 16,-9 0 0-16,1-6 1 15,3-5-12-15,0-1 1 0,5-9-1 16,3 1 0-16</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33.897"/>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EAE6A26D-8DCB-402E-9C6B-4C3457515BA2}" emma:medium="tactile" emma:mode="ink">
          <msink:context xmlns:msink="http://schemas.microsoft.com/ink/2010/main" type="writingRegion" rotatedBoundingBox="8207,1040 9329,1040 9329,3591 8207,3591"/>
        </emma:interpretation>
      </emma:emma>
    </inkml:annotationXML>
    <inkml:traceGroup>
      <inkml:annotationXML>
        <emma:emma xmlns:emma="http://www.w3.org/2003/04/emma" version="1.0">
          <emma:interpretation id="{88E314E4-0850-4AD9-A97E-4FF659827B03}" emma:medium="tactile" emma:mode="ink">
            <msink:context xmlns:msink="http://schemas.microsoft.com/ink/2010/main" type="paragraph" rotatedBoundingBox="8207,1040 9329,1040 9329,3591 8207,3591" alignmentLevel="1"/>
          </emma:interpretation>
        </emma:emma>
      </inkml:annotationXML>
      <inkml:traceGroup>
        <inkml:annotationXML>
          <emma:emma xmlns:emma="http://www.w3.org/2003/04/emma" version="1.0">
            <emma:interpretation id="{D8FC2955-BFE7-4096-9B8C-04D3E811B311}" emma:medium="tactile" emma:mode="ink">
              <msink:context xmlns:msink="http://schemas.microsoft.com/ink/2010/main" type="line" rotatedBoundingBox="8207,1040 9329,1040 9329,3591 8207,3591"/>
            </emma:interpretation>
          </emma:emma>
        </inkml:annotationXML>
        <inkml:traceGroup>
          <inkml:annotationXML>
            <emma:emma xmlns:emma="http://www.w3.org/2003/04/emma" version="1.0">
              <emma:interpretation id="{30AA0757-9077-40CA-A190-12D795D020EA}" emma:medium="tactile" emma:mode="ink">
                <msink:context xmlns:msink="http://schemas.microsoft.com/ink/2010/main" type="inkWord" rotatedBoundingBox="8207,1040 9329,1040 9329,3591 8207,3591"/>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C</emma:literal>
                </emma:interpretation>
                <emma:interpretation id="interp3" emma:lang="en-US" emma:confidence="0">
                  <emma:literal>c</emma:literal>
                </emma:interpretation>
                <emma:interpretation id="interp4" emma:lang="en-US" emma:confidence="0">
                  <emma:literal>(</emma:literal>
                </emma:interpretation>
              </emma:one-of>
            </emma:emma>
          </inkml:annotationXML>
          <inkml:trace contextRef="#ctx0" brushRef="#br0">1145 123 19 0,'8'-21'9'0,"-16"21"3"0,8 0-9 16,0 0-4-16,-4 0 0 16,0-6 2-16,-7 0 0 15,-1-6-1-15,0 4 0 16,-4-4-1-16,-7 0 0 15,-5-3 1-15,-7 6 0 16,-13-2-1-16,-3 5 0 16,-8 3 3-16,-4 6 0 0,-8 0 0 15,0-6 1-15,4 3-3 16,4 3 0-16,4 2 2 16,4 1 0-16,4 3 0 15,0 6 1-15,7 0-2 16,5 5 0-16,7-2-1 15,1-3 0-15,7 0-1 16,9 2 1-16,3 4 1 16,0 3 1-16,4 2-1 15,0 10 0-15,4 8-1 16,0 18 1-16,0 12 0 16,4 12 0-16,4 14-1 15,0 14 1-15,0 16-2 16,0 3 1-16,0 12 0 0,-4 5 0 15,-4 10 0-15,-4-4 1 16,0-2-2-16,1-9 1 16,-1-10 0-16,4-20 0 15,0-21 0-15,4-11 1 16,0-18-1-16,0-12 1 16,4-12 0-16,4-11 1 15,7-6-2-15,5-16 0 16,12-10 0-16,11-13 1 15,16-6-1-15,8 0 0 16,4-2-1-16,7-4 1 16,1-5-1-16,0-4 1 0,0 7-6 15,-4 2 0-15,-12 1 0 16,-4 2 1-16,-4 0-18 16,-8 7 0-16</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56.919"/>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C73DE401-E81D-466D-874A-14999165B65C}" emma:medium="tactile" emma:mode="ink">
          <msink:context xmlns:msink="http://schemas.microsoft.com/ink/2010/main" type="writingRegion" rotatedBoundingBox="18533,4872 24557,3345 25972,8924 19949,10452"/>
        </emma:interpretation>
      </emma:emma>
    </inkml:annotationXML>
    <inkml:traceGroup>
      <inkml:annotationXML>
        <emma:emma xmlns:emma="http://www.w3.org/2003/04/emma" version="1.0">
          <emma:interpretation id="{A83FD3EF-3C6F-4234-B611-B87F0AFF9E1F}" emma:medium="tactile" emma:mode="ink">
            <msink:context xmlns:msink="http://schemas.microsoft.com/ink/2010/main" type="paragraph" rotatedBoundingBox="20931,4294 24546,3347 24939,4845 21324,5792" alignmentLevel="4"/>
          </emma:interpretation>
        </emma:emma>
      </inkml:annotationXML>
      <inkml:traceGroup>
        <inkml:annotationXML>
          <emma:emma xmlns:emma="http://www.w3.org/2003/04/emma" version="1.0">
            <emma:interpretation id="{18EEF1CD-2D79-40CF-BB94-74BAE172CE39}" emma:medium="tactile" emma:mode="ink">
              <msink:context xmlns:msink="http://schemas.microsoft.com/ink/2010/main" type="line" rotatedBoundingBox="21416,4141 24513,3356 24707,4118 21609,4904"/>
            </emma:interpretation>
          </emma:emma>
        </inkml:annotationXML>
        <inkml:traceGroup>
          <inkml:annotationXML>
            <emma:emma xmlns:emma="http://www.w3.org/2003/04/emma" version="1.0">
              <emma:interpretation id="{5D52FA3E-35FA-478F-AA2D-87085446DDBF}" emma:medium="tactile" emma:mode="ink">
                <msink:context xmlns:msink="http://schemas.microsoft.com/ink/2010/main" type="inkWord" rotatedBoundingBox="21416,4141 24513,3356 24707,4118 21609,4904">
                  <msink:destinationLink direction="with" ref="{B5BC7401-F1E8-4D9F-B43A-BEF6EEA95101}"/>
                </msink:context>
              </emma:interpretation>
              <emma:one-of disjunction-type="recognition" id="oneOf0">
                <emma:interpretation id="interp0" emma:lang="en-US" emma:confidence="1">
                  <emma:literal>actual</emma:literal>
                </emma:interpretation>
                <emma:interpretation id="interp1" emma:lang="en-US" emma:confidence="0">
                  <emma:literal>a ctual</emma:literal>
                </emma:interpretation>
                <emma:interpretation id="interp2" emma:lang="en-US" emma:confidence="0">
                  <emma:literal>a ctud</emma:literal>
                </emma:interpretation>
                <emma:interpretation id="interp3" emma:lang="en-US" emma:confidence="0">
                  <emma:literal>a atrial</emma:literal>
                </emma:interpretation>
                <emma:interpretation id="interp4" emma:lang="en-US" emma:confidence="0">
                  <emma:literal>a stud</emma:literal>
                </emma:interpretation>
              </emma:one-of>
            </emma:emma>
          </inkml:annotationXML>
          <inkml:trace contextRef="#ctx0" brushRef="#br0">3465 702 7 0,'-12'-9'3'0,"20"-11"4"16,-8 20-4-16,4-3 2 15,0-3 0-15,0 0-4 0,0 3 1 16,0 0 0-16,4 0 0 15,-1-3 0-15,-3 3 1 16,0-3 1-16,4 0 1 16,-4-3-2-16,0 1 1 15,0 2-4-15,-4-3 0 16,-4-3 2-16,0 0 0 16,-4 0-3-16,-7 0 1 15,-5 4 0-15,-4 2 1 16,-11 6-2-16,-1 9 1 15,-3 5 0-15,0 10 0 16,-5 8 1-16,9 7 0 16,7 20-2-1,12-15 1-15,9-8 2 16,7-13 1-16,11-11-6 16,5-9 0-16,8-12 2 15,7-6 0-15,5-5-1 16,-1-1 0-16,-3-8 2 15,-1-4 1-15,-3-2-1 16,-5 2 0-16,-3 7 1 16,-4 8 0-16,-4 9 0 15,-4 9 1-15,-1 6-2 16,-3 9 0-16,0 2 0 16,0 4 0-16,0 3-1 15,0-1 0-15,0 4-8 0,0-9 1 16</inkml:trace>
          <inkml:trace contextRef="#ctx0" brushRef="#br0" timeOffset="375.0049">4142 357 21 0,'-4'-18'10'0,"0"3"5"0,0 12-11 0,-3 3-2 16,-5 0 0-16,0 0-2 16,-12 6 1-16,1 3 1 15,-9 6 1-15,-7-1-2 16,3 13 0-16,-3 2-1 15,11 13 1-15,1-4 0 16,3 1 1-16,12-4-3 16,8-2 1-16,8-4-2 15,8-5 1-15,16-7-2 16,3 1 0-16,5-3-4 16,3-9 0-16,8-9-7 15,1 0 1-15,-1-18 6 16,-4 4 0-16</inkml:trace>
          <inkml:trace contextRef="#ctx0" brushRef="#br0" timeOffset="769.0113">4611-51 21 0,'-8'-15'10'0,"0"30"5"0,8-9-11 16,-4-6-3-16,4 9 0 0,0 0-1 15,-4-1 0-15,4 4 1 16,-4 3 1-16,0 3 0 15,0 8 1-15,-3 4-2 16,7 5 0-16,0 10-1 16,0 11 0-16,0-3 0 0,0 9 0 15,0 3-2-15,0-12 0 16,0 3-2-16,0-12 1 16,0-5-2-16,0-4 1 15,-4-5-1-15,0-10 0 16,0-5-11-16,-4-3 1 15</inkml:trace>
          <inkml:trace contextRef="#ctx0" brushRef="#br0" timeOffset="1054.0787">4343 401 6 0,'28'-12'3'0,"39"12"3"16,-48-3-3-16,5-6-5 15,4 3 1-15,-1-3-1 16,5-2 1-16,3-1 1 16,0-3 0-16,1 3 0 15,3-3 0-15,-3 1 0 16,7-1 0-16,-8 0-1 15,1 3 1-15,-5 3-4 16,-7 1 1-16,-4 2 1 16,-5 3 1-16</inkml:trace>
          <inkml:trace contextRef="#ctx0" brushRef="#br0" timeOffset="2400.2869">4851 268 6 0,'8'-9'3'0,"0"6"2"15,-8 3-2-15,4-3 2 16,4 0 0-16,-4 0-2 16,0 0 1-16,-4 0-1 0,0 0 0 15,0 3-2-15,0 0 1 16,0 0 0-16,3 6 0 16,1 6 0-16,0 6 0 15,0 5-2-15,0 1 0 16,4 9-1-16,0 2 1 15,0-3-1-15,4-5 1 16,7-3 0-16,-3-7 0 16,-4-8 0-16,8-3 1 15,-1-9-1-15,-3-3 1 16,4-8-4-16,-4-4 0 16,-1-6 4-16,-3 1 0 0,4-4-2 15,-4 0 1-15,-4-2 0 16,3-4 1-16,-3 7 0 15,-4 5 0-15,12 3-1 16,-8 7 0-16,-4 8 0 16,-4 3 0-16,4 11 0 15,4 7 1-15,-1 6-2 16,5-4 1-16,0 4-1 16,4-3 1-16,-4 2-4 15,3-11 0-15,-3-3-8 16,12-3 0-16,-5-3 4 15,-3-3 1-15</inkml:trace>
          <inkml:trace contextRef="#ctx0" brushRef="#br0" timeOffset="3081.233">5623 135 11 0,'-4'-18'5'0,"12"6"4"0,-8 10-6 16,-4-7 0-16,0-3 1 15,-4 6-3-15,-4 6 1 16,1 3 1 0,-9 6 0-16,0 6 1 0,-3 8 0 0,-5 4-4 15,4 8 0-15,12 4 0 16,1-7 0-16,3-2 0 15,8-4 0-15,0-8-1 16,8-3 1-16,0-9 0 16,3-6 1-16,1-6-2 15,4-3 0-15,4-3 0 16,-5-3 1-16,9-5 1 16,-8 2 0-16,0 0-2 15,-1 6 1-15,-3 3 0 16,0 4 0-16,0 5 0 0,-4 2 0 15,11 4-1-15,-3 0 1 16,4 0 1-16,7-6 0 16,1 0-4-16,7-9 1 15,1-2 0-15,11-7 1 32,20-24 3-17,-12 4 1-15,-12 0-4 16,-7-7 1-16,-1-8 2 15,-15-6 0-15,0 0-3 16,-12-3 1-16,-8-3 3 16,-8-3 0-16,0 9-1 15,-8 6 1-15,8 12-3 16,-8 17 1-16,1 18 1 16,-5 18 0-16,8 11-1 15,4 19 1-15,4 11-3 0,8 24 0 16,4 5-4-16,8-5 0 15,11-9-2-15,1 0 1 16,0-15 1-16,3-11 0 16,1-10-9-16,-1-5 1 15,1-10 10-15,-5-2 0 16</inkml:trace>
        </inkml:traceGroup>
      </inkml:traceGroup>
      <inkml:traceGroup>
        <inkml:annotationXML>
          <emma:emma xmlns:emma="http://www.w3.org/2003/04/emma" version="1.0">
            <emma:interpretation id="{2E702BD6-AC91-4330-BC29-19DF2D94C93A}" emma:medium="tactile" emma:mode="ink">
              <msink:context xmlns:msink="http://schemas.microsoft.com/ink/2010/main" type="line" rotatedBoundingBox="21183,5255 24798,4308 24939,4845 21324,5792"/>
            </emma:interpretation>
          </emma:emma>
        </inkml:annotationXML>
        <inkml:traceGroup>
          <inkml:annotationXML>
            <emma:emma xmlns:emma="http://www.w3.org/2003/04/emma" version="1.0">
              <emma:interpretation id="{487D8E5E-EC6F-4B7B-B311-89FDCE20F10B}" emma:medium="tactile" emma:mode="ink">
                <msink:context xmlns:msink="http://schemas.microsoft.com/ink/2010/main" type="inkWord" rotatedBoundingBox="21183,5255 24798,4308 24939,4845 21324,5792"/>
              </emma:interpretation>
              <emma:one-of disjunction-type="recognition" id="oneOf1">
                <emma:interpretation id="interp5" emma:lang="en-US" emma:confidence="1">
                  <emma:literal>recursive</emma:literal>
                </emma:interpretation>
                <emma:interpretation id="interp6" emma:lang="en-US" emma:confidence="1">
                  <emma:literal>re cursive</emma:literal>
                </emma:interpretation>
                <emma:interpretation id="interp7" emma:lang="en-US" emma:confidence="1">
                  <emma:literal>recurs, ve</emma:literal>
                </emma:interpretation>
                <emma:interpretation id="interp8" emma:lang="en-US" emma:confidence="0.5">
                  <emma:literal>recur sine</emma:literal>
                </emma:interpretation>
                <emma:interpretation id="interp9" emma:lang="en-US" emma:confidence="0">
                  <emma:literal>rx cursive</emma:literal>
                </emma:interpretation>
              </emma:one-of>
            </emma:emma>
          </inkml:annotationXML>
          <inkml:trace contextRef="#ctx0" brushRef="#br0" timeOffset="4640.2261">4087 1293 17 0,'0'-6'8'0,"0"-6"3"0,8 9-9 16,-4 0 1-16,-4-3 0 15,0-3 1-15,-4 3 0 16,-4-5-1-16,0 2 1 16,-4 0-4-16,1 3 1 15,-5 6-1-15,0 6 0 16,0 0-1-16,-3 6 1 0,-1 5 1 15,0 7 0-15,5 6-2 16,-1-1 0-16,4 1 2 16,4 2 1-16,4-2-3 15,4 2 0-15,4-8-1 16,4-1 1-16,12-2-4 31,-1-6 1-31,5-6-15 16,4-6 1-16,-1-6 13 0,5-3 0 15</inkml:trace>
          <inkml:trace contextRef="#ctx0" brushRef="#br0" timeOffset="5067.0558">4359 1133 13 0,'4'-12'6'0,"-4"24"4"0,0-12-7 16,0 6 2-16,0 6 0 0,-4 3-2 16,0 5 0-16,0 4-1 15,0 3 1-15,0 2-3 16,4 7 0-16,0-4 0 16,0-2 0-16,4-7 0 15,4-2 1-15,0-9-5 16,4-6 1-16,-1-6 0 15,17-9 1-15,-8-9 2 16,-1 0 0-16,1-5 0 16,-4-4 0-16,-4-5 3 15,-4-1 0-15,7-2 0 0,-7 8 1 16,0 4-3-16,-4 5 1 16,0 12 0-16,-4 12 0 15,-4 3-2-15,4 8 0 16,0 10 0-16,0 0 0 15,4-1-1-15,4 4 1 16,4-4-5-16,-1-2 1 0,1-6-4 16,0-4 1-16,4-5-11 15,3-9 0-15</inkml:trace>
          <inkml:trace contextRef="#ctx0" brushRef="#br0" timeOffset="5410.8107">4768 1178 12 0,'0'29'6'0,"8"21"-1"15,0-38-5-15,0 3 0 16,0 0 1-16,0-1-1 16,0 1 0-16,0-6 2 15,-1 0 0-15,1-6 3 16,0-6 1-16,-4-3-4 0,0-6 1 15,-4 0 0-15,-4 1 1 16,0-10-2-16,0-3 0 16,0 4-1-16,0-4 1 15,4 0-1-15,0 4 0 16,4 2-3-16,4-3 1 16,4 1 0-16,8-4 1 15,-1 6 0-15,5 1 0 16,4 2-3-16,3 6 1 15,-3 3-8-15,-1-6 0 16,1 3-5-16,-1 3 0 16</inkml:trace>
          <inkml:trace contextRef="#ctx0" brushRef="#br0" timeOffset="5844.6155">5493 906 16 0,'-8'-6'8'0,"-8"3"6"15,16 3-8-15,-8 3-3 16,-3 0 1-16,-1-3-3 16,-4 3 0-16,0 3-1 15,-3 0 1-15,-1 5-2 16,0 1 1-16,5 6-1 0,3 0 1 15,4 2-1-15,8-5 1 16,4 6 0-16,8 0 1 16,3-7 2-16,5 1 0 15,4-3-3-15,-5 6 0 16,9-1 0-16,-8-2 0 16,-5 3 0-1,1-3 1-15,-8-1 0 0,-8 4 1 16,-4-3 0-16,-12 0 0 15,1-4-2-15,-9 1 0 16,-4-3-4-16,9-6 0 16,-5 0-2-16,4-3 1 15,5-3-9-15,3-6 1 16,8 0 3-16,8 0 1 16</inkml:trace>
          <inkml:trace contextRef="#ctx0" brushRef="#br0" timeOffset="6219.6204">5532 675 15 0,'0'-2'7'0,"8"7"-1"0,-8-5-7 16</inkml:trace>
          <inkml:trace contextRef="#ctx0" brushRef="#br0" timeOffset="6047.7425">5741 944 14 0,'12'6'7'0,"8"6"3"16,-13-6-8-16,1 6-2 15,0 2 1-15,-4 7-1 16,0 3 0-16,-4 5 0 15,0-5 0-15,0 0-5 16,0-4 1-16,0-2-4 16,0-6 1-16</inkml:trace>
          <inkml:trace contextRef="#ctx0" brushRef="#br0" timeOffset="6978.2306">5769 720 11 0,'0'-3'5'0,"4"12"5"15,-4-9-7-15,11 3 1 16,-3 3 0-16,-4-1-4 16,4 4 1-16,0 3-1 15,0 3 1-15,0 6 1 16,-4 2 1-16,11 1-4 16,-3 2 1-16,0 4 0 15,0-3 0-15,-8 2 0 0,4-11 0 16,3 0 6-16,-3-7 0 15,-4-2-4-15,0-3 0 16,-4-6-3-16,0 0 1 16,4-3 0-16,0-9 1 15,0-2-1-15,0-4 0 16,0-3 0-16,0-5 0 16,0-1 0-16,8 3 1 15,-5-2-2-15,1 2 0 16,0 6 1-16,4 4 0 15,0 2 1-15,4 3 1 0,-1 3-4 16,1 6 0-16,4 3 3 16,3 6 0-16,-3 0-3 15,-4 0 1-15,11 2 2 16,-7-5 0-16,0 0-2 16,3-6 1-16,-3-3 1 15,4-6 0-15,-1-2-1 16,-3-4 1-16,8 0 0 15,-9 0 0-15,-3 1-1 16,4-7 0-16,-8-6-1 16,-5 7 0-16,-7-1 1 0,-3 6 1 15,-5 9-1-15,-8 9 1 16,-4 6-1-16,-3 6 0 16,-5 6 0-16,12 2 0 0,1 10 0 15,3-7 1-15,8 1 0 16,4-1 0-16,8-5-3 15,3-3 1-15,5-3 1 16,4-7 1-16,0-2-3 16,3-6 0-16,5-3 0 15,-1-3 0-15,1-2-9 16,-1-1 0-16,-7 0-5 16,0-3 0-16</inkml:trace>
          <inkml:trace contextRef="#ctx0" brushRef="#br0" timeOffset="3901.1365">2929 1703 16 0,'-15'-9'8'0,"15"-29"10"0,0 35-9 15,0 0-4-15,0-3 1 0,4 0-5 0,-4-3 1 16,0 7-2-16,0-1 1 15,0 8-2-15,0 4 1 16,3 12 0-16,1 3 1 16,0 5-1-16,0 1 0 15,0 5 0-15,0-2 0 16,0-1 0-16,0-2 0 16,-4-10 0-16,0-2 1 15,0-9-1-15,-4-3 0 0,0-9 1 16,0-9 0-16,4-9-2 15,0-5 1-15,4-10 0 16,4-17 1-16,0-6-1 16,4-3 0-16,4 9 0 15,7 0 0-15,5 8-1 16,-1 7 1-16,1 3-4 16,-1 11 1-16,1 6-6 15,-4 6 0-15,-1 7-7 16,-3 2 1-16,0 6 9 15,-1 5 1-15</inkml:trace>
          <inkml:trace contextRef="#ctx0" brushRef="#br0" timeOffset="4244.8909">3351 1591 21 0,'8'-3'10'0,"27"-6"3"0,-23 6-11 16,4-3-2-16,3-5 0 15,1-7 0-15,0-3 1 16,-5-2-1-16,5-1 0 16,-4 0 1-16,-8-5 1 15,0 5 0-15,-4 3 1 16,-4 4-3-16,-8 2 0 16,-4 6 0-16,-4 3 1 15,-4 6 0-15,-7 12 1 16,-1 12-1-16,1 5 1 0,3 7-2 15,8 8 0-15,5 0 0 16,7-5 0-16,8-7 0 16,7 1 0-16,9-4-1 15,0-8 0-15,7-9-8 16,1-6 0-16,-1-9-10 16,1-3 1-16,0-3 16 15,3-3 0-15</inkml:trace>
        </inkml:traceGroup>
      </inkml:traceGroup>
    </inkml:traceGroup>
    <inkml:traceGroup>
      <inkml:annotationXML>
        <emma:emma xmlns:emma="http://www.w3.org/2003/04/emma" version="1.0">
          <emma:interpretation id="{829E1766-FEF6-4611-B4CC-B445528FDBCD}" emma:medium="tactile" emma:mode="ink">
            <msink:context xmlns:msink="http://schemas.microsoft.com/ink/2010/main" type="paragraph" rotatedBoundingBox="20706,6349 24520,5416 24754,6369 20939,7303" alignmentLevel="3"/>
          </emma:interpretation>
        </emma:emma>
      </inkml:annotationXML>
      <inkml:traceGroup>
        <inkml:annotationXML>
          <emma:emma xmlns:emma="http://www.w3.org/2003/04/emma" version="1.0">
            <emma:interpretation id="{66621E52-99B5-4D4E-B43D-C47F55C2F20D}" emma:medium="tactile" emma:mode="ink">
              <msink:context xmlns:msink="http://schemas.microsoft.com/ink/2010/main" type="line" rotatedBoundingBox="20706,6349 24520,5416 24754,6369 20939,7303"/>
            </emma:interpretation>
          </emma:emma>
        </inkml:annotationXML>
        <inkml:traceGroup>
          <inkml:annotationXML>
            <emma:emma xmlns:emma="http://www.w3.org/2003/04/emma" version="1.0">
              <emma:interpretation id="{43346C56-310F-492B-9D29-AEEC144D54DD}" emma:medium="tactile" emma:mode="ink">
                <msink:context xmlns:msink="http://schemas.microsoft.com/ink/2010/main" type="inkWord" rotatedBoundingBox="22361,6102 24557,5565 24698,6142 22503,6680">
                  <msink:destinationLink direction="with" ref="{B5BC7401-F1E8-4D9F-B43A-BEF6EEA95101}"/>
                </msink:context>
              </emma:interpretation>
              <emma:one-of disjunction-type="recognition" id="oneOf2">
                <emma:interpretation id="interp10" emma:lang="en-US" emma:confidence="1">
                  <emma:literal>function</emma:literal>
                </emma:interpretation>
                <emma:interpretation id="interp11" emma:lang="en-US" emma:confidence="0">
                  <emma:literal>Function</emma:literal>
                </emma:interpretation>
                <emma:interpretation id="interp12" emma:lang="en-US" emma:confidence="0">
                  <emma:literal>•unction</emma:literal>
                </emma:interpretation>
                <emma:interpretation id="interp13" emma:lang="en-US" emma:confidence="0">
                  <emma:literal>functions</emma:literal>
                </emma:interpretation>
                <emma:interpretation id="interp14" emma:lang="en-US" emma:confidence="0">
                  <emma:literal>Junction</emma:literal>
                </emma:interpretation>
              </emma:one-of>
            </emma:emma>
          </inkml:annotationXML>
          <inkml:trace contextRef="#ctx0" brushRef="#br0" timeOffset="9400.6415">4296 2486 21 0,'16'-15'10'0,"-1"6"4"16,-15 9-11-16,8-3-2 0,-4 0 1 0,-4-2 0 15,-4-1 1-15,-4 0-1 16,-3 3 0-16,-5-3 0 16,-4 6 1-16,-4 6-1 15,-3 3 1-15,-1 5-3 16,-3 7 0-16,3 0 0 15,5 11 1-15,7 1 0 16,0 2 0-16,16 7-3 16,0-7 1-16,12 0 1 15,8-5 0-15,3-9-4 16,5-10 1-16,7-5 1 0,1-9 1 16,-1 0-8-16,8-8 0 15,-7-1-9-15,-5-3 1 16,1-9 14-16,-5-2 0 15</inkml:trace>
          <inkml:trace contextRef="#ctx0" brushRef="#br0" timeOffset="9961.1839">4453 2572 19 0,'0'0'9'0,"24"-15"3"0,-12 12-9 16,4-3-1-16,11-6 0 16,5-3 2-16,7-2 0 15,4-1-5-15,1 0 1 16,3 1-1-16,-4 2 1 16,-3-6-1-16,-1 3 1 15,-4 7 2-15,-3 2 0 16,-12 6 1-16,3 3 0 15,-7 6-3-15,-4 5 1 16,-4 10-2-16,-4 3 1 16,0-1-6-16,-4 1 1 15,0-3-6-15,0-4 1 0,-4-2-5 16,0-6 1-16</inkml:trace>
          <inkml:trace contextRef="#ctx0" brushRef="#br0" timeOffset="9664.3235">4591 2093 21 0,'-4'-6'10'0,"24"18"6"0,-16-9-11 0,0 6-3 16,4 6 1-16,-4-1-1 16,7 10 1-16,-7 11-3 15,4 1 1-15,0 2 1 16,4 7 0-16,-4 2-2 16,4 0 0-16,-4 3-6 15,3-5 1-15,-3-4-2 16,0-6 0-16,0-11-2 15,-4 0 0 1,0-7-3-16,-4-5 1 0</inkml:trace>
          <inkml:trace contextRef="#ctx0" brushRef="#br0" timeOffset="10117.436">4906 2022 24 0,'-4'3'12'0,"4"15"-9"15,0-18-13-15</inkml:trace>
          <inkml:trace contextRef="#ctx0" brushRef="#br0" timeOffset="10541.2425">5304 2235 20 0,'0'6'10'0,"0"-9"4"15,-4 6-11-15,4 3-3 0,0 0 1 16,-8 5-2-16,4 1 1 16,4 3 2-16,0 0 0 15,4 3-1-15,4-1 0 16,4-2 0-16,4-3 0 16,3-6-2-16,5-3 1 15,3-6 0-15,9-6 0 16,-5-3-1-16,5 0 0 15,-5-5 3-15,1-4 0 16,-8-3-2-16,-9-5 1 16,-7-1 0-16,-8 4 1 15,-4 2-2-15,-15 6 0 16,3 6-1-16,-8 9 0 0,1 9 1 16,-5 3 1-16,0 0-2 15,13 3 0-15,-1 3-7 16,4-1 1-16,4 1-7 15,8-6 1-15,8 0 6 16,4-3 0-16</inkml:trace>
          <inkml:trace contextRef="#ctx0" brushRef="#br0" timeOffset="10921.5348">5816 2022 19 0,'4'6'9'0,"12"21"3"0,-9-12-10 0,-3 8-2 16,0 1 1-16,0-1-1 15,0 4 0-15,0 3 2 16,0-13 0-16,0 1 2 16,0-3 0-16,0-6-2 15,0-3 0-15,0-1-2 16,4-8 1-16,3-5 0 15,1-7 0-15,0-9 0 16,4-5 0-16,4-7 2 16,-1 1 0-16,1-1 1 15,0 7 1-15,7 2-2 16,5 10 0-16,-9 8-1 16,-3 6 0-1,8 12-4-15,-9 5 1 16,-3 7-5-16,0 9 0 15,0-7-3-15,-1 7 0 16,-3-1-10-16,12-5 0 16,-9-3 10-16,-3-7 1 0</inkml:trace>
          <inkml:trace contextRef="#ctx0" brushRef="#br0" timeOffset="8079.3924">2890 2640 20 0,'4'-21'10'0,"23"9"6"0,-19 9-10 15,4-6-3-15,0-3 0 16,4-2-5-16,-4-4 1 16,-1-3 2-16,-3 1 1 15,-4-4-2-15,0 3 1 16,-8 1 0-16,-8-4 0 31,-3 6-1-31,-9 4 1 0,-4-1-1 16,-3 9 1-16,-5 3-1 15,1 3 1-15,4 3 0 16,-1 6 1-16,1 0-2 16,7 5 0-16,8 7 0 15,4 9 1-15,4 2 1 16,8 15 0-16,8 9-1 16,4 3 0-16,0 6-2 15,4 3 0-15,7 6 0 16,-7 0 1-16,0-3-2 15,0-9 0-15,-9 0-1 0,1-6 0 16,0-9-3-16,0-2 1 16,-4-7-12-16,-4-14 1 15,0-1 8-15,-4-5 0 16</inkml:trace>
          <inkml:trace contextRef="#ctx0" brushRef="#br0" timeOffset="8595.0247">2484 3124 21 0,'-4'0'10'0,"20"-6"6"0,-4 0-10 0,4 0-4 16,7-3 0-16,5-5-3 16,7-1 0-16,9-6 1 15,-1-2 0-15,8 5-2 16,-4 0 0-16,-3-3 2 15,-1-2 0-15,-4 5-1 16,-3 0 0-16,-5 4 2 16,-3 2 0-16,-4 0 1 15,-9 6 0-15,-3 0 2 16,0 3 0-16,-4 9-4 16,-4 6 0-16,-4 0 2 15,0 8 0-15,0 7-1 16,0 2 0-16,4-2-2 15,0 3 0-15,4-4-1 0,-1-2 0 16,5-6 2-16,0-7 0 16,0-8 1-16,0-6 1 15,0-6-4-15,-1-8 1 16,1-4-2-16,0-5 1 16,-4-4 1-16,0-3 0 15,0-8 1-15,-4 12 0 16,-1 5 3-16,1 6 0 15,0 9-2-15,0 9 0 16,0 6-1-16,0 9 1 16,4 3-2-16,0 2 0 15,4 1-5-15,7 3 0 16,-3-7-11-16,0-2 0 0,0-3 9 16,3-6 0-16</inkml:trace>
          <inkml:trace contextRef="#ctx0" brushRef="#br0" timeOffset="9005.7746">3489 2808 19 0,'0'38'9'0,"15"1"4"0,-11-27-10 15,0-1-2-15,4 1 0 16,-4 3 1-16,0-9 0 16,-4-6 0-16,0-3 1 15,4 0 0-15,-4-9 1 16,0-6-4-16,4-2 1 16,0-10 1-16,4-2 1 15,3-7-1-15,5 1 1 16,0-3-1-16,0 5 0 15,3 7-1-15,-3 8 0 0,0 3-2 16,0 9 1-16,-1 6 0 16,1 3 1-1,4 30-2 1,-4-1 1-16,-5 1-2 16,1 5 0-16,-4-5-6 15,0-3 1-15,0-7-4 16,0-2 0-16</inkml:trace>
        </inkml:traceGroup>
      </inkml:traceGroup>
    </inkml:traceGroup>
    <inkml:traceGroup>
      <inkml:annotationXML>
        <emma:emma xmlns:emma="http://www.w3.org/2003/04/emma" version="1.0">
          <emma:interpretation id="{9D6927BE-9390-4B4D-85F4-D8D828693281}" emma:medium="tactile" emma:mode="ink">
            <msink:context xmlns:msink="http://schemas.microsoft.com/ink/2010/main" type="paragraph" rotatedBoundingBox="19940,7778 23504,6895 23789,8047 20225,8930" alignmentLevel="2"/>
          </emma:interpretation>
        </emma:emma>
      </inkml:annotationXML>
      <inkml:traceGroup>
        <inkml:annotationXML>
          <emma:emma xmlns:emma="http://www.w3.org/2003/04/emma" version="1.0">
            <emma:interpretation id="{C10333C2-A4A6-41B7-B132-B3644E8D892D}" emma:medium="tactile" emma:mode="ink">
              <msink:context xmlns:msink="http://schemas.microsoft.com/ink/2010/main" type="line" rotatedBoundingBox="19940,7778 23504,6895 23789,8047 20225,8930"/>
            </emma:interpretation>
          </emma:emma>
        </inkml:annotationXML>
        <inkml:traceGroup>
          <inkml:annotationXML>
            <emma:emma xmlns:emma="http://www.w3.org/2003/04/emma" version="1.0">
              <emma:interpretation id="{A00E7BA9-78A2-42F4-ADC7-B15C674B6FF7}" emma:medium="tactile" emma:mode="ink">
                <msink:context xmlns:msink="http://schemas.microsoft.com/ink/2010/main" type="inkWord" rotatedBoundingBox="19940,7778 21683,7346 21968,8498 20225,8930"/>
              </emma:interpretation>
              <emma:one-of disjunction-type="recognition" id="oneOf3">
                <emma:interpretation id="interp15" emma:lang="en-US" emma:confidence="1">
                  <emma:literal>(for</emma:literal>
                </emma:interpretation>
                <emma:interpretation id="interp16" emma:lang="en-US" emma:confidence="0">
                  <emma:literal>(For</emma:literal>
                </emma:interpretation>
                <emma:interpretation id="interp17" emma:lang="en-US" emma:confidence="0">
                  <emma:literal>(fir</emma:literal>
                </emma:interpretation>
                <emma:interpretation id="interp18" emma:lang="en-US" emma:confidence="0">
                  <emma:literal>(fair</emma:literal>
                </emma:interpretation>
                <emma:interpretation id="interp19" emma:lang="en-US" emma:confidence="0">
                  <emma:literal>(far</emma:literal>
                </emma:interpretation>
              </emma:one-of>
            </emma:emma>
          </inkml:annotationXML>
          <inkml:trace contextRef="#ctx0" brushRef="#br0" timeOffset="11703.0254">1988 3853 32 0,'16'-8'16'0,"8"-28"4"16,-20 33-17-16,-1-3-1 15,1 3 1-15,-4 3-3 16,0-3 0-16,-7 3 0 15,-5 9 1-15,-8 3-1 16,-8 12 0-16,-7 5 0 16,-4 7 1-16,-5 17 0 15,-3 12 1-15,12 15-3 16,7 11 1-16,4 1 0 0,13-1 1 16,11 7-2-16,11-7 0 15,9-8 3-15,12-6 0 16,3-18-2-16,4-3 0 15,1-6-2-15,-1-9 0 32,-3-8-4-32,-5-12 0 0,-3-10-8 15,-1-2 0-15,-7-6-5 16,0-9 0-16</inkml:trace>
          <inkml:trace contextRef="#ctx0" brushRef="#br0" timeOffset="12958.5945">2134 4571 19 0,'12'-3'9'0,"35"-9"7"0,-27 9-9 16,11-8-3-16,12-4 1 15,5 0-6-15,3-12 1 16,0 4-3-16,-4-7 1 16,-3 7 1-16,-1 2 1 15,-8 6 0-15,-7-5 1 16,-4 14 1-16,-5 0 1 15,-7 6 1-15,-4 9 1 16,0 5-3-16,-4 7 0 16,0 3-3-16,4 8 0 0,0-8 1 15,7-1 0-15,1-5-1 16,4-3 0-16,3-3 1 16,1-3 1-16,4-9-1 15,-5-6 0-15,1 0 1 16,-1-9 0-16,-3 3-2 15,-4-14 0-15,-8 2 4 16,-8 0 0-16,-4-2-4 16,-4-1 0-16,-4 7 0 15,-4 8 1-15,1 3-2 16,-1 3 0-16,4 3-3 16,0 0 1-16,8 9 0 15,4-12 1-15,8 6-2 16,4-9 1-16,4 0-1 0,7 0 0 15,1-2 2-15,4 2 0 16,-5 0 7-16,1 0 0 16,-1 6 0-16,1 6 0 15,-4 9 0-15,-1 6 0 16,1 2-4-16,-4 1 1 16,-4 0 0-16,0-4 0 15,-5 1 2-15,1-3 1 16,-4-6 0-16,-4 3 0 15,0-7-1-15,-4-5 0 16,4-5 0-16,0-10 1 16,0 0-2-16,0-3 0 0,0-8-3 15,4-4 1-15,0 1 2 16,4-4 1-16,4 1-4 16,4 2 1-16,-1 1 1 15,5-1 0-15,8 0-1 16,-5 10 0-16,1 5-6 15,-4 0 0-15,-5 6 1 0,1 4 1 16,-4-1-2-16,0 3 0 16,-4 3-9-16,-1 0 1 15,-3 0 0-15,-4 0 0 16</inkml:trace>
          <inkml:trace contextRef="#ctx0" brushRef="#br0" timeOffset="12157.0659">2685 4107 25 0,'4'-17'12'0,"-4"8"7"0,0 6-14 16,-4-3-2-16,0 0 1 16,-4-3 0-16,-3 0 0 15,-1-8-5-15,-4-1 0 16,-4 3 1-16,-3 3 1 16,-5-2-1-16,5 8 0 31,-17 9 2-31,5 5 0 15,3 7-4-15,9 3 1 16,3 9 1-16,12 8 1 16,4 6-2-16,4 15 0 15,8 1 2-15,4 5 0 0,0-6-3 16,3 0 1-16,1-3-1 16,0-9 1-16,-4 1-4 15,-1-4 1-15,-3-6-2 16,0-5 1-16,0-3-7 15,-4-10 0-15,-4-2-1 16,0-9 0-16</inkml:trace>
          <inkml:trace contextRef="#ctx0" brushRef="#br0" timeOffset="13911.7334">2918 4305 11 0,'-4'-9'5'0,"0"9"4"0,4 0-7 16,0 0 3-16,0 3 1 15,-4-3-3-15,0 6 1 16,-4-6-1-16,0 0 0 0,-4 0-1 16,-4-3 0-16,-7 3-3 15,-1-3 1-15,-3 6-1 16,-5 9 0-16,-3 0-2 15,3 6 1-15,5 5-5 16,-1 1 1-16</inkml:trace>
        </inkml:traceGroup>
        <inkml:traceGroup>
          <inkml:annotationXML>
            <emma:emma xmlns:emma="http://www.w3.org/2003/04/emma" version="1.0">
              <emma:interpretation id="{38AA9E05-A9F8-473C-AB86-4254317AFF58}" emma:medium="tactile" emma:mode="ink">
                <msink:context xmlns:msink="http://schemas.microsoft.com/ink/2010/main" type="inkWord" rotatedBoundingBox="22263,7613 23600,7283 23691,7651 22355,7982"/>
              </emma:interpretation>
              <emma:one-of disjunction-type="recognition" id="oneOf4">
                <emma:interpretation id="interp20" emma:lang="en-US" emma:confidence="1">
                  <emma:literal>our</emma:literal>
                </emma:interpretation>
                <emma:interpretation id="interp21" emma:lang="en-US" emma:confidence="0">
                  <emma:literal>or</emma:literal>
                </emma:interpretation>
                <emma:interpretation id="interp22" emma:lang="en-US" emma:confidence="0">
                  <emma:literal>ours</emma:literal>
                </emma:interpretation>
                <emma:interpretation id="interp23" emma:lang="en-US" emma:confidence="0">
                  <emma:literal>oar</emma:literal>
                </emma:interpretation>
                <emma:interpretation id="interp24" emma:lang="en-US" emma:confidence="0">
                  <emma:literal>out</emma:literal>
                </emma:interpretation>
              </emma:one-of>
            </emma:emma>
          </inkml:annotationXML>
          <inkml:trace contextRef="#ctx0" brushRef="#br0" timeOffset="14536.8687">4036 3883 23 0,'-4'-3'11'0,"-8"15"5"16,8-9-12-16,-4 6-2 15,1 0 0-15,-5 11-1 16,0 1 1-16,0 2-2 16,4 4 0-16,4 0-1 15,8-4 0-15,8-2 1 16,8-6 0-16,3-6-2 15,5-9 1-15,-1-9 0 16,5 0 1-16,-4-3 2 16,-9-6 0-16,5 1 2 15,-8 2 1-15,-5-6-7 0,-7 3 1 16,-4 1 0-16,-8-4 0 16,-7 9-2-16,-9 3 0 15,0 9 1-15,-7 3 0 16,-1 6-5-16,5 0 0 15,7-3-11-15,4 3 1 16</inkml:trace>
          <inkml:trace contextRef="#ctx0" brushRef="#br0" timeOffset="15261.933">4316 3738 20 0,'7'-17'10'15,"-3"8"5"-15,-4 9-11 0,0 6 1 16,8-1 0-16,-4 7-4 16,0 6 1-16,4 3-2 15,0 2 1-15,0 4-1 16,4 2 0-16,3-2 0 16,5 0 0-16,0-4-1 15,-1-8 0-15,1-3 1 16,0-3 1-16,3-3-1 15,-3-15 0-15,0 0-1 16,-8-6 1-16,7-11 1 16,-7 2 0-16,-4-3 0 15,-4-5 1-15,0-1-1 0,-4 1 1 16,0 8-2-16,0 6 0 16,4 13 2-1,0 2 0-15,0 14-3 16,-4 7 1-16,11 6 0 0,1-1 0 15,4 4 0-15,8-3 1 16,-1-1-8-16,5-5 1 16,-1-6-2-16,1-3 1 15,0-12-7-15,-1-9 1 16,1 0 5-16,-5-9 0 16,-3 1 7-16,-12-7 1 15,4-8 18 1,86 55-18-1,-185-93 3-15,103 31 0 32,-4 39 4-32,-4 9 0 0,12 6-7 15,-9 0 1-15,1 5 0 16,0 4 0-16,-4-3-1 16,4-6 1-16,-4 0 3 15,-4-4 0 1,-8-2-1-16,0-9 0 0,-4-6 0 0,-4-2 0 15,-4-10 0-15,1-9 1 16,-1-2-2-16,4-3 0 16,4 2-1-16,8 3 0 15,4 1-2-15,8 5 1 16,4 4 0-16,7 2 0 0,1 0 0 16,3 0 1-16,5 4-5 15,-1-1 0-15,5 3-8 16,-5 0 0-16</inkml:trace>
        </inkml:traceGroup>
      </inkml:traceGroup>
    </inkml:traceGroup>
    <inkml:traceGroup>
      <inkml:annotationXML>
        <emma:emma xmlns:emma="http://www.w3.org/2003/04/emma" version="1.0">
          <emma:interpretation id="{A362C4E5-8E33-400C-A975-2E2FD662E99A}" emma:medium="tactile" emma:mode="ink">
            <msink:context xmlns:msink="http://schemas.microsoft.com/ink/2010/main" type="paragraph" rotatedBoundingBox="19574,9344 25076,7041 25609,8316 20107,10619" alignmentLevel="1"/>
          </emma:interpretation>
        </emma:emma>
      </inkml:annotationXML>
      <inkml:traceGroup>
        <inkml:annotationXML>
          <emma:emma xmlns:emma="http://www.w3.org/2003/04/emma" version="1.0">
            <emma:interpretation id="{3A6473B1-427F-4C44-8B7E-61AAC57F091A}" emma:medium="tactile" emma:mode="ink">
              <msink:context xmlns:msink="http://schemas.microsoft.com/ink/2010/main" type="line" rotatedBoundingBox="19574,9344 25076,7041 25609,8316 20107,10619"/>
            </emma:interpretation>
          </emma:emma>
        </inkml:annotationXML>
        <inkml:traceGroup>
          <inkml:annotationXML>
            <emma:emma xmlns:emma="http://www.w3.org/2003/04/emma" version="1.0">
              <emma:interpretation id="{C8F4DA6B-C279-4B23-B246-043FA8946D9F}" emma:medium="tactile" emma:mode="ink">
                <msink:context xmlns:msink="http://schemas.microsoft.com/ink/2010/main" type="inkWord" rotatedBoundingBox="21973,8340 25076,7041 25609,8316 22506,9615"/>
              </emma:interpretation>
              <emma:one-of disjunction-type="recognition" id="oneOf5">
                <emma:interpretation id="interp25" emma:lang="en-US" emma:confidence="0">
                  <emma:literal>implement</emma:literal>
                </emma:interpretation>
                <emma:interpretation id="interp26" emma:lang="en-US" emma:confidence="0">
                  <emma:literal>implementation</emma:literal>
                </emma:interpretation>
                <emma:interpretation id="interp27" emma:lang="en-US" emma:confidence="0">
                  <emma:literal>implement.</emma:literal>
                </emma:interpretation>
                <emma:interpretation id="interp28" emma:lang="en-US" emma:confidence="0">
                  <emma:literal>implements</emma:literal>
                </emma:interpretation>
                <emma:interpretation id="interp29" emma:lang="en-US" emma:confidence="0">
                  <emma:literal>implements.</emma:literal>
                </emma:interpretation>
              </emma:one-of>
            </emma:emma>
          </inkml:annotationXML>
          <inkml:trace contextRef="#ctx0" brushRef="#br0" timeOffset="19068.0189">3961 5053 17 0,'-4'-24'8'0,"0"45"7"0,4-15-10 16,0 2-2-16,0 7 0 15,0 6 1-15,4 8 0 0,-4 13-3 16,4-4 1-16,0 0 1 16,0-2 0-16,-4-7-2 15,4 4 0-15,-4-9 2 16,4-10 0-16,-4 1-2 15,0-15 1-15,4-9-2 16,0-6 0-16,-4-11-1 16,4-7 0-16,4-8-1 15,-1-6 0-15,5-3 1 16,4 5 1-16,-4 13 1 16,4 5 0-16,-1 10-1 15,-3 14 0-15,8 8 0 16,0 7 0-16,-5 6 1 15,5 6 1-15,0 5-2 16,-5 4 1-16,1-7-3 0,-4 1 1 16,0-7 2-16,-4-2 1 15,0-6 0-15,-1-3 0 16,-3-6-2-16,0-6 1 16,0-9-1-16,0-9 0 15,4-2 0-15,0-13 0 0,0-5 0 16,0-3 1-16,3-1 0 15,-3 7 0-15,4 3-1 16,-4 8 1-16,0 6 0 16,0 9 0-16,0 7-2 15,3 10 1-15,-7 7 0 16,8 12 0-16,4 0 0 16,0-1 0-16,-4 4-3 15,-1-1 0-15,1-2-5 16,0 0 1-16,0-4 1 15,0-8 0-15,-4-6-17 16,7-6 1-16</inkml:trace>
          <inkml:trace contextRef="#ctx0" brushRef="#br0" timeOffset="19380.5229">4564 4958 25 0,'0'0'12'0,"11"27"10"0,-3-27-14 15,4-3-9-15,8 0 0 16,3-9 0-16,5 3 0 16,-4-3 1-16,3-5 0 15,-3-10 3-15,-1 6 1 16,-3 1-4-16,-4-1 1 0,-8 0 0 16,4 1 1-16,-8 2 0 15,-4 3 0-15,-8 3-3 16,0 6 1-16,-8 9-1 15,0 12 0-15,-3 6 2 16,-1 11 0-16,0 7-2 16,8-1 1-16,5 9-1 15,7-11 1-15,3-4-3 16,9-2 0-16,4-7-3 16,4-5 0-16,3-9-7 15,5-12 0-15,-1-6-2 16,1-6 0-16</inkml:trace>
          <inkml:trace contextRef="#ctx0" brushRef="#br0" timeOffset="19742.8931">4985 4698 18 0,'-8'6'9'0,"4"41"8"0,8-32-10 16,-4 9-5-16,4-1 0 15,4 10 1-15,4-4 1 16,-4 1-3-16,3-4 1 15,-3-5 1-15,0-6 1 16,0-9-2-16,-4 0 0 16,8-6 0-16,-4-12 1 15,0-6-3-15,-1-8 0 16,-3-10 0-16,0-2 0 0,0-7 0 16,4 1 0-16,-4 3 2 15,12 11 1-15,-4 7-4 16,-4 5 0-16,3 15 1 15,-3 12 0-15,-4 14-1 16,12 7 1-16,-4 5-6 16,3-2 0-16,-3-4 0 15,8 1 0-15,-4-6 0 16,-1-1 0-16,-3-14-10 16,-4-3 1-16,8-6 7 0,-4-18 1 15</inkml:trace>
          <inkml:trace contextRef="#ctx0" brushRef="#br0" timeOffset="20555.4042">5182 4571 23 0,'-12'0'11'0,"32"3"2"0,-12-6-11 15,3 0 0-15,9 0 1 16,8-9-2-16,3-2 0 16,16-4 4-16,5-3 0 15,3 1-7-15,8-1 1 16,0 0 1-16,-4-2 0 16,-4 2 0-16,-8 3 1 15,-7-2 2-15,-1 5 0 16,-15 0-1-16,-1 9 0 15,-11 3-1-15,-4 3 0 16,-12 3-2-16,-4 6 0 0,-12 3 2 16,-7 5 0-16,-5 10-2 15,-7 9 1-15,4-4 0 16,3 3 0-16,1-2-3 16,11-1 0-16,8-5 2 15,4-6 0-15,4-7 1 16,8-5 1-16,4-6-4 15,8-6 1-15,4-6 1 16,7-2 1-16,-3-4 0 16,-1-3 1-16,1-3 0 15,-4-2 1-15,-1 2 0 16,-3 3 1-16,-4 10-2 16,0 5 1-16,-8 14-2 15,7 1 0-15,-3 6-1 0,0 0 0 16,0-1-5-16,4 1 0 15,-4-3-6-15,8-3 1 16,-5-6-7-16,1-6 0 16</inkml:trace>
          <inkml:trace contextRef="#ctx0" brushRef="#br0" timeOffset="19992.8975">5332 4075 19 0,'0'-15'9'0,"11"21"10"0,-7 0-11 15,0 3-8-15,8 3 0 16,-4 5 1-16,0 7 0 15,0 6 0-15,3 20 1 0,-3-3-1 16,8 9 0-16,-4 3-1 16,-4 3 0-16,4 0-3 15,-5-3 0-15,1-3-5 16,-4 4 1-16,8-13-4 16,-4-6 1-16,0-8 0 15,-4-13 1-15</inkml:trace>
          <inkml:trace contextRef="#ctx0" brushRef="#br0" timeOffset="21041.8849">5843 4358 23 0,'24'-23'11'0,"35"8"3"0,-35 6-11 16,7-3-2-16,5-5 1 16,11-7-3-16,0 3 1 15,-3-2 0-15,-9 2 1 16,0 6-1-16,-11 6 1 16,0 12 0-16,-9 9 0 15,-3 9-3-15,-4 0 0 0,-4 2-2 16,0 4 1-16,-4-7-4 15,0-2 1-15,-4 0-10 16,0-15 0-16</inkml:trace>
          <inkml:trace contextRef="#ctx0" brushRef="#br0" timeOffset="20742.9068">5981 3871 18 0,'0'-6'9'0,"12"39"7"0,-8-21-9 0,4 17-5 15,-4 4 1-15,12 8-2 16,-5 9 1-16,5 6-4 16,0 6 1-16,4-6-13 15,-9 1 0-15</inkml:trace>
          <inkml:trace contextRef="#ctx0" brushRef="#br0" timeOffset="22010.6473">6418 3437 27 0,'-27'-80'13'16,"31"27"5"-16,4 47-13 0,3 0-2 15,5 0 1-15,16 9-3 16,3 12 1-16,16 6-1 16,5 8 0-16,3 1 0 15,0 5 0-15,-4 15-2 16,-8 4 0-16,-12 11 1 15,1 3 0-15,-20 5-1 16,-1 4 1-16,-15 9-1 16,-19 11 1-16,-9 10 0 15,-19 5 1-15,-12-12-2 16,-4-5 1-16,0-4-6 16,0-8 1-16,8-9-6 0,3-9 0 15,1-15-9-15,16-17 1 16</inkml:trace>
          <inkml:trace contextRef="#ctx0" brushRef="#br0" timeOffset="21182.5101">6190 3951 25 0,'-28'-47'12'0,"40"67"-10"16,-8-14-12-16,-4-6-4 16,12 6 0-16</inkml:trace>
          <inkml:trace contextRef="#ctx0" brushRef="#br0" timeOffset="21698.1424">6426 4042 19 0,'0'27'9'0,"0"14"8"0,0-26-9 15,0 0-5-15,0 0 0 16,0-1 1-16,0-2 0 16,0-3-7-16,4-6 1 15,0-3 1-15,8-3 1 16,-4-6 0-16,0-3 1 16,0-2-2-16,-4-1 1 15,-4 0 0-15,0 0 0 16,-4 1-2-16,-4 2 0 0,0-3 0 15,-8 3 1-15,4 0-1 16,8-2 1-16,-4-1-2 16,5 0 1-16,-1 0 0 15,8 1 1-15,3-4 3 16,1 9 0-16,4 0 2 16,4 3 0-16,-4 6-1 15,-1 9 0-15,1 3-1 16,-8 6 0-16,12 2-2 15,-8 1 1-15,0 0 1 16,0-4 1-16,0-2-1 16,-1-6 0-16,-7-3-1 15,8-3 1-15,0-3-2 16,0-6 1-16,0 0-2 0,-4-3 1 16,0 0 0-16,4 3 0 15,0 1-1-15,-5 5 1 16,-3 0-6-16,0 2 0 15,8 1-3-15,8 0 1 16,-8-3-16-16,4 0 1 16,0-3 23-16,-8 0 0 15</inkml:trace>
          <inkml:trace contextRef="#ctx0" brushRef="#br0" timeOffset="23546.3824">6556 3927 11 0,'0'-6'5'16,"0"9"5"-16,0-3-6 0,0 0-3 15,0 0 1-15,8 6 0 16,-8 0 1-16,0 6 0 16,0 3 0-16,0-1-2 15,0 4 0-15,0 3-1 16,0 3 0-16,4 2 0 16,4-5 0-16,4-4 0 15,4-2 0-15,-9-6 0 16,17-6 0-16,-12-3 0 15,0-6 0-15,-4-3 0 16,-1-3 0-16,-3-2 0 16,4-1 0-16,-4-3 0 15,-4 6 0-15,-4-2 0 16,-4 2 0-16,4-6 0 16,0 3 1-16,1 1-3 15,3-1 1-15,0 0 0 16,0 0 1-16,0-2 0 15,0 2 0-15,3 3 2 16,-3 0 1-16,0 0 0 0,4 3 0 16,0 4-2-16,8-4 0 15,-4 3 0-15,4 3 1 16,4 0-1-16,-9 3 0 16,13 0-2-16,-4 3 0 15,-4 0-3-15,-4 6 0 16,-4 0-2-16,-1-1 0 15,-3 1-10-15,0 3 0 16</inkml:trace>
          <inkml:trace contextRef="#ctx0" brushRef="#br0" timeOffset="16077.9277">1437 6051 27 0,'-8'-6'13'15,"8"3"6"-15,0-3-13 0,4 3-2 16,0-6 0-16,0 0-2 16,4 3 1-16,0 4-2 15,3 2 0-15,1 5 2 16,0 7 0-16,0 9-4 15,0 6 0-15,-1 5-1 16,1-2 0-16,0 2-6 16,-4-5 0-16,0-4 1 15,-4-2 0-15,0-6-18 16,-4-4 1-16</inkml:trace>
          <inkml:trace contextRef="#ctx0" brushRef="#br0" timeOffset="16265.9388">1386 5664 35 0,'-4'-9'17'0,"0"0"-1"0,4 9-17 16,0 0-7-16,4 0 0 15,4 6-12-15,-1-6 0 16,1 3 15-16,0-6 0 15</inkml:trace>
          <inkml:trace contextRef="#ctx0" brushRef="#br0" timeOffset="17247.7173">1610 5806 19 0,'20'26'9'0,"3"27"5"15,-11-35-9-15,0 3-3 16,0 2 1-16,0 13-2 16,0-7 1-16,-1 4-1 15,1 2 1-15,0-8 2 16,-4-6 0-16,-4-10-6 16,0 7 0-16,-4-12 6 0,0-6 1 15,-4-9-2-15,0-3 0 16,0-8-4-16,0-7 0 15,8-11 1-15,0-7 0 16,0-5 0-16,4 0 1 16,3 3-2-16,1 8 1 15,4 10 0-15,0 5 1 16,0 12-1-16,-1 6 1 16,5 15-1-16,0 9 0 15,3 6 1-15,1-1 0 16,4 10-4-16,-1-4 1 15,-3-2 3-15,-1-6 0 16,1-4-1-16,-4-5 0 0,-5-9 1 16,1-6 0-16,-4-9-1 15,-4 1 0-15,0-7 0 16,-4 0 0-16,-4-6 0 16,0 7 1-16,0 2-1 15,0 3 1-15,-4 3-2 16,4 0 1-16,0 4 0 15,4-1 0-15,0 0-1 16,3 0 0-16,1-3 1 16,8-3 0-16,0 0 0 15,0-5 1-15,-5 2-3 16,5 0 1-16,0 0 1 16,-4-5 0-16,3 2-1 15,-3-3 1-15,0 1 0 0,-4 5 1 16,0 6-2-16,0 0 1 15,-4 3 2-15,4 0 0 16,-1-3-4-16,-3 6 1 16,4 0 2-16,0 1 0 15,-4 2 0-15,4-6 0 16,0 9 0-16,-4-6 1 16,4 6-1-16,-4 0 1 15,3-1-2-15,1 4 0 16,-4-6 0-16,-4-3 0 15,4 6 2-15,-4-3 0 16,0 0-2-16,0-3 1 0,0 3 0 16,4 6 1-16,4-3-3 15,-4 3 0-15,4 0 1 16,-4 3 1-16,4 0 0 16,0 3 0-16,-1 2-2 15,5 10 1-15,0 0 0 16,0-1 1-16,0 1-1 15,-4 0 1-15,-1-4-2 16,-3-2 0-16,0-3 0 16,0-3 0-16,-4-1-2 15,4-2 1-15,-4-3-3 16,0-6 1-16,0 0-5 16,0 0 1-16,0 0-10 15,0-3 0-15,0-3 6 16,4-3 1-16</inkml:trace>
          <inkml:trace contextRef="#ctx0" brushRef="#br0" timeOffset="17781.4458">2681 5575 19 0,'4'-14'9'0,"4"14"5"0,-4 0-9 15,0 5-1-15,0 4 0 16,0 3-1-16,4 3 1 15,0 9 0-15,3 8 0 16,-3 3 0-16,4 16 0 16,0 5-3-16,4 6 1 15,-1 3-3-15,-3-3 0 16,0-6-2-16,0-3 1 16,-4-3 0-16,0-8 1 0,-4-10 0 15,-1-8 0-15,-3-12-1 16,0-12 1-16,-3-6-1 15,-5-3 0-15,0-15 4 16,-8-11 1-16,-4-24-5 16,1-6 0-16,-1-9 1 0,0-3 0 15,1 3 7-15,11 12 1 16,4 12-9 0,4 3 0-16,8 8 2 0,11 7 0 15,1 11 2-15,4 3 1 16,3 10-1-16,5 2 0 15,-5 9-3 1,-3 8 1-16,0 1-1 0,-5 3 0 0,-3 3 2 16,-4-1 1-16,-4 7-2 31,-8 0 0-31,-8 2-3 0,-8 1 0 16,-4-1-4-16,-3-2 0 15,-5-6-2-15,1-3 0 16,3-9-8-16,0-6 0 15,5-9 14-15,7-6 0 16</inkml:trace>
          <inkml:trace contextRef="#ctx0" brushRef="#br0" timeOffset="18085.0781">2921 5159 16 0,'12'-21'8'0,"8"6"6"0,-12 10-8 15,0 5-2-15,0-3 1 16,0 3-2 0,-1 0 0-16,1 0 2 15,0 5 1-15,0 7-4 0,4 3 0 0,-4 12 1 32,4 2 1-32,-1 7-3 15,1 11 1-15,4 9-1 16,0-3 1-16,-1 6-3 15,5-3 1-15,0-5 0 16,-1-13 1-16,-3-3-6 16,0-2 1-16,0-12-8 0,-1-10 1 15,1-5-16-15,0-12 0 32</inkml:trace>
          <inkml:trace contextRef="#ctx0" brushRef="#br0" timeOffset="18450.2695">3331 5469 18 0,'12'27'9'0,"27"-36"6"0,-27 9-10 16,4-3-3-16,7-3 0 16,5-3-1-16,0-6 1 15,-1 0 0-15,1-5 1 16,-1-4 0-16,-3 3 0 0,-4 4 0 15,-5-1 0-15,-3 0 0 16,-4-2 0-16,-8 2-1 16,-4 0 0-16,-4 6-3 15,-4 4 0-15,-3 8 1 16,-5 11 0-16,0 7-1 16,1 12 1-16,-1 8 0 0,4 6 0 15,8 7-1-15,8-10 0 16,8-9 0-1,8 1 1-15,4-12-4 16,7-4 1-16,1-5-1 0,7-12 0 0,1-3-9 16,-1-6 0-16,0-6-4 31,5-11 1-31</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55.500"/>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B5BC7401-F1E8-4D9F-B43A-BEF6EEA95101}" emma:medium="tactile" emma:mode="ink">
          <msink:context xmlns:msink="http://schemas.microsoft.com/ink/2010/main" type="inkDrawing" rotatedBoundingBox="18376,6805 20040,3404 21610,4172 19947,7573" semanticType="callout" shapeName="Other">
            <msink:sourceLink direction="with" ref="{5D52FA3E-35FA-478F-AA2D-87085446DDBF}"/>
            <msink:sourceLink direction="with" ref="{43346C56-310F-492B-9D29-AEEC144D54DD}"/>
          </msink:context>
        </emma:interpretation>
      </emma:emma>
    </inkml:annotationXML>
    <inkml:trace contextRef="#ctx0" brushRef="#br0">1768 191 22 0,'11'-12'11'0,"56"9"2"16,-39-3-12-16,11-2-3 16,13-1 1-16,7 3-4 15,0-6 0-15,4 0 1 0,0-6 1 16,-12-2 4-16,-4 2 0 16,0 0 0-16,-3 7 0 15,-9-1 2-15,-3 0 1 16,-1 6-2-16,-3-3 0 15,-5 6-1-15,1 6 0 16,0-3 0-16,-5 6 0 16,-3 3 0-16,0 0 0 15,-4 3 2-15,-4 5 0 16,-8 4-1-16,-4 6 1 16,-4 8-2-16,-4 18 1 15,-4 27-1-15,-4 14 0 0,-3 28-2 16,-5 10 1-16,-3 22 0 15,-9 5 0-15,5 10-1 16,-1-4 1-16,1-20 0 16,0 6 0-16,-1-4 2 15,5-8 1-15,3-9-3 16,1-18 0-16,3-8 1 16,-4-13 1-16,9-5 1 15,-1-9 1-15,0-6-5 16,1-9 0-16,3-6 1 15,0-3 0-15,-4-12 0 16,5-2 1-16,-5-13-1 16,-4-2 0-16,-7-9 0 15,-5-4 0-15,-11-8 0 0,-12-3 1 16,-12 0-1-16,-12-3 0 16,-19-6 1-16,-16 7 0 15,-8 2 0-15,-12 0 0 16,-19 8 1-16,3 4 0 15,4 3-1-15,9-3 1 16,-1 3-2-16,28-1 0 16,19 1-5-16,16-3 1 15,20-3-17-15,16-9 1 16,19 3 1-16,13-24 1 0</inkml:trace>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10/2/2015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14</a:t>
            </a:fld>
            <a:endParaRPr lang="en-US"/>
          </a:p>
        </p:txBody>
      </p:sp>
    </p:spTree>
    <p:extLst>
      <p:ext uri="{BB962C8B-B14F-4D97-AF65-F5344CB8AC3E}">
        <p14:creationId xmlns:p14="http://schemas.microsoft.com/office/powerpoint/2010/main" val="661016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15</a:t>
            </a:fld>
            <a:endParaRPr lang="en-US"/>
          </a:p>
        </p:txBody>
      </p:sp>
    </p:spTree>
    <p:extLst>
      <p:ext uri="{BB962C8B-B14F-4D97-AF65-F5344CB8AC3E}">
        <p14:creationId xmlns:p14="http://schemas.microsoft.com/office/powerpoint/2010/main" val="2688421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16</a:t>
            </a:fld>
            <a:endParaRPr lang="en-US"/>
          </a:p>
        </p:txBody>
      </p:sp>
    </p:spTree>
    <p:extLst>
      <p:ext uri="{BB962C8B-B14F-4D97-AF65-F5344CB8AC3E}">
        <p14:creationId xmlns:p14="http://schemas.microsoft.com/office/powerpoint/2010/main" val="2056142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18</a:t>
            </a:fld>
            <a:endParaRPr lang="en-US"/>
          </a:p>
        </p:txBody>
      </p:sp>
    </p:spTree>
    <p:extLst>
      <p:ext uri="{BB962C8B-B14F-4D97-AF65-F5344CB8AC3E}">
        <p14:creationId xmlns:p14="http://schemas.microsoft.com/office/powerpoint/2010/main" val="945342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19</a:t>
            </a:fld>
            <a:endParaRPr lang="en-US"/>
          </a:p>
        </p:txBody>
      </p:sp>
    </p:spTree>
    <p:extLst>
      <p:ext uri="{BB962C8B-B14F-4D97-AF65-F5344CB8AC3E}">
        <p14:creationId xmlns:p14="http://schemas.microsoft.com/office/powerpoint/2010/main" val="4226231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20</a:t>
            </a:fld>
            <a:endParaRPr lang="en-US"/>
          </a:p>
        </p:txBody>
      </p:sp>
    </p:spTree>
    <p:extLst>
      <p:ext uri="{BB962C8B-B14F-4D97-AF65-F5344CB8AC3E}">
        <p14:creationId xmlns:p14="http://schemas.microsoft.com/office/powerpoint/2010/main" val="2922956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21</a:t>
            </a:fld>
            <a:endParaRPr lang="en-US"/>
          </a:p>
        </p:txBody>
      </p:sp>
    </p:spTree>
    <p:extLst>
      <p:ext uri="{BB962C8B-B14F-4D97-AF65-F5344CB8AC3E}">
        <p14:creationId xmlns:p14="http://schemas.microsoft.com/office/powerpoint/2010/main" val="1258594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23</a:t>
            </a:fld>
            <a:endParaRPr lang="en-US"/>
          </a:p>
        </p:txBody>
      </p:sp>
    </p:spTree>
    <p:extLst>
      <p:ext uri="{BB962C8B-B14F-4D97-AF65-F5344CB8AC3E}">
        <p14:creationId xmlns:p14="http://schemas.microsoft.com/office/powerpoint/2010/main" val="3747752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24</a:t>
            </a:fld>
            <a:endParaRPr lang="en-US"/>
          </a:p>
        </p:txBody>
      </p:sp>
    </p:spTree>
    <p:extLst>
      <p:ext uri="{BB962C8B-B14F-4D97-AF65-F5344CB8AC3E}">
        <p14:creationId xmlns:p14="http://schemas.microsoft.com/office/powerpoint/2010/main" val="2473173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25</a:t>
            </a:fld>
            <a:endParaRPr lang="en-US"/>
          </a:p>
        </p:txBody>
      </p:sp>
    </p:spTree>
    <p:extLst>
      <p:ext uri="{BB962C8B-B14F-4D97-AF65-F5344CB8AC3E}">
        <p14:creationId xmlns:p14="http://schemas.microsoft.com/office/powerpoint/2010/main" val="251079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26</a:t>
            </a:fld>
            <a:endParaRPr lang="en-US"/>
          </a:p>
        </p:txBody>
      </p:sp>
    </p:spTree>
    <p:extLst>
      <p:ext uri="{BB962C8B-B14F-4D97-AF65-F5344CB8AC3E}">
        <p14:creationId xmlns:p14="http://schemas.microsoft.com/office/powerpoint/2010/main" val="4242176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10/2/2015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88383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10/2/2015</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5834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Layout" Target="../slideLayouts/slideLayout10.xml"/><Relationship Id="rId4" Type="http://schemas.openxmlformats.org/officeDocument/2006/relationships/tags" Target="../tags/tag12.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10.xml"/><Relationship Id="rId5" Type="http://schemas.openxmlformats.org/officeDocument/2006/relationships/tags" Target="../tags/tag20.xml"/><Relationship Id="rId4" Type="http://schemas.openxmlformats.org/officeDocument/2006/relationships/tags" Target="../tags/tag19.xml"/></Relationships>
</file>

<file path=ppt/slides/_rels/slide7.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Layout" Target="../slideLayouts/slideLayout10.xml"/><Relationship Id="rId5" Type="http://schemas.openxmlformats.org/officeDocument/2006/relationships/tags" Target="../tags/tag25.xml"/><Relationship Id="rId4" Type="http://schemas.openxmlformats.org/officeDocument/2006/relationships/tags" Target="../tags/tag24.xml"/></Relationships>
</file>

<file path=ppt/slides/_rels/slide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Layout" Target="../slideLayouts/slideLayout10.xml"/><Relationship Id="rId5" Type="http://schemas.openxmlformats.org/officeDocument/2006/relationships/tags" Target="../tags/tag30.xml"/><Relationship Id="rId4" Type="http://schemas.openxmlformats.org/officeDocument/2006/relationships/tags" Target="../tags/tag29.xml"/></Relationships>
</file>

<file path=ppt/slides/_rels/slide9.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10.xml"/><Relationship Id="rId5" Type="http://schemas.openxmlformats.org/officeDocument/2006/relationships/tags" Target="../tags/tag35.xml"/><Relationship Id="rId4" Type="http://schemas.openxmlformats.org/officeDocument/2006/relationships/tags" Target="../tags/tag34.xml"/></Relationships>
</file>

<file path=ppt/slides/_rels/slide10.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10.xml"/><Relationship Id="rId5" Type="http://schemas.openxmlformats.org/officeDocument/2006/relationships/tags" Target="../tags/tag40.xml"/><Relationship Id="rId4" Type="http://schemas.openxmlformats.org/officeDocument/2006/relationships/tags" Target="../tags/tag39.xml"/></Relationships>
</file>

<file path=ppt/slides/_rels/slide11.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slideLayout" Target="../slideLayouts/slideLayout10.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s>
</file>

<file path=ppt/slides/_rels/slide12.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4"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tags" Target="../tags/tag52.xml"/><Relationship Id="rId7" Type="http://schemas.openxmlformats.org/officeDocument/2006/relationships/slideLayout" Target="../slideLayouts/slideLayout10.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s/_rels/slide14.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tags" Target="../tags/tag58.xml"/><Relationship Id="rId7" Type="http://schemas.openxmlformats.org/officeDocument/2006/relationships/tags" Target="../tags/tag6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5" Type="http://schemas.openxmlformats.org/officeDocument/2006/relationships/tags" Target="../tags/tag60.xml"/><Relationship Id="rId10" Type="http://schemas.openxmlformats.org/officeDocument/2006/relationships/notesSlide" Target="../notesSlides/notesSlide1.xml"/><Relationship Id="rId4" Type="http://schemas.openxmlformats.org/officeDocument/2006/relationships/tags" Target="../tags/tag59.xml"/><Relationship Id="rId9"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tags" Target="../tags/tag76.xml"/><Relationship Id="rId18" Type="http://schemas.openxmlformats.org/officeDocument/2006/relationships/notesSlide" Target="../notesSlides/notesSlide2.xml"/><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tags" Target="../tags/tag75.xml"/><Relationship Id="rId17" Type="http://schemas.openxmlformats.org/officeDocument/2006/relationships/slideLayout" Target="../slideLayouts/slideLayout10.xml"/><Relationship Id="rId2" Type="http://schemas.openxmlformats.org/officeDocument/2006/relationships/tags" Target="../tags/tag65.xml"/><Relationship Id="rId16" Type="http://schemas.openxmlformats.org/officeDocument/2006/relationships/tags" Target="../tags/tag79.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tags" Target="../tags/tag74.xml"/><Relationship Id="rId5" Type="http://schemas.openxmlformats.org/officeDocument/2006/relationships/tags" Target="../tags/tag68.xml"/><Relationship Id="rId15" Type="http://schemas.openxmlformats.org/officeDocument/2006/relationships/tags" Target="../tags/tag78.xml"/><Relationship Id="rId10" Type="http://schemas.openxmlformats.org/officeDocument/2006/relationships/tags" Target="../tags/tag73.xml"/><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tags" Target="../tags/tag77.xml"/></Relationships>
</file>

<file path=ppt/slides/_rels/slide16.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tags" Target="../tags/tag92.xml"/><Relationship Id="rId18" Type="http://schemas.openxmlformats.org/officeDocument/2006/relationships/tags" Target="../tags/tag97.xml"/><Relationship Id="rId26" Type="http://schemas.openxmlformats.org/officeDocument/2006/relationships/tags" Target="../tags/tag105.xml"/><Relationship Id="rId39" Type="http://schemas.openxmlformats.org/officeDocument/2006/relationships/tags" Target="../tags/tag118.xml"/><Relationship Id="rId3" Type="http://schemas.openxmlformats.org/officeDocument/2006/relationships/tags" Target="../tags/tag82.xml"/><Relationship Id="rId21" Type="http://schemas.openxmlformats.org/officeDocument/2006/relationships/tags" Target="../tags/tag100.xml"/><Relationship Id="rId34" Type="http://schemas.openxmlformats.org/officeDocument/2006/relationships/tags" Target="../tags/tag113.xml"/><Relationship Id="rId42" Type="http://schemas.openxmlformats.org/officeDocument/2006/relationships/tags" Target="../tags/tag121.xml"/><Relationship Id="rId7" Type="http://schemas.openxmlformats.org/officeDocument/2006/relationships/tags" Target="../tags/tag86.xml"/><Relationship Id="rId12" Type="http://schemas.openxmlformats.org/officeDocument/2006/relationships/tags" Target="../tags/tag91.xml"/><Relationship Id="rId17" Type="http://schemas.openxmlformats.org/officeDocument/2006/relationships/tags" Target="../tags/tag96.xml"/><Relationship Id="rId25" Type="http://schemas.openxmlformats.org/officeDocument/2006/relationships/tags" Target="../tags/tag104.xml"/><Relationship Id="rId33" Type="http://schemas.openxmlformats.org/officeDocument/2006/relationships/tags" Target="../tags/tag112.xml"/><Relationship Id="rId38" Type="http://schemas.openxmlformats.org/officeDocument/2006/relationships/tags" Target="../tags/tag117.xml"/><Relationship Id="rId2" Type="http://schemas.openxmlformats.org/officeDocument/2006/relationships/tags" Target="../tags/tag81.xml"/><Relationship Id="rId16" Type="http://schemas.openxmlformats.org/officeDocument/2006/relationships/tags" Target="../tags/tag95.xml"/><Relationship Id="rId20" Type="http://schemas.openxmlformats.org/officeDocument/2006/relationships/tags" Target="../tags/tag99.xml"/><Relationship Id="rId29" Type="http://schemas.openxmlformats.org/officeDocument/2006/relationships/tags" Target="../tags/tag108.xml"/><Relationship Id="rId41" Type="http://schemas.openxmlformats.org/officeDocument/2006/relationships/tags" Target="../tags/tag120.xml"/><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tags" Target="../tags/tag90.xml"/><Relationship Id="rId24" Type="http://schemas.openxmlformats.org/officeDocument/2006/relationships/tags" Target="../tags/tag103.xml"/><Relationship Id="rId32" Type="http://schemas.openxmlformats.org/officeDocument/2006/relationships/tags" Target="../tags/tag111.xml"/><Relationship Id="rId37" Type="http://schemas.openxmlformats.org/officeDocument/2006/relationships/tags" Target="../tags/tag116.xml"/><Relationship Id="rId40" Type="http://schemas.openxmlformats.org/officeDocument/2006/relationships/tags" Target="../tags/tag119.xml"/><Relationship Id="rId45" Type="http://schemas.openxmlformats.org/officeDocument/2006/relationships/notesSlide" Target="../notesSlides/notesSlide3.xml"/><Relationship Id="rId5" Type="http://schemas.openxmlformats.org/officeDocument/2006/relationships/tags" Target="../tags/tag84.xml"/><Relationship Id="rId15" Type="http://schemas.openxmlformats.org/officeDocument/2006/relationships/tags" Target="../tags/tag94.xml"/><Relationship Id="rId23" Type="http://schemas.openxmlformats.org/officeDocument/2006/relationships/tags" Target="../tags/tag102.xml"/><Relationship Id="rId28" Type="http://schemas.openxmlformats.org/officeDocument/2006/relationships/tags" Target="../tags/tag107.xml"/><Relationship Id="rId36" Type="http://schemas.openxmlformats.org/officeDocument/2006/relationships/tags" Target="../tags/tag115.xml"/><Relationship Id="rId10" Type="http://schemas.openxmlformats.org/officeDocument/2006/relationships/tags" Target="../tags/tag89.xml"/><Relationship Id="rId19" Type="http://schemas.openxmlformats.org/officeDocument/2006/relationships/tags" Target="../tags/tag98.xml"/><Relationship Id="rId31" Type="http://schemas.openxmlformats.org/officeDocument/2006/relationships/tags" Target="../tags/tag110.xml"/><Relationship Id="rId44" Type="http://schemas.openxmlformats.org/officeDocument/2006/relationships/slideLayout" Target="../slideLayouts/slideLayout10.xml"/><Relationship Id="rId4" Type="http://schemas.openxmlformats.org/officeDocument/2006/relationships/tags" Target="../tags/tag83.xml"/><Relationship Id="rId9" Type="http://schemas.openxmlformats.org/officeDocument/2006/relationships/tags" Target="../tags/tag88.xml"/><Relationship Id="rId14" Type="http://schemas.openxmlformats.org/officeDocument/2006/relationships/tags" Target="../tags/tag93.xml"/><Relationship Id="rId22" Type="http://schemas.openxmlformats.org/officeDocument/2006/relationships/tags" Target="../tags/tag101.xml"/><Relationship Id="rId27" Type="http://schemas.openxmlformats.org/officeDocument/2006/relationships/tags" Target="../tags/tag106.xml"/><Relationship Id="rId30" Type="http://schemas.openxmlformats.org/officeDocument/2006/relationships/tags" Target="../tags/tag109.xml"/><Relationship Id="rId35" Type="http://schemas.openxmlformats.org/officeDocument/2006/relationships/tags" Target="../tags/tag114.xml"/><Relationship Id="rId43" Type="http://schemas.openxmlformats.org/officeDocument/2006/relationships/tags" Target="../tags/tag12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s>
</file>

<file path=ppt/slides/_rels/slide18.xml.rels><?xml version="1.0" encoding="UTF-8" standalone="yes"?>
<Relationships xmlns="http://schemas.openxmlformats.org/package/2006/relationships"><Relationship Id="rId8" Type="http://schemas.openxmlformats.org/officeDocument/2006/relationships/tags" Target="../tags/tag132.xml"/><Relationship Id="rId13" Type="http://schemas.openxmlformats.org/officeDocument/2006/relationships/tags" Target="../tags/tag137.xml"/><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tags" Target="../tags/tag136.xml"/><Relationship Id="rId2" Type="http://schemas.openxmlformats.org/officeDocument/2006/relationships/tags" Target="../tags/tag126.xml"/><Relationship Id="rId16" Type="http://schemas.openxmlformats.org/officeDocument/2006/relationships/notesSlide" Target="../notesSlides/notesSlide4.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tags" Target="../tags/tag135.xml"/><Relationship Id="rId5" Type="http://schemas.openxmlformats.org/officeDocument/2006/relationships/tags" Target="../tags/tag129.xml"/><Relationship Id="rId15" Type="http://schemas.openxmlformats.org/officeDocument/2006/relationships/slideLayout" Target="../slideLayouts/slideLayout10.xml"/><Relationship Id="rId10" Type="http://schemas.openxmlformats.org/officeDocument/2006/relationships/tags" Target="../tags/tag134.xml"/><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tags" Target="../tags/tag138.xml"/></Relationships>
</file>

<file path=ppt/slides/_rels/slide19.xml.rels><?xml version="1.0" encoding="UTF-8" standalone="yes"?>
<Relationships xmlns="http://schemas.openxmlformats.org/package/2006/relationships"><Relationship Id="rId8" Type="http://schemas.openxmlformats.org/officeDocument/2006/relationships/tags" Target="../tags/tag146.xml"/><Relationship Id="rId13" Type="http://schemas.openxmlformats.org/officeDocument/2006/relationships/tags" Target="../tags/tag151.xml"/><Relationship Id="rId18" Type="http://schemas.openxmlformats.org/officeDocument/2006/relationships/notesSlide" Target="../notesSlides/notesSlide5.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tags" Target="../tags/tag150.xml"/><Relationship Id="rId17" Type="http://schemas.openxmlformats.org/officeDocument/2006/relationships/slideLayout" Target="../slideLayouts/slideLayout10.xml"/><Relationship Id="rId2" Type="http://schemas.openxmlformats.org/officeDocument/2006/relationships/tags" Target="../tags/tag140.xml"/><Relationship Id="rId16" Type="http://schemas.openxmlformats.org/officeDocument/2006/relationships/tags" Target="../tags/tag154.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tags" Target="../tags/tag149.xml"/><Relationship Id="rId5" Type="http://schemas.openxmlformats.org/officeDocument/2006/relationships/tags" Target="../tags/tag143.xml"/><Relationship Id="rId15" Type="http://schemas.openxmlformats.org/officeDocument/2006/relationships/tags" Target="../tags/tag153.xml"/><Relationship Id="rId10" Type="http://schemas.openxmlformats.org/officeDocument/2006/relationships/tags" Target="../tags/tag148.xml"/><Relationship Id="rId4" Type="http://schemas.openxmlformats.org/officeDocument/2006/relationships/tags" Target="../tags/tag142.xml"/><Relationship Id="rId9" Type="http://schemas.openxmlformats.org/officeDocument/2006/relationships/tags" Target="../tags/tag147.xml"/><Relationship Id="rId14" Type="http://schemas.openxmlformats.org/officeDocument/2006/relationships/tags" Target="../tags/tag152.xml"/></Relationships>
</file>

<file path=ppt/slides/_rels/slide20.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tags" Target="../tags/tag167.xml"/><Relationship Id="rId18" Type="http://schemas.openxmlformats.org/officeDocument/2006/relationships/tags" Target="../tags/tag172.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tags" Target="../tags/tag166.xml"/><Relationship Id="rId17" Type="http://schemas.openxmlformats.org/officeDocument/2006/relationships/tags" Target="../tags/tag171.xml"/><Relationship Id="rId2" Type="http://schemas.openxmlformats.org/officeDocument/2006/relationships/tags" Target="../tags/tag156.xml"/><Relationship Id="rId16" Type="http://schemas.openxmlformats.org/officeDocument/2006/relationships/tags" Target="../tags/tag170.xml"/><Relationship Id="rId20" Type="http://schemas.openxmlformats.org/officeDocument/2006/relationships/notesSlide" Target="../notesSlides/notesSlide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tags" Target="../tags/tag165.xml"/><Relationship Id="rId5" Type="http://schemas.openxmlformats.org/officeDocument/2006/relationships/tags" Target="../tags/tag159.xml"/><Relationship Id="rId15" Type="http://schemas.openxmlformats.org/officeDocument/2006/relationships/tags" Target="../tags/tag169.xml"/><Relationship Id="rId10" Type="http://schemas.openxmlformats.org/officeDocument/2006/relationships/tags" Target="../tags/tag164.xml"/><Relationship Id="rId19" Type="http://schemas.openxmlformats.org/officeDocument/2006/relationships/slideLayout" Target="../slideLayouts/slideLayout10.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tags" Target="../tags/tag168.xml"/></Relationships>
</file>

<file path=ppt/slides/_rels/slide21.xml.rels><?xml version="1.0" encoding="UTF-8" standalone="yes"?>
<Relationships xmlns="http://schemas.openxmlformats.org/package/2006/relationships"><Relationship Id="rId8" Type="http://schemas.openxmlformats.org/officeDocument/2006/relationships/tags" Target="../tags/tag180.xml"/><Relationship Id="rId13" Type="http://schemas.openxmlformats.org/officeDocument/2006/relationships/tags" Target="../tags/tag185.xml"/><Relationship Id="rId18" Type="http://schemas.openxmlformats.org/officeDocument/2006/relationships/tags" Target="../tags/tag190.xml"/><Relationship Id="rId3" Type="http://schemas.openxmlformats.org/officeDocument/2006/relationships/tags" Target="../tags/tag175.xml"/><Relationship Id="rId21" Type="http://schemas.openxmlformats.org/officeDocument/2006/relationships/slideLayout" Target="../slideLayouts/slideLayout10.xml"/><Relationship Id="rId7" Type="http://schemas.openxmlformats.org/officeDocument/2006/relationships/tags" Target="../tags/tag179.xml"/><Relationship Id="rId12" Type="http://schemas.openxmlformats.org/officeDocument/2006/relationships/tags" Target="../tags/tag184.xml"/><Relationship Id="rId17" Type="http://schemas.openxmlformats.org/officeDocument/2006/relationships/tags" Target="../tags/tag189.xml"/><Relationship Id="rId2" Type="http://schemas.openxmlformats.org/officeDocument/2006/relationships/tags" Target="../tags/tag174.xml"/><Relationship Id="rId16" Type="http://schemas.openxmlformats.org/officeDocument/2006/relationships/tags" Target="../tags/tag188.xml"/><Relationship Id="rId20" Type="http://schemas.openxmlformats.org/officeDocument/2006/relationships/tags" Target="../tags/tag192.xml"/><Relationship Id="rId1" Type="http://schemas.openxmlformats.org/officeDocument/2006/relationships/tags" Target="../tags/tag173.xml"/><Relationship Id="rId6" Type="http://schemas.openxmlformats.org/officeDocument/2006/relationships/tags" Target="../tags/tag178.xml"/><Relationship Id="rId11" Type="http://schemas.openxmlformats.org/officeDocument/2006/relationships/tags" Target="../tags/tag183.xml"/><Relationship Id="rId5" Type="http://schemas.openxmlformats.org/officeDocument/2006/relationships/tags" Target="../tags/tag177.xml"/><Relationship Id="rId15" Type="http://schemas.openxmlformats.org/officeDocument/2006/relationships/tags" Target="../tags/tag187.xml"/><Relationship Id="rId10" Type="http://schemas.openxmlformats.org/officeDocument/2006/relationships/tags" Target="../tags/tag182.xml"/><Relationship Id="rId19" Type="http://schemas.openxmlformats.org/officeDocument/2006/relationships/tags" Target="../tags/tag191.xml"/><Relationship Id="rId4" Type="http://schemas.openxmlformats.org/officeDocument/2006/relationships/tags" Target="../tags/tag176.xml"/><Relationship Id="rId9" Type="http://schemas.openxmlformats.org/officeDocument/2006/relationships/tags" Target="../tags/tag181.xml"/><Relationship Id="rId14" Type="http://schemas.openxmlformats.org/officeDocument/2006/relationships/tags" Target="../tags/tag186.xml"/><Relationship Id="rId22"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3" Type="http://schemas.openxmlformats.org/officeDocument/2006/relationships/tags" Target="../tags/tag195.xml"/><Relationship Id="rId7" Type="http://schemas.openxmlformats.org/officeDocument/2006/relationships/slideLayout" Target="../slideLayouts/slideLayout10.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s>
</file>

<file path=ppt/slides/_rels/slide23.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tags" Target="../tags/tag216.xml"/><Relationship Id="rId3" Type="http://schemas.openxmlformats.org/officeDocument/2006/relationships/tags" Target="../tags/tag201.xml"/><Relationship Id="rId21" Type="http://schemas.openxmlformats.org/officeDocument/2006/relationships/tags" Target="../tags/tag219.xml"/><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tags" Target="../tags/tag215.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tags" Target="../tags/tag218.xml"/><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24" Type="http://schemas.openxmlformats.org/officeDocument/2006/relationships/notesSlide" Target="../notesSlides/notesSlide8.xml"/><Relationship Id="rId5" Type="http://schemas.openxmlformats.org/officeDocument/2006/relationships/tags" Target="../tags/tag203.xml"/><Relationship Id="rId15" Type="http://schemas.openxmlformats.org/officeDocument/2006/relationships/tags" Target="../tags/tag213.xml"/><Relationship Id="rId23" Type="http://schemas.openxmlformats.org/officeDocument/2006/relationships/slideLayout" Target="../slideLayouts/slideLayout10.xml"/><Relationship Id="rId10" Type="http://schemas.openxmlformats.org/officeDocument/2006/relationships/tags" Target="../tags/tag208.xml"/><Relationship Id="rId19" Type="http://schemas.openxmlformats.org/officeDocument/2006/relationships/tags" Target="../tags/tag217.xml"/><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tags" Target="../tags/tag220.xml"/></Relationships>
</file>

<file path=ppt/slides/_rels/slide24.xml.rels><?xml version="1.0" encoding="UTF-8" standalone="yes"?>
<Relationships xmlns="http://schemas.openxmlformats.org/package/2006/relationships"><Relationship Id="rId8" Type="http://schemas.openxmlformats.org/officeDocument/2006/relationships/tags" Target="../tags/tag228.xml"/><Relationship Id="rId13" Type="http://schemas.openxmlformats.org/officeDocument/2006/relationships/tags" Target="../tags/tag233.xml"/><Relationship Id="rId18" Type="http://schemas.openxmlformats.org/officeDocument/2006/relationships/tags" Target="../tags/tag238.xml"/><Relationship Id="rId3" Type="http://schemas.openxmlformats.org/officeDocument/2006/relationships/tags" Target="../tags/tag223.xml"/><Relationship Id="rId21" Type="http://schemas.openxmlformats.org/officeDocument/2006/relationships/slideLayout" Target="../slideLayouts/slideLayout10.xml"/><Relationship Id="rId7" Type="http://schemas.openxmlformats.org/officeDocument/2006/relationships/tags" Target="../tags/tag227.xml"/><Relationship Id="rId12" Type="http://schemas.openxmlformats.org/officeDocument/2006/relationships/tags" Target="../tags/tag232.xml"/><Relationship Id="rId17" Type="http://schemas.openxmlformats.org/officeDocument/2006/relationships/tags" Target="../tags/tag237.xml"/><Relationship Id="rId2" Type="http://schemas.openxmlformats.org/officeDocument/2006/relationships/tags" Target="../tags/tag222.xml"/><Relationship Id="rId16" Type="http://schemas.openxmlformats.org/officeDocument/2006/relationships/tags" Target="../tags/tag236.xml"/><Relationship Id="rId20" Type="http://schemas.openxmlformats.org/officeDocument/2006/relationships/tags" Target="../tags/tag240.xml"/><Relationship Id="rId1" Type="http://schemas.openxmlformats.org/officeDocument/2006/relationships/tags" Target="../tags/tag221.xml"/><Relationship Id="rId6" Type="http://schemas.openxmlformats.org/officeDocument/2006/relationships/tags" Target="../tags/tag226.xml"/><Relationship Id="rId11" Type="http://schemas.openxmlformats.org/officeDocument/2006/relationships/tags" Target="../tags/tag231.xml"/><Relationship Id="rId5" Type="http://schemas.openxmlformats.org/officeDocument/2006/relationships/tags" Target="../tags/tag225.xml"/><Relationship Id="rId15" Type="http://schemas.openxmlformats.org/officeDocument/2006/relationships/tags" Target="../tags/tag235.xml"/><Relationship Id="rId10" Type="http://schemas.openxmlformats.org/officeDocument/2006/relationships/tags" Target="../tags/tag230.xml"/><Relationship Id="rId19" Type="http://schemas.openxmlformats.org/officeDocument/2006/relationships/tags" Target="../tags/tag239.xml"/><Relationship Id="rId4" Type="http://schemas.openxmlformats.org/officeDocument/2006/relationships/tags" Target="../tags/tag224.xml"/><Relationship Id="rId9" Type="http://schemas.openxmlformats.org/officeDocument/2006/relationships/tags" Target="../tags/tag229.xml"/><Relationship Id="rId14" Type="http://schemas.openxmlformats.org/officeDocument/2006/relationships/tags" Target="../tags/tag234.xml"/><Relationship Id="rId22"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8" Type="http://schemas.openxmlformats.org/officeDocument/2006/relationships/tags" Target="../tags/tag248.xml"/><Relationship Id="rId13" Type="http://schemas.openxmlformats.org/officeDocument/2006/relationships/tags" Target="../tags/tag253.xml"/><Relationship Id="rId18" Type="http://schemas.openxmlformats.org/officeDocument/2006/relationships/tags" Target="../tags/tag258.xml"/><Relationship Id="rId3" Type="http://schemas.openxmlformats.org/officeDocument/2006/relationships/tags" Target="../tags/tag243.xml"/><Relationship Id="rId7" Type="http://schemas.openxmlformats.org/officeDocument/2006/relationships/tags" Target="../tags/tag247.xml"/><Relationship Id="rId12" Type="http://schemas.openxmlformats.org/officeDocument/2006/relationships/tags" Target="../tags/tag252.xml"/><Relationship Id="rId17" Type="http://schemas.openxmlformats.org/officeDocument/2006/relationships/tags" Target="../tags/tag257.xml"/><Relationship Id="rId2" Type="http://schemas.openxmlformats.org/officeDocument/2006/relationships/tags" Target="../tags/tag242.xml"/><Relationship Id="rId16" Type="http://schemas.openxmlformats.org/officeDocument/2006/relationships/tags" Target="../tags/tag256.xml"/><Relationship Id="rId20" Type="http://schemas.openxmlformats.org/officeDocument/2006/relationships/notesSlide" Target="../notesSlides/notesSlide10.xml"/><Relationship Id="rId1" Type="http://schemas.openxmlformats.org/officeDocument/2006/relationships/tags" Target="../tags/tag241.xml"/><Relationship Id="rId6" Type="http://schemas.openxmlformats.org/officeDocument/2006/relationships/tags" Target="../tags/tag246.xml"/><Relationship Id="rId11" Type="http://schemas.openxmlformats.org/officeDocument/2006/relationships/tags" Target="../tags/tag251.xml"/><Relationship Id="rId5" Type="http://schemas.openxmlformats.org/officeDocument/2006/relationships/tags" Target="../tags/tag245.xml"/><Relationship Id="rId15" Type="http://schemas.openxmlformats.org/officeDocument/2006/relationships/tags" Target="../tags/tag255.xml"/><Relationship Id="rId10" Type="http://schemas.openxmlformats.org/officeDocument/2006/relationships/tags" Target="../tags/tag250.xml"/><Relationship Id="rId19" Type="http://schemas.openxmlformats.org/officeDocument/2006/relationships/slideLayout" Target="../slideLayouts/slideLayout10.xml"/><Relationship Id="rId4" Type="http://schemas.openxmlformats.org/officeDocument/2006/relationships/tags" Target="../tags/tag244.xml"/><Relationship Id="rId9" Type="http://schemas.openxmlformats.org/officeDocument/2006/relationships/tags" Target="../tags/tag249.xml"/><Relationship Id="rId14" Type="http://schemas.openxmlformats.org/officeDocument/2006/relationships/tags" Target="../tags/tag254.xml"/></Relationships>
</file>

<file path=ppt/slides/_rels/slide26.xml.rels><?xml version="1.0" encoding="UTF-8" standalone="yes"?>
<Relationships xmlns="http://schemas.openxmlformats.org/package/2006/relationships"><Relationship Id="rId8" Type="http://schemas.openxmlformats.org/officeDocument/2006/relationships/tags" Target="../tags/tag266.xml"/><Relationship Id="rId13" Type="http://schemas.openxmlformats.org/officeDocument/2006/relationships/tags" Target="../tags/tag271.xml"/><Relationship Id="rId18" Type="http://schemas.openxmlformats.org/officeDocument/2006/relationships/notesSlide" Target="../notesSlides/notesSlide11.xml"/><Relationship Id="rId3" Type="http://schemas.openxmlformats.org/officeDocument/2006/relationships/tags" Target="../tags/tag261.xml"/><Relationship Id="rId7" Type="http://schemas.openxmlformats.org/officeDocument/2006/relationships/tags" Target="../tags/tag265.xml"/><Relationship Id="rId12" Type="http://schemas.openxmlformats.org/officeDocument/2006/relationships/tags" Target="../tags/tag270.xml"/><Relationship Id="rId17" Type="http://schemas.openxmlformats.org/officeDocument/2006/relationships/slideLayout" Target="../slideLayouts/slideLayout10.xml"/><Relationship Id="rId2" Type="http://schemas.openxmlformats.org/officeDocument/2006/relationships/tags" Target="../tags/tag260.xml"/><Relationship Id="rId16" Type="http://schemas.openxmlformats.org/officeDocument/2006/relationships/tags" Target="../tags/tag274.xml"/><Relationship Id="rId1" Type="http://schemas.openxmlformats.org/officeDocument/2006/relationships/tags" Target="../tags/tag259.xml"/><Relationship Id="rId6" Type="http://schemas.openxmlformats.org/officeDocument/2006/relationships/tags" Target="../tags/tag264.xml"/><Relationship Id="rId11" Type="http://schemas.openxmlformats.org/officeDocument/2006/relationships/tags" Target="../tags/tag269.xml"/><Relationship Id="rId5" Type="http://schemas.openxmlformats.org/officeDocument/2006/relationships/tags" Target="../tags/tag263.xml"/><Relationship Id="rId15" Type="http://schemas.openxmlformats.org/officeDocument/2006/relationships/tags" Target="../tags/tag273.xml"/><Relationship Id="rId10" Type="http://schemas.openxmlformats.org/officeDocument/2006/relationships/tags" Target="../tags/tag268.xml"/><Relationship Id="rId4" Type="http://schemas.openxmlformats.org/officeDocument/2006/relationships/tags" Target="../tags/tag262.xml"/><Relationship Id="rId9" Type="http://schemas.openxmlformats.org/officeDocument/2006/relationships/tags" Target="../tags/tag267.xml"/><Relationship Id="rId14" Type="http://schemas.openxmlformats.org/officeDocument/2006/relationships/tags" Target="../tags/tag272.xml"/></Relationships>
</file>

<file path=ppt/slides/_rels/slide27.xml.rels><?xml version="1.0" encoding="UTF-8" standalone="yes"?>
<Relationships xmlns="http://schemas.openxmlformats.org/package/2006/relationships"><Relationship Id="rId3" Type="http://schemas.openxmlformats.org/officeDocument/2006/relationships/tags" Target="../tags/tag277.xml"/><Relationship Id="rId7" Type="http://schemas.openxmlformats.org/officeDocument/2006/relationships/slideLayout" Target="../slideLayouts/slideLayout10.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5" Type="http://schemas.openxmlformats.org/officeDocument/2006/relationships/tags" Target="../tags/tag279.xml"/><Relationship Id="rId4" Type="http://schemas.openxmlformats.org/officeDocument/2006/relationships/tags" Target="../tags/tag278.xml"/></Relationships>
</file>

<file path=ppt/slides/_rels/slide28.xml.rels><?xml version="1.0" encoding="UTF-8" standalone="yes"?>
<Relationships xmlns="http://schemas.openxmlformats.org/package/2006/relationships"><Relationship Id="rId3" Type="http://schemas.openxmlformats.org/officeDocument/2006/relationships/tags" Target="../tags/tag283.xml"/><Relationship Id="rId2" Type="http://schemas.openxmlformats.org/officeDocument/2006/relationships/tags" Target="../tags/tag282.xml"/><Relationship Id="rId1" Type="http://schemas.openxmlformats.org/officeDocument/2006/relationships/tags" Target="../tags/tag281.xml"/><Relationship Id="rId5" Type="http://schemas.openxmlformats.org/officeDocument/2006/relationships/hyperlink" Target="http://recursivedrawing.com/" TargetMode="External"/><Relationship Id="rId4"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tags" Target="../tags/tag286.xml"/><Relationship Id="rId2" Type="http://schemas.openxmlformats.org/officeDocument/2006/relationships/tags" Target="../tags/tag285.xml"/><Relationship Id="rId1" Type="http://schemas.openxmlformats.org/officeDocument/2006/relationships/tags" Target="../tags/tag284.xml"/><Relationship Id="rId5" Type="http://schemas.openxmlformats.org/officeDocument/2006/relationships/image" Target="../media/image5.png"/><Relationship Id="rId4"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tags" Target="../tags/tag289.xml"/><Relationship Id="rId2" Type="http://schemas.openxmlformats.org/officeDocument/2006/relationships/tags" Target="../tags/tag288.xml"/><Relationship Id="rId1" Type="http://schemas.openxmlformats.org/officeDocument/2006/relationships/tags" Target="../tags/tag287.xml"/><Relationship Id="rId5" Type="http://schemas.openxmlformats.org/officeDocument/2006/relationships/image" Target="../media/image6.png"/><Relationship Id="rId4"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91.xml"/><Relationship Id="rId1" Type="http://schemas.openxmlformats.org/officeDocument/2006/relationships/tags" Target="../tags/tag290.xml"/></Relationships>
</file>

<file path=ppt/slides/_rels/slide32.xml.rels><?xml version="1.0" encoding="UTF-8" standalone="yes"?>
<Relationships xmlns="http://schemas.openxmlformats.org/package/2006/relationships"><Relationship Id="rId3" Type="http://schemas.openxmlformats.org/officeDocument/2006/relationships/tags" Target="../tags/tag294.xml"/><Relationship Id="rId2" Type="http://schemas.openxmlformats.org/officeDocument/2006/relationships/tags" Target="../tags/tag293.xml"/><Relationship Id="rId1" Type="http://schemas.openxmlformats.org/officeDocument/2006/relationships/tags" Target="../tags/tag292.xml"/><Relationship Id="rId4"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tags" Target="../tags/tag297.xml"/><Relationship Id="rId2" Type="http://schemas.openxmlformats.org/officeDocument/2006/relationships/tags" Target="../tags/tag296.xml"/><Relationship Id="rId1" Type="http://schemas.openxmlformats.org/officeDocument/2006/relationships/tags" Target="../tags/tag295.xml"/><Relationship Id="rId4"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tags" Target="../tags/tag300.xml"/><Relationship Id="rId2" Type="http://schemas.openxmlformats.org/officeDocument/2006/relationships/tags" Target="../tags/tag299.xml"/><Relationship Id="rId1" Type="http://schemas.openxmlformats.org/officeDocument/2006/relationships/tags" Target="../tags/tag298.xml"/><Relationship Id="rId4"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tags" Target="../tags/tag303.xml"/><Relationship Id="rId2" Type="http://schemas.openxmlformats.org/officeDocument/2006/relationships/tags" Target="../tags/tag302.xml"/><Relationship Id="rId1" Type="http://schemas.openxmlformats.org/officeDocument/2006/relationships/tags" Target="../tags/tag301.xml"/><Relationship Id="rId4"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tags" Target="../tags/tag306.xml"/><Relationship Id="rId7" Type="http://schemas.openxmlformats.org/officeDocument/2006/relationships/image" Target="../media/image14.emf"/><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customXml" Target="../ink/ink1.xml"/><Relationship Id="rId5" Type="http://schemas.openxmlformats.org/officeDocument/2006/relationships/slideLayout" Target="../slideLayouts/slideLayout3.xml"/><Relationship Id="rId4" Type="http://schemas.openxmlformats.org/officeDocument/2006/relationships/tags" Target="../tags/tag307.xml"/></Relationships>
</file>

<file path=ppt/slides/_rels/slide37.xml.rels><?xml version="1.0" encoding="UTF-8" standalone="yes"?>
<Relationships xmlns="http://schemas.openxmlformats.org/package/2006/relationships"><Relationship Id="rId3" Type="http://schemas.openxmlformats.org/officeDocument/2006/relationships/tags" Target="../tags/tag310.xml"/><Relationship Id="rId2" Type="http://schemas.openxmlformats.org/officeDocument/2006/relationships/tags" Target="../tags/tag309.xml"/><Relationship Id="rId1" Type="http://schemas.openxmlformats.org/officeDocument/2006/relationships/tags" Target="../tags/tag308.xml"/><Relationship Id="rId4"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tags" Target="../tags/tag313.xml"/><Relationship Id="rId2" Type="http://schemas.openxmlformats.org/officeDocument/2006/relationships/tags" Target="../tags/tag312.xml"/><Relationship Id="rId1" Type="http://schemas.openxmlformats.org/officeDocument/2006/relationships/tags" Target="../tags/tag311.xml"/><Relationship Id="rId5" Type="http://schemas.openxmlformats.org/officeDocument/2006/relationships/slideLayout" Target="../slideLayouts/slideLayout3.xml"/><Relationship Id="rId4" Type="http://schemas.openxmlformats.org/officeDocument/2006/relationships/tags" Target="../tags/tag314.xml"/></Relationships>
</file>

<file path=ppt/slides/_rels/slide39.xml.rels><?xml version="1.0" encoding="UTF-8" standalone="yes"?>
<Relationships xmlns="http://schemas.openxmlformats.org/package/2006/relationships"><Relationship Id="rId3" Type="http://schemas.openxmlformats.org/officeDocument/2006/relationships/tags" Target="../tags/tag317.xml"/><Relationship Id="rId2" Type="http://schemas.openxmlformats.org/officeDocument/2006/relationships/tags" Target="../tags/tag316.xml"/><Relationship Id="rId1" Type="http://schemas.openxmlformats.org/officeDocument/2006/relationships/tags" Target="../tags/tag315.xml"/><Relationship Id="rId4"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tags" Target="../tags/tag320.xml"/><Relationship Id="rId2" Type="http://schemas.openxmlformats.org/officeDocument/2006/relationships/tags" Target="../tags/tag319.xml"/><Relationship Id="rId1" Type="http://schemas.openxmlformats.org/officeDocument/2006/relationships/tags" Target="../tags/tag318.xml"/><Relationship Id="rId6" Type="http://schemas.openxmlformats.org/officeDocument/2006/relationships/image" Target="../media/image15.emf"/><Relationship Id="rId5" Type="http://schemas.openxmlformats.org/officeDocument/2006/relationships/customXml" Target="../ink/ink2.xml"/><Relationship Id="rId4"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3.emf"/><Relationship Id="rId3" Type="http://schemas.openxmlformats.org/officeDocument/2006/relationships/tags" Target="../tags/tag323.xml"/><Relationship Id="rId7" Type="http://schemas.openxmlformats.org/officeDocument/2006/relationships/slideLayout" Target="../slideLayouts/slideLayout3.xml"/><Relationship Id="rId12" Type="http://schemas.openxmlformats.org/officeDocument/2006/relationships/customXml" Target="../ink/ink5.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tags" Target="../tags/tag326.xml"/><Relationship Id="rId11" Type="http://schemas.openxmlformats.org/officeDocument/2006/relationships/image" Target="../media/image12.emf"/><Relationship Id="rId5" Type="http://schemas.openxmlformats.org/officeDocument/2006/relationships/tags" Target="../tags/tag325.xml"/><Relationship Id="rId15" Type="http://schemas.openxmlformats.org/officeDocument/2006/relationships/image" Target="../media/image16.emf"/><Relationship Id="rId10" Type="http://schemas.openxmlformats.org/officeDocument/2006/relationships/customXml" Target="../ink/ink4.xml"/><Relationship Id="rId4" Type="http://schemas.openxmlformats.org/officeDocument/2006/relationships/tags" Target="../tags/tag324.xml"/><Relationship Id="rId9" Type="http://schemas.openxmlformats.org/officeDocument/2006/relationships/image" Target="../media/image8.emf"/><Relationship Id="rId14" Type="http://schemas.openxmlformats.org/officeDocument/2006/relationships/customXml" Target="../ink/ink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Recursion!</a:t>
            </a:r>
            <a:endParaRPr lang="en-US" dirty="0"/>
          </a:p>
        </p:txBody>
      </p:sp>
      <p:sp>
        <p:nvSpPr>
          <p:cNvPr id="5" name="Text Placeholder 4"/>
          <p:cNvSpPr>
            <a:spLocks noGrp="1"/>
          </p:cNvSpPr>
          <p:nvPr>
            <p:ph type="body" idx="1"/>
            <p:custDataLst>
              <p:tags r:id="rId2"/>
            </p:custDataLst>
          </p:nvPr>
        </p:nvSpPr>
        <p:spPr/>
        <p:txBody>
          <a:bodyPr/>
          <a:lstStyle/>
          <a:p>
            <a:r>
              <a:rPr lang="en-US" dirty="0" smtClean="0"/>
              <a:t>The exclamation point isn’t there only because this is so exciting, it also relates to one of our recursion examples….</a:t>
            </a:r>
            <a:endParaRPr lang="en-US" dirty="0"/>
          </a:p>
        </p:txBody>
      </p:sp>
    </p:spTree>
    <p:extLst>
      <p:ext uri="{BB962C8B-B14F-4D97-AF65-F5344CB8AC3E}">
        <p14:creationId xmlns:p14="http://schemas.microsoft.com/office/powerpoint/2010/main" val="3778287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800100" y="0"/>
            <a:ext cx="6091021" cy="647700"/>
          </a:xfrm>
        </p:spPr>
        <p:txBody>
          <a:bodyPr/>
          <a:lstStyle/>
          <a:p>
            <a:r>
              <a:rPr lang="en-US" dirty="0" smtClean="0"/>
              <a:t>Recursion</a:t>
            </a:r>
            <a:endParaRPr lang="en-US" dirty="0"/>
          </a:p>
        </p:txBody>
      </p:sp>
      <p:pic>
        <p:nvPicPr>
          <p:cNvPr id="2" name="Picture 1"/>
          <p:cNvPicPr>
            <a:picLocks noChangeAspect="1"/>
          </p:cNvPicPr>
          <p:nvPr>
            <p:custDataLst>
              <p:tags r:id="rId2"/>
            </p:custDataLst>
          </p:nvPr>
        </p:nvPicPr>
        <p:blipFill>
          <a:blip r:embed="rId4"/>
          <a:stretch>
            <a:fillRect/>
          </a:stretch>
        </p:blipFill>
        <p:spPr>
          <a:xfrm>
            <a:off x="1305877" y="762886"/>
            <a:ext cx="6900863" cy="3984374"/>
          </a:xfrm>
          <a:prstGeom prst="rect">
            <a:avLst/>
          </a:prstGeom>
        </p:spPr>
      </p:pic>
    </p:spTree>
    <p:extLst>
      <p:ext uri="{BB962C8B-B14F-4D97-AF65-F5344CB8AC3E}">
        <p14:creationId xmlns:p14="http://schemas.microsoft.com/office/powerpoint/2010/main" val="1399170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3949180" cy="479822"/>
          </a:xfrm>
        </p:spPr>
        <p:txBody>
          <a:bodyPr>
            <a:normAutofit/>
          </a:bodyPr>
          <a:lstStyle/>
          <a:p>
            <a:r>
              <a:rPr lang="en-US" dirty="0" smtClean="0"/>
              <a:t>Recursive </a:t>
            </a:r>
            <a:r>
              <a:rPr lang="en-US" dirty="0" smtClean="0"/>
              <a:t>mathematical definition</a:t>
            </a:r>
            <a:endParaRPr lang="en-US" dirty="0"/>
          </a:p>
        </p:txBody>
      </p:sp>
      <p:sp>
        <p:nvSpPr>
          <p:cNvPr id="6" name="Content Placeholder 5"/>
          <p:cNvSpPr>
            <a:spLocks noGrp="1"/>
          </p:cNvSpPr>
          <p:nvPr>
            <p:ph sz="half" idx="2"/>
            <p:custDataLst>
              <p:tags r:id="rId3"/>
            </p:custDataLst>
          </p:nvPr>
        </p:nvSpPr>
        <p:spPr>
          <a:xfrm>
            <a:off x="1725928" y="1124770"/>
            <a:ext cx="7042387"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a:t>
            </a:r>
            <a:r>
              <a:rPr lang="en-US" dirty="0" smtClean="0"/>
              <a:t>1, </a:t>
            </a:r>
            <a:r>
              <a:rPr lang="en-US" dirty="0"/>
              <a:t>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a:t>
            </a:r>
          </a:p>
          <a:p>
            <a:pPr lvl="1">
              <a:buFont typeface="Arial" pitchFamily="34" charset="0"/>
              <a:buChar char="•"/>
            </a:pPr>
            <a:r>
              <a:rPr lang="pt-BR" dirty="0" smtClean="0"/>
              <a:t>(0!=1 </a:t>
            </a:r>
            <a:r>
              <a:rPr lang="pt-BR" dirty="0" smtClean="0"/>
              <a:t>but </a:t>
            </a:r>
            <a:r>
              <a:rPr lang="pt-BR" dirty="0" smtClean="0"/>
              <a:t>for simplicity we’ll just consider the domain n&gt;0 for today)</a:t>
            </a:r>
          </a:p>
        </p:txBody>
      </p:sp>
      <p:sp>
        <p:nvSpPr>
          <p:cNvPr id="7" name="Text Placeholder 6"/>
          <p:cNvSpPr>
            <a:spLocks noGrp="1"/>
          </p:cNvSpPr>
          <p:nvPr>
            <p:ph type="body" sz="quarter" idx="3"/>
            <p:custDataLst>
              <p:tags r:id="rId4"/>
            </p:custDataLst>
          </p:nvPr>
        </p:nvSpPr>
        <p:spPr>
          <a:xfrm>
            <a:off x="2175173" y="2371019"/>
            <a:ext cx="2291788" cy="479822"/>
          </a:xfrm>
        </p:spPr>
        <p:txBody>
          <a:bodyPr/>
          <a:lstStyle/>
          <a:p>
            <a:r>
              <a:rPr lang="en-US" dirty="0" smtClean="0"/>
              <a:t>Recursive code</a:t>
            </a:r>
            <a:endParaRPr lang="en-US" dirty="0"/>
          </a:p>
        </p:txBody>
      </p:sp>
    </p:spTree>
    <p:extLst>
      <p:ext uri="{BB962C8B-B14F-4D97-AF65-F5344CB8AC3E}">
        <p14:creationId xmlns:p14="http://schemas.microsoft.com/office/powerpoint/2010/main" val="3322695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Designing a recursive algorithm</a:t>
            </a:r>
            <a:endParaRPr lang="en-US" dirty="0"/>
          </a:p>
        </p:txBody>
      </p:sp>
      <p:sp>
        <p:nvSpPr>
          <p:cNvPr id="9" name="Content Placeholder 8"/>
          <p:cNvSpPr>
            <a:spLocks noGrp="1"/>
          </p:cNvSpPr>
          <p:nvPr>
            <p:ph sz="quarter" idx="10"/>
            <p:custDataLst>
              <p:tags r:id="rId2"/>
            </p:custDataLst>
          </p:nvPr>
        </p:nvSpPr>
        <p:spPr/>
        <p:txBody>
          <a:bodyPr/>
          <a:lstStyle/>
          <a:p>
            <a:pPr>
              <a:buFont typeface="Wingdings" panose="05000000000000000000" pitchFamily="2" charset="2"/>
              <a:buChar char="§"/>
            </a:pPr>
            <a:r>
              <a:rPr lang="en-US" dirty="0" smtClean="0"/>
              <a:t>Recursion </a:t>
            </a:r>
            <a:r>
              <a:rPr lang="en-US" dirty="0"/>
              <a:t>is a way of taking a big problem and repeatedly breaking it into smaller and smaller pieces until it is so small that it can be so easily solved that it almost doesn't even need solving.</a:t>
            </a:r>
          </a:p>
          <a:p>
            <a:pPr>
              <a:buFont typeface="Wingdings" panose="05000000000000000000" pitchFamily="2" charset="2"/>
              <a:buChar char="§"/>
            </a:pPr>
            <a:r>
              <a:rPr lang="en-US" dirty="0"/>
              <a:t>There are two parts of a recursive algorithm:</a:t>
            </a:r>
          </a:p>
          <a:p>
            <a:pPr lvl="2"/>
            <a:r>
              <a:rPr lang="en-US" dirty="0">
                <a:solidFill>
                  <a:schemeClr val="bg2"/>
                </a:solidFill>
              </a:rPr>
              <a:t>base case:</a:t>
            </a:r>
            <a:r>
              <a:rPr lang="en-US" dirty="0"/>
              <a:t> where we identify that the problem is so small that we trivially solve it and return that </a:t>
            </a:r>
            <a:r>
              <a:rPr lang="en-US" dirty="0" smtClean="0"/>
              <a:t>result</a:t>
            </a:r>
            <a:endParaRPr lang="en-US" dirty="0"/>
          </a:p>
          <a:p>
            <a:pPr lvl="2"/>
            <a:r>
              <a:rPr lang="en-US" dirty="0">
                <a:solidFill>
                  <a:schemeClr val="bg2"/>
                </a:solidFill>
              </a:rPr>
              <a:t>recursive case:</a:t>
            </a:r>
            <a:r>
              <a:rPr lang="en-US" dirty="0"/>
              <a:t> where we see that the problem is still a bit too big for our taste, so we chop it into smaller bits and call </a:t>
            </a:r>
            <a:r>
              <a:rPr lang="en-US" i="1" dirty="0" smtClean="0"/>
              <a:t>our self</a:t>
            </a:r>
            <a:r>
              <a:rPr lang="en-US" dirty="0"/>
              <a:t> (the function we are in now) on the smaller bits to find out the answer to the problem we </a:t>
            </a:r>
            <a:r>
              <a:rPr lang="en-US" dirty="0" smtClean="0"/>
              <a:t>face</a:t>
            </a:r>
            <a:endParaRPr lang="en-US" dirty="0"/>
          </a:p>
          <a:p>
            <a:pPr>
              <a:buFont typeface="Wingdings" panose="05000000000000000000" pitchFamily="2" charset="2"/>
              <a:buChar char="§"/>
            </a:pPr>
            <a:endParaRPr lang="en-US" dirty="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5</a:t>
            </a:fld>
            <a:endParaRPr lang="en-US"/>
          </a:p>
        </p:txBody>
      </p:sp>
    </p:spTree>
    <p:extLst>
      <p:ext uri="{BB962C8B-B14F-4D97-AF65-F5344CB8AC3E}">
        <p14:creationId xmlns:p14="http://schemas.microsoft.com/office/powerpoint/2010/main" val="2541165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1, 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 </a:t>
            </a:r>
            <a:r>
              <a:rPr lang="pt-BR" dirty="0"/>
              <a:t>	</a:t>
            </a:r>
          </a:p>
          <a:p>
            <a:endParaRPr lang="en-US" dirty="0"/>
          </a:p>
        </p:txBody>
      </p:sp>
      <p:sp>
        <p:nvSpPr>
          <p:cNvPr id="7" name="Text Placeholder 6"/>
          <p:cNvSpPr>
            <a:spLocks noGrp="1"/>
          </p:cNvSpPr>
          <p:nvPr>
            <p:ph type="body" sz="quarter" idx="3"/>
            <p:custDataLst>
              <p:tags r:id="rId4"/>
            </p:custDataLst>
          </p:nvPr>
        </p:nvSpPr>
        <p:spPr>
          <a:xfrm>
            <a:off x="2175173" y="2371019"/>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5"/>
            </p:custDataLst>
          </p:nvPr>
        </p:nvSpPr>
        <p:spPr>
          <a:xfrm>
            <a:off x="1725930" y="2957180"/>
            <a:ext cx="6992768"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factorial (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r>
              <a:rPr lang="en-US" sz="1350" b="1" dirty="0" smtClean="0">
                <a:latin typeface="Consolas" panose="020B0609020204030204" pitchFamily="49" charset="0"/>
                <a:cs typeface="Consolas" panose="020B0609020204030204" pitchFamily="49" charset="0"/>
              </a:rPr>
              <a:t>{ </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if (n==1) return 1;</a:t>
            </a:r>
            <a:endParaRPr lang="en-US" sz="1350" b="1" dirty="0" smtClean="0">
              <a:solidFill>
                <a:schemeClr val="bg2"/>
              </a:solidFill>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else </a:t>
            </a:r>
            <a:r>
              <a:rPr lang="en-US" sz="1350" b="1" dirty="0" smtClean="0">
                <a:latin typeface="Consolas" panose="020B0609020204030204" pitchFamily="49" charset="0"/>
                <a:cs typeface="Consolas" panose="020B0609020204030204" pitchFamily="49" charset="0"/>
              </a:rPr>
              <a:t>return n*</a:t>
            </a:r>
            <a:r>
              <a:rPr lang="en-US" sz="1350" b="1" dirty="0">
                <a:solidFill>
                  <a:schemeClr val="bg2"/>
                </a:solidFill>
                <a:latin typeface="Consolas" panose="020B0609020204030204" pitchFamily="49" charset="0"/>
                <a:cs typeface="Consolas" panose="020B0609020204030204" pitchFamily="49" charset="0"/>
              </a:rPr>
              <a:t>factorial(n-1);</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a:t>
            </a:r>
            <a:endParaRPr lang="en-US" sz="1350" b="1" dirty="0">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0109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a:t>
            </a:r>
            <a:r>
              <a:rPr lang="en-US" dirty="0" smtClean="0"/>
              <a:t>1, </a:t>
            </a:r>
            <a:r>
              <a:rPr lang="en-US" dirty="0"/>
              <a:t>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 	</a:t>
            </a:r>
          </a:p>
          <a:p>
            <a:endParaRPr lang="en-US" dirty="0"/>
          </a:p>
        </p:txBody>
      </p:sp>
      <p:sp>
        <p:nvSpPr>
          <p:cNvPr id="7" name="Text Placeholder 6"/>
          <p:cNvSpPr>
            <a:spLocks noGrp="1"/>
          </p:cNvSpPr>
          <p:nvPr>
            <p:ph type="body" sz="quarter" idx="3"/>
            <p:custDataLst>
              <p:tags r:id="rId4"/>
            </p:custDataLst>
          </p:nvPr>
        </p:nvSpPr>
        <p:spPr>
          <a:xfrm>
            <a:off x="2175173" y="2371019"/>
            <a:ext cx="5877218" cy="479822"/>
          </a:xfrm>
        </p:spPr>
        <p:txBody>
          <a:bodyPr>
            <a:normAutofit fontScale="92500"/>
          </a:bodyPr>
          <a:lstStyle/>
          <a:p>
            <a:r>
              <a:rPr lang="en-US" dirty="0" smtClean="0"/>
              <a:t>Recursive </a:t>
            </a:r>
            <a:r>
              <a:rPr lang="en-US" dirty="0" smtClean="0"/>
              <a:t>code: imagining more concrete </a:t>
            </a:r>
            <a:r>
              <a:rPr lang="en-US" dirty="0" err="1" smtClean="0"/>
              <a:t>examaples</a:t>
            </a:r>
            <a:endParaRPr lang="en-US" dirty="0"/>
          </a:p>
        </p:txBody>
      </p:sp>
      <p:sp>
        <p:nvSpPr>
          <p:cNvPr id="8" name="Content Placeholder 7"/>
          <p:cNvSpPr>
            <a:spLocks noGrp="1"/>
          </p:cNvSpPr>
          <p:nvPr>
            <p:ph sz="quarter" idx="4"/>
            <p:custDataLst>
              <p:tags r:id="rId5"/>
            </p:custDataLst>
          </p:nvPr>
        </p:nvSpPr>
        <p:spPr>
          <a:xfrm>
            <a:off x="1725930" y="2957180"/>
            <a:ext cx="6992768"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a:t>
            </a:r>
            <a:r>
              <a:rPr lang="en-US" sz="1350" b="1" dirty="0" smtClean="0">
                <a:latin typeface="Consolas" panose="020B0609020204030204" pitchFamily="49" charset="0"/>
                <a:cs typeface="Consolas" panose="020B0609020204030204" pitchFamily="49" charset="0"/>
              </a:rPr>
              <a:t>factorialOf6 () </a:t>
            </a:r>
            <a:r>
              <a:rPr lang="en-US" sz="1350" b="1" dirty="0" smtClean="0">
                <a:latin typeface="Consolas" panose="020B0609020204030204" pitchFamily="49" charset="0"/>
                <a:cs typeface="Consolas" panose="020B0609020204030204" pitchFamily="49" charset="0"/>
              </a:rPr>
              <a:t>{ </a:t>
            </a:r>
            <a:endParaRPr lang="en-US" sz="1350" b="1" dirty="0">
              <a:latin typeface="Consolas" panose="020B0609020204030204" pitchFamily="49" charset="0"/>
              <a:cs typeface="Consolas" panose="020B0609020204030204" pitchFamily="49" charset="0"/>
            </a:endParaRP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smtClean="0">
                <a:solidFill>
                  <a:schemeClr val="bg2"/>
                </a:solidFill>
                <a:latin typeface="Consolas" panose="020B0609020204030204" pitchFamily="49" charset="0"/>
                <a:cs typeface="Consolas" panose="020B0609020204030204" pitchFamily="49" charset="0"/>
              </a:rPr>
              <a:t>   </a:t>
            </a:r>
            <a:r>
              <a:rPr lang="en-US" sz="1350" b="1" dirty="0" smtClean="0">
                <a:solidFill>
                  <a:schemeClr val="bg2"/>
                </a:solidFill>
                <a:latin typeface="Consolas" panose="020B0609020204030204" pitchFamily="49" charset="0"/>
                <a:cs typeface="Consolas" panose="020B0609020204030204" pitchFamily="49" charset="0"/>
              </a:rPr>
              <a:t>return 6 * factorialOf5();</a:t>
            </a:r>
            <a:endParaRPr lang="en-US" sz="1350" b="1" dirty="0" smtClean="0">
              <a:solidFill>
                <a:schemeClr val="bg2"/>
              </a:solidFill>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a:t>
            </a:r>
          </a:p>
          <a:p>
            <a:pPr marL="51435" indent="0"/>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long factorialOf5() {</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return 120;</a:t>
            </a:r>
          </a:p>
          <a:p>
            <a:pPr marL="51435" indent="0"/>
            <a:r>
              <a:rPr lang="en-US" sz="1350" b="1" dirty="0">
                <a:latin typeface="Consolas" panose="020B0609020204030204" pitchFamily="49" charset="0"/>
                <a:cs typeface="Consolas" panose="020B0609020204030204" pitchFamily="49" charset="0"/>
              </a:rPr>
              <a:t>}</a:t>
            </a:r>
            <a:endParaRPr lang="en-US" sz="135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639740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a:t>
            </a:r>
            <a:r>
              <a:rPr lang="en-US" dirty="0" smtClean="0"/>
              <a:t>1, </a:t>
            </a:r>
            <a:r>
              <a:rPr lang="en-US" dirty="0"/>
              <a:t>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 	</a:t>
            </a:r>
          </a:p>
          <a:p>
            <a:endParaRPr lang="en-US" dirty="0"/>
          </a:p>
        </p:txBody>
      </p:sp>
      <p:sp>
        <p:nvSpPr>
          <p:cNvPr id="8" name="Content Placeholder 7"/>
          <p:cNvSpPr>
            <a:spLocks noGrp="1"/>
          </p:cNvSpPr>
          <p:nvPr>
            <p:ph sz="quarter" idx="4"/>
            <p:custDataLst>
              <p:tags r:id="rId4"/>
            </p:custDataLst>
          </p:nvPr>
        </p:nvSpPr>
        <p:spPr>
          <a:xfrm>
            <a:off x="1725930" y="2957180"/>
            <a:ext cx="6992768"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factorial (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r>
              <a:rPr lang="en-US" sz="1350" b="1" dirty="0" smtClean="0">
                <a:latin typeface="Consolas" panose="020B0609020204030204" pitchFamily="49" charset="0"/>
                <a:cs typeface="Consolas" panose="020B0609020204030204" pitchFamily="49" charset="0"/>
              </a:rPr>
              <a:t>{ </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if (n==1) return 1;</a:t>
            </a: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smtClean="0">
                <a:solidFill>
                  <a:schemeClr val="bg2"/>
                </a:solidFill>
                <a:latin typeface="Consolas" panose="020B0609020204030204" pitchFamily="49" charset="0"/>
                <a:cs typeface="Consolas" panose="020B0609020204030204" pitchFamily="49" charset="0"/>
              </a:rPr>
              <a:t>   else {</a:t>
            </a: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smtClean="0">
                <a:solidFill>
                  <a:schemeClr val="bg2"/>
                </a:solidFill>
                <a:latin typeface="Consolas" panose="020B0609020204030204" pitchFamily="49" charset="0"/>
                <a:cs typeface="Consolas" panose="020B0609020204030204" pitchFamily="49" charset="0"/>
              </a:rPr>
              <a:t>   </a:t>
            </a:r>
            <a:r>
              <a:rPr lang="en-US" sz="1350" b="1" dirty="0" err="1" smtClean="0">
                <a:solidFill>
                  <a:schemeClr val="bg2"/>
                </a:solidFill>
                <a:latin typeface="Consolas" panose="020B0609020204030204" pitchFamily="49" charset="0"/>
                <a:cs typeface="Consolas" panose="020B0609020204030204" pitchFamily="49" charset="0"/>
              </a:rPr>
              <a:t>int</a:t>
            </a:r>
            <a:r>
              <a:rPr lang="en-US" sz="1350" b="1" dirty="0" smtClean="0">
                <a:solidFill>
                  <a:schemeClr val="bg2"/>
                </a:solidFill>
                <a:latin typeface="Consolas" panose="020B0609020204030204" pitchFamily="49" charset="0"/>
                <a:cs typeface="Consolas" panose="020B0609020204030204" pitchFamily="49" charset="0"/>
              </a:rPr>
              <a:t> nminus1fact = </a:t>
            </a:r>
            <a:r>
              <a:rPr lang="en-US" sz="1350" b="1" dirty="0" err="1" smtClean="0">
                <a:solidFill>
                  <a:schemeClr val="bg2"/>
                </a:solidFill>
                <a:latin typeface="Consolas" panose="020B0609020204030204" pitchFamily="49" charset="0"/>
                <a:cs typeface="Consolas" panose="020B0609020204030204" pitchFamily="49" charset="0"/>
              </a:rPr>
              <a:t>pretendIJustMagicallyKnowFactorialOfThis</a:t>
            </a:r>
            <a:r>
              <a:rPr lang="en-US" sz="1350" b="1" dirty="0" smtClean="0">
                <a:solidFill>
                  <a:schemeClr val="bg2"/>
                </a:solidFill>
                <a:latin typeface="Consolas" panose="020B0609020204030204" pitchFamily="49" charset="0"/>
                <a:cs typeface="Consolas" panose="020B0609020204030204" pitchFamily="49" charset="0"/>
              </a:rPr>
              <a:t>(n-1);</a:t>
            </a:r>
          </a:p>
          <a:p>
            <a:pPr marL="51435" indent="0"/>
            <a:r>
              <a:rPr lang="en-US" sz="1350" b="1" dirty="0" smtClean="0">
                <a:latin typeface="Consolas" panose="020B0609020204030204" pitchFamily="49" charset="0"/>
                <a:cs typeface="Consolas" panose="020B0609020204030204" pitchFamily="49" charset="0"/>
              </a:rPr>
              <a:t>       return n*</a:t>
            </a:r>
            <a:r>
              <a:rPr lang="en-US" sz="1350" b="1" dirty="0" smtClean="0">
                <a:solidFill>
                  <a:schemeClr val="bg2"/>
                </a:solidFill>
                <a:latin typeface="Consolas" panose="020B0609020204030204" pitchFamily="49" charset="0"/>
                <a:cs typeface="Consolas" panose="020B0609020204030204" pitchFamily="49" charset="0"/>
              </a:rPr>
              <a:t>nminus1fact;</a:t>
            </a: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smtClean="0">
                <a:solidFill>
                  <a:schemeClr val="bg2"/>
                </a:solidFill>
                <a:latin typeface="Consolas" panose="020B0609020204030204" pitchFamily="49" charset="0"/>
                <a:cs typeface="Consolas" panose="020B0609020204030204" pitchFamily="49" charset="0"/>
              </a:rPr>
              <a:t>   }</a:t>
            </a:r>
            <a:endParaRPr lang="en-US" sz="1350" b="1" dirty="0" smtClean="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a:t>
            </a:r>
            <a:endParaRPr lang="en-US" sz="1350" b="1" dirty="0">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
        <p:nvSpPr>
          <p:cNvPr id="9" name="Text Placeholder 6"/>
          <p:cNvSpPr txBox="1">
            <a:spLocks/>
          </p:cNvSpPr>
          <p:nvPr>
            <p:custDataLst>
              <p:tags r:id="rId5"/>
            </p:custDataLst>
          </p:nvPr>
        </p:nvSpPr>
        <p:spPr>
          <a:xfrm>
            <a:off x="2175173" y="2371019"/>
            <a:ext cx="5877218" cy="479822"/>
          </a:xfrm>
          <a:prstGeom prst="rect">
            <a:avLst/>
          </a:prstGeom>
        </p:spPr>
        <p:txBody>
          <a:bodyPr vert="horz" lIns="0" tIns="45720" rIns="0" bIns="45720" rtlCol="0" anchor="b">
            <a:normAutofit fontScale="92500"/>
          </a:bodyPr>
          <a:lstStyle>
            <a:lvl1pPr marL="0" indent="0" algn="l" defTabSz="457200" rtl="0" eaLnBrk="1" fontAlgn="base" hangingPunct="1">
              <a:spcBef>
                <a:spcPct val="20000"/>
              </a:spcBef>
              <a:spcAft>
                <a:spcPct val="0"/>
              </a:spcAft>
              <a:buClr>
                <a:schemeClr val="bg2"/>
              </a:buClr>
              <a:buFont typeface="Wingdings" panose="05000000000000000000" pitchFamily="2" charset="2"/>
              <a:buNone/>
              <a:defRPr sz="1800" b="1" kern="1200" spc="20">
                <a:solidFill>
                  <a:schemeClr val="accent1"/>
                </a:solidFill>
                <a:latin typeface="+mn-lt"/>
                <a:ea typeface="MS PGothic" panose="020B0600070205080204" pitchFamily="34" charset="-128"/>
                <a:cs typeface="ＭＳ Ｐゴシック" charset="0"/>
              </a:defRPr>
            </a:lvl1pPr>
            <a:lvl2pPr marL="342900" indent="0" algn="l" defTabSz="457200" rtl="0" eaLnBrk="1" fontAlgn="base" hangingPunct="1">
              <a:spcBef>
                <a:spcPct val="20000"/>
              </a:spcBef>
              <a:spcAft>
                <a:spcPct val="0"/>
              </a:spcAft>
              <a:buClr>
                <a:schemeClr val="bg2"/>
              </a:buClr>
              <a:buFont typeface="Wingdings" panose="05000000000000000000" pitchFamily="2" charset="2"/>
              <a:buNone/>
              <a:defRPr sz="1500" b="1" kern="1200">
                <a:solidFill>
                  <a:srgbClr val="595959"/>
                </a:solidFill>
                <a:latin typeface="+mn-lt"/>
                <a:ea typeface="MS PGothic" panose="020B0600070205080204" pitchFamily="34" charset="-128"/>
                <a:cs typeface="+mn-cs"/>
              </a:defRPr>
            </a:lvl2pPr>
            <a:lvl3pPr marL="685800" indent="0" algn="l" defTabSz="457200" rtl="0" eaLnBrk="1" fontAlgn="base" hangingPunct="1">
              <a:spcBef>
                <a:spcPct val="20000"/>
              </a:spcBef>
              <a:spcAft>
                <a:spcPct val="0"/>
              </a:spcAft>
              <a:buClr>
                <a:schemeClr val="bg2"/>
              </a:buClr>
              <a:buSzPct val="102000"/>
              <a:buFont typeface="Source Sans Pro" pitchFamily="1" charset="0"/>
              <a:buNone/>
              <a:defRPr sz="1350" b="1" kern="1200">
                <a:solidFill>
                  <a:srgbClr val="595959"/>
                </a:solidFill>
                <a:latin typeface="+mn-lt"/>
                <a:ea typeface="MS PGothic" panose="020B0600070205080204" pitchFamily="34" charset="-128"/>
                <a:cs typeface="+mn-cs"/>
              </a:defRPr>
            </a:lvl3pPr>
            <a:lvl4pPr marL="1028700" indent="0" algn="l" defTabSz="457200" rtl="0" eaLnBrk="1" fontAlgn="base" hangingPunct="1">
              <a:spcBef>
                <a:spcPct val="20000"/>
              </a:spcBef>
              <a:spcAft>
                <a:spcPct val="0"/>
              </a:spcAft>
              <a:buClr>
                <a:schemeClr val="bg2"/>
              </a:buClr>
              <a:buFont typeface="Arial" panose="020B0604020202020204" pitchFamily="34" charset="0"/>
              <a:buNone/>
              <a:defRPr sz="1200" b="1" kern="1200">
                <a:solidFill>
                  <a:srgbClr val="595959"/>
                </a:solidFill>
                <a:latin typeface="+mn-lt"/>
                <a:ea typeface="MS PGothic" panose="020B0600070205080204" pitchFamily="34" charset="-128"/>
                <a:cs typeface="+mn-cs"/>
              </a:defRPr>
            </a:lvl4pPr>
            <a:lvl5pPr marL="1371600" indent="0" algn="l" defTabSz="457200" rtl="0" eaLnBrk="1" fontAlgn="base" hangingPunct="1">
              <a:spcBef>
                <a:spcPct val="20000"/>
              </a:spcBef>
              <a:spcAft>
                <a:spcPct val="0"/>
              </a:spcAft>
              <a:buClr>
                <a:schemeClr val="bg2"/>
              </a:buClr>
              <a:buFont typeface="Source Sans Pro" pitchFamily="1" charset="0"/>
              <a:buNone/>
              <a:defRPr sz="1200" b="1" kern="1200">
                <a:solidFill>
                  <a:srgbClr val="595959"/>
                </a:solidFill>
                <a:latin typeface="+mn-lt"/>
                <a:ea typeface="MS PGothic" panose="020B0600070205080204" pitchFamily="34" charset="-128"/>
                <a:cs typeface="+mn-cs"/>
              </a:defRPr>
            </a:lvl5pPr>
            <a:lvl6pPr marL="1714500" indent="0" algn="l" defTabSz="457200" rtl="0" eaLnBrk="1" latinLnBrk="0" hangingPunct="1">
              <a:spcBef>
                <a:spcPct val="20000"/>
              </a:spcBef>
              <a:buFont typeface="Arial"/>
              <a:buNone/>
              <a:defRPr sz="1200" b="1" kern="1200">
                <a:solidFill>
                  <a:schemeClr val="tx1"/>
                </a:solidFill>
                <a:latin typeface="+mn-lt"/>
                <a:ea typeface="+mn-ea"/>
                <a:cs typeface="+mn-cs"/>
              </a:defRPr>
            </a:lvl6pPr>
            <a:lvl7pPr marL="2057400" indent="0" algn="l" defTabSz="457200" rtl="0" eaLnBrk="1" latinLnBrk="0" hangingPunct="1">
              <a:spcBef>
                <a:spcPct val="20000"/>
              </a:spcBef>
              <a:buFont typeface="Arial"/>
              <a:buNone/>
              <a:defRPr sz="1200" b="1" kern="1200">
                <a:solidFill>
                  <a:schemeClr val="tx1"/>
                </a:solidFill>
                <a:latin typeface="+mn-lt"/>
                <a:ea typeface="+mn-ea"/>
                <a:cs typeface="+mn-cs"/>
              </a:defRPr>
            </a:lvl7pPr>
            <a:lvl8pPr marL="2400300" indent="0" algn="l" defTabSz="457200" rtl="0" eaLnBrk="1" latinLnBrk="0" hangingPunct="1">
              <a:spcBef>
                <a:spcPct val="20000"/>
              </a:spcBef>
              <a:buFont typeface="Arial"/>
              <a:buNone/>
              <a:defRPr sz="1200" b="1" kern="1200">
                <a:solidFill>
                  <a:schemeClr val="tx1"/>
                </a:solidFill>
                <a:latin typeface="+mn-lt"/>
                <a:ea typeface="+mn-ea"/>
                <a:cs typeface="+mn-cs"/>
              </a:defRPr>
            </a:lvl8pPr>
            <a:lvl9pPr marL="2743200" indent="0" algn="l" defTabSz="457200" rtl="0" eaLnBrk="1" latinLnBrk="0" hangingPunct="1">
              <a:spcBef>
                <a:spcPct val="20000"/>
              </a:spcBef>
              <a:buFont typeface="Arial"/>
              <a:buNone/>
              <a:defRPr sz="1200" b="1" kern="1200">
                <a:solidFill>
                  <a:schemeClr val="tx1"/>
                </a:solidFill>
                <a:latin typeface="+mn-lt"/>
                <a:ea typeface="+mn-ea"/>
                <a:cs typeface="+mn-cs"/>
              </a:defRPr>
            </a:lvl9pPr>
          </a:lstStyle>
          <a:p>
            <a:r>
              <a:rPr lang="en-US" smtClean="0"/>
              <a:t>Recursive code: imagining more concrete examaples</a:t>
            </a:r>
            <a:endParaRPr lang="en-US" dirty="0"/>
          </a:p>
        </p:txBody>
      </p:sp>
    </p:spTree>
    <p:extLst>
      <p:ext uri="{BB962C8B-B14F-4D97-AF65-F5344CB8AC3E}">
        <p14:creationId xmlns:p14="http://schemas.microsoft.com/office/powerpoint/2010/main" val="3023788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1, 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 </a:t>
            </a:r>
            <a:r>
              <a:rPr lang="pt-BR" dirty="0"/>
              <a:t>	</a:t>
            </a:r>
          </a:p>
          <a:p>
            <a:endParaRPr lang="en-US" dirty="0"/>
          </a:p>
        </p:txBody>
      </p:sp>
      <p:sp>
        <p:nvSpPr>
          <p:cNvPr id="7" name="Text Placeholder 6"/>
          <p:cNvSpPr>
            <a:spLocks noGrp="1"/>
          </p:cNvSpPr>
          <p:nvPr>
            <p:ph type="body" sz="quarter" idx="3"/>
            <p:custDataLst>
              <p:tags r:id="rId4"/>
            </p:custDataLst>
          </p:nvPr>
        </p:nvSpPr>
        <p:spPr>
          <a:xfrm>
            <a:off x="2175173" y="2371019"/>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5"/>
            </p:custDataLst>
          </p:nvPr>
        </p:nvSpPr>
        <p:spPr>
          <a:xfrm>
            <a:off x="1725930" y="2957180"/>
            <a:ext cx="6992768"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factorial (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r>
              <a:rPr lang="en-US" sz="1350" b="1" dirty="0" smtClean="0">
                <a:latin typeface="Consolas" panose="020B0609020204030204" pitchFamily="49" charset="0"/>
                <a:cs typeface="Consolas" panose="020B0609020204030204" pitchFamily="49" charset="0"/>
              </a:rPr>
              <a:t>{ </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if (n==1) return 1;</a:t>
            </a: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smtClean="0">
                <a:solidFill>
                  <a:schemeClr val="bg2"/>
                </a:solidFill>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else </a:t>
            </a:r>
            <a:r>
              <a:rPr lang="en-US" sz="1350" b="1" dirty="0">
                <a:latin typeface="Consolas" panose="020B0609020204030204" pitchFamily="49" charset="0"/>
                <a:cs typeface="Consolas" panose="020B0609020204030204" pitchFamily="49" charset="0"/>
              </a:rPr>
              <a:t>{</a:t>
            </a:r>
          </a:p>
          <a:p>
            <a:pPr marL="51435" indent="0"/>
            <a:r>
              <a:rPr lang="en-US" sz="1350" b="1" dirty="0">
                <a:latin typeface="Consolas" panose="020B0609020204030204" pitchFamily="49" charset="0"/>
                <a:cs typeface="Consolas" panose="020B0609020204030204" pitchFamily="49" charset="0"/>
              </a:rPr>
              <a:t>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nminus1fact = </a:t>
            </a:r>
            <a:r>
              <a:rPr lang="en-US" sz="1350" b="1" dirty="0" smtClean="0">
                <a:solidFill>
                  <a:schemeClr val="bg2"/>
                </a:solidFill>
                <a:latin typeface="Consolas" panose="020B0609020204030204" pitchFamily="49" charset="0"/>
                <a:cs typeface="Consolas" panose="020B0609020204030204" pitchFamily="49" charset="0"/>
              </a:rPr>
              <a:t>factorial</a:t>
            </a:r>
            <a:r>
              <a:rPr lang="en-US" sz="1350" b="1" dirty="0" smtClean="0">
                <a:latin typeface="Consolas" panose="020B0609020204030204" pitchFamily="49" charset="0"/>
                <a:cs typeface="Consolas" panose="020B0609020204030204" pitchFamily="49" charset="0"/>
              </a:rPr>
              <a:t>(n-1</a:t>
            </a:r>
            <a:r>
              <a:rPr lang="en-US" sz="1350" b="1" dirty="0">
                <a:latin typeface="Consolas" panose="020B0609020204030204" pitchFamily="49" charset="0"/>
                <a:cs typeface="Consolas" panose="020B0609020204030204" pitchFamily="49" charset="0"/>
              </a:rPr>
              <a:t>);</a:t>
            </a:r>
          </a:p>
          <a:p>
            <a:pPr marL="51435" indent="0"/>
            <a:r>
              <a:rPr lang="en-US" sz="1350" b="1" dirty="0">
                <a:latin typeface="Consolas" panose="020B0609020204030204" pitchFamily="49" charset="0"/>
                <a:cs typeface="Consolas" panose="020B0609020204030204" pitchFamily="49" charset="0"/>
              </a:rPr>
              <a:t>       return n*nminus1fact;</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a:t>
            </a:r>
          </a:p>
          <a:p>
            <a:pPr marL="51435" indent="0"/>
            <a:r>
              <a:rPr lang="en-US" sz="1350" b="1" dirty="0" smtClean="0">
                <a:latin typeface="Consolas" panose="020B0609020204030204" pitchFamily="49" charset="0"/>
                <a:cs typeface="Consolas" panose="020B0609020204030204" pitchFamily="49" charset="0"/>
              </a:rPr>
              <a:t>}</a:t>
            </a:r>
          </a:p>
          <a:p>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64404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1, 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 </a:t>
            </a:r>
            <a:r>
              <a:rPr lang="pt-BR" dirty="0"/>
              <a:t>	</a:t>
            </a:r>
          </a:p>
          <a:p>
            <a:endParaRPr lang="en-US" dirty="0"/>
          </a:p>
        </p:txBody>
      </p:sp>
      <p:sp>
        <p:nvSpPr>
          <p:cNvPr id="7" name="Text Placeholder 6"/>
          <p:cNvSpPr>
            <a:spLocks noGrp="1"/>
          </p:cNvSpPr>
          <p:nvPr>
            <p:ph type="body" sz="quarter" idx="3"/>
            <p:custDataLst>
              <p:tags r:id="rId4"/>
            </p:custDataLst>
          </p:nvPr>
        </p:nvSpPr>
        <p:spPr>
          <a:xfrm>
            <a:off x="2175173" y="2371019"/>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5"/>
            </p:custDataLst>
          </p:nvPr>
        </p:nvSpPr>
        <p:spPr>
          <a:xfrm>
            <a:off x="1725930" y="2957180"/>
            <a:ext cx="6992768"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factorial (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r>
              <a:rPr lang="en-US" sz="1350" b="1" dirty="0" smtClean="0">
                <a:latin typeface="Consolas" panose="020B0609020204030204" pitchFamily="49" charset="0"/>
                <a:cs typeface="Consolas" panose="020B0609020204030204" pitchFamily="49" charset="0"/>
              </a:rPr>
              <a:t>{ </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if (n==1) return 1;</a:t>
            </a:r>
            <a:endParaRPr lang="en-US" sz="1350" b="1" dirty="0" smtClean="0">
              <a:solidFill>
                <a:schemeClr val="bg2"/>
              </a:solidFill>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else </a:t>
            </a:r>
            <a:r>
              <a:rPr lang="en-US" sz="1350" b="1" dirty="0" smtClean="0">
                <a:latin typeface="Consolas" panose="020B0609020204030204" pitchFamily="49" charset="0"/>
                <a:cs typeface="Consolas" panose="020B0609020204030204" pitchFamily="49" charset="0"/>
              </a:rPr>
              <a:t>return n*</a:t>
            </a:r>
            <a:r>
              <a:rPr lang="en-US" sz="1350" b="1" dirty="0">
                <a:solidFill>
                  <a:schemeClr val="bg2"/>
                </a:solidFill>
                <a:latin typeface="Consolas" panose="020B0609020204030204" pitchFamily="49" charset="0"/>
                <a:cs typeface="Consolas" panose="020B0609020204030204" pitchFamily="49" charset="0"/>
              </a:rPr>
              <a:t>factorial(n-1);</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a:t>
            </a:r>
            <a:endParaRPr lang="en-US" sz="1350" b="1" dirty="0">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974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1, 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 </a:t>
            </a:r>
            <a:r>
              <a:rPr lang="pt-BR" dirty="0"/>
              <a:t>	</a:t>
            </a:r>
          </a:p>
          <a:p>
            <a:endParaRPr lang="en-US" dirty="0"/>
          </a:p>
        </p:txBody>
      </p:sp>
      <p:sp>
        <p:nvSpPr>
          <p:cNvPr id="7" name="Text Placeholder 6"/>
          <p:cNvSpPr>
            <a:spLocks noGrp="1"/>
          </p:cNvSpPr>
          <p:nvPr>
            <p:ph type="body" sz="quarter" idx="3"/>
            <p:custDataLst>
              <p:tags r:id="rId4"/>
            </p:custDataLst>
          </p:nvPr>
        </p:nvSpPr>
        <p:spPr>
          <a:xfrm>
            <a:off x="5429944" y="591837"/>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5"/>
            </p:custDataLst>
          </p:nvPr>
        </p:nvSpPr>
        <p:spPr>
          <a:xfrm>
            <a:off x="5269230" y="1085850"/>
            <a:ext cx="3486150"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factorial (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r>
              <a:rPr lang="en-US" sz="1350" b="1" dirty="0" smtClean="0">
                <a:latin typeface="Consolas" panose="020B0609020204030204" pitchFamily="49" charset="0"/>
                <a:cs typeface="Consolas" panose="020B0609020204030204" pitchFamily="49" charset="0"/>
              </a:rPr>
              <a:t>{</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if (n==1) return 1;</a:t>
            </a:r>
          </a:p>
          <a:p>
            <a:pPr marL="51435" indent="0"/>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else </a:t>
            </a:r>
            <a:r>
              <a:rPr lang="en-US" sz="1350" b="1" dirty="0" smtClean="0">
                <a:latin typeface="Consolas" panose="020B0609020204030204" pitchFamily="49" charset="0"/>
                <a:cs typeface="Consolas" panose="020B0609020204030204" pitchFamily="49" charset="0"/>
              </a:rPr>
              <a:t>return </a:t>
            </a:r>
            <a:r>
              <a:rPr lang="en-US" sz="1350" b="1" dirty="0">
                <a:latin typeface="Consolas" panose="020B0609020204030204" pitchFamily="49" charset="0"/>
                <a:cs typeface="Consolas" panose="020B0609020204030204" pitchFamily="49" charset="0"/>
              </a:rPr>
              <a:t>n*factorial(n–1);</a:t>
            </a:r>
          </a:p>
          <a:p>
            <a:pPr marL="51435" indent="0"/>
            <a:r>
              <a:rPr lang="en-US" sz="1350" b="1" dirty="0" smtClean="0">
                <a:latin typeface="Consolas" panose="020B0609020204030204" pitchFamily="49" charset="0"/>
                <a:cs typeface="Consolas" panose="020B0609020204030204" pitchFamily="49" charset="0"/>
              </a:rPr>
              <a:t>}</a:t>
            </a:r>
            <a:endParaRPr lang="en-US" sz="1350" b="1" dirty="0">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
        <p:nvSpPr>
          <p:cNvPr id="9" name="Rectangle 8"/>
          <p:cNvSpPr/>
          <p:nvPr>
            <p:custDataLst>
              <p:tags r:id="rId6"/>
            </p:custDataLst>
          </p:nvPr>
        </p:nvSpPr>
        <p:spPr>
          <a:xfrm>
            <a:off x="929640" y="2517440"/>
            <a:ext cx="7406286" cy="2308324"/>
          </a:xfrm>
          <a:prstGeom prst="rect">
            <a:avLst/>
          </a:prstGeom>
        </p:spPr>
        <p:txBody>
          <a:bodyPr wrap="square">
            <a:spAutoFit/>
          </a:bodyPr>
          <a:lstStyle/>
          <a:p>
            <a:pPr marL="51435"/>
            <a:r>
              <a:rPr lang="en-US" b="1" dirty="0" smtClean="0"/>
              <a:t>Pro tip: the </a:t>
            </a:r>
            <a:r>
              <a:rPr lang="en-US" b="1" dirty="0" smtClean="0">
                <a:solidFill>
                  <a:schemeClr val="bg2"/>
                </a:solidFill>
              </a:rPr>
              <a:t>recursive “leap of faith”</a:t>
            </a:r>
            <a:endParaRPr lang="en-US" b="1" dirty="0">
              <a:solidFill>
                <a:schemeClr val="bg2"/>
              </a:solidFill>
            </a:endParaRPr>
          </a:p>
          <a:p>
            <a:pPr marL="337185" indent="-285750">
              <a:buFont typeface="Wingdings" panose="05000000000000000000" pitchFamily="2" charset="2"/>
              <a:buChar char="§"/>
            </a:pPr>
            <a:r>
              <a:rPr lang="en-US" dirty="0" smtClean="0"/>
              <a:t>This concept has become part of the mythology of Stanford’s CS106B/X classes. It speaks to the idea that recursion will start to make sense to you when you just </a:t>
            </a:r>
            <a:r>
              <a:rPr lang="en-US" u="sng" dirty="0" smtClean="0"/>
              <a:t>trust</a:t>
            </a:r>
            <a:r>
              <a:rPr lang="en-US" dirty="0" smtClean="0"/>
              <a:t> that the recursive part works. </a:t>
            </a:r>
          </a:p>
          <a:p>
            <a:pPr marL="337185" indent="-285750">
              <a:buFont typeface="Wingdings" panose="05000000000000000000" pitchFamily="2" charset="2"/>
              <a:buChar char="§"/>
            </a:pPr>
            <a:r>
              <a:rPr lang="en-US" dirty="0" smtClean="0">
                <a:solidFill>
                  <a:schemeClr val="bg2"/>
                </a:solidFill>
              </a:rPr>
              <a:t>One way of </a:t>
            </a:r>
            <a:r>
              <a:rPr lang="en-US" dirty="0" smtClean="0">
                <a:solidFill>
                  <a:schemeClr val="bg2"/>
                </a:solidFill>
              </a:rPr>
              <a:t>tricking your brain into summoning this trust </a:t>
            </a:r>
            <a:r>
              <a:rPr lang="en-US" dirty="0" smtClean="0">
                <a:solidFill>
                  <a:schemeClr val="bg2"/>
                </a:solidFill>
              </a:rPr>
              <a:t>is </a:t>
            </a:r>
            <a:r>
              <a:rPr lang="en-US" dirty="0" smtClean="0">
                <a:solidFill>
                  <a:schemeClr val="bg2"/>
                </a:solidFill>
              </a:rPr>
              <a:t>imagining that the recursive call instead calls some </a:t>
            </a:r>
            <a:r>
              <a:rPr lang="en-US" i="1" dirty="0" smtClean="0">
                <a:solidFill>
                  <a:schemeClr val="bg2"/>
                </a:solidFill>
              </a:rPr>
              <a:t>different </a:t>
            </a:r>
            <a:r>
              <a:rPr lang="en-US" dirty="0" smtClean="0">
                <a:solidFill>
                  <a:schemeClr val="bg2"/>
                </a:solidFill>
              </a:rPr>
              <a:t>(non-recursive) function that calculates the same thing, </a:t>
            </a:r>
            <a:r>
              <a:rPr lang="en-US" dirty="0" smtClean="0">
                <a:solidFill>
                  <a:schemeClr val="bg2"/>
                </a:solidFill>
              </a:rPr>
              <a:t>like we </a:t>
            </a:r>
            <a:r>
              <a:rPr lang="en-US" dirty="0" smtClean="0">
                <a:solidFill>
                  <a:schemeClr val="bg2"/>
                </a:solidFill>
              </a:rPr>
              <a:t>did at first for factorial</a:t>
            </a:r>
            <a:r>
              <a:rPr lang="en-US" dirty="0" smtClean="0">
                <a:solidFill>
                  <a:schemeClr val="bg2"/>
                </a:solidFill>
              </a:rPr>
              <a:t>().</a:t>
            </a:r>
            <a:endParaRPr lang="en-US" dirty="0" smtClean="0">
              <a:solidFill>
                <a:schemeClr val="bg2"/>
              </a:solidFill>
            </a:endParaRPr>
          </a:p>
        </p:txBody>
      </p:sp>
    </p:spTree>
    <p:extLst>
      <p:ext uri="{BB962C8B-B14F-4D97-AF65-F5344CB8AC3E}">
        <p14:creationId xmlns:p14="http://schemas.microsoft.com/office/powerpoint/2010/main" val="2929382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Digging deeper in the recursion</a:t>
            </a:r>
            <a:endParaRPr lang="en-US" dirty="0"/>
          </a:p>
        </p:txBody>
      </p:sp>
      <p:sp>
        <p:nvSpPr>
          <p:cNvPr id="9" name="Text Placeholder 8"/>
          <p:cNvSpPr>
            <a:spLocks noGrp="1"/>
          </p:cNvSpPr>
          <p:nvPr>
            <p:ph type="body" idx="1"/>
            <p:custDataLst>
              <p:tags r:id="rId2"/>
            </p:custDataLst>
          </p:nvPr>
        </p:nvSpPr>
        <p:spPr/>
        <p:txBody>
          <a:bodyPr/>
          <a:lstStyle/>
          <a:p>
            <a:r>
              <a:rPr lang="en-US" dirty="0" smtClean="0"/>
              <a:t>I know I just told you about the recursive leap of faith and that, for algorithm design purposes, you should mentally flatten the recursion. But before we put that tip into practice, it helps to orient ourselves to the full complexity. </a:t>
            </a:r>
          </a:p>
        </p:txBody>
      </p:sp>
      <p:sp>
        <p:nvSpPr>
          <p:cNvPr id="7" name="Slide Number Placeholder 6"/>
          <p:cNvSpPr>
            <a:spLocks noGrp="1"/>
          </p:cNvSpPr>
          <p:nvPr>
            <p:ph type="sldNum" sz="quarter" idx="12"/>
            <p:custDataLst>
              <p:tags r:id="rId3"/>
            </p:custDataLst>
          </p:nvPr>
        </p:nvSpPr>
        <p:spPr/>
        <p:txBody>
          <a:bodyPr/>
          <a:lstStyle/>
          <a:p>
            <a:fld id="{BD5B7778-A611-4872-8891-91482CF4CF2A}" type="slidenum">
              <a:rPr lang="en-US" smtClean="0"/>
              <a:pPr/>
              <a:t>12</a:t>
            </a:fld>
            <a:endParaRPr lang="en-US"/>
          </a:p>
        </p:txBody>
      </p:sp>
    </p:spTree>
    <p:extLst>
      <p:ext uri="{BB962C8B-B14F-4D97-AF65-F5344CB8AC3E}">
        <p14:creationId xmlns:p14="http://schemas.microsoft.com/office/powerpoint/2010/main" val="661197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1, 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 	</a:t>
            </a:r>
          </a:p>
          <a:p>
            <a:endParaRPr lang="en-US" dirty="0"/>
          </a:p>
        </p:txBody>
      </p:sp>
      <p:sp>
        <p:nvSpPr>
          <p:cNvPr id="7" name="Text Placeholder 6"/>
          <p:cNvSpPr>
            <a:spLocks noGrp="1"/>
          </p:cNvSpPr>
          <p:nvPr>
            <p:ph type="body" sz="quarter" idx="3"/>
            <p:custDataLst>
              <p:tags r:id="rId4"/>
            </p:custDataLst>
          </p:nvPr>
        </p:nvSpPr>
        <p:spPr>
          <a:xfrm>
            <a:off x="5429944" y="591837"/>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5"/>
            </p:custDataLst>
          </p:nvPr>
        </p:nvSpPr>
        <p:spPr>
          <a:xfrm>
            <a:off x="5269230" y="1085850"/>
            <a:ext cx="3486150"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factorial (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p>
          <a:p>
            <a:pPr marL="51435" indent="0"/>
            <a:r>
              <a:rPr lang="en-US" sz="1350" b="1" dirty="0">
                <a:latin typeface="Consolas" panose="020B0609020204030204" pitchFamily="49" charset="0"/>
                <a:cs typeface="Consolas" panose="020B0609020204030204" pitchFamily="49" charset="0"/>
              </a:rPr>
              <a:t>    </a:t>
            </a:r>
            <a:r>
              <a:rPr lang="en-US" sz="1350" b="1" dirty="0" err="1">
                <a:solidFill>
                  <a:schemeClr val="bg2"/>
                </a:solidFill>
                <a:latin typeface="Consolas" panose="020B0609020204030204" pitchFamily="49" charset="0"/>
                <a:cs typeface="Consolas" panose="020B0609020204030204" pitchFamily="49" charset="0"/>
              </a:rPr>
              <a:t>cout</a:t>
            </a:r>
            <a:r>
              <a:rPr lang="en-US" sz="1350" b="1" dirty="0">
                <a:solidFill>
                  <a:schemeClr val="bg2"/>
                </a:solidFill>
                <a:latin typeface="Consolas" panose="020B0609020204030204" pitchFamily="49" charset="0"/>
                <a:cs typeface="Consolas" panose="020B0609020204030204" pitchFamily="49" charset="0"/>
              </a:rPr>
              <a:t> &lt;&lt; n &lt;&lt; </a:t>
            </a:r>
            <a:r>
              <a:rPr lang="en-US" sz="1350" b="1" dirty="0" err="1">
                <a:solidFill>
                  <a:schemeClr val="bg2"/>
                </a:solidFill>
                <a:latin typeface="Consolas" panose="020B0609020204030204" pitchFamily="49" charset="0"/>
                <a:cs typeface="Consolas" panose="020B0609020204030204" pitchFamily="49" charset="0"/>
              </a:rPr>
              <a:t>endl</a:t>
            </a:r>
            <a:r>
              <a:rPr lang="en-US" sz="1350" b="1" dirty="0" smtClean="0">
                <a:solidFill>
                  <a:schemeClr val="bg2"/>
                </a:solidFill>
                <a:latin typeface="Consolas" panose="020B0609020204030204" pitchFamily="49" charset="0"/>
                <a:cs typeface="Consolas" panose="020B0609020204030204" pitchFamily="49" charset="0"/>
              </a:rPr>
              <a:t>; //added code </a:t>
            </a:r>
            <a:endParaRPr lang="en-US" sz="1350" b="1" dirty="0">
              <a:solidFill>
                <a:schemeClr val="bg2"/>
              </a:solidFill>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if (n==1) return 1;</a:t>
            </a:r>
          </a:p>
          <a:p>
            <a:pPr marL="51435" indent="0"/>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else </a:t>
            </a:r>
            <a:r>
              <a:rPr lang="en-US" sz="1350" b="1" dirty="0" smtClean="0">
                <a:latin typeface="Consolas" panose="020B0609020204030204" pitchFamily="49" charset="0"/>
                <a:cs typeface="Consolas" panose="020B0609020204030204" pitchFamily="49" charset="0"/>
              </a:rPr>
              <a:t>return </a:t>
            </a:r>
            <a:r>
              <a:rPr lang="en-US" sz="1350" b="1" dirty="0">
                <a:latin typeface="Consolas" panose="020B0609020204030204" pitchFamily="49" charset="0"/>
                <a:cs typeface="Consolas" panose="020B0609020204030204" pitchFamily="49" charset="0"/>
              </a:rPr>
              <a:t>n*factorial(n–1);</a:t>
            </a:r>
          </a:p>
          <a:p>
            <a:pPr marL="51435" indent="0"/>
            <a:r>
              <a:rPr lang="en-US" sz="1350" b="1" dirty="0" smtClean="0">
                <a:latin typeface="Consolas" panose="020B0609020204030204" pitchFamily="49" charset="0"/>
                <a:cs typeface="Consolas" panose="020B0609020204030204" pitchFamily="49" charset="0"/>
              </a:rPr>
              <a:t>}</a:t>
            </a:r>
            <a:endParaRPr lang="en-US" sz="1350" b="1" dirty="0">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
        <p:nvSpPr>
          <p:cNvPr id="9" name="Rectangle 8"/>
          <p:cNvSpPr/>
          <p:nvPr>
            <p:custDataLst>
              <p:tags r:id="rId6"/>
            </p:custDataLst>
          </p:nvPr>
        </p:nvSpPr>
        <p:spPr>
          <a:xfrm>
            <a:off x="929640" y="2517440"/>
            <a:ext cx="2971800" cy="2308324"/>
          </a:xfrm>
          <a:prstGeom prst="rect">
            <a:avLst/>
          </a:prstGeom>
        </p:spPr>
        <p:txBody>
          <a:bodyPr wrap="square">
            <a:spAutoFit/>
          </a:bodyPr>
          <a:lstStyle/>
          <a:p>
            <a:pPr marL="51435"/>
            <a:r>
              <a:rPr lang="en-US" dirty="0" smtClean="0"/>
              <a:t>What is the </a:t>
            </a:r>
            <a:r>
              <a:rPr lang="en-US" b="1" dirty="0" smtClean="0"/>
              <a:t>third</a:t>
            </a:r>
            <a:r>
              <a:rPr lang="en-US" dirty="0" smtClean="0"/>
              <a:t> thing </a:t>
            </a:r>
            <a:r>
              <a:rPr lang="en-US" b="1" dirty="0" smtClean="0"/>
              <a:t>printed</a:t>
            </a:r>
            <a:r>
              <a:rPr lang="en-US" dirty="0" smtClean="0"/>
              <a:t> when we call factorial(10)?</a:t>
            </a:r>
          </a:p>
          <a:p>
            <a:pPr marL="394335" indent="-342900">
              <a:buFont typeface="+mj-lt"/>
              <a:buAutoNum type="alphaUcPeriod"/>
            </a:pPr>
            <a:r>
              <a:rPr lang="en-US" dirty="0" smtClean="0"/>
              <a:t>2</a:t>
            </a:r>
          </a:p>
          <a:p>
            <a:pPr marL="394335" indent="-342900">
              <a:buFont typeface="+mj-lt"/>
              <a:buAutoNum type="alphaUcPeriod"/>
            </a:pPr>
            <a:r>
              <a:rPr lang="en-US" dirty="0" smtClean="0"/>
              <a:t>3</a:t>
            </a:r>
          </a:p>
          <a:p>
            <a:pPr marL="394335" indent="-342900">
              <a:buFont typeface="+mj-lt"/>
              <a:buAutoNum type="alphaUcPeriod"/>
            </a:pPr>
            <a:r>
              <a:rPr lang="en-US" dirty="0" smtClean="0"/>
              <a:t>7</a:t>
            </a:r>
          </a:p>
          <a:p>
            <a:pPr marL="394335" indent="-342900">
              <a:buFont typeface="+mj-lt"/>
              <a:buAutoNum type="alphaUcPeriod"/>
            </a:pPr>
            <a:r>
              <a:rPr lang="en-US" dirty="0" smtClean="0"/>
              <a:t>8</a:t>
            </a:r>
          </a:p>
          <a:p>
            <a:pPr marL="394335" indent="-342900">
              <a:buFont typeface="+mj-lt"/>
              <a:buAutoNum type="alphaUcPeriod"/>
            </a:pPr>
            <a:r>
              <a:rPr lang="en-US" dirty="0" smtClean="0"/>
              <a:t>Other/none/more</a:t>
            </a:r>
          </a:p>
        </p:txBody>
      </p:sp>
    </p:spTree>
    <p:extLst>
      <p:ext uri="{BB962C8B-B14F-4D97-AF65-F5344CB8AC3E}">
        <p14:creationId xmlns:p14="http://schemas.microsoft.com/office/powerpoint/2010/main" val="23888153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925618" y="228600"/>
            <a:ext cx="5268558" cy="857250"/>
          </a:xfrm>
        </p:spPr>
        <p:txBody>
          <a:bodyPr>
            <a:normAutofit/>
          </a:bodyPr>
          <a:lstStyle/>
          <a:p>
            <a:r>
              <a:rPr lang="en-US" dirty="0" smtClean="0"/>
              <a:t>How does this look in memory?</a:t>
            </a:r>
            <a:endParaRPr lang="en-US" dirty="0"/>
          </a:p>
        </p:txBody>
      </p:sp>
      <p:sp>
        <p:nvSpPr>
          <p:cNvPr id="5" name="Text Placeholder 4"/>
          <p:cNvSpPr>
            <a:spLocks noGrp="1"/>
          </p:cNvSpPr>
          <p:nvPr>
            <p:ph type="body" idx="1"/>
            <p:custDataLst>
              <p:tags r:id="rId2"/>
            </p:custDataLst>
          </p:nvPr>
        </p:nvSpPr>
        <p:spPr>
          <a:xfrm>
            <a:off x="1877993" y="1085850"/>
            <a:ext cx="2292861" cy="479822"/>
          </a:xfrm>
        </p:spPr>
        <p:txBody>
          <a:bodyPr>
            <a:normAutofit/>
          </a:bodyPr>
          <a:lstStyle/>
          <a:p>
            <a:r>
              <a:rPr lang="en-US" dirty="0" smtClean="0"/>
              <a:t>Memory</a:t>
            </a:r>
            <a:endParaRPr lang="en-US" dirty="0"/>
          </a:p>
        </p:txBody>
      </p:sp>
      <p:sp>
        <p:nvSpPr>
          <p:cNvPr id="11" name="Rectangle 10"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1885950" y="1600200"/>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custDataLst>
              <p:tags r:id="rId4"/>
            </p:custDataLst>
          </p:nvPr>
        </p:nvSpPr>
        <p:spPr>
          <a:xfrm>
            <a:off x="1885950" y="4000500"/>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13" name="Rectangle 12"/>
          <p:cNvSpPr/>
          <p:nvPr>
            <p:custDataLst>
              <p:tags r:id="rId5"/>
            </p:custDataLst>
          </p:nvPr>
        </p:nvSpPr>
        <p:spPr>
          <a:xfrm>
            <a:off x="1885950" y="1600200"/>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endParaRPr lang="en-US" dirty="0">
              <a:solidFill>
                <a:schemeClr val="tx1"/>
              </a:solidFill>
            </a:endParaRPr>
          </a:p>
        </p:txBody>
      </p:sp>
      <p:cxnSp>
        <p:nvCxnSpPr>
          <p:cNvPr id="3" name="Straight Arrow Connector 2"/>
          <p:cNvCxnSpPr>
            <a:stCxn id="12" idx="0"/>
          </p:cNvCxnSpPr>
          <p:nvPr>
            <p:custDataLst>
              <p:tags r:id="rId6"/>
            </p:custDataLst>
          </p:nvPr>
        </p:nvCxnSpPr>
        <p:spPr>
          <a:xfrm flipV="1">
            <a:off x="2800350" y="3657600"/>
            <a:ext cx="0" cy="3429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13" idx="2"/>
          </p:cNvCxnSpPr>
          <p:nvPr>
            <p:custDataLst>
              <p:tags r:id="rId7"/>
            </p:custDataLst>
          </p:nvPr>
        </p:nvCxnSpPr>
        <p:spPr>
          <a:xfrm>
            <a:off x="2800350" y="194310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custDataLst>
              <p:tags r:id="rId8"/>
            </p:custDataLst>
          </p:nvPr>
        </p:nvSpPr>
        <p:spPr>
          <a:xfrm>
            <a:off x="1600200" y="4400550"/>
            <a:ext cx="312906" cy="369332"/>
          </a:xfrm>
          <a:prstGeom prst="rect">
            <a:avLst/>
          </a:prstGeom>
        </p:spPr>
        <p:txBody>
          <a:bodyPr wrap="none">
            <a:spAutoFit/>
          </a:bodyPr>
          <a:lstStyle/>
          <a:p>
            <a:r>
              <a:rPr lang="en-US" dirty="0" smtClean="0"/>
              <a:t>0</a:t>
            </a:r>
            <a:endParaRPr lang="en-US" dirty="0"/>
          </a:p>
        </p:txBody>
      </p:sp>
    </p:spTree>
    <p:extLst>
      <p:ext uri="{BB962C8B-B14F-4D97-AF65-F5344CB8AC3E}">
        <p14:creationId xmlns:p14="http://schemas.microsoft.com/office/powerpoint/2010/main" val="2804004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7647" y="46196"/>
            <a:ext cx="5502536" cy="552450"/>
          </a:xfrm>
        </p:spPr>
        <p:txBody>
          <a:bodyPr>
            <a:normAutofit/>
          </a:bodyPr>
          <a:lstStyle/>
          <a:p>
            <a:r>
              <a:rPr lang="en-US" dirty="0" smtClean="0"/>
              <a:t>How does this look in memory?</a:t>
            </a:r>
            <a:endParaRPr lang="en-US" dirty="0"/>
          </a:p>
        </p:txBody>
      </p:sp>
      <p:sp>
        <p:nvSpPr>
          <p:cNvPr id="5" name="Text Placeholder 4"/>
          <p:cNvSpPr>
            <a:spLocks noGrp="1"/>
          </p:cNvSpPr>
          <p:nvPr>
            <p:ph type="body" idx="1"/>
            <p:custDataLst>
              <p:tags r:id="rId2"/>
            </p:custDataLst>
          </p:nvPr>
        </p:nvSpPr>
        <p:spPr>
          <a:xfrm>
            <a:off x="554824" y="941308"/>
            <a:ext cx="2292861" cy="479822"/>
          </a:xfrm>
        </p:spPr>
        <p:txBody>
          <a:bodyPr>
            <a:normAutofit/>
          </a:bodyPr>
          <a:lstStyle/>
          <a:p>
            <a:r>
              <a:rPr lang="en-US" dirty="0" smtClean="0"/>
              <a:t>Memory</a:t>
            </a:r>
            <a:endParaRPr lang="en-US" dirty="0"/>
          </a:p>
        </p:txBody>
      </p:sp>
      <p:sp>
        <p:nvSpPr>
          <p:cNvPr id="7" name="Text Placeholder 6"/>
          <p:cNvSpPr>
            <a:spLocks noGrp="1"/>
          </p:cNvSpPr>
          <p:nvPr>
            <p:ph type="body" sz="quarter" idx="3"/>
            <p:custDataLst>
              <p:tags r:id="rId3"/>
            </p:custDataLst>
          </p:nvPr>
        </p:nvSpPr>
        <p:spPr>
          <a:xfrm>
            <a:off x="5097847" y="945118"/>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4"/>
            </p:custDataLst>
          </p:nvPr>
        </p:nvSpPr>
        <p:spPr>
          <a:xfrm>
            <a:off x="4537083" y="1402318"/>
            <a:ext cx="3886200" cy="3563898"/>
          </a:xfrm>
        </p:spPr>
        <p:txBody>
          <a:bodyPr>
            <a:no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10;</a:t>
            </a: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2100" b="1" dirty="0">
              <a:latin typeface="Consolas" panose="020B0609020204030204" pitchFamily="49" charset="0"/>
              <a:cs typeface="Consolas" panose="020B0609020204030204" pitchFamily="49" charset="0"/>
            </a:endParaRPr>
          </a:p>
        </p:txBody>
      </p:sp>
      <p:sp>
        <p:nvSpPr>
          <p:cNvPr id="23" name="Rectangle 22"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5"/>
            </p:custDataLst>
          </p:nvPr>
        </p:nvSpPr>
        <p:spPr>
          <a:xfrm>
            <a:off x="1521758" y="108585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custDataLst>
              <p:tags r:id="rId6"/>
            </p:custDataLst>
          </p:nvPr>
        </p:nvSpPr>
        <p:spPr>
          <a:xfrm>
            <a:off x="1521758" y="108585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6" name="Rectangle 25"/>
          <p:cNvSpPr/>
          <p:nvPr>
            <p:custDataLst>
              <p:tags r:id="rId7"/>
            </p:custDataLst>
          </p:nvPr>
        </p:nvSpPr>
        <p:spPr>
          <a:xfrm>
            <a:off x="1517231" y="451485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29" name="Straight Arrow Connector 28"/>
          <p:cNvCxnSpPr/>
          <p:nvPr>
            <p:custDataLst>
              <p:tags r:id="rId8"/>
            </p:custDataLst>
          </p:nvPr>
        </p:nvCxnSpPr>
        <p:spPr>
          <a:xfrm>
            <a:off x="2736431" y="2762250"/>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0"/>
          </p:cNvCxnSpPr>
          <p:nvPr>
            <p:custDataLst>
              <p:tags r:id="rId9"/>
            </p:custDataLst>
          </p:nvPr>
        </p:nvCxnSpPr>
        <p:spPr>
          <a:xfrm flipV="1">
            <a:off x="2736431" y="4057650"/>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custDataLst>
              <p:tags r:id="rId10"/>
            </p:custDataLst>
          </p:nvPr>
        </p:nvSpPr>
        <p:spPr>
          <a:xfrm>
            <a:off x="1521758" y="154305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32" name="Group 31"/>
          <p:cNvGrpSpPr/>
          <p:nvPr>
            <p:custDataLst>
              <p:tags r:id="rId11"/>
            </p:custDataLst>
          </p:nvPr>
        </p:nvGrpSpPr>
        <p:grpSpPr>
          <a:xfrm>
            <a:off x="1521758" y="2305050"/>
            <a:ext cx="2438400" cy="457200"/>
            <a:chOff x="990600" y="4724400"/>
            <a:chExt cx="2438400" cy="457200"/>
          </a:xfrm>
        </p:grpSpPr>
        <p:sp>
          <p:nvSpPr>
            <p:cNvPr id="33" name="Rectangle 32"/>
            <p:cNvSpPr/>
            <p:nvPr>
              <p:custDataLst>
                <p:tags r:id="rId1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6" name="TextBox 35"/>
            <p:cNvSpPr txBox="1"/>
            <p:nvPr>
              <p:custDataLst>
                <p:tags r:id="rId16"/>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grpSp>
      <p:sp>
        <p:nvSpPr>
          <p:cNvPr id="37" name="Rectangle 36"/>
          <p:cNvSpPr/>
          <p:nvPr>
            <p:custDataLst>
              <p:tags r:id="rId12"/>
            </p:custDataLst>
          </p:nvPr>
        </p:nvSpPr>
        <p:spPr>
          <a:xfrm>
            <a:off x="1045609" y="4596884"/>
            <a:ext cx="312906" cy="369332"/>
          </a:xfrm>
          <a:prstGeom prst="rect">
            <a:avLst/>
          </a:prstGeom>
        </p:spPr>
        <p:txBody>
          <a:bodyPr wrap="none">
            <a:spAutoFit/>
          </a:bodyPr>
          <a:lstStyle/>
          <a:p>
            <a:r>
              <a:rPr lang="en-US" dirty="0" smtClean="0"/>
              <a:t>0</a:t>
            </a:r>
            <a:endParaRPr lang="en-US" dirty="0"/>
          </a:p>
        </p:txBody>
      </p:sp>
      <p:sp>
        <p:nvSpPr>
          <p:cNvPr id="38" name="TextBox 37"/>
          <p:cNvSpPr txBox="1"/>
          <p:nvPr>
            <p:custDataLst>
              <p:tags r:id="rId13"/>
            </p:custDataLst>
          </p:nvPr>
        </p:nvSpPr>
        <p:spPr>
          <a:xfrm>
            <a:off x="3426758" y="154305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40" name="TextBox 39"/>
          <p:cNvSpPr txBox="1"/>
          <p:nvPr>
            <p:custDataLst>
              <p:tags r:id="rId14"/>
            </p:custDataLst>
          </p:nvPr>
        </p:nvSpPr>
        <p:spPr>
          <a:xfrm>
            <a:off x="3426758" y="192405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Tree>
    <p:extLst>
      <p:ext uri="{BB962C8B-B14F-4D97-AF65-F5344CB8AC3E}">
        <p14:creationId xmlns:p14="http://schemas.microsoft.com/office/powerpoint/2010/main" val="3334609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 Placeholder 4"/>
          <p:cNvSpPr>
            <a:spLocks noGrp="1"/>
          </p:cNvSpPr>
          <p:nvPr>
            <p:ph type="body" idx="1"/>
            <p:custDataLst>
              <p:tags r:id="rId1"/>
            </p:custDataLst>
          </p:nvPr>
        </p:nvSpPr>
        <p:spPr>
          <a:xfrm>
            <a:off x="777240" y="76200"/>
            <a:ext cx="3057148" cy="639762"/>
          </a:xfrm>
        </p:spPr>
        <p:txBody>
          <a:bodyPr>
            <a:normAutofit/>
          </a:bodyPr>
          <a:lstStyle/>
          <a:p>
            <a:r>
              <a:rPr lang="en-US" dirty="0" smtClean="0"/>
              <a:t>Memory</a:t>
            </a:r>
            <a:endParaRPr lang="en-US" dirty="0"/>
          </a:p>
        </p:txBody>
      </p:sp>
      <p:sp>
        <p:nvSpPr>
          <p:cNvPr id="60" name="Rectangle 5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
            </p:custDataLst>
          </p:nvPr>
        </p:nvSpPr>
        <p:spPr>
          <a:xfrm>
            <a:off x="781767" y="7620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custDataLst>
              <p:tags r:id="rId3"/>
            </p:custDataLst>
          </p:nvPr>
        </p:nvSpPr>
        <p:spPr>
          <a:xfrm>
            <a:off x="781767" y="7620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62" name="Rectangle 61"/>
          <p:cNvSpPr/>
          <p:nvPr>
            <p:custDataLst>
              <p:tags r:id="rId4"/>
            </p:custDataLst>
          </p:nvPr>
        </p:nvSpPr>
        <p:spPr>
          <a:xfrm>
            <a:off x="777240" y="419100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63" name="Straight Arrow Connector 62"/>
          <p:cNvCxnSpPr/>
          <p:nvPr>
            <p:custDataLst>
              <p:tags r:id="rId5"/>
            </p:custDataLst>
          </p:nvPr>
        </p:nvCxnSpPr>
        <p:spPr>
          <a:xfrm>
            <a:off x="1996440" y="2895600"/>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62" idx="0"/>
          </p:cNvCxnSpPr>
          <p:nvPr>
            <p:custDataLst>
              <p:tags r:id="rId6"/>
            </p:custDataLst>
          </p:nvPr>
        </p:nvCxnSpPr>
        <p:spPr>
          <a:xfrm flipV="1">
            <a:off x="1996440" y="3733800"/>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Rectangle 64"/>
          <p:cNvSpPr/>
          <p:nvPr>
            <p:custDataLst>
              <p:tags r:id="rId7"/>
            </p:custDataLst>
          </p:nvPr>
        </p:nvSpPr>
        <p:spPr>
          <a:xfrm>
            <a:off x="781767" y="12192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66" name="Group 65"/>
          <p:cNvGrpSpPr/>
          <p:nvPr>
            <p:custDataLst>
              <p:tags r:id="rId8"/>
            </p:custDataLst>
          </p:nvPr>
        </p:nvGrpSpPr>
        <p:grpSpPr>
          <a:xfrm>
            <a:off x="781767" y="1981200"/>
            <a:ext cx="2438400" cy="457200"/>
            <a:chOff x="990600" y="4724400"/>
            <a:chExt cx="2438400" cy="457200"/>
          </a:xfrm>
        </p:grpSpPr>
        <p:sp>
          <p:nvSpPr>
            <p:cNvPr id="67" name="Rectangle 66"/>
            <p:cNvSpPr/>
            <p:nvPr>
              <p:custDataLst>
                <p:tags r:id="rId42"/>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68" name="TextBox 67"/>
            <p:cNvSpPr txBox="1"/>
            <p:nvPr>
              <p:custDataLst>
                <p:tags r:id="rId43"/>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grpSp>
      <p:sp>
        <p:nvSpPr>
          <p:cNvPr id="69" name="TextBox 68"/>
          <p:cNvSpPr txBox="1"/>
          <p:nvPr>
            <p:custDataLst>
              <p:tags r:id="rId9"/>
            </p:custDataLst>
          </p:nvPr>
        </p:nvSpPr>
        <p:spPr>
          <a:xfrm>
            <a:off x="2686767" y="12192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70" name="TextBox 69"/>
          <p:cNvSpPr txBox="1"/>
          <p:nvPr>
            <p:custDataLst>
              <p:tags r:id="rId10"/>
            </p:custDataLst>
          </p:nvPr>
        </p:nvSpPr>
        <p:spPr>
          <a:xfrm>
            <a:off x="2686767" y="160020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71" name="Rectangle 70"/>
          <p:cNvSpPr/>
          <p:nvPr>
            <p:custDataLst>
              <p:tags r:id="rId11"/>
            </p:custDataLst>
          </p:nvPr>
        </p:nvSpPr>
        <p:spPr>
          <a:xfrm>
            <a:off x="781767" y="2438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72" name="TextBox 71"/>
          <p:cNvSpPr txBox="1"/>
          <p:nvPr>
            <p:custDataLst>
              <p:tags r:id="rId12"/>
            </p:custDataLst>
          </p:nvPr>
        </p:nvSpPr>
        <p:spPr>
          <a:xfrm>
            <a:off x="2686767" y="2438400"/>
            <a:ext cx="457200" cy="369332"/>
          </a:xfrm>
          <a:prstGeom prst="rect">
            <a:avLst/>
          </a:prstGeom>
          <a:noFill/>
          <a:ln>
            <a:solidFill>
              <a:schemeClr val="tx1"/>
            </a:solidFill>
          </a:ln>
        </p:spPr>
        <p:txBody>
          <a:bodyPr wrap="square" rtlCol="0">
            <a:spAutoFit/>
          </a:bodyPr>
          <a:lstStyle/>
          <a:p>
            <a:r>
              <a:rPr lang="en-US" dirty="0"/>
              <a:t>9</a:t>
            </a:r>
          </a:p>
        </p:txBody>
      </p:sp>
      <p:sp>
        <p:nvSpPr>
          <p:cNvPr id="73" name="Text Placeholder 4"/>
          <p:cNvSpPr>
            <a:spLocks noGrp="1"/>
          </p:cNvSpPr>
          <p:nvPr>
            <p:ph type="body" idx="1"/>
            <p:custDataLst>
              <p:tags r:id="rId13"/>
            </p:custDataLst>
          </p:nvPr>
        </p:nvSpPr>
        <p:spPr>
          <a:xfrm>
            <a:off x="3531050" y="76200"/>
            <a:ext cx="3057148" cy="639762"/>
          </a:xfrm>
        </p:spPr>
        <p:txBody>
          <a:bodyPr>
            <a:normAutofit/>
          </a:bodyPr>
          <a:lstStyle/>
          <a:p>
            <a:r>
              <a:rPr lang="en-US" dirty="0" smtClean="0"/>
              <a:t>Memory</a:t>
            </a:r>
            <a:endParaRPr lang="en-US" dirty="0"/>
          </a:p>
        </p:txBody>
      </p:sp>
      <p:sp>
        <p:nvSpPr>
          <p:cNvPr id="74" name="Rectangle 7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14"/>
            </p:custDataLst>
          </p:nvPr>
        </p:nvSpPr>
        <p:spPr>
          <a:xfrm>
            <a:off x="3535577" y="7620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custDataLst>
              <p:tags r:id="rId15"/>
            </p:custDataLst>
          </p:nvPr>
        </p:nvSpPr>
        <p:spPr>
          <a:xfrm>
            <a:off x="3535577" y="7620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76" name="Rectangle 75"/>
          <p:cNvSpPr/>
          <p:nvPr>
            <p:custDataLst>
              <p:tags r:id="rId16"/>
            </p:custDataLst>
          </p:nvPr>
        </p:nvSpPr>
        <p:spPr>
          <a:xfrm>
            <a:off x="3531050" y="419100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77" name="Straight Arrow Connector 76"/>
          <p:cNvCxnSpPr/>
          <p:nvPr>
            <p:custDataLst>
              <p:tags r:id="rId17"/>
            </p:custDataLst>
          </p:nvPr>
        </p:nvCxnSpPr>
        <p:spPr>
          <a:xfrm>
            <a:off x="4750250" y="2438400"/>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stCxn id="76" idx="0"/>
          </p:cNvCxnSpPr>
          <p:nvPr>
            <p:custDataLst>
              <p:tags r:id="rId18"/>
            </p:custDataLst>
          </p:nvPr>
        </p:nvCxnSpPr>
        <p:spPr>
          <a:xfrm flipV="1">
            <a:off x="4750250" y="3733800"/>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Rectangle 78"/>
          <p:cNvSpPr/>
          <p:nvPr>
            <p:custDataLst>
              <p:tags r:id="rId19"/>
            </p:custDataLst>
          </p:nvPr>
        </p:nvSpPr>
        <p:spPr>
          <a:xfrm>
            <a:off x="3535577" y="12192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80" name="Group 79"/>
          <p:cNvGrpSpPr/>
          <p:nvPr>
            <p:custDataLst>
              <p:tags r:id="rId20"/>
            </p:custDataLst>
          </p:nvPr>
        </p:nvGrpSpPr>
        <p:grpSpPr>
          <a:xfrm>
            <a:off x="3535577" y="1981200"/>
            <a:ext cx="2438400" cy="457200"/>
            <a:chOff x="990600" y="4724400"/>
            <a:chExt cx="2438400" cy="457200"/>
          </a:xfrm>
        </p:grpSpPr>
        <p:sp>
          <p:nvSpPr>
            <p:cNvPr id="81" name="Rectangle 80"/>
            <p:cNvSpPr/>
            <p:nvPr>
              <p:custDataLst>
                <p:tags r:id="rId40"/>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82" name="TextBox 81"/>
            <p:cNvSpPr txBox="1"/>
            <p:nvPr>
              <p:custDataLst>
                <p:tags r:id="rId41"/>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9</a:t>
              </a:r>
            </a:p>
          </p:txBody>
        </p:sp>
      </p:grpSp>
      <p:sp>
        <p:nvSpPr>
          <p:cNvPr id="83" name="TextBox 82"/>
          <p:cNvSpPr txBox="1"/>
          <p:nvPr>
            <p:custDataLst>
              <p:tags r:id="rId21"/>
            </p:custDataLst>
          </p:nvPr>
        </p:nvSpPr>
        <p:spPr>
          <a:xfrm>
            <a:off x="5440577" y="12192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84" name="TextBox 83"/>
          <p:cNvSpPr txBox="1"/>
          <p:nvPr>
            <p:custDataLst>
              <p:tags r:id="rId22"/>
            </p:custDataLst>
          </p:nvPr>
        </p:nvSpPr>
        <p:spPr>
          <a:xfrm>
            <a:off x="5440577" y="160020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85" name="Text Placeholder 4"/>
          <p:cNvSpPr>
            <a:spLocks noGrp="1"/>
          </p:cNvSpPr>
          <p:nvPr>
            <p:ph type="body" idx="1"/>
            <p:custDataLst>
              <p:tags r:id="rId23"/>
            </p:custDataLst>
          </p:nvPr>
        </p:nvSpPr>
        <p:spPr>
          <a:xfrm>
            <a:off x="6350450" y="76200"/>
            <a:ext cx="3057148" cy="639762"/>
          </a:xfrm>
        </p:spPr>
        <p:txBody>
          <a:bodyPr>
            <a:normAutofit/>
          </a:bodyPr>
          <a:lstStyle/>
          <a:p>
            <a:r>
              <a:rPr lang="en-US" dirty="0" smtClean="0"/>
              <a:t>Memory</a:t>
            </a:r>
            <a:endParaRPr lang="en-US" dirty="0"/>
          </a:p>
        </p:txBody>
      </p:sp>
      <p:sp>
        <p:nvSpPr>
          <p:cNvPr id="86" name="Rectangle 8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4"/>
            </p:custDataLst>
          </p:nvPr>
        </p:nvSpPr>
        <p:spPr>
          <a:xfrm>
            <a:off x="6354977" y="7620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custDataLst>
              <p:tags r:id="rId25"/>
            </p:custDataLst>
          </p:nvPr>
        </p:nvSpPr>
        <p:spPr>
          <a:xfrm>
            <a:off x="6354977" y="7620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88" name="Rectangle 87"/>
          <p:cNvSpPr/>
          <p:nvPr>
            <p:custDataLst>
              <p:tags r:id="rId26"/>
            </p:custDataLst>
          </p:nvPr>
        </p:nvSpPr>
        <p:spPr>
          <a:xfrm>
            <a:off x="6350450" y="419100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89" name="Straight Arrow Connector 88"/>
          <p:cNvCxnSpPr/>
          <p:nvPr>
            <p:custDataLst>
              <p:tags r:id="rId27"/>
            </p:custDataLst>
          </p:nvPr>
        </p:nvCxnSpPr>
        <p:spPr>
          <a:xfrm>
            <a:off x="7569650" y="2438400"/>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a:stCxn id="88" idx="0"/>
          </p:cNvCxnSpPr>
          <p:nvPr>
            <p:custDataLst>
              <p:tags r:id="rId28"/>
            </p:custDataLst>
          </p:nvPr>
        </p:nvCxnSpPr>
        <p:spPr>
          <a:xfrm flipV="1">
            <a:off x="7569650" y="3733800"/>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1" name="Rectangle 90"/>
          <p:cNvSpPr/>
          <p:nvPr>
            <p:custDataLst>
              <p:tags r:id="rId29"/>
            </p:custDataLst>
          </p:nvPr>
        </p:nvSpPr>
        <p:spPr>
          <a:xfrm>
            <a:off x="6354977" y="12192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92" name="Group 91"/>
          <p:cNvGrpSpPr/>
          <p:nvPr>
            <p:custDataLst>
              <p:tags r:id="rId30"/>
            </p:custDataLst>
          </p:nvPr>
        </p:nvGrpSpPr>
        <p:grpSpPr>
          <a:xfrm>
            <a:off x="6354977" y="1981200"/>
            <a:ext cx="2438400" cy="457200"/>
            <a:chOff x="990600" y="4724400"/>
            <a:chExt cx="2438400" cy="457200"/>
          </a:xfrm>
        </p:grpSpPr>
        <p:sp>
          <p:nvSpPr>
            <p:cNvPr id="93" name="Rectangle 92"/>
            <p:cNvSpPr/>
            <p:nvPr>
              <p:custDataLst>
                <p:tags r:id="rId38"/>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94" name="TextBox 93"/>
            <p:cNvSpPr txBox="1"/>
            <p:nvPr>
              <p:custDataLst>
                <p:tags r:id="rId39"/>
              </p:custDataLst>
            </p:nvPr>
          </p:nvSpPr>
          <p:spPr>
            <a:xfrm>
              <a:off x="2884990" y="4736068"/>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grpSp>
      <p:sp>
        <p:nvSpPr>
          <p:cNvPr id="95" name="TextBox 94"/>
          <p:cNvSpPr txBox="1"/>
          <p:nvPr>
            <p:custDataLst>
              <p:tags r:id="rId31"/>
            </p:custDataLst>
          </p:nvPr>
        </p:nvSpPr>
        <p:spPr>
          <a:xfrm>
            <a:off x="8259977" y="12192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96" name="TextBox 95"/>
          <p:cNvSpPr txBox="1"/>
          <p:nvPr>
            <p:custDataLst>
              <p:tags r:id="rId32"/>
            </p:custDataLst>
          </p:nvPr>
        </p:nvSpPr>
        <p:spPr>
          <a:xfrm>
            <a:off x="8259977" y="160020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97" name="TextBox 96"/>
          <p:cNvSpPr txBox="1"/>
          <p:nvPr>
            <p:custDataLst>
              <p:tags r:id="rId33"/>
            </p:custDataLst>
          </p:nvPr>
        </p:nvSpPr>
        <p:spPr>
          <a:xfrm>
            <a:off x="7868367" y="1992868"/>
            <a:ext cx="391610" cy="369332"/>
          </a:xfrm>
          <a:prstGeom prst="rect">
            <a:avLst/>
          </a:prstGeom>
          <a:noFill/>
          <a:ln>
            <a:solidFill>
              <a:schemeClr val="tx1"/>
            </a:solidFill>
          </a:ln>
        </p:spPr>
        <p:txBody>
          <a:bodyPr wrap="square" rtlCol="0">
            <a:spAutoFit/>
          </a:bodyPr>
          <a:lstStyle/>
          <a:p>
            <a:r>
              <a:rPr lang="en-US" dirty="0"/>
              <a:t>9</a:t>
            </a:r>
          </a:p>
        </p:txBody>
      </p:sp>
      <p:sp>
        <p:nvSpPr>
          <p:cNvPr id="3" name="Rectangle 2"/>
          <p:cNvSpPr/>
          <p:nvPr>
            <p:custDataLst>
              <p:tags r:id="rId34"/>
            </p:custDataLst>
          </p:nvPr>
        </p:nvSpPr>
        <p:spPr>
          <a:xfrm>
            <a:off x="1895993" y="87868"/>
            <a:ext cx="492443" cy="369332"/>
          </a:xfrm>
          <a:prstGeom prst="rect">
            <a:avLst/>
          </a:prstGeom>
        </p:spPr>
        <p:txBody>
          <a:bodyPr wrap="none">
            <a:spAutoFit/>
          </a:bodyPr>
          <a:lstStyle/>
          <a:p>
            <a:r>
              <a:rPr lang="en-US" dirty="0" smtClean="0"/>
              <a:t>(A)</a:t>
            </a:r>
            <a:endParaRPr lang="en-US" dirty="0"/>
          </a:p>
        </p:txBody>
      </p:sp>
      <p:sp>
        <p:nvSpPr>
          <p:cNvPr id="43" name="Rectangle 42"/>
          <p:cNvSpPr/>
          <p:nvPr>
            <p:custDataLst>
              <p:tags r:id="rId35"/>
            </p:custDataLst>
          </p:nvPr>
        </p:nvSpPr>
        <p:spPr>
          <a:xfrm>
            <a:off x="4500969" y="98508"/>
            <a:ext cx="492443" cy="369332"/>
          </a:xfrm>
          <a:prstGeom prst="rect">
            <a:avLst/>
          </a:prstGeom>
        </p:spPr>
        <p:txBody>
          <a:bodyPr wrap="none">
            <a:spAutoFit/>
          </a:bodyPr>
          <a:lstStyle/>
          <a:p>
            <a:r>
              <a:rPr lang="en-US" dirty="0" smtClean="0"/>
              <a:t>(B)</a:t>
            </a:r>
            <a:endParaRPr lang="en-US" dirty="0"/>
          </a:p>
        </p:txBody>
      </p:sp>
      <p:sp>
        <p:nvSpPr>
          <p:cNvPr id="44" name="Rectangle 43"/>
          <p:cNvSpPr/>
          <p:nvPr>
            <p:custDataLst>
              <p:tags r:id="rId36"/>
            </p:custDataLst>
          </p:nvPr>
        </p:nvSpPr>
        <p:spPr>
          <a:xfrm>
            <a:off x="7311509" y="87875"/>
            <a:ext cx="505267" cy="369332"/>
          </a:xfrm>
          <a:prstGeom prst="rect">
            <a:avLst/>
          </a:prstGeom>
        </p:spPr>
        <p:txBody>
          <a:bodyPr wrap="none">
            <a:spAutoFit/>
          </a:bodyPr>
          <a:lstStyle/>
          <a:p>
            <a:r>
              <a:rPr lang="en-US" dirty="0" smtClean="0"/>
              <a:t>(C)</a:t>
            </a:r>
            <a:endParaRPr lang="en-US" dirty="0"/>
          </a:p>
        </p:txBody>
      </p:sp>
      <p:sp>
        <p:nvSpPr>
          <p:cNvPr id="45" name="Rectangle 44"/>
          <p:cNvSpPr/>
          <p:nvPr>
            <p:custDataLst>
              <p:tags r:id="rId37"/>
            </p:custDataLst>
          </p:nvPr>
        </p:nvSpPr>
        <p:spPr>
          <a:xfrm>
            <a:off x="2194324" y="4761869"/>
            <a:ext cx="3057247" cy="369332"/>
          </a:xfrm>
          <a:prstGeom prst="rect">
            <a:avLst/>
          </a:prstGeom>
        </p:spPr>
        <p:txBody>
          <a:bodyPr wrap="none">
            <a:spAutoFit/>
          </a:bodyPr>
          <a:lstStyle/>
          <a:p>
            <a:r>
              <a:rPr lang="en-US" dirty="0" smtClean="0"/>
              <a:t>(D) Other/none of the above</a:t>
            </a:r>
            <a:endParaRPr lang="en-US" dirty="0"/>
          </a:p>
        </p:txBody>
      </p:sp>
    </p:spTree>
    <p:extLst>
      <p:ext uri="{BB962C8B-B14F-4D97-AF65-F5344CB8AC3E}">
        <p14:creationId xmlns:p14="http://schemas.microsoft.com/office/powerpoint/2010/main" val="2213059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smtClean="0"/>
              <a:t>The “stack” part of memory is a stack</a:t>
            </a:r>
            <a:endParaRPr lang="en-US" dirty="0"/>
          </a:p>
        </p:txBody>
      </p:sp>
      <p:sp>
        <p:nvSpPr>
          <p:cNvPr id="8" name="Text Placeholder 7"/>
          <p:cNvSpPr>
            <a:spLocks noGrp="1"/>
          </p:cNvSpPr>
          <p:nvPr>
            <p:ph type="body" idx="1"/>
            <p:custDataLst>
              <p:tags r:id="rId2"/>
            </p:custDataLst>
          </p:nvPr>
        </p:nvSpPr>
        <p:spPr/>
        <p:txBody>
          <a:bodyPr/>
          <a:lstStyle/>
          <a:p>
            <a:r>
              <a:rPr lang="en-US" dirty="0" smtClean="0"/>
              <a:t>Function call = push</a:t>
            </a:r>
          </a:p>
          <a:p>
            <a:r>
              <a:rPr lang="en-US" dirty="0" smtClean="0"/>
              <a:t>Return = pop</a:t>
            </a:r>
            <a:endParaRPr lang="en-US" dirty="0"/>
          </a:p>
        </p:txBody>
      </p:sp>
    </p:spTree>
    <p:extLst>
      <p:ext uri="{BB962C8B-B14F-4D97-AF65-F5344CB8AC3E}">
        <p14:creationId xmlns:p14="http://schemas.microsoft.com/office/powerpoint/2010/main" val="25337631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5635684" y="792599"/>
            <a:ext cx="2291788" cy="479822"/>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5074920" y="1249799"/>
            <a:ext cx="3886200" cy="3086100"/>
          </a:xfrm>
        </p:spPr>
        <p:txBody>
          <a:bodyPr>
            <a:no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solidFill>
                  <a:srgbClr val="FF0000"/>
                </a:solidFill>
                <a:latin typeface="Consolas" panose="020B0609020204030204" pitchFamily="49" charset="0"/>
                <a:cs typeface="Consolas" panose="020B0609020204030204" pitchFamily="49" charset="0"/>
              </a:rPr>
              <a:t>	</a:t>
            </a:r>
            <a:r>
              <a:rPr lang="en-US" sz="1500" b="1" dirty="0" err="1">
                <a:solidFill>
                  <a:srgbClr val="FF0000"/>
                </a:solidFill>
                <a:latin typeface="Consolas" panose="020B0609020204030204" pitchFamily="49" charset="0"/>
                <a:cs typeface="Consolas" panose="020B0609020204030204" pitchFamily="49" charset="0"/>
              </a:rPr>
              <a:t>int</a:t>
            </a:r>
            <a:r>
              <a:rPr lang="en-US" sz="1500" b="1" dirty="0">
                <a:solidFill>
                  <a:srgbClr val="FF0000"/>
                </a:solidFill>
                <a:latin typeface="Consolas" panose="020B0609020204030204" pitchFamily="49" charset="0"/>
                <a:cs typeface="Consolas" panose="020B0609020204030204" pitchFamily="49" charset="0"/>
              </a:rPr>
              <a:t> x = 4</a:t>
            </a:r>
            <a:r>
              <a:rPr lang="en-US" sz="1500" b="1" dirty="0" smtClean="0">
                <a:solidFill>
                  <a:srgbClr val="FF0000"/>
                </a:solidFill>
                <a:latin typeface="Consolas" panose="020B0609020204030204" pitchFamily="49" charset="0"/>
                <a:cs typeface="Consolas" panose="020B0609020204030204" pitchFamily="49" charset="0"/>
              </a:rPr>
              <a:t>;  //smaller test case</a:t>
            </a:r>
            <a:endParaRPr lang="en-US" sz="1500" b="1" dirty="0">
              <a:solidFill>
                <a:srgbClr val="FF0000"/>
              </a:solidFill>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2100" b="1" dirty="0">
              <a:latin typeface="Consolas" panose="020B0609020204030204" pitchFamily="49" charset="0"/>
              <a:cs typeface="Consolas" panose="020B0609020204030204" pitchFamily="49" charset="0"/>
            </a:endParaRPr>
          </a:p>
        </p:txBody>
      </p:sp>
      <p:sp>
        <p:nvSpPr>
          <p:cNvPr id="16" name="Rectangle 1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1602872" y="88403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custDataLst>
              <p:tags r:id="rId5"/>
            </p:custDataLst>
          </p:nvPr>
        </p:nvSpPr>
        <p:spPr>
          <a:xfrm>
            <a:off x="1602872" y="88403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18" name="Rectangle 17"/>
          <p:cNvSpPr/>
          <p:nvPr>
            <p:custDataLst>
              <p:tags r:id="rId6"/>
            </p:custDataLst>
          </p:nvPr>
        </p:nvSpPr>
        <p:spPr>
          <a:xfrm>
            <a:off x="1598345" y="431303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19" name="Straight Arrow Connector 18"/>
          <p:cNvCxnSpPr/>
          <p:nvPr>
            <p:custDataLst>
              <p:tags r:id="rId7"/>
            </p:custDataLst>
          </p:nvPr>
        </p:nvCxnSpPr>
        <p:spPr>
          <a:xfrm flipV="1">
            <a:off x="2817545" y="3855839"/>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custDataLst>
              <p:tags r:id="rId8"/>
            </p:custDataLst>
          </p:nvPr>
        </p:nvSpPr>
        <p:spPr>
          <a:xfrm>
            <a:off x="1602872" y="134123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21" name="Group 20"/>
          <p:cNvGrpSpPr/>
          <p:nvPr>
            <p:custDataLst>
              <p:tags r:id="rId9"/>
            </p:custDataLst>
          </p:nvPr>
        </p:nvGrpSpPr>
        <p:grpSpPr>
          <a:xfrm>
            <a:off x="1602872" y="2103239"/>
            <a:ext cx="2438400" cy="457200"/>
            <a:chOff x="990600" y="4724400"/>
            <a:chExt cx="2438400" cy="457200"/>
          </a:xfrm>
        </p:grpSpPr>
        <p:sp>
          <p:nvSpPr>
            <p:cNvPr id="22" name="Rectangle 21"/>
            <p:cNvSpPr/>
            <p:nvPr>
              <p:custDataLst>
                <p:tags r:id="rId13"/>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23" name="TextBox 22"/>
            <p:cNvSpPr txBox="1"/>
            <p:nvPr>
              <p:custDataLst>
                <p:tags r:id="rId14"/>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25" name="TextBox 24"/>
          <p:cNvSpPr txBox="1"/>
          <p:nvPr>
            <p:custDataLst>
              <p:tags r:id="rId10"/>
            </p:custDataLst>
          </p:nvPr>
        </p:nvSpPr>
        <p:spPr>
          <a:xfrm>
            <a:off x="3507872" y="1341239"/>
            <a:ext cx="457200" cy="369332"/>
          </a:xfrm>
          <a:prstGeom prst="rect">
            <a:avLst/>
          </a:prstGeom>
          <a:noFill/>
          <a:ln>
            <a:solidFill>
              <a:schemeClr val="tx1"/>
            </a:solidFill>
          </a:ln>
        </p:spPr>
        <p:txBody>
          <a:bodyPr wrap="square" rtlCol="0">
            <a:spAutoFit/>
          </a:bodyPr>
          <a:lstStyle/>
          <a:p>
            <a:r>
              <a:rPr lang="en-US" dirty="0"/>
              <a:t>4</a:t>
            </a:r>
          </a:p>
        </p:txBody>
      </p:sp>
      <p:sp>
        <p:nvSpPr>
          <p:cNvPr id="27" name="TextBox 26"/>
          <p:cNvSpPr txBox="1"/>
          <p:nvPr>
            <p:custDataLst>
              <p:tags r:id="rId11"/>
            </p:custDataLst>
          </p:nvPr>
        </p:nvSpPr>
        <p:spPr>
          <a:xfrm>
            <a:off x="3507872" y="172223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cxnSp>
        <p:nvCxnSpPr>
          <p:cNvPr id="28" name="Straight Arrow Connector 27"/>
          <p:cNvCxnSpPr/>
          <p:nvPr>
            <p:custDataLst>
              <p:tags r:id="rId12"/>
            </p:custDataLst>
          </p:nvPr>
        </p:nvCxnSpPr>
        <p:spPr>
          <a:xfrm>
            <a:off x="2817545" y="2560439"/>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5861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5635684" y="792599"/>
            <a:ext cx="2291788" cy="479822"/>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5074920" y="1249799"/>
            <a:ext cx="3886200" cy="3086100"/>
          </a:xfrm>
        </p:spPr>
        <p:txBody>
          <a:bodyPr>
            <a:no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2100" b="1" dirty="0">
              <a:latin typeface="Consolas" panose="020B0609020204030204" pitchFamily="49" charset="0"/>
              <a:cs typeface="Consolas" panose="020B0609020204030204" pitchFamily="49" charset="0"/>
            </a:endParaRPr>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1602872" y="88392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5"/>
            </p:custDataLst>
          </p:nvPr>
        </p:nvSpPr>
        <p:spPr>
          <a:xfrm>
            <a:off x="1602872" y="88392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6"/>
            </p:custDataLst>
          </p:nvPr>
        </p:nvSpPr>
        <p:spPr>
          <a:xfrm>
            <a:off x="1598345" y="431292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30" name="Straight Arrow Connector 29"/>
          <p:cNvCxnSpPr/>
          <p:nvPr>
            <p:custDataLst>
              <p:tags r:id="rId7"/>
            </p:custDataLst>
          </p:nvPr>
        </p:nvCxnSpPr>
        <p:spPr>
          <a:xfrm flipV="1">
            <a:off x="2817545" y="3855720"/>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custDataLst>
              <p:tags r:id="rId8"/>
            </p:custDataLst>
          </p:nvPr>
        </p:nvSpPr>
        <p:spPr>
          <a:xfrm>
            <a:off x="1602872" y="134112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32" name="Group 31"/>
          <p:cNvGrpSpPr/>
          <p:nvPr>
            <p:custDataLst>
              <p:tags r:id="rId9"/>
            </p:custDataLst>
          </p:nvPr>
        </p:nvGrpSpPr>
        <p:grpSpPr>
          <a:xfrm>
            <a:off x="1602872" y="2103120"/>
            <a:ext cx="2438400" cy="457200"/>
            <a:chOff x="990600" y="4724400"/>
            <a:chExt cx="2438400" cy="457200"/>
          </a:xfrm>
        </p:grpSpPr>
        <p:sp>
          <p:nvSpPr>
            <p:cNvPr id="33" name="Rectangle 32"/>
            <p:cNvSpPr/>
            <p:nvPr>
              <p:custDataLst>
                <p:tags r:id="rId1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16"/>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10"/>
            </p:custDataLst>
          </p:nvPr>
        </p:nvSpPr>
        <p:spPr>
          <a:xfrm>
            <a:off x="3507872" y="1341120"/>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11"/>
            </p:custDataLst>
          </p:nvPr>
        </p:nvSpPr>
        <p:spPr>
          <a:xfrm>
            <a:off x="3507872" y="172212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37" name="Rectangle 36"/>
          <p:cNvSpPr/>
          <p:nvPr>
            <p:custDataLst>
              <p:tags r:id="rId12"/>
            </p:custDataLst>
          </p:nvPr>
        </p:nvSpPr>
        <p:spPr>
          <a:xfrm>
            <a:off x="1602872" y="256032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8" name="TextBox 37"/>
          <p:cNvSpPr txBox="1"/>
          <p:nvPr>
            <p:custDataLst>
              <p:tags r:id="rId13"/>
            </p:custDataLst>
          </p:nvPr>
        </p:nvSpPr>
        <p:spPr>
          <a:xfrm>
            <a:off x="3507872" y="2560320"/>
            <a:ext cx="457200" cy="369332"/>
          </a:xfrm>
          <a:prstGeom prst="rect">
            <a:avLst/>
          </a:prstGeom>
          <a:noFill/>
          <a:ln>
            <a:solidFill>
              <a:schemeClr val="tx1"/>
            </a:solidFill>
          </a:ln>
        </p:spPr>
        <p:txBody>
          <a:bodyPr wrap="square" rtlCol="0">
            <a:spAutoFit/>
          </a:bodyPr>
          <a:lstStyle/>
          <a:p>
            <a:r>
              <a:rPr lang="en-US" dirty="0"/>
              <a:t>3</a:t>
            </a:r>
          </a:p>
        </p:txBody>
      </p:sp>
      <p:cxnSp>
        <p:nvCxnSpPr>
          <p:cNvPr id="39" name="Straight Arrow Connector 38"/>
          <p:cNvCxnSpPr/>
          <p:nvPr>
            <p:custDataLst>
              <p:tags r:id="rId14"/>
            </p:custDataLst>
          </p:nvPr>
        </p:nvCxnSpPr>
        <p:spPr>
          <a:xfrm>
            <a:off x="2817545" y="3017520"/>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727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5635684" y="792599"/>
            <a:ext cx="2291788" cy="479822"/>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5074920" y="1249799"/>
            <a:ext cx="3886200" cy="3086100"/>
          </a:xfrm>
        </p:spPr>
        <p:txBody>
          <a:bodyPr>
            <a:no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2100" b="1" dirty="0">
              <a:latin typeface="Consolas" panose="020B0609020204030204" pitchFamily="49" charset="0"/>
              <a:cs typeface="Consolas" panose="020B0609020204030204" pitchFamily="49" charset="0"/>
            </a:endParaRPr>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1602872" y="8763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custDataLst>
              <p:tags r:id="rId5"/>
            </p:custDataLst>
          </p:nvPr>
        </p:nvSpPr>
        <p:spPr>
          <a:xfrm>
            <a:off x="1602872" y="8763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0" name="Rectangle 19"/>
          <p:cNvSpPr/>
          <p:nvPr>
            <p:custDataLst>
              <p:tags r:id="rId6"/>
            </p:custDataLst>
          </p:nvPr>
        </p:nvSpPr>
        <p:spPr>
          <a:xfrm>
            <a:off x="1598345" y="430530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21" name="Straight Arrow Connector 20"/>
          <p:cNvCxnSpPr/>
          <p:nvPr>
            <p:custDataLst>
              <p:tags r:id="rId7"/>
            </p:custDataLst>
          </p:nvPr>
        </p:nvCxnSpPr>
        <p:spPr>
          <a:xfrm flipV="1">
            <a:off x="2817545" y="3848100"/>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custDataLst>
              <p:tags r:id="rId8"/>
            </p:custDataLst>
          </p:nvPr>
        </p:nvSpPr>
        <p:spPr>
          <a:xfrm>
            <a:off x="1602872" y="13335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23" name="Group 22"/>
          <p:cNvGrpSpPr/>
          <p:nvPr>
            <p:custDataLst>
              <p:tags r:id="rId9"/>
            </p:custDataLst>
          </p:nvPr>
        </p:nvGrpSpPr>
        <p:grpSpPr>
          <a:xfrm>
            <a:off x="1602872" y="2095500"/>
            <a:ext cx="2438400" cy="457200"/>
            <a:chOff x="990600" y="4724400"/>
            <a:chExt cx="2438400" cy="457200"/>
          </a:xfrm>
        </p:grpSpPr>
        <p:sp>
          <p:nvSpPr>
            <p:cNvPr id="25" name="Rectangle 24"/>
            <p:cNvSpPr/>
            <p:nvPr>
              <p:custDataLst>
                <p:tags r:id="rId17"/>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27" name="TextBox 26"/>
            <p:cNvSpPr txBox="1"/>
            <p:nvPr>
              <p:custDataLst>
                <p:tags r:id="rId18"/>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28" name="TextBox 27"/>
          <p:cNvSpPr txBox="1"/>
          <p:nvPr>
            <p:custDataLst>
              <p:tags r:id="rId10"/>
            </p:custDataLst>
          </p:nvPr>
        </p:nvSpPr>
        <p:spPr>
          <a:xfrm>
            <a:off x="3507872" y="1333500"/>
            <a:ext cx="457200" cy="369332"/>
          </a:xfrm>
          <a:prstGeom prst="rect">
            <a:avLst/>
          </a:prstGeom>
          <a:noFill/>
          <a:ln>
            <a:solidFill>
              <a:schemeClr val="tx1"/>
            </a:solidFill>
          </a:ln>
        </p:spPr>
        <p:txBody>
          <a:bodyPr wrap="square" rtlCol="0">
            <a:spAutoFit/>
          </a:bodyPr>
          <a:lstStyle/>
          <a:p>
            <a:r>
              <a:rPr lang="en-US" dirty="0"/>
              <a:t>4</a:t>
            </a:r>
          </a:p>
        </p:txBody>
      </p:sp>
      <p:sp>
        <p:nvSpPr>
          <p:cNvPr id="40" name="TextBox 39"/>
          <p:cNvSpPr txBox="1"/>
          <p:nvPr>
            <p:custDataLst>
              <p:tags r:id="rId11"/>
            </p:custDataLst>
          </p:nvPr>
        </p:nvSpPr>
        <p:spPr>
          <a:xfrm>
            <a:off x="3507872" y="171450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41" name="Rectangle 40"/>
          <p:cNvSpPr/>
          <p:nvPr>
            <p:custDataLst>
              <p:tags r:id="rId12"/>
            </p:custDataLst>
          </p:nvPr>
        </p:nvSpPr>
        <p:spPr>
          <a:xfrm>
            <a:off x="1602872" y="25527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2" name="TextBox 41"/>
          <p:cNvSpPr txBox="1"/>
          <p:nvPr>
            <p:custDataLst>
              <p:tags r:id="rId13"/>
            </p:custDataLst>
          </p:nvPr>
        </p:nvSpPr>
        <p:spPr>
          <a:xfrm>
            <a:off x="3507872" y="2552700"/>
            <a:ext cx="457200" cy="369332"/>
          </a:xfrm>
          <a:prstGeom prst="rect">
            <a:avLst/>
          </a:prstGeom>
          <a:noFill/>
          <a:ln>
            <a:solidFill>
              <a:schemeClr val="tx1"/>
            </a:solidFill>
          </a:ln>
        </p:spPr>
        <p:txBody>
          <a:bodyPr wrap="square" rtlCol="0">
            <a:spAutoFit/>
          </a:bodyPr>
          <a:lstStyle/>
          <a:p>
            <a:r>
              <a:rPr lang="en-US" dirty="0"/>
              <a:t>3</a:t>
            </a:r>
          </a:p>
        </p:txBody>
      </p:sp>
      <p:sp>
        <p:nvSpPr>
          <p:cNvPr id="43" name="Rectangle 42"/>
          <p:cNvSpPr/>
          <p:nvPr>
            <p:custDataLst>
              <p:tags r:id="rId14"/>
            </p:custDataLst>
          </p:nvPr>
        </p:nvSpPr>
        <p:spPr>
          <a:xfrm>
            <a:off x="1602872" y="30099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4" name="TextBox 43"/>
          <p:cNvSpPr txBox="1"/>
          <p:nvPr>
            <p:custDataLst>
              <p:tags r:id="rId15"/>
            </p:custDataLst>
          </p:nvPr>
        </p:nvSpPr>
        <p:spPr>
          <a:xfrm>
            <a:off x="3507872" y="3009900"/>
            <a:ext cx="457200" cy="369332"/>
          </a:xfrm>
          <a:prstGeom prst="rect">
            <a:avLst/>
          </a:prstGeom>
          <a:noFill/>
          <a:ln>
            <a:solidFill>
              <a:schemeClr val="tx1"/>
            </a:solidFill>
          </a:ln>
        </p:spPr>
        <p:txBody>
          <a:bodyPr wrap="square" rtlCol="0">
            <a:spAutoFit/>
          </a:bodyPr>
          <a:lstStyle/>
          <a:p>
            <a:r>
              <a:rPr lang="en-US" dirty="0"/>
              <a:t>2</a:t>
            </a:r>
          </a:p>
        </p:txBody>
      </p:sp>
      <p:cxnSp>
        <p:nvCxnSpPr>
          <p:cNvPr id="45" name="Straight Arrow Connector 44"/>
          <p:cNvCxnSpPr/>
          <p:nvPr>
            <p:custDataLst>
              <p:tags r:id="rId16"/>
            </p:custDataLst>
          </p:nvPr>
        </p:nvCxnSpPr>
        <p:spPr>
          <a:xfrm>
            <a:off x="2817545" y="3467100"/>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9693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5635684" y="792599"/>
            <a:ext cx="2291788" cy="479822"/>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5074920" y="1249799"/>
            <a:ext cx="3886200" cy="3086100"/>
          </a:xfrm>
        </p:spPr>
        <p:txBody>
          <a:bodyPr>
            <a:no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2100" b="1" dirty="0">
              <a:latin typeface="Consolas" panose="020B0609020204030204" pitchFamily="49" charset="0"/>
              <a:cs typeface="Consolas" panose="020B0609020204030204" pitchFamily="49" charset="0"/>
            </a:endParaRPr>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1601438" y="860818"/>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custDataLst>
              <p:tags r:id="rId5"/>
            </p:custDataLst>
          </p:nvPr>
        </p:nvSpPr>
        <p:spPr>
          <a:xfrm>
            <a:off x="1601438" y="860818"/>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0" name="Rectangle 19"/>
          <p:cNvSpPr/>
          <p:nvPr>
            <p:custDataLst>
              <p:tags r:id="rId6"/>
            </p:custDataLst>
          </p:nvPr>
        </p:nvSpPr>
        <p:spPr>
          <a:xfrm>
            <a:off x="1596911" y="4289818"/>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21" name="Straight Arrow Connector 20"/>
          <p:cNvCxnSpPr>
            <a:stCxn id="20" idx="0"/>
          </p:cNvCxnSpPr>
          <p:nvPr>
            <p:custDataLst>
              <p:tags r:id="rId7"/>
            </p:custDataLst>
          </p:nvPr>
        </p:nvCxnSpPr>
        <p:spPr>
          <a:xfrm flipV="1">
            <a:off x="2816111" y="3832618"/>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custDataLst>
              <p:tags r:id="rId8"/>
            </p:custDataLst>
          </p:nvPr>
        </p:nvSpPr>
        <p:spPr>
          <a:xfrm>
            <a:off x="1601438" y="1318018"/>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23" name="Group 22"/>
          <p:cNvGrpSpPr/>
          <p:nvPr>
            <p:custDataLst>
              <p:tags r:id="rId9"/>
            </p:custDataLst>
          </p:nvPr>
        </p:nvGrpSpPr>
        <p:grpSpPr>
          <a:xfrm>
            <a:off x="1601438" y="2080018"/>
            <a:ext cx="2438400" cy="457200"/>
            <a:chOff x="990600" y="4724400"/>
            <a:chExt cx="2438400" cy="457200"/>
          </a:xfrm>
        </p:grpSpPr>
        <p:sp>
          <p:nvSpPr>
            <p:cNvPr id="25" name="Rectangle 24"/>
            <p:cNvSpPr/>
            <p:nvPr>
              <p:custDataLst>
                <p:tags r:id="rId19"/>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27" name="TextBox 26"/>
            <p:cNvSpPr txBox="1"/>
            <p:nvPr>
              <p:custDataLst>
                <p:tags r:id="rId20"/>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28" name="TextBox 27"/>
          <p:cNvSpPr txBox="1"/>
          <p:nvPr>
            <p:custDataLst>
              <p:tags r:id="rId10"/>
            </p:custDataLst>
          </p:nvPr>
        </p:nvSpPr>
        <p:spPr>
          <a:xfrm>
            <a:off x="3506438" y="1318018"/>
            <a:ext cx="457200" cy="369332"/>
          </a:xfrm>
          <a:prstGeom prst="rect">
            <a:avLst/>
          </a:prstGeom>
          <a:noFill/>
          <a:ln>
            <a:solidFill>
              <a:schemeClr val="tx1"/>
            </a:solidFill>
          </a:ln>
        </p:spPr>
        <p:txBody>
          <a:bodyPr wrap="square" rtlCol="0">
            <a:spAutoFit/>
          </a:bodyPr>
          <a:lstStyle/>
          <a:p>
            <a:r>
              <a:rPr lang="en-US" dirty="0"/>
              <a:t>4</a:t>
            </a:r>
          </a:p>
        </p:txBody>
      </p:sp>
      <p:sp>
        <p:nvSpPr>
          <p:cNvPr id="40" name="TextBox 39"/>
          <p:cNvSpPr txBox="1"/>
          <p:nvPr>
            <p:custDataLst>
              <p:tags r:id="rId11"/>
            </p:custDataLst>
          </p:nvPr>
        </p:nvSpPr>
        <p:spPr>
          <a:xfrm>
            <a:off x="3506438" y="1699018"/>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41" name="Rectangle 40"/>
          <p:cNvSpPr/>
          <p:nvPr>
            <p:custDataLst>
              <p:tags r:id="rId12"/>
            </p:custDataLst>
          </p:nvPr>
        </p:nvSpPr>
        <p:spPr>
          <a:xfrm>
            <a:off x="1601438" y="2537218"/>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2" name="TextBox 41"/>
          <p:cNvSpPr txBox="1"/>
          <p:nvPr>
            <p:custDataLst>
              <p:tags r:id="rId13"/>
            </p:custDataLst>
          </p:nvPr>
        </p:nvSpPr>
        <p:spPr>
          <a:xfrm>
            <a:off x="3506438" y="2537218"/>
            <a:ext cx="457200" cy="369332"/>
          </a:xfrm>
          <a:prstGeom prst="rect">
            <a:avLst/>
          </a:prstGeom>
          <a:noFill/>
          <a:ln>
            <a:solidFill>
              <a:schemeClr val="tx1"/>
            </a:solidFill>
          </a:ln>
        </p:spPr>
        <p:txBody>
          <a:bodyPr wrap="square" rtlCol="0">
            <a:spAutoFit/>
          </a:bodyPr>
          <a:lstStyle/>
          <a:p>
            <a:r>
              <a:rPr lang="en-US" dirty="0"/>
              <a:t>3</a:t>
            </a:r>
          </a:p>
        </p:txBody>
      </p:sp>
      <p:sp>
        <p:nvSpPr>
          <p:cNvPr id="43" name="Rectangle 42"/>
          <p:cNvSpPr/>
          <p:nvPr>
            <p:custDataLst>
              <p:tags r:id="rId14"/>
            </p:custDataLst>
          </p:nvPr>
        </p:nvSpPr>
        <p:spPr>
          <a:xfrm>
            <a:off x="1601438" y="2994418"/>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4" name="TextBox 43"/>
          <p:cNvSpPr txBox="1"/>
          <p:nvPr>
            <p:custDataLst>
              <p:tags r:id="rId15"/>
            </p:custDataLst>
          </p:nvPr>
        </p:nvSpPr>
        <p:spPr>
          <a:xfrm>
            <a:off x="3506438" y="2994418"/>
            <a:ext cx="457200" cy="369332"/>
          </a:xfrm>
          <a:prstGeom prst="rect">
            <a:avLst/>
          </a:prstGeom>
          <a:noFill/>
          <a:ln>
            <a:solidFill>
              <a:schemeClr val="tx1"/>
            </a:solidFill>
          </a:ln>
        </p:spPr>
        <p:txBody>
          <a:bodyPr wrap="square" rtlCol="0">
            <a:spAutoFit/>
          </a:bodyPr>
          <a:lstStyle/>
          <a:p>
            <a:r>
              <a:rPr lang="en-US" dirty="0"/>
              <a:t>2</a:t>
            </a:r>
          </a:p>
        </p:txBody>
      </p:sp>
      <p:cxnSp>
        <p:nvCxnSpPr>
          <p:cNvPr id="45" name="Straight Arrow Connector 44"/>
          <p:cNvCxnSpPr/>
          <p:nvPr>
            <p:custDataLst>
              <p:tags r:id="rId16"/>
            </p:custDataLst>
          </p:nvPr>
        </p:nvCxnSpPr>
        <p:spPr>
          <a:xfrm>
            <a:off x="2816111" y="3908818"/>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Rectangle 45"/>
          <p:cNvSpPr/>
          <p:nvPr>
            <p:custDataLst>
              <p:tags r:id="rId17"/>
            </p:custDataLst>
          </p:nvPr>
        </p:nvSpPr>
        <p:spPr>
          <a:xfrm>
            <a:off x="1601438" y="3451618"/>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7" name="TextBox 46"/>
          <p:cNvSpPr txBox="1"/>
          <p:nvPr>
            <p:custDataLst>
              <p:tags r:id="rId18"/>
            </p:custDataLst>
          </p:nvPr>
        </p:nvSpPr>
        <p:spPr>
          <a:xfrm>
            <a:off x="3506438" y="3451618"/>
            <a:ext cx="457200" cy="369332"/>
          </a:xfrm>
          <a:prstGeom prst="rect">
            <a:avLst/>
          </a:prstGeom>
          <a:noFill/>
          <a:ln>
            <a:solidFill>
              <a:schemeClr val="tx1"/>
            </a:solidFill>
          </a:ln>
        </p:spPr>
        <p:txBody>
          <a:bodyPr wrap="square" rtlCol="0">
            <a:spAutoFit/>
          </a:bodyPr>
          <a:lstStyle/>
          <a:p>
            <a:r>
              <a:rPr lang="en-US" dirty="0" smtClean="0"/>
              <a:t>1</a:t>
            </a:r>
            <a:endParaRPr lang="en-US" dirty="0"/>
          </a:p>
        </p:txBody>
      </p:sp>
    </p:spTree>
    <p:extLst>
      <p:ext uri="{BB962C8B-B14F-4D97-AF65-F5344CB8AC3E}">
        <p14:creationId xmlns:p14="http://schemas.microsoft.com/office/powerpoint/2010/main" val="520582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1, 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 </a:t>
            </a:r>
            <a:r>
              <a:rPr lang="pt-BR" dirty="0"/>
              <a:t>	</a:t>
            </a:r>
          </a:p>
          <a:p>
            <a:endParaRPr lang="en-US" dirty="0"/>
          </a:p>
        </p:txBody>
      </p:sp>
      <p:sp>
        <p:nvSpPr>
          <p:cNvPr id="7" name="Text Placeholder 6"/>
          <p:cNvSpPr>
            <a:spLocks noGrp="1"/>
          </p:cNvSpPr>
          <p:nvPr>
            <p:ph type="body" sz="quarter" idx="3"/>
            <p:custDataLst>
              <p:tags r:id="rId4"/>
            </p:custDataLst>
          </p:nvPr>
        </p:nvSpPr>
        <p:spPr>
          <a:xfrm>
            <a:off x="5429944" y="591837"/>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5"/>
            </p:custDataLst>
          </p:nvPr>
        </p:nvSpPr>
        <p:spPr>
          <a:xfrm>
            <a:off x="5269230" y="1085850"/>
            <a:ext cx="3486150"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factorial (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p>
          <a:p>
            <a:pPr marL="51435" indent="0"/>
            <a:r>
              <a:rPr lang="en-US" sz="1350" b="1" dirty="0">
                <a:latin typeface="Consolas" panose="020B0609020204030204" pitchFamily="49" charset="0"/>
                <a:cs typeface="Consolas" panose="020B0609020204030204" pitchFamily="49" charset="0"/>
              </a:rPr>
              <a:t>    </a:t>
            </a:r>
            <a:r>
              <a:rPr lang="en-US" sz="1350" b="1" dirty="0" err="1">
                <a:latin typeface="Consolas" panose="020B0609020204030204" pitchFamily="49" charset="0"/>
                <a:cs typeface="Consolas" panose="020B0609020204030204" pitchFamily="49" charset="0"/>
              </a:rPr>
              <a:t>cout</a:t>
            </a:r>
            <a:r>
              <a:rPr lang="en-US" sz="1350" b="1" dirty="0">
                <a:latin typeface="Consolas" panose="020B0609020204030204" pitchFamily="49" charset="0"/>
                <a:cs typeface="Consolas" panose="020B0609020204030204" pitchFamily="49" charset="0"/>
              </a:rPr>
              <a:t> &lt;&lt; n &lt;&lt; </a:t>
            </a:r>
            <a:r>
              <a:rPr lang="en-US" sz="1350" b="1" dirty="0" err="1">
                <a:latin typeface="Consolas" panose="020B0609020204030204" pitchFamily="49" charset="0"/>
                <a:cs typeface="Consolas" panose="020B0609020204030204" pitchFamily="49" charset="0"/>
              </a:rPr>
              <a:t>endl</a:t>
            </a:r>
            <a:r>
              <a:rPr lang="en-US" sz="1350" b="1" dirty="0">
                <a:latin typeface="Consolas" panose="020B0609020204030204" pitchFamily="49" charset="0"/>
                <a:cs typeface="Consolas" panose="020B0609020204030204" pitchFamily="49" charset="0"/>
              </a:rPr>
              <a:t>; </a:t>
            </a:r>
          </a:p>
          <a:p>
            <a:pPr marL="51435" indent="0"/>
            <a:r>
              <a:rPr lang="en-US" sz="1350" b="1" dirty="0">
                <a:latin typeface="Consolas" panose="020B0609020204030204" pitchFamily="49" charset="0"/>
                <a:cs typeface="Consolas" panose="020B0609020204030204" pitchFamily="49" charset="0"/>
              </a:rPr>
              <a:t>    if (n==1) return 1;</a:t>
            </a:r>
          </a:p>
          <a:p>
            <a:pPr marL="51435" indent="0"/>
            <a:r>
              <a:rPr lang="en-US" sz="1350" b="1" dirty="0">
                <a:latin typeface="Consolas" panose="020B0609020204030204" pitchFamily="49" charset="0"/>
                <a:cs typeface="Consolas" panose="020B0609020204030204" pitchFamily="49" charset="0"/>
              </a:rPr>
              <a:t>    else return n*factorial(n–1);</a:t>
            </a:r>
          </a:p>
          <a:p>
            <a:pPr marL="51435" indent="0"/>
            <a:r>
              <a:rPr lang="en-US" sz="1350" b="1" dirty="0">
                <a:latin typeface="Consolas" panose="020B0609020204030204" pitchFamily="49" charset="0"/>
                <a:cs typeface="Consolas" panose="020B0609020204030204" pitchFamily="49" charset="0"/>
              </a:rPr>
              <a:t>}</a:t>
            </a:r>
          </a:p>
          <a:p>
            <a:endParaRPr lang="en-US" sz="1400" b="1" dirty="0">
              <a:latin typeface="Consolas" panose="020B0609020204030204" pitchFamily="49" charset="0"/>
              <a:cs typeface="Consolas" panose="020B0609020204030204" pitchFamily="49" charset="0"/>
            </a:endParaRPr>
          </a:p>
        </p:txBody>
      </p:sp>
      <p:sp>
        <p:nvSpPr>
          <p:cNvPr id="9" name="Rectangle 8"/>
          <p:cNvSpPr/>
          <p:nvPr>
            <p:custDataLst>
              <p:tags r:id="rId6"/>
            </p:custDataLst>
          </p:nvPr>
        </p:nvSpPr>
        <p:spPr>
          <a:xfrm>
            <a:off x="929640" y="2517440"/>
            <a:ext cx="3284220" cy="2308324"/>
          </a:xfrm>
          <a:prstGeom prst="rect">
            <a:avLst/>
          </a:prstGeom>
        </p:spPr>
        <p:txBody>
          <a:bodyPr wrap="square">
            <a:spAutoFit/>
          </a:bodyPr>
          <a:lstStyle/>
          <a:p>
            <a:pPr marL="51435"/>
            <a:r>
              <a:rPr lang="en-US" dirty="0"/>
              <a:t>What is the </a:t>
            </a:r>
            <a:r>
              <a:rPr lang="en-US" b="1" dirty="0"/>
              <a:t>fourth </a:t>
            </a:r>
            <a:r>
              <a:rPr lang="en-US" dirty="0"/>
              <a:t>value ever </a:t>
            </a:r>
            <a:r>
              <a:rPr lang="en-US" b="1" dirty="0"/>
              <a:t>returned</a:t>
            </a:r>
            <a:r>
              <a:rPr lang="en-US" dirty="0"/>
              <a:t> when we call factorial(10)? </a:t>
            </a:r>
          </a:p>
          <a:p>
            <a:pPr marL="394335" indent="-342900">
              <a:buFont typeface="+mj-lt"/>
              <a:buAutoNum type="alphaUcPeriod"/>
            </a:pPr>
            <a:r>
              <a:rPr lang="en-US" dirty="0" smtClean="0"/>
              <a:t>4</a:t>
            </a:r>
          </a:p>
          <a:p>
            <a:pPr marL="394335" indent="-342900">
              <a:buFont typeface="+mj-lt"/>
              <a:buAutoNum type="alphaUcPeriod"/>
            </a:pPr>
            <a:r>
              <a:rPr lang="en-US" dirty="0"/>
              <a:t>6</a:t>
            </a:r>
          </a:p>
          <a:p>
            <a:pPr marL="394335" indent="-342900">
              <a:buFont typeface="+mj-lt"/>
              <a:buAutoNum type="alphaUcPeriod"/>
            </a:pPr>
            <a:r>
              <a:rPr lang="en-US" dirty="0" smtClean="0"/>
              <a:t>10</a:t>
            </a:r>
          </a:p>
          <a:p>
            <a:pPr marL="394335" indent="-342900">
              <a:buFont typeface="+mj-lt"/>
              <a:buAutoNum type="alphaUcPeriod"/>
            </a:pPr>
            <a:r>
              <a:rPr lang="en-US" dirty="0" smtClean="0"/>
              <a:t>24</a:t>
            </a:r>
            <a:endParaRPr lang="en-US" dirty="0"/>
          </a:p>
          <a:p>
            <a:pPr marL="394335" indent="-342900">
              <a:buFont typeface="+mj-lt"/>
              <a:buAutoNum type="alphaUcPeriod"/>
            </a:pPr>
            <a:r>
              <a:rPr lang="en-US" dirty="0" smtClean="0"/>
              <a:t>Other/none/more </a:t>
            </a:r>
            <a:r>
              <a:rPr lang="en-US" dirty="0"/>
              <a:t>than one</a:t>
            </a:r>
            <a:endParaRPr lang="en" dirty="0"/>
          </a:p>
        </p:txBody>
      </p:sp>
    </p:spTree>
    <p:extLst>
      <p:ext uri="{BB962C8B-B14F-4D97-AF65-F5344CB8AC3E}">
        <p14:creationId xmlns:p14="http://schemas.microsoft.com/office/powerpoint/2010/main" val="2809354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5635684" y="792599"/>
            <a:ext cx="2291788" cy="479822"/>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5074920" y="1249799"/>
            <a:ext cx="3886200" cy="3086100"/>
          </a:xfrm>
        </p:spPr>
        <p:txBody>
          <a:bodyPr>
            <a:no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2100" b="1" dirty="0">
              <a:latin typeface="Consolas" panose="020B0609020204030204" pitchFamily="49" charset="0"/>
              <a:cs typeface="Consolas" panose="020B0609020204030204" pitchFamily="49" charset="0"/>
            </a:endParaRPr>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1468507" y="79259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5"/>
            </p:custDataLst>
          </p:nvPr>
        </p:nvSpPr>
        <p:spPr>
          <a:xfrm>
            <a:off x="1468507" y="7925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6"/>
            </p:custDataLst>
          </p:nvPr>
        </p:nvSpPr>
        <p:spPr>
          <a:xfrm>
            <a:off x="1463980" y="422159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30" name="Straight Arrow Connector 29"/>
          <p:cNvCxnSpPr>
            <a:stCxn id="29" idx="0"/>
          </p:cNvCxnSpPr>
          <p:nvPr>
            <p:custDataLst>
              <p:tags r:id="rId7"/>
            </p:custDataLst>
          </p:nvPr>
        </p:nvCxnSpPr>
        <p:spPr>
          <a:xfrm flipV="1">
            <a:off x="2683180" y="3764399"/>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custDataLst>
              <p:tags r:id="rId8"/>
            </p:custDataLst>
          </p:nvPr>
        </p:nvSpPr>
        <p:spPr>
          <a:xfrm>
            <a:off x="1468507" y="124979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32" name="Group 31"/>
          <p:cNvGrpSpPr/>
          <p:nvPr>
            <p:custDataLst>
              <p:tags r:id="rId9"/>
            </p:custDataLst>
          </p:nvPr>
        </p:nvGrpSpPr>
        <p:grpSpPr>
          <a:xfrm>
            <a:off x="1468507" y="2011799"/>
            <a:ext cx="2438400" cy="457200"/>
            <a:chOff x="990600" y="4724400"/>
            <a:chExt cx="2438400" cy="457200"/>
          </a:xfrm>
        </p:grpSpPr>
        <p:sp>
          <p:nvSpPr>
            <p:cNvPr id="33" name="Rectangle 32"/>
            <p:cNvSpPr/>
            <p:nvPr>
              <p:custDataLst>
                <p:tags r:id="rId21"/>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22"/>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10"/>
            </p:custDataLst>
          </p:nvPr>
        </p:nvSpPr>
        <p:spPr>
          <a:xfrm>
            <a:off x="3373507" y="1249799"/>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11"/>
            </p:custDataLst>
          </p:nvPr>
        </p:nvSpPr>
        <p:spPr>
          <a:xfrm>
            <a:off x="3373507" y="163079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37" name="Rectangle 36"/>
          <p:cNvSpPr/>
          <p:nvPr>
            <p:custDataLst>
              <p:tags r:id="rId12"/>
            </p:custDataLst>
          </p:nvPr>
        </p:nvSpPr>
        <p:spPr>
          <a:xfrm>
            <a:off x="1468507" y="24689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8" name="TextBox 37"/>
          <p:cNvSpPr txBox="1"/>
          <p:nvPr>
            <p:custDataLst>
              <p:tags r:id="rId13"/>
            </p:custDataLst>
          </p:nvPr>
        </p:nvSpPr>
        <p:spPr>
          <a:xfrm>
            <a:off x="3373507" y="2468999"/>
            <a:ext cx="457200" cy="369332"/>
          </a:xfrm>
          <a:prstGeom prst="rect">
            <a:avLst/>
          </a:prstGeom>
          <a:noFill/>
          <a:ln>
            <a:solidFill>
              <a:schemeClr val="tx1"/>
            </a:solidFill>
          </a:ln>
        </p:spPr>
        <p:txBody>
          <a:bodyPr wrap="square" rtlCol="0">
            <a:spAutoFit/>
          </a:bodyPr>
          <a:lstStyle/>
          <a:p>
            <a:r>
              <a:rPr lang="en-US" dirty="0"/>
              <a:t>3</a:t>
            </a:r>
          </a:p>
        </p:txBody>
      </p:sp>
      <p:sp>
        <p:nvSpPr>
          <p:cNvPr id="39" name="Rectangle 38"/>
          <p:cNvSpPr/>
          <p:nvPr>
            <p:custDataLst>
              <p:tags r:id="rId14"/>
            </p:custDataLst>
          </p:nvPr>
        </p:nvSpPr>
        <p:spPr>
          <a:xfrm>
            <a:off x="1468507" y="29261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8" name="TextBox 47"/>
          <p:cNvSpPr txBox="1"/>
          <p:nvPr>
            <p:custDataLst>
              <p:tags r:id="rId15"/>
            </p:custDataLst>
          </p:nvPr>
        </p:nvSpPr>
        <p:spPr>
          <a:xfrm>
            <a:off x="3373507" y="2926199"/>
            <a:ext cx="457200" cy="369332"/>
          </a:xfrm>
          <a:prstGeom prst="rect">
            <a:avLst/>
          </a:prstGeom>
          <a:noFill/>
          <a:ln>
            <a:solidFill>
              <a:schemeClr val="tx1"/>
            </a:solidFill>
          </a:ln>
        </p:spPr>
        <p:txBody>
          <a:bodyPr wrap="square" rtlCol="0">
            <a:spAutoFit/>
          </a:bodyPr>
          <a:lstStyle/>
          <a:p>
            <a:r>
              <a:rPr lang="en-US" dirty="0"/>
              <a:t>2</a:t>
            </a:r>
          </a:p>
        </p:txBody>
      </p:sp>
      <p:cxnSp>
        <p:nvCxnSpPr>
          <p:cNvPr id="51" name="Straight Arrow Connector 50"/>
          <p:cNvCxnSpPr/>
          <p:nvPr>
            <p:custDataLst>
              <p:tags r:id="rId16"/>
            </p:custDataLst>
          </p:nvPr>
        </p:nvCxnSpPr>
        <p:spPr>
          <a:xfrm>
            <a:off x="2683180" y="3840599"/>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Rectangle 51"/>
          <p:cNvSpPr/>
          <p:nvPr>
            <p:custDataLst>
              <p:tags r:id="rId17"/>
            </p:custDataLst>
          </p:nvPr>
        </p:nvSpPr>
        <p:spPr>
          <a:xfrm>
            <a:off x="1468507" y="33833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53" name="TextBox 52"/>
          <p:cNvSpPr txBox="1"/>
          <p:nvPr>
            <p:custDataLst>
              <p:tags r:id="rId18"/>
            </p:custDataLst>
          </p:nvPr>
        </p:nvSpPr>
        <p:spPr>
          <a:xfrm>
            <a:off x="3373507" y="3383399"/>
            <a:ext cx="457200" cy="369332"/>
          </a:xfrm>
          <a:prstGeom prst="rect">
            <a:avLst/>
          </a:prstGeom>
          <a:noFill/>
          <a:ln>
            <a:solidFill>
              <a:schemeClr val="tx1"/>
            </a:solidFill>
          </a:ln>
        </p:spPr>
        <p:txBody>
          <a:bodyPr wrap="square" rtlCol="0">
            <a:spAutoFit/>
          </a:bodyPr>
          <a:lstStyle/>
          <a:p>
            <a:r>
              <a:rPr lang="en-US" dirty="0" smtClean="0"/>
              <a:t>1</a:t>
            </a:r>
            <a:endParaRPr lang="en-US" dirty="0"/>
          </a:p>
        </p:txBody>
      </p:sp>
      <p:sp>
        <p:nvSpPr>
          <p:cNvPr id="54" name="Curved Right Arrow 53"/>
          <p:cNvSpPr/>
          <p:nvPr>
            <p:custDataLst>
              <p:tags r:id="rId19"/>
            </p:custDataLst>
          </p:nvPr>
        </p:nvSpPr>
        <p:spPr>
          <a:xfrm rot="10800000">
            <a:off x="3906908" y="3072765"/>
            <a:ext cx="533400" cy="62126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55" name="Rectangle 54"/>
          <p:cNvSpPr/>
          <p:nvPr>
            <p:custDataLst>
              <p:tags r:id="rId20"/>
            </p:custDataLst>
          </p:nvPr>
        </p:nvSpPr>
        <p:spPr>
          <a:xfrm>
            <a:off x="3877156" y="3629501"/>
            <a:ext cx="1197764"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1</a:t>
            </a:r>
            <a:endParaRPr lang="en-US" dirty="0">
              <a:solidFill>
                <a:srgbClr val="FF0000"/>
              </a:solidFill>
            </a:endParaRPr>
          </a:p>
        </p:txBody>
      </p:sp>
    </p:spTree>
    <p:extLst>
      <p:ext uri="{BB962C8B-B14F-4D97-AF65-F5344CB8AC3E}">
        <p14:creationId xmlns:p14="http://schemas.microsoft.com/office/powerpoint/2010/main" val="2196908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5635684" y="792599"/>
            <a:ext cx="2291788" cy="479822"/>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5074920" y="1249799"/>
            <a:ext cx="3886200" cy="3086100"/>
          </a:xfrm>
        </p:spPr>
        <p:txBody>
          <a:bodyPr>
            <a:no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2100" b="1" dirty="0">
              <a:latin typeface="Consolas" panose="020B0609020204030204" pitchFamily="49" charset="0"/>
              <a:cs typeface="Consolas" panose="020B0609020204030204" pitchFamily="49" charset="0"/>
            </a:endParaRPr>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1468507" y="79259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5"/>
            </p:custDataLst>
          </p:nvPr>
        </p:nvSpPr>
        <p:spPr>
          <a:xfrm>
            <a:off x="1468507" y="7925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6"/>
            </p:custDataLst>
          </p:nvPr>
        </p:nvSpPr>
        <p:spPr>
          <a:xfrm>
            <a:off x="1463980" y="422159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30" name="Straight Arrow Connector 29"/>
          <p:cNvCxnSpPr/>
          <p:nvPr>
            <p:custDataLst>
              <p:tags r:id="rId7"/>
            </p:custDataLst>
          </p:nvPr>
        </p:nvCxnSpPr>
        <p:spPr>
          <a:xfrm flipV="1">
            <a:off x="2683180" y="3764399"/>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custDataLst>
              <p:tags r:id="rId8"/>
            </p:custDataLst>
          </p:nvPr>
        </p:nvSpPr>
        <p:spPr>
          <a:xfrm>
            <a:off x="1468507" y="124979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chemeClr val="tx1"/>
                </a:solidFill>
              </a:rPr>
              <a:t>myfunction</a:t>
            </a:r>
            <a:r>
              <a:rPr lang="en-US" dirty="0">
                <a:solidFill>
                  <a:schemeClr val="tx1"/>
                </a:solidFill>
              </a:rPr>
              <a:t>()   x:</a:t>
            </a:r>
          </a:p>
          <a:p>
            <a:r>
              <a:rPr lang="en-US" dirty="0">
                <a:solidFill>
                  <a:schemeClr val="tx1"/>
                </a:solidFill>
              </a:rPr>
              <a:t>	           </a:t>
            </a:r>
            <a:r>
              <a:rPr lang="en-US" dirty="0" err="1">
                <a:solidFill>
                  <a:schemeClr val="tx1"/>
                </a:solidFill>
              </a:rPr>
              <a:t>xfac</a:t>
            </a:r>
            <a:r>
              <a:rPr lang="en-US" dirty="0">
                <a:solidFill>
                  <a:schemeClr val="tx1"/>
                </a:solidFill>
              </a:rPr>
              <a:t>: </a:t>
            </a:r>
          </a:p>
        </p:txBody>
      </p:sp>
      <p:grpSp>
        <p:nvGrpSpPr>
          <p:cNvPr id="32" name="Group 31"/>
          <p:cNvGrpSpPr/>
          <p:nvPr>
            <p:custDataLst>
              <p:tags r:id="rId9"/>
            </p:custDataLst>
          </p:nvPr>
        </p:nvGrpSpPr>
        <p:grpSpPr>
          <a:xfrm>
            <a:off x="1468507" y="2011799"/>
            <a:ext cx="2438400" cy="457200"/>
            <a:chOff x="990600" y="4724400"/>
            <a:chExt cx="2438400" cy="457200"/>
          </a:xfrm>
        </p:grpSpPr>
        <p:sp>
          <p:nvSpPr>
            <p:cNvPr id="33" name="Rectangle 32"/>
            <p:cNvSpPr/>
            <p:nvPr>
              <p:custDataLst>
                <p:tags r:id="rId19"/>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20"/>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10"/>
            </p:custDataLst>
          </p:nvPr>
        </p:nvSpPr>
        <p:spPr>
          <a:xfrm>
            <a:off x="3373507" y="1249799"/>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11"/>
            </p:custDataLst>
          </p:nvPr>
        </p:nvSpPr>
        <p:spPr>
          <a:xfrm>
            <a:off x="3373507" y="163079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37" name="Rectangle 36"/>
          <p:cNvSpPr/>
          <p:nvPr>
            <p:custDataLst>
              <p:tags r:id="rId12"/>
            </p:custDataLst>
          </p:nvPr>
        </p:nvSpPr>
        <p:spPr>
          <a:xfrm>
            <a:off x="1468507" y="24689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8" name="TextBox 37"/>
          <p:cNvSpPr txBox="1"/>
          <p:nvPr>
            <p:custDataLst>
              <p:tags r:id="rId13"/>
            </p:custDataLst>
          </p:nvPr>
        </p:nvSpPr>
        <p:spPr>
          <a:xfrm>
            <a:off x="3373507" y="2468999"/>
            <a:ext cx="457200" cy="369332"/>
          </a:xfrm>
          <a:prstGeom prst="rect">
            <a:avLst/>
          </a:prstGeom>
          <a:noFill/>
          <a:ln>
            <a:solidFill>
              <a:schemeClr val="tx1"/>
            </a:solidFill>
          </a:ln>
        </p:spPr>
        <p:txBody>
          <a:bodyPr wrap="square" rtlCol="0">
            <a:spAutoFit/>
          </a:bodyPr>
          <a:lstStyle/>
          <a:p>
            <a:r>
              <a:rPr lang="en-US" dirty="0"/>
              <a:t>3</a:t>
            </a:r>
          </a:p>
        </p:txBody>
      </p:sp>
      <p:sp>
        <p:nvSpPr>
          <p:cNvPr id="39" name="Rectangle 38"/>
          <p:cNvSpPr/>
          <p:nvPr>
            <p:custDataLst>
              <p:tags r:id="rId14"/>
            </p:custDataLst>
          </p:nvPr>
        </p:nvSpPr>
        <p:spPr>
          <a:xfrm>
            <a:off x="1468507" y="29261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8" name="TextBox 47"/>
          <p:cNvSpPr txBox="1"/>
          <p:nvPr>
            <p:custDataLst>
              <p:tags r:id="rId15"/>
            </p:custDataLst>
          </p:nvPr>
        </p:nvSpPr>
        <p:spPr>
          <a:xfrm>
            <a:off x="3373507" y="2926199"/>
            <a:ext cx="457200" cy="369332"/>
          </a:xfrm>
          <a:prstGeom prst="rect">
            <a:avLst/>
          </a:prstGeom>
          <a:noFill/>
          <a:ln>
            <a:solidFill>
              <a:schemeClr val="tx1"/>
            </a:solidFill>
          </a:ln>
        </p:spPr>
        <p:txBody>
          <a:bodyPr wrap="square" rtlCol="0">
            <a:spAutoFit/>
          </a:bodyPr>
          <a:lstStyle/>
          <a:p>
            <a:r>
              <a:rPr lang="en-US" dirty="0"/>
              <a:t>2</a:t>
            </a:r>
          </a:p>
        </p:txBody>
      </p:sp>
      <p:cxnSp>
        <p:nvCxnSpPr>
          <p:cNvPr id="51" name="Straight Arrow Connector 50"/>
          <p:cNvCxnSpPr/>
          <p:nvPr>
            <p:custDataLst>
              <p:tags r:id="rId16"/>
            </p:custDataLst>
          </p:nvPr>
        </p:nvCxnSpPr>
        <p:spPr>
          <a:xfrm>
            <a:off x="2683180" y="3383399"/>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Curved Right Arrow 51"/>
          <p:cNvSpPr/>
          <p:nvPr>
            <p:custDataLst>
              <p:tags r:id="rId17"/>
            </p:custDataLst>
          </p:nvPr>
        </p:nvSpPr>
        <p:spPr>
          <a:xfrm rot="10800000">
            <a:off x="3906908" y="2545199"/>
            <a:ext cx="533400" cy="62126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53" name="Rectangle 52"/>
          <p:cNvSpPr/>
          <p:nvPr>
            <p:custDataLst>
              <p:tags r:id="rId18"/>
            </p:custDataLst>
          </p:nvPr>
        </p:nvSpPr>
        <p:spPr>
          <a:xfrm>
            <a:off x="3877156" y="3101935"/>
            <a:ext cx="1197764"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2</a:t>
            </a:r>
            <a:endParaRPr lang="en-US" dirty="0">
              <a:solidFill>
                <a:srgbClr val="FF0000"/>
              </a:solidFill>
            </a:endParaRPr>
          </a:p>
        </p:txBody>
      </p:sp>
    </p:spTree>
    <p:extLst>
      <p:ext uri="{BB962C8B-B14F-4D97-AF65-F5344CB8AC3E}">
        <p14:creationId xmlns:p14="http://schemas.microsoft.com/office/powerpoint/2010/main" val="2202558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5635684" y="792599"/>
            <a:ext cx="2291788" cy="479822"/>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5074920" y="1249799"/>
            <a:ext cx="3886200" cy="3086100"/>
          </a:xfrm>
        </p:spPr>
        <p:txBody>
          <a:bodyPr>
            <a:no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2100" b="1" dirty="0">
              <a:latin typeface="Consolas" panose="020B0609020204030204" pitchFamily="49" charset="0"/>
              <a:cs typeface="Consolas" panose="020B0609020204030204" pitchFamily="49" charset="0"/>
            </a:endParaRPr>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1468507" y="79259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5"/>
            </p:custDataLst>
          </p:nvPr>
        </p:nvSpPr>
        <p:spPr>
          <a:xfrm>
            <a:off x="1468507" y="7925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6"/>
            </p:custDataLst>
          </p:nvPr>
        </p:nvSpPr>
        <p:spPr>
          <a:xfrm>
            <a:off x="1463980" y="422159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30" name="Straight Arrow Connector 29"/>
          <p:cNvCxnSpPr/>
          <p:nvPr>
            <p:custDataLst>
              <p:tags r:id="rId7"/>
            </p:custDataLst>
          </p:nvPr>
        </p:nvCxnSpPr>
        <p:spPr>
          <a:xfrm flipV="1">
            <a:off x="2683180" y="3764399"/>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custDataLst>
              <p:tags r:id="rId8"/>
            </p:custDataLst>
          </p:nvPr>
        </p:nvSpPr>
        <p:spPr>
          <a:xfrm>
            <a:off x="1468507" y="124979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chemeClr val="tx1"/>
                </a:solidFill>
              </a:rPr>
              <a:t>myfunction</a:t>
            </a:r>
            <a:r>
              <a:rPr lang="en-US" dirty="0">
                <a:solidFill>
                  <a:schemeClr val="tx1"/>
                </a:solidFill>
              </a:rPr>
              <a:t>()   x:</a:t>
            </a:r>
          </a:p>
          <a:p>
            <a:r>
              <a:rPr lang="en-US" dirty="0">
                <a:solidFill>
                  <a:schemeClr val="tx1"/>
                </a:solidFill>
              </a:rPr>
              <a:t>	           </a:t>
            </a:r>
            <a:r>
              <a:rPr lang="en-US" dirty="0" err="1">
                <a:solidFill>
                  <a:schemeClr val="tx1"/>
                </a:solidFill>
              </a:rPr>
              <a:t>xfac</a:t>
            </a:r>
            <a:r>
              <a:rPr lang="en-US" dirty="0">
                <a:solidFill>
                  <a:schemeClr val="tx1"/>
                </a:solidFill>
              </a:rPr>
              <a:t>: </a:t>
            </a:r>
          </a:p>
        </p:txBody>
      </p:sp>
      <p:grpSp>
        <p:nvGrpSpPr>
          <p:cNvPr id="32" name="Group 31"/>
          <p:cNvGrpSpPr/>
          <p:nvPr>
            <p:custDataLst>
              <p:tags r:id="rId9"/>
            </p:custDataLst>
          </p:nvPr>
        </p:nvGrpSpPr>
        <p:grpSpPr>
          <a:xfrm>
            <a:off x="1468507" y="2011799"/>
            <a:ext cx="2438400" cy="457200"/>
            <a:chOff x="990600" y="4724400"/>
            <a:chExt cx="2438400" cy="457200"/>
          </a:xfrm>
        </p:grpSpPr>
        <p:sp>
          <p:nvSpPr>
            <p:cNvPr id="33" name="Rectangle 32"/>
            <p:cNvSpPr/>
            <p:nvPr>
              <p:custDataLst>
                <p:tags r:id="rId17"/>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18"/>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10"/>
            </p:custDataLst>
          </p:nvPr>
        </p:nvSpPr>
        <p:spPr>
          <a:xfrm>
            <a:off x="3373507" y="1249799"/>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11"/>
            </p:custDataLst>
          </p:nvPr>
        </p:nvSpPr>
        <p:spPr>
          <a:xfrm>
            <a:off x="3373507" y="163079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37" name="Rectangle 36"/>
          <p:cNvSpPr/>
          <p:nvPr>
            <p:custDataLst>
              <p:tags r:id="rId12"/>
            </p:custDataLst>
          </p:nvPr>
        </p:nvSpPr>
        <p:spPr>
          <a:xfrm>
            <a:off x="1468507" y="24689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8" name="TextBox 37"/>
          <p:cNvSpPr txBox="1"/>
          <p:nvPr>
            <p:custDataLst>
              <p:tags r:id="rId13"/>
            </p:custDataLst>
          </p:nvPr>
        </p:nvSpPr>
        <p:spPr>
          <a:xfrm>
            <a:off x="3373507" y="2468999"/>
            <a:ext cx="457200" cy="369332"/>
          </a:xfrm>
          <a:prstGeom prst="rect">
            <a:avLst/>
          </a:prstGeom>
          <a:noFill/>
          <a:ln>
            <a:solidFill>
              <a:schemeClr val="tx1"/>
            </a:solidFill>
          </a:ln>
        </p:spPr>
        <p:txBody>
          <a:bodyPr wrap="square" rtlCol="0">
            <a:spAutoFit/>
          </a:bodyPr>
          <a:lstStyle/>
          <a:p>
            <a:r>
              <a:rPr lang="en-US" dirty="0"/>
              <a:t>3</a:t>
            </a:r>
          </a:p>
        </p:txBody>
      </p:sp>
      <p:cxnSp>
        <p:nvCxnSpPr>
          <p:cNvPr id="39" name="Straight Arrow Connector 38"/>
          <p:cNvCxnSpPr/>
          <p:nvPr>
            <p:custDataLst>
              <p:tags r:id="rId14"/>
            </p:custDataLst>
          </p:nvPr>
        </p:nvCxnSpPr>
        <p:spPr>
          <a:xfrm>
            <a:off x="2683180" y="2926199"/>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Curved Right Arrow 47"/>
          <p:cNvSpPr/>
          <p:nvPr>
            <p:custDataLst>
              <p:tags r:id="rId15"/>
            </p:custDataLst>
          </p:nvPr>
        </p:nvSpPr>
        <p:spPr>
          <a:xfrm rot="10800000">
            <a:off x="3906908" y="2087999"/>
            <a:ext cx="533400" cy="62126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51" name="Rectangle 50"/>
          <p:cNvSpPr/>
          <p:nvPr>
            <p:custDataLst>
              <p:tags r:id="rId16"/>
            </p:custDataLst>
          </p:nvPr>
        </p:nvSpPr>
        <p:spPr>
          <a:xfrm>
            <a:off x="3877156" y="2644735"/>
            <a:ext cx="1197764"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6</a:t>
            </a:r>
            <a:endParaRPr lang="en-US" dirty="0">
              <a:solidFill>
                <a:srgbClr val="FF0000"/>
              </a:solidFill>
            </a:endParaRPr>
          </a:p>
        </p:txBody>
      </p:sp>
    </p:spTree>
    <p:extLst>
      <p:ext uri="{BB962C8B-B14F-4D97-AF65-F5344CB8AC3E}">
        <p14:creationId xmlns:p14="http://schemas.microsoft.com/office/powerpoint/2010/main" val="1016770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49" name="Text Placeholder 6"/>
          <p:cNvSpPr>
            <a:spLocks noGrp="1"/>
          </p:cNvSpPr>
          <p:nvPr>
            <p:ph type="body" sz="quarter" idx="3"/>
            <p:custDataLst>
              <p:tags r:id="rId2"/>
            </p:custDataLst>
          </p:nvPr>
        </p:nvSpPr>
        <p:spPr>
          <a:xfrm>
            <a:off x="5635684" y="792599"/>
            <a:ext cx="2291788" cy="479822"/>
          </a:xfrm>
        </p:spPr>
        <p:txBody>
          <a:bodyPr/>
          <a:lstStyle/>
          <a:p>
            <a:r>
              <a:rPr lang="en-US" dirty="0" smtClean="0"/>
              <a:t>Recursive code</a:t>
            </a:r>
            <a:endParaRPr lang="en-US" dirty="0"/>
          </a:p>
        </p:txBody>
      </p:sp>
      <p:sp>
        <p:nvSpPr>
          <p:cNvPr id="50" name="Content Placeholder 7"/>
          <p:cNvSpPr>
            <a:spLocks noGrp="1"/>
          </p:cNvSpPr>
          <p:nvPr>
            <p:ph sz="quarter" idx="4"/>
            <p:custDataLst>
              <p:tags r:id="rId3"/>
            </p:custDataLst>
          </p:nvPr>
        </p:nvSpPr>
        <p:spPr>
          <a:xfrm>
            <a:off x="5074920" y="1249799"/>
            <a:ext cx="3886200" cy="3086100"/>
          </a:xfrm>
        </p:spPr>
        <p:txBody>
          <a:bodyPr>
            <a:no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2100" b="1" dirty="0">
              <a:latin typeface="Consolas" panose="020B0609020204030204" pitchFamily="49" charset="0"/>
              <a:cs typeface="Consolas" panose="020B0609020204030204" pitchFamily="49" charset="0"/>
            </a:endParaRPr>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1341869" y="79259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5"/>
            </p:custDataLst>
          </p:nvPr>
        </p:nvSpPr>
        <p:spPr>
          <a:xfrm>
            <a:off x="1341869" y="7925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6"/>
            </p:custDataLst>
          </p:nvPr>
        </p:nvSpPr>
        <p:spPr>
          <a:xfrm>
            <a:off x="1337342" y="422159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30" name="Straight Arrow Connector 29"/>
          <p:cNvCxnSpPr/>
          <p:nvPr>
            <p:custDataLst>
              <p:tags r:id="rId7"/>
            </p:custDataLst>
          </p:nvPr>
        </p:nvCxnSpPr>
        <p:spPr>
          <a:xfrm flipV="1">
            <a:off x="2556542" y="3764399"/>
            <a:ext cx="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custDataLst>
              <p:tags r:id="rId8"/>
            </p:custDataLst>
          </p:nvPr>
        </p:nvSpPr>
        <p:spPr>
          <a:xfrm>
            <a:off x="1341869" y="124979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chemeClr val="tx1"/>
                </a:solidFill>
              </a:rPr>
              <a:t>myfunction</a:t>
            </a:r>
            <a:r>
              <a:rPr lang="en-US" dirty="0">
                <a:solidFill>
                  <a:schemeClr val="tx1"/>
                </a:solidFill>
              </a:rPr>
              <a:t>()   x:</a:t>
            </a:r>
          </a:p>
          <a:p>
            <a:r>
              <a:rPr lang="en-US" dirty="0">
                <a:solidFill>
                  <a:schemeClr val="tx1"/>
                </a:solidFill>
              </a:rPr>
              <a:t>	           </a:t>
            </a:r>
            <a:r>
              <a:rPr lang="en-US" dirty="0" err="1">
                <a:solidFill>
                  <a:schemeClr val="tx1"/>
                </a:solidFill>
              </a:rPr>
              <a:t>xfac</a:t>
            </a:r>
            <a:r>
              <a:rPr lang="en-US" dirty="0">
                <a:solidFill>
                  <a:schemeClr val="tx1"/>
                </a:solidFill>
              </a:rPr>
              <a:t>: </a:t>
            </a:r>
          </a:p>
        </p:txBody>
      </p:sp>
      <p:grpSp>
        <p:nvGrpSpPr>
          <p:cNvPr id="32" name="Group 31"/>
          <p:cNvGrpSpPr/>
          <p:nvPr>
            <p:custDataLst>
              <p:tags r:id="rId9"/>
            </p:custDataLst>
          </p:nvPr>
        </p:nvGrpSpPr>
        <p:grpSpPr>
          <a:xfrm>
            <a:off x="1341869" y="2011799"/>
            <a:ext cx="2438400" cy="457200"/>
            <a:chOff x="990600" y="4724400"/>
            <a:chExt cx="2438400" cy="457200"/>
          </a:xfrm>
        </p:grpSpPr>
        <p:sp>
          <p:nvSpPr>
            <p:cNvPr id="33" name="Rectangle 32"/>
            <p:cNvSpPr/>
            <p:nvPr>
              <p:custDataLst>
                <p:tags r:id="rId1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16"/>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10"/>
            </p:custDataLst>
          </p:nvPr>
        </p:nvSpPr>
        <p:spPr>
          <a:xfrm>
            <a:off x="3246869" y="1249799"/>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11"/>
            </p:custDataLst>
          </p:nvPr>
        </p:nvSpPr>
        <p:spPr>
          <a:xfrm>
            <a:off x="3246869" y="163079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cxnSp>
        <p:nvCxnSpPr>
          <p:cNvPr id="37" name="Straight Arrow Connector 36"/>
          <p:cNvCxnSpPr/>
          <p:nvPr>
            <p:custDataLst>
              <p:tags r:id="rId12"/>
            </p:custDataLst>
          </p:nvPr>
        </p:nvCxnSpPr>
        <p:spPr>
          <a:xfrm>
            <a:off x="2556542" y="2468999"/>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Curved Right Arrow 37"/>
          <p:cNvSpPr/>
          <p:nvPr>
            <p:custDataLst>
              <p:tags r:id="rId13"/>
            </p:custDataLst>
          </p:nvPr>
        </p:nvSpPr>
        <p:spPr>
          <a:xfrm rot="10800000">
            <a:off x="3780270" y="1706999"/>
            <a:ext cx="533400" cy="62126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39" name="Rectangle 38"/>
          <p:cNvSpPr/>
          <p:nvPr>
            <p:custDataLst>
              <p:tags r:id="rId14"/>
            </p:custDataLst>
          </p:nvPr>
        </p:nvSpPr>
        <p:spPr>
          <a:xfrm>
            <a:off x="3750518" y="2263735"/>
            <a:ext cx="1324402"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24</a:t>
            </a:r>
            <a:endParaRPr lang="en-US" dirty="0">
              <a:solidFill>
                <a:srgbClr val="FF0000"/>
              </a:solidFill>
            </a:endParaRPr>
          </a:p>
        </p:txBody>
      </p:sp>
    </p:spTree>
    <p:extLst>
      <p:ext uri="{BB962C8B-B14F-4D97-AF65-F5344CB8AC3E}">
        <p14:creationId xmlns:p14="http://schemas.microsoft.com/office/powerpoint/2010/main" val="2569115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925618" y="0"/>
            <a:ext cx="5268558" cy="857250"/>
          </a:xfrm>
        </p:spPr>
        <p:txBody>
          <a:bodyPr/>
          <a:lstStyle/>
          <a:p>
            <a:r>
              <a:rPr lang="en-US" sz="3200" dirty="0" smtClean="0"/>
              <a:t>Factorial! </a:t>
            </a:r>
            <a:endParaRPr lang="en-US" sz="3200" dirty="0"/>
          </a:p>
        </p:txBody>
      </p:sp>
      <p:sp>
        <p:nvSpPr>
          <p:cNvPr id="3" name="Text Placeholder 2"/>
          <p:cNvSpPr>
            <a:spLocks noGrp="1"/>
          </p:cNvSpPr>
          <p:nvPr>
            <p:ph type="body" idx="1"/>
            <p:custDataLst>
              <p:tags r:id="rId2"/>
            </p:custDataLst>
          </p:nvPr>
        </p:nvSpPr>
        <p:spPr>
          <a:xfrm>
            <a:off x="1386840" y="1002030"/>
            <a:ext cx="2292861" cy="479822"/>
          </a:xfrm>
        </p:spPr>
        <p:txBody>
          <a:bodyPr/>
          <a:lstStyle/>
          <a:p>
            <a:r>
              <a:rPr lang="en-US" dirty="0" smtClean="0"/>
              <a:t>Iterative version</a:t>
            </a:r>
            <a:endParaRPr lang="en-US" dirty="0"/>
          </a:p>
        </p:txBody>
      </p:sp>
      <p:sp>
        <p:nvSpPr>
          <p:cNvPr id="4" name="Content Placeholder 3"/>
          <p:cNvSpPr>
            <a:spLocks noGrp="1"/>
          </p:cNvSpPr>
          <p:nvPr>
            <p:ph sz="half" idx="2"/>
            <p:custDataLst>
              <p:tags r:id="rId3"/>
            </p:custDataLst>
          </p:nvPr>
        </p:nvSpPr>
        <p:spPr>
          <a:xfrm>
            <a:off x="1158240" y="1630680"/>
            <a:ext cx="2571750" cy="3200400"/>
          </a:xfrm>
        </p:spPr>
        <p:txBody>
          <a:bodyPr>
            <a:noAutofit/>
          </a:bodyPr>
          <a:lstStyle/>
          <a:p>
            <a:pPr marL="51435" indent="0"/>
            <a:r>
              <a:rPr lang="en-US" sz="1425" b="1" dirty="0">
                <a:latin typeface="Consolas" panose="020B0609020204030204" pitchFamily="49" charset="0"/>
                <a:cs typeface="Consolas" panose="020B0609020204030204" pitchFamily="49" charset="0"/>
              </a:rPr>
              <a:t>long factorial(</a:t>
            </a:r>
            <a:r>
              <a:rPr lang="en-US" sz="1425" b="1" dirty="0" err="1">
                <a:latin typeface="Consolas" panose="020B0609020204030204" pitchFamily="49" charset="0"/>
                <a:cs typeface="Consolas" panose="020B0609020204030204" pitchFamily="49" charset="0"/>
              </a:rPr>
              <a:t>int</a:t>
            </a:r>
            <a:r>
              <a:rPr lang="en-US" sz="1425" b="1" dirty="0">
                <a:latin typeface="Consolas" panose="020B0609020204030204" pitchFamily="49" charset="0"/>
                <a:cs typeface="Consolas" panose="020B0609020204030204" pitchFamily="49" charset="0"/>
              </a:rPr>
              <a:t> n) </a:t>
            </a:r>
          </a:p>
          <a:p>
            <a:pPr marL="51435" indent="0"/>
            <a:r>
              <a:rPr lang="en-US" sz="1425" b="1" dirty="0">
                <a:latin typeface="Consolas" panose="020B0609020204030204" pitchFamily="49" charset="0"/>
                <a:cs typeface="Consolas" panose="020B0609020204030204" pitchFamily="49" charset="0"/>
              </a:rPr>
              <a:t>{ </a:t>
            </a:r>
          </a:p>
          <a:p>
            <a:pPr marL="51435" indent="0"/>
            <a:r>
              <a:rPr lang="en-US" sz="1425" b="1" dirty="0">
                <a:latin typeface="Consolas" panose="020B0609020204030204" pitchFamily="49" charset="0"/>
                <a:cs typeface="Consolas" panose="020B0609020204030204" pitchFamily="49" charset="0"/>
              </a:rPr>
              <a:t>  long f = 1; </a:t>
            </a:r>
          </a:p>
          <a:p>
            <a:pPr marL="51435" indent="0"/>
            <a:r>
              <a:rPr lang="en-US" sz="1425" b="1" dirty="0">
                <a:latin typeface="Consolas" panose="020B0609020204030204" pitchFamily="49" charset="0"/>
                <a:cs typeface="Consolas" panose="020B0609020204030204" pitchFamily="49" charset="0"/>
              </a:rPr>
              <a:t>  while ( n &gt; 1 ) { </a:t>
            </a:r>
            <a:r>
              <a:rPr lang="en-US" sz="1425" b="1" i="1" dirty="0">
                <a:latin typeface="Consolas" panose="020B0609020204030204" pitchFamily="49" charset="0"/>
                <a:cs typeface="Consolas" panose="020B0609020204030204" pitchFamily="49" charset="0"/>
              </a:rPr>
              <a:t> </a:t>
            </a:r>
            <a:endParaRPr lang="en-US" sz="1425" b="1" dirty="0">
              <a:latin typeface="Consolas" panose="020B0609020204030204" pitchFamily="49" charset="0"/>
              <a:cs typeface="Consolas" panose="020B0609020204030204" pitchFamily="49" charset="0"/>
            </a:endParaRPr>
          </a:p>
          <a:p>
            <a:pPr marL="51435" indent="0"/>
            <a:r>
              <a:rPr lang="en-US" sz="1425" b="1" dirty="0">
                <a:latin typeface="Consolas" panose="020B0609020204030204" pitchFamily="49" charset="0"/>
                <a:cs typeface="Consolas" panose="020B0609020204030204" pitchFamily="49" charset="0"/>
              </a:rPr>
              <a:t>    f = f * n; </a:t>
            </a:r>
          </a:p>
          <a:p>
            <a:pPr marL="51435" indent="0"/>
            <a:r>
              <a:rPr lang="en-US" sz="1425" b="1" dirty="0">
                <a:latin typeface="Consolas" panose="020B0609020204030204" pitchFamily="49" charset="0"/>
                <a:cs typeface="Consolas" panose="020B0609020204030204" pitchFamily="49" charset="0"/>
              </a:rPr>
              <a:t>    n = n – 1; </a:t>
            </a:r>
          </a:p>
          <a:p>
            <a:pPr marL="51435" indent="0"/>
            <a:r>
              <a:rPr lang="en-US" sz="1425" b="1" dirty="0">
                <a:latin typeface="Consolas" panose="020B0609020204030204" pitchFamily="49" charset="0"/>
                <a:cs typeface="Consolas" panose="020B0609020204030204" pitchFamily="49" charset="0"/>
              </a:rPr>
              <a:t>  } </a:t>
            </a:r>
          </a:p>
          <a:p>
            <a:pPr marL="51435" indent="0"/>
            <a:r>
              <a:rPr lang="en-US" sz="1425" b="1" dirty="0">
                <a:latin typeface="Consolas" panose="020B0609020204030204" pitchFamily="49" charset="0"/>
                <a:cs typeface="Consolas" panose="020B0609020204030204" pitchFamily="49" charset="0"/>
              </a:rPr>
              <a:t>  return f;</a:t>
            </a:r>
          </a:p>
          <a:p>
            <a:pPr marL="51435" indent="0"/>
            <a:r>
              <a:rPr lang="en-US" sz="1425" b="1" dirty="0">
                <a:latin typeface="Consolas" panose="020B0609020204030204" pitchFamily="49" charset="0"/>
                <a:cs typeface="Consolas" panose="020B0609020204030204" pitchFamily="49" charset="0"/>
              </a:rPr>
              <a:t>}</a:t>
            </a:r>
          </a:p>
        </p:txBody>
      </p:sp>
      <p:sp>
        <p:nvSpPr>
          <p:cNvPr id="5" name="Text Placeholder 4"/>
          <p:cNvSpPr>
            <a:spLocks noGrp="1"/>
          </p:cNvSpPr>
          <p:nvPr>
            <p:ph type="body" sz="quarter" idx="3"/>
            <p:custDataLst>
              <p:tags r:id="rId4"/>
            </p:custDataLst>
          </p:nvPr>
        </p:nvSpPr>
        <p:spPr>
          <a:xfrm>
            <a:off x="5133903" y="1002030"/>
            <a:ext cx="2291788" cy="479822"/>
          </a:xfrm>
        </p:spPr>
        <p:txBody>
          <a:bodyPr/>
          <a:lstStyle/>
          <a:p>
            <a:r>
              <a:rPr lang="en-US" dirty="0" smtClean="0"/>
              <a:t>Recursive version</a:t>
            </a:r>
            <a:endParaRPr lang="en-US" dirty="0"/>
          </a:p>
        </p:txBody>
      </p:sp>
      <p:sp>
        <p:nvSpPr>
          <p:cNvPr id="6" name="Content Placeholder 5"/>
          <p:cNvSpPr>
            <a:spLocks noGrp="1"/>
          </p:cNvSpPr>
          <p:nvPr>
            <p:ph sz="quarter" idx="4"/>
            <p:custDataLst>
              <p:tags r:id="rId5"/>
            </p:custDataLst>
          </p:nvPr>
        </p:nvSpPr>
        <p:spPr>
          <a:xfrm>
            <a:off x="4453889" y="1630680"/>
            <a:ext cx="4122297" cy="3143250"/>
          </a:xfrm>
        </p:spPr>
        <p:txBody>
          <a:bodyPr>
            <a:normAutofit/>
          </a:bodyPr>
          <a:lstStyle/>
          <a:p>
            <a:pPr marL="51435" indent="0"/>
            <a:r>
              <a:rPr lang="en-US" sz="1600" b="1" dirty="0">
                <a:latin typeface="Consolas" panose="020B0609020204030204" pitchFamily="49" charset="0"/>
                <a:cs typeface="Consolas" panose="020B0609020204030204" pitchFamily="49" charset="0"/>
              </a:rPr>
              <a:t>long factorial (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(n==1) return 1;</a:t>
            </a:r>
          </a:p>
          <a:p>
            <a:pPr marL="51435" indent="0"/>
            <a:r>
              <a:rPr lang="en-US" sz="1600" b="1" dirty="0">
                <a:latin typeface="Consolas" panose="020B0609020204030204" pitchFamily="49" charset="0"/>
                <a:cs typeface="Consolas" panose="020B0609020204030204" pitchFamily="49" charset="0"/>
              </a:rPr>
              <a:t>    else return n*factorial(n–1);</a:t>
            </a:r>
          </a:p>
          <a:p>
            <a:pPr marL="51435" indent="0"/>
            <a:r>
              <a:rPr lang="en-US" sz="1600" b="1" dirty="0">
                <a:latin typeface="Consolas" panose="020B0609020204030204" pitchFamily="49" charset="0"/>
                <a:cs typeface="Consolas" panose="020B0609020204030204" pitchFamily="49" charset="0"/>
              </a:rPr>
              <a:t>}</a:t>
            </a:r>
          </a:p>
          <a:p>
            <a:endParaRPr lang="en-US" sz="1600" b="1" dirty="0">
              <a:latin typeface="Consolas" panose="020B0609020204030204" pitchFamily="49" charset="0"/>
              <a:cs typeface="Consolas" panose="020B0609020204030204" pitchFamily="49" charset="0"/>
            </a:endParaRPr>
          </a:p>
          <a:p>
            <a:pPr marL="51435" indent="0"/>
            <a:endParaRPr lang="en-US" sz="1425" b="1" dirty="0">
              <a:latin typeface="Consolas" panose="020B0609020204030204" pitchFamily="49" charset="0"/>
              <a:cs typeface="Consolas" panose="020B0609020204030204" pitchFamily="49" charset="0"/>
            </a:endParaRPr>
          </a:p>
        </p:txBody>
      </p:sp>
      <p:sp>
        <p:nvSpPr>
          <p:cNvPr id="7" name="Rectangle 6"/>
          <p:cNvSpPr/>
          <p:nvPr>
            <p:custDataLst>
              <p:tags r:id="rId6"/>
            </p:custDataLst>
          </p:nvPr>
        </p:nvSpPr>
        <p:spPr>
          <a:xfrm>
            <a:off x="2862655" y="3765887"/>
            <a:ext cx="3886200" cy="101566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sz="1500" dirty="0">
                <a:latin typeface="Calibri" pitchFamily="34" charset="0"/>
                <a:cs typeface="Courier New" pitchFamily="49" charset="0"/>
              </a:rPr>
              <a:t>NOTE: sometimes </a:t>
            </a:r>
            <a:r>
              <a:rPr lang="en-US" sz="1500" b="1" dirty="0">
                <a:latin typeface="Calibri" pitchFamily="34" charset="0"/>
                <a:cs typeface="Courier New" pitchFamily="49" charset="0"/>
              </a:rPr>
              <a:t>iterative can be much faster</a:t>
            </a:r>
            <a:r>
              <a:rPr lang="en-US" sz="1500" dirty="0">
                <a:latin typeface="Calibri" pitchFamily="34" charset="0"/>
                <a:cs typeface="Courier New" pitchFamily="49" charset="0"/>
              </a:rPr>
              <a:t> because it doesn’t have to push and pop stack frames. </a:t>
            </a:r>
            <a:r>
              <a:rPr lang="en-US" sz="1500" dirty="0" smtClean="0">
                <a:latin typeface="Calibri" pitchFamily="34" charset="0"/>
                <a:cs typeface="Courier New" pitchFamily="49" charset="0"/>
              </a:rPr>
              <a:t>Function calls </a:t>
            </a:r>
            <a:r>
              <a:rPr lang="en-US" sz="1500" dirty="0">
                <a:latin typeface="Calibri" pitchFamily="34" charset="0"/>
                <a:cs typeface="Courier New" pitchFamily="49" charset="0"/>
              </a:rPr>
              <a:t>have overhead in terms of space </a:t>
            </a:r>
            <a:r>
              <a:rPr lang="en-US" sz="1500" i="1" dirty="0">
                <a:latin typeface="Calibri" pitchFamily="34" charset="0"/>
                <a:cs typeface="Courier New" pitchFamily="49" charset="0"/>
              </a:rPr>
              <a:t>and </a:t>
            </a:r>
            <a:r>
              <a:rPr lang="en-US" sz="1500" dirty="0">
                <a:latin typeface="Calibri" pitchFamily="34" charset="0"/>
                <a:cs typeface="Courier New" pitchFamily="49" charset="0"/>
              </a:rPr>
              <a:t>time to set up and tear down.</a:t>
            </a:r>
            <a:endParaRPr lang="en-US" sz="1500" dirty="0">
              <a:latin typeface="Calibri" pitchFamily="34" charset="0"/>
            </a:endParaRPr>
          </a:p>
        </p:txBody>
      </p:sp>
    </p:spTree>
    <p:extLst>
      <p:ext uri="{BB962C8B-B14F-4D97-AF65-F5344CB8AC3E}">
        <p14:creationId xmlns:p14="http://schemas.microsoft.com/office/powerpoint/2010/main" val="2377550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Announcement: Recursive art contest!</a:t>
            </a:r>
            <a:endParaRPr lang="en-US" dirty="0"/>
          </a:p>
        </p:txBody>
      </p:sp>
      <p:sp>
        <p:nvSpPr>
          <p:cNvPr id="9" name="Content Placeholder 8"/>
          <p:cNvSpPr>
            <a:spLocks noGrp="1"/>
          </p:cNvSpPr>
          <p:nvPr>
            <p:ph sz="quarter" idx="10"/>
            <p:custDataLst>
              <p:tags r:id="rId2"/>
            </p:custDataLst>
          </p:nvPr>
        </p:nvSpPr>
        <p:spPr/>
        <p:txBody>
          <a:bodyPr/>
          <a:lstStyle/>
          <a:p>
            <a:pPr lvl="1"/>
            <a:r>
              <a:rPr lang="en-US" sz="1600" dirty="0" smtClean="0"/>
              <a:t>Go to </a:t>
            </a:r>
            <a:r>
              <a:rPr lang="en-US" sz="1600" dirty="0" smtClean="0">
                <a:hlinkClick r:id="rId5"/>
              </a:rPr>
              <a:t>http</a:t>
            </a:r>
            <a:r>
              <a:rPr lang="en-US" sz="1600" dirty="0">
                <a:hlinkClick r:id="rId5"/>
              </a:rPr>
              <a:t>://recursivedrawing.com/</a:t>
            </a:r>
            <a:r>
              <a:rPr lang="en-US" sz="1600" dirty="0"/>
              <a:t> </a:t>
            </a:r>
            <a:endParaRPr lang="en-US" sz="1600" dirty="0" smtClean="0"/>
          </a:p>
          <a:p>
            <a:pPr lvl="1"/>
            <a:r>
              <a:rPr lang="en-US" sz="1600" dirty="0" smtClean="0"/>
              <a:t>Make </a:t>
            </a:r>
            <a:r>
              <a:rPr lang="en-US" sz="1600" dirty="0"/>
              <a:t>recursive </a:t>
            </a:r>
            <a:r>
              <a:rPr lang="en-US" sz="1600" dirty="0" smtClean="0"/>
              <a:t>art</a:t>
            </a:r>
          </a:p>
          <a:p>
            <a:pPr lvl="2"/>
            <a:r>
              <a:rPr lang="en-US" sz="1600" dirty="0" smtClean="0"/>
              <a:t>Win prizes!</a:t>
            </a:r>
            <a:endParaRPr lang="en-US" sz="1600" dirty="0"/>
          </a:p>
          <a:p>
            <a:pPr lvl="1"/>
            <a:r>
              <a:rPr lang="en-US" sz="1600" dirty="0" smtClean="0"/>
              <a:t>Come to my office hours and see my Wall of Fame of past recursive art submissions!</a:t>
            </a:r>
          </a:p>
          <a:p>
            <a:pPr lvl="1"/>
            <a:r>
              <a:rPr lang="en-US" sz="1600" dirty="0" smtClean="0"/>
              <a:t>Submission </a:t>
            </a:r>
            <a:r>
              <a:rPr lang="en-US" sz="1600" dirty="0"/>
              <a:t>deadline: </a:t>
            </a:r>
            <a:endParaRPr lang="en-US" sz="1600" dirty="0" smtClean="0"/>
          </a:p>
          <a:p>
            <a:pPr lvl="2"/>
            <a:r>
              <a:rPr lang="en-US" sz="1600" dirty="0" smtClean="0"/>
              <a:t>Wednesday of Week 4 </a:t>
            </a:r>
            <a:r>
              <a:rPr lang="en-US" sz="1600" dirty="0" smtClean="0"/>
              <a:t>(October 14)</a:t>
            </a:r>
            <a:endParaRPr lang="en-US" sz="1600" dirty="0"/>
          </a:p>
          <a:p>
            <a:pPr lvl="1"/>
            <a:r>
              <a:rPr lang="en-US" sz="1600" dirty="0" smtClean="0">
                <a:solidFill>
                  <a:schemeClr val="bg2"/>
                </a:solidFill>
              </a:rPr>
              <a:t>Submission procedure:</a:t>
            </a:r>
          </a:p>
          <a:p>
            <a:pPr lvl="2"/>
            <a:r>
              <a:rPr lang="en-US" sz="1600" dirty="0" smtClean="0">
                <a:solidFill>
                  <a:schemeClr val="bg2"/>
                </a:solidFill>
              </a:rPr>
              <a:t>Email me: cbl@stanford.edu</a:t>
            </a:r>
            <a:endParaRPr lang="en-US" sz="1600" dirty="0">
              <a:solidFill>
                <a:schemeClr val="bg2"/>
              </a:solidFill>
            </a:endParaRP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28</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endParaRPr lang="en-US" dirty="0"/>
          </a:p>
        </p:txBody>
      </p:sp>
      <p:sp>
        <p:nvSpPr>
          <p:cNvPr id="3" name="Content Placeholder 2"/>
          <p:cNvSpPr>
            <a:spLocks noGrp="1"/>
          </p:cNvSpPr>
          <p:nvPr>
            <p:ph sz="quarter" idx="10"/>
            <p:custDataLst>
              <p:tags r:id="rId2"/>
            </p:custDataLst>
          </p:nvPr>
        </p:nvSpPr>
        <p:spPr/>
        <p:txBody>
          <a:bodyPr/>
          <a:lstStyle/>
          <a:p>
            <a:endParaRPr lang="en-US"/>
          </a:p>
        </p:txBody>
      </p:sp>
      <p:pic>
        <p:nvPicPr>
          <p:cNvPr id="4" name="Picture 3"/>
          <p:cNvPicPr>
            <a:picLocks noChangeAspect="1"/>
          </p:cNvPicPr>
          <p:nvPr>
            <p:custDataLst>
              <p:tags r:id="rId3"/>
            </p:custDataLst>
          </p:nvPr>
        </p:nvPicPr>
        <p:blipFill>
          <a:blip r:embed="rId5"/>
          <a:stretch>
            <a:fillRect/>
          </a:stretch>
        </p:blipFill>
        <p:spPr>
          <a:xfrm>
            <a:off x="537358" y="265502"/>
            <a:ext cx="8530697" cy="4487285"/>
          </a:xfrm>
          <a:prstGeom prst="rect">
            <a:avLst/>
          </a:prstGeom>
        </p:spPr>
      </p:pic>
    </p:spTree>
    <p:extLst>
      <p:ext uri="{BB962C8B-B14F-4D97-AF65-F5344CB8AC3E}">
        <p14:creationId xmlns:p14="http://schemas.microsoft.com/office/powerpoint/2010/main" val="1643677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custDataLst>
              <p:tags r:id="rId1"/>
            </p:custDataLst>
          </p:nvPr>
        </p:nvSpPr>
        <p:spPr/>
        <p:txBody>
          <a:bodyPr/>
          <a:lstStyle/>
          <a:p>
            <a:endParaRPr lang="en-US"/>
          </a:p>
        </p:txBody>
      </p:sp>
      <p:pic>
        <p:nvPicPr>
          <p:cNvPr id="5" name="Picture 4"/>
          <p:cNvPicPr>
            <a:picLocks noChangeAspect="1"/>
          </p:cNvPicPr>
          <p:nvPr>
            <p:custDataLst>
              <p:tags r:id="rId2"/>
            </p:custDataLst>
          </p:nvPr>
        </p:nvPicPr>
        <p:blipFill>
          <a:blip r:embed="rId5"/>
          <a:stretch>
            <a:fillRect/>
          </a:stretch>
        </p:blipFill>
        <p:spPr>
          <a:xfrm>
            <a:off x="657945" y="-680144"/>
            <a:ext cx="8289524" cy="6217143"/>
          </a:xfrm>
          <a:prstGeom prst="rect">
            <a:avLst/>
          </a:prstGeom>
        </p:spPr>
      </p:pic>
      <p:sp>
        <p:nvSpPr>
          <p:cNvPr id="2" name="Title 1"/>
          <p:cNvSpPr>
            <a:spLocks noGrp="1"/>
          </p:cNvSpPr>
          <p:nvPr>
            <p:ph type="title"/>
            <p:custDataLst>
              <p:tags r:id="rId3"/>
            </p:custDataLst>
          </p:nvPr>
        </p:nvSpPr>
        <p:spPr/>
        <p:txBody>
          <a:bodyPr/>
          <a:lstStyle/>
          <a:p>
            <a:r>
              <a:rPr lang="en-US" dirty="0" smtClean="0"/>
              <a:t>Wall of Fame</a:t>
            </a:r>
            <a:endParaRPr lang="en-US" dirty="0"/>
          </a:p>
        </p:txBody>
      </p:sp>
    </p:spTree>
    <p:extLst>
      <p:ext uri="{BB962C8B-B14F-4D97-AF65-F5344CB8AC3E}">
        <p14:creationId xmlns:p14="http://schemas.microsoft.com/office/powerpoint/2010/main" val="224916310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smtClean="0"/>
              <a:t>Classic CS problem: searching</a:t>
            </a:r>
            <a:endParaRPr lang="en-US" dirty="0"/>
          </a:p>
        </p:txBody>
      </p:sp>
      <p:sp>
        <p:nvSpPr>
          <p:cNvPr id="8" name="Text Placeholder 7"/>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80005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1742739"/>
            <a:ext cx="5503881" cy="2886411"/>
          </a:xfrm>
          <a:prstGeom prst="rect">
            <a:avLst/>
          </a:prstGeom>
        </p:spPr>
        <p:txBody>
          <a:bodyPr>
            <a:normAutofit/>
          </a:bodyPr>
          <a:lstStyle/>
          <a:p>
            <a:r>
              <a:rPr lang="en-US" dirty="0" smtClean="0"/>
              <a:t>How long does it take us to find a number we are looking for?</a:t>
            </a:r>
          </a:p>
          <a:p>
            <a:endParaRPr lang="en-US" dirty="0"/>
          </a:p>
          <a:p>
            <a:endParaRPr lang="en-US" dirty="0" smtClean="0"/>
          </a:p>
          <a:p>
            <a:endParaRPr lang="en-US" dirty="0"/>
          </a:p>
        </p:txBody>
      </p:sp>
      <p:graphicFrame>
        <p:nvGraphicFramePr>
          <p:cNvPr id="4" name="Table 3"/>
          <p:cNvGraphicFramePr>
            <a:graphicFrameLocks noGrp="1"/>
          </p:cNvGraphicFramePr>
          <p:nvPr>
            <p:custDataLst>
              <p:tags r:id="rId3"/>
            </p:custDataLst>
            <p:extLst/>
          </p:nvPr>
        </p:nvGraphicFramePr>
        <p:xfrm>
          <a:off x="2114550" y="25146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4155865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1742739"/>
            <a:ext cx="5503881" cy="2886411"/>
          </a:xfrm>
          <a:prstGeom prst="rect">
            <a:avLst/>
          </a:prstGeom>
        </p:spPr>
        <p:txBody>
          <a:bodyPr>
            <a:normAutofit/>
          </a:bodyPr>
          <a:lstStyle/>
          <a:p>
            <a:r>
              <a:rPr lang="en-US" dirty="0" smtClean="0"/>
              <a:t>How long does it take us to find a number we are looking for?</a:t>
            </a:r>
          </a:p>
          <a:p>
            <a:endParaRPr lang="en-US" dirty="0"/>
          </a:p>
          <a:p>
            <a:endParaRPr lang="en-US" dirty="0" smtClean="0"/>
          </a:p>
          <a:p>
            <a:endParaRPr lang="en-US" dirty="0"/>
          </a:p>
          <a:p>
            <a:r>
              <a:rPr lang="en-US" dirty="0" smtClean="0"/>
              <a:t>If you start at the front and proceed forward, each item you examine rules out 1 item</a:t>
            </a:r>
          </a:p>
        </p:txBody>
      </p:sp>
      <p:graphicFrame>
        <p:nvGraphicFramePr>
          <p:cNvPr id="4" name="Table 3"/>
          <p:cNvGraphicFramePr>
            <a:graphicFrameLocks noGrp="1"/>
          </p:cNvGraphicFramePr>
          <p:nvPr>
            <p:custDataLst>
              <p:tags r:id="rId3"/>
            </p:custDataLst>
            <p:extLst/>
          </p:nvPr>
        </p:nvGraphicFramePr>
        <p:xfrm>
          <a:off x="2114550" y="25146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575923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2400300"/>
            <a:ext cx="5503881" cy="2228850"/>
          </a:xfrm>
          <a:prstGeom prst="rect">
            <a:avLst/>
          </a:prstGeom>
        </p:spPr>
        <p:txBody>
          <a:bodyPr>
            <a:normAutofit/>
          </a:bodyPr>
          <a:lstStyle/>
          <a:p>
            <a:r>
              <a:rPr lang="en-US" dirty="0" smtClean="0"/>
              <a:t>If instead we </a:t>
            </a:r>
            <a:r>
              <a:rPr lang="en-US" b="1" dirty="0" smtClean="0"/>
              <a:t>jump right to the middle</a:t>
            </a:r>
            <a:r>
              <a:rPr lang="en-US" dirty="0" smtClean="0"/>
              <a:t>, one of three things can happen:</a:t>
            </a:r>
          </a:p>
          <a:p>
            <a:pPr marL="617220" lvl="1" indent="-342900">
              <a:buFont typeface="+mj-lt"/>
              <a:buAutoNum type="arabicPeriod"/>
            </a:pPr>
            <a:r>
              <a:rPr lang="en-US" dirty="0" smtClean="0"/>
              <a:t>The middle one happens to be the number we were looking for, yay!</a:t>
            </a:r>
          </a:p>
          <a:p>
            <a:pPr marL="617220" lvl="1" indent="-342900">
              <a:buFont typeface="+mj-lt"/>
              <a:buAutoNum type="arabicPeriod"/>
            </a:pPr>
            <a:r>
              <a:rPr lang="en-US" dirty="0" smtClean="0"/>
              <a:t>We realize we went too far</a:t>
            </a:r>
          </a:p>
          <a:p>
            <a:pPr marL="617220" lvl="1" indent="-342900">
              <a:buFont typeface="+mj-lt"/>
              <a:buAutoNum type="arabicPeriod"/>
            </a:pPr>
            <a:r>
              <a:rPr lang="en-US" dirty="0" smtClean="0"/>
              <a:t>We realize we didn’t go far enough</a:t>
            </a:r>
          </a:p>
        </p:txBody>
      </p:sp>
      <p:graphicFrame>
        <p:nvGraphicFramePr>
          <p:cNvPr id="4" name="Table 3"/>
          <p:cNvGraphicFramePr>
            <a:graphicFrameLocks noGrp="1"/>
          </p:cNvGraphicFramePr>
          <p:nvPr>
            <p:custDataLst>
              <p:tags r:id="rId3"/>
            </p:custDataLst>
            <p:extLst/>
          </p:nvPr>
        </p:nvGraphicFramePr>
        <p:xfrm>
          <a:off x="2171700" y="1735119"/>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solidFill>
                      <a:schemeClr val="accent6"/>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solidFill>
                      <a:schemeClr val="accent6"/>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1995394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2400300"/>
            <a:ext cx="5503881" cy="2343150"/>
          </a:xfrm>
          <a:prstGeom prst="rect">
            <a:avLst/>
          </a:prstGeom>
        </p:spPr>
        <p:txBody>
          <a:bodyPr>
            <a:normAutofit lnSpcReduction="10000"/>
          </a:bodyPr>
          <a:lstStyle/>
          <a:p>
            <a:r>
              <a:rPr lang="en-US" dirty="0" smtClean="0"/>
              <a:t>If instead we </a:t>
            </a:r>
            <a:r>
              <a:rPr lang="en-US" b="1" dirty="0" smtClean="0"/>
              <a:t>jump right to the middle</a:t>
            </a:r>
            <a:r>
              <a:rPr lang="en-US" dirty="0" smtClean="0"/>
              <a:t>, one of three things can happen:</a:t>
            </a:r>
          </a:p>
          <a:p>
            <a:pPr marL="617220" lvl="1" indent="-342900">
              <a:buFont typeface="+mj-lt"/>
              <a:buAutoNum type="arabicPeriod"/>
            </a:pPr>
            <a:r>
              <a:rPr lang="en-US" dirty="0" smtClean="0">
                <a:solidFill>
                  <a:schemeClr val="tx1"/>
                </a:solidFill>
              </a:rPr>
              <a:t>The middle one happens to be the number we were looking for, yay!</a:t>
            </a:r>
          </a:p>
          <a:p>
            <a:pPr marL="617220" lvl="1" indent="-342900">
              <a:buFont typeface="+mj-lt"/>
              <a:buAutoNum type="arabicPeriod"/>
            </a:pPr>
            <a:r>
              <a:rPr lang="en-US" dirty="0" smtClean="0"/>
              <a:t>We realize we went too far</a:t>
            </a:r>
          </a:p>
          <a:p>
            <a:pPr marL="617220" lvl="1" indent="-342900">
              <a:buFont typeface="+mj-lt"/>
              <a:buAutoNum type="arabicPeriod"/>
            </a:pPr>
            <a:r>
              <a:rPr lang="en-US" dirty="0" smtClean="0"/>
              <a:t>We realize we didn’t go far enough</a:t>
            </a:r>
            <a:endParaRPr lang="en-US" dirty="0"/>
          </a:p>
          <a:p>
            <a:pPr marL="274320" lvl="1" indent="0">
              <a:buNone/>
            </a:pPr>
            <a:r>
              <a:rPr lang="en-US" b="1" dirty="0" smtClean="0"/>
              <a:t>Ruling out HALF the options in one step is </a:t>
            </a:r>
            <a:r>
              <a:rPr lang="en-US" b="1" u="sng" dirty="0" smtClean="0"/>
              <a:t>so much </a:t>
            </a:r>
            <a:r>
              <a:rPr lang="en-US" b="1" dirty="0" smtClean="0"/>
              <a:t>faster than only ruling out one!</a:t>
            </a:r>
          </a:p>
        </p:txBody>
      </p:sp>
      <p:graphicFrame>
        <p:nvGraphicFramePr>
          <p:cNvPr id="4" name="Table 3"/>
          <p:cNvGraphicFramePr>
            <a:graphicFrameLocks noGrp="1"/>
          </p:cNvGraphicFramePr>
          <p:nvPr>
            <p:custDataLst>
              <p:tags r:id="rId3"/>
            </p:custDataLst>
            <p:extLst/>
          </p:nvPr>
        </p:nvGraphicFramePr>
        <p:xfrm>
          <a:off x="2171700" y="1735119"/>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solidFill>
                      <a:schemeClr val="accent6"/>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solidFill>
                      <a:schemeClr val="accent6"/>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2637015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285750"/>
            <a:ext cx="5268558" cy="857250"/>
          </a:xfrm>
        </p:spPr>
        <p:txBody>
          <a:bodyPr>
            <a:normAutofit/>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1771650" y="2114550"/>
            <a:ext cx="5503881" cy="2286000"/>
          </a:xfrm>
          <a:prstGeom prst="rect">
            <a:avLst/>
          </a:prstGeom>
        </p:spPr>
        <p:txBody>
          <a:bodyPr>
            <a:normAutofit/>
          </a:bodyPr>
          <a:lstStyle/>
          <a:p>
            <a:r>
              <a:rPr lang="en-US" sz="1650" dirty="0"/>
              <a:t>Let’s say the answer was 3, “we didn’t go far enough”</a:t>
            </a:r>
          </a:p>
          <a:p>
            <a:r>
              <a:rPr lang="en-US" sz="1650" dirty="0"/>
              <a:t>We ruled out the entire first half, and now only have the second half to search</a:t>
            </a:r>
          </a:p>
          <a:p>
            <a:r>
              <a:rPr lang="en-US" sz="1650" dirty="0"/>
              <a:t>We could start at the front of the second half and proceed forward…</a:t>
            </a:r>
          </a:p>
        </p:txBody>
      </p:sp>
      <p:graphicFrame>
        <p:nvGraphicFramePr>
          <p:cNvPr id="4" name="Table 3"/>
          <p:cNvGraphicFramePr>
            <a:graphicFrameLocks noGrp="1"/>
          </p:cNvGraphicFramePr>
          <p:nvPr>
            <p:custDataLst>
              <p:tags r:id="rId3"/>
            </p:custDataLst>
            <p:extLst/>
          </p:nvPr>
        </p:nvGraphicFramePr>
        <p:xfrm>
          <a:off x="2114550" y="12573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mc:AlternateContent xmlns:mc="http://schemas.openxmlformats.org/markup-compatibility/2006" xmlns:p14="http://schemas.microsoft.com/office/powerpoint/2010/main">
        <mc:Choice Requires="p14">
          <p:contentPart p14:bwMode="auto" r:id="rId6">
            <p14:nvContentPartPr>
              <p14:cNvPr id="5" name="Ink 4"/>
              <p14:cNvContentPartPr/>
              <p14:nvPr>
                <p:custDataLst>
                  <p:tags r:id="rId4"/>
                </p:custDataLst>
              </p14:nvPr>
            </p14:nvContentPartPr>
            <p14:xfrm>
              <a:off x="3999600" y="1930680"/>
              <a:ext cx="473400" cy="587880"/>
            </p14:xfrm>
          </p:contentPart>
        </mc:Choice>
        <mc:Fallback xmlns="">
          <p:pic>
            <p:nvPicPr>
              <p:cNvPr id="5" name="Ink 4"/>
              <p:cNvPicPr/>
              <p:nvPr/>
            </p:nvPicPr>
            <p:blipFill>
              <a:blip r:embed="rId7"/>
              <a:stretch>
                <a:fillRect/>
              </a:stretch>
            </p:blipFill>
            <p:spPr>
              <a:xfrm>
                <a:off x="3990240" y="1921320"/>
                <a:ext cx="492120" cy="606600"/>
              </a:xfrm>
              <a:prstGeom prst="rect">
                <a:avLst/>
              </a:prstGeom>
            </p:spPr>
          </p:pic>
        </mc:Fallback>
      </mc:AlternateContent>
    </p:spTree>
    <p:extLst>
      <p:ext uri="{BB962C8B-B14F-4D97-AF65-F5344CB8AC3E}">
        <p14:creationId xmlns:p14="http://schemas.microsoft.com/office/powerpoint/2010/main" val="1614125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285750"/>
            <a:ext cx="5268558" cy="857250"/>
          </a:xfrm>
        </p:spPr>
        <p:txBody>
          <a:bodyPr>
            <a:normAutofit/>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1771650" y="2114550"/>
            <a:ext cx="5503881" cy="2343150"/>
          </a:xfrm>
          <a:prstGeom prst="rect">
            <a:avLst/>
          </a:prstGeom>
        </p:spPr>
        <p:txBody>
          <a:bodyPr>
            <a:normAutofit lnSpcReduction="10000"/>
          </a:bodyPr>
          <a:lstStyle/>
          <a:p>
            <a:r>
              <a:rPr lang="en-US" dirty="0" smtClean="0"/>
              <a:t>Let’s say the answer was 3, “we didn’t go far enough”</a:t>
            </a:r>
          </a:p>
          <a:p>
            <a:r>
              <a:rPr lang="en-US" dirty="0" smtClean="0"/>
              <a:t>We ruled out the entire first half, and now only have the second half to search</a:t>
            </a:r>
          </a:p>
          <a:p>
            <a:r>
              <a:rPr lang="en-US" dirty="0" smtClean="0"/>
              <a:t>We could start at the front of the second half and proceed forward…</a:t>
            </a:r>
            <a:r>
              <a:rPr lang="en-US" dirty="0" smtClean="0">
                <a:solidFill>
                  <a:schemeClr val="accent1"/>
                </a:solidFill>
              </a:rPr>
              <a:t>but why do that when we know we have a better way?</a:t>
            </a:r>
          </a:p>
          <a:p>
            <a:r>
              <a:rPr lang="en-US" b="1" dirty="0" smtClean="0"/>
              <a:t>Jump right to the middle </a:t>
            </a:r>
            <a:r>
              <a:rPr lang="en-US" dirty="0" smtClean="0"/>
              <a:t>of the region to search</a:t>
            </a:r>
          </a:p>
        </p:txBody>
      </p:sp>
      <p:graphicFrame>
        <p:nvGraphicFramePr>
          <p:cNvPr id="4" name="Table 3"/>
          <p:cNvGraphicFramePr>
            <a:graphicFrameLocks noGrp="1"/>
          </p:cNvGraphicFramePr>
          <p:nvPr>
            <p:custDataLst>
              <p:tags r:id="rId3"/>
            </p:custDataLst>
            <p:extLst/>
          </p:nvPr>
        </p:nvGraphicFramePr>
        <p:xfrm>
          <a:off x="2114550" y="12573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solidFill>
                      <a:schemeClr val="accent6"/>
                    </a:solidFill>
                  </a:tcPr>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solidFill>
                      <a:schemeClr val="accent6"/>
                    </a:solidFill>
                  </a:tcPr>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836729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285750"/>
            <a:ext cx="5268558" cy="857250"/>
          </a:xfrm>
        </p:spPr>
        <p:txBody>
          <a:bodyPr>
            <a:normAutofit/>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1771650" y="2114550"/>
            <a:ext cx="5503881" cy="2343150"/>
          </a:xfrm>
          <a:prstGeom prst="rect">
            <a:avLst/>
          </a:prstGeom>
        </p:spPr>
        <p:txBody>
          <a:bodyPr>
            <a:normAutofit lnSpcReduction="10000"/>
          </a:bodyPr>
          <a:lstStyle/>
          <a:p>
            <a:r>
              <a:rPr lang="en-US" dirty="0" smtClean="0"/>
              <a:t>Let’s say the answer was 3, “we didn’t go far enough”</a:t>
            </a:r>
          </a:p>
          <a:p>
            <a:r>
              <a:rPr lang="en-US" dirty="0" smtClean="0"/>
              <a:t>We ruled out the entire first half, and now only have the second half to search</a:t>
            </a:r>
          </a:p>
          <a:p>
            <a:r>
              <a:rPr lang="en-US" dirty="0" smtClean="0"/>
              <a:t>We could start at the front of the second half and proceed forward…</a:t>
            </a:r>
            <a:r>
              <a:rPr lang="en-US" dirty="0" smtClean="0">
                <a:solidFill>
                  <a:schemeClr val="accent1"/>
                </a:solidFill>
              </a:rPr>
              <a:t>but why do that when we know we have a better way?</a:t>
            </a:r>
          </a:p>
          <a:p>
            <a:r>
              <a:rPr lang="en-US" b="1" dirty="0" smtClean="0"/>
              <a:t>Jump right to the middle </a:t>
            </a:r>
            <a:r>
              <a:rPr lang="en-US" dirty="0" smtClean="0"/>
              <a:t>of the region to search</a:t>
            </a:r>
          </a:p>
        </p:txBody>
      </p:sp>
      <p:graphicFrame>
        <p:nvGraphicFramePr>
          <p:cNvPr id="4" name="Table 3"/>
          <p:cNvGraphicFramePr>
            <a:graphicFrameLocks noGrp="1"/>
          </p:cNvGraphicFramePr>
          <p:nvPr>
            <p:custDataLst>
              <p:tags r:id="rId3"/>
            </p:custDataLst>
            <p:extLst/>
          </p:nvPr>
        </p:nvGraphicFramePr>
        <p:xfrm>
          <a:off x="2114550" y="12573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solidFill>
                      <a:schemeClr val="accent6"/>
                    </a:solidFill>
                  </a:tcPr>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solidFill>
                      <a:schemeClr val="accent6"/>
                    </a:solidFill>
                  </a:tcPr>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
        <p:nvSpPr>
          <p:cNvPr id="5" name="Explosion 2 4"/>
          <p:cNvSpPr/>
          <p:nvPr>
            <p:custDataLst>
              <p:tags r:id="rId4"/>
            </p:custDataLst>
          </p:nvPr>
        </p:nvSpPr>
        <p:spPr>
          <a:xfrm>
            <a:off x="2255520" y="2286000"/>
            <a:ext cx="3782546" cy="226314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cs typeface="Consolas" panose="020B0609020204030204" pitchFamily="49" charset="0"/>
              </a:rPr>
              <a:t>RECURSION!!</a:t>
            </a:r>
          </a:p>
        </p:txBody>
      </p:sp>
    </p:spTree>
    <p:extLst>
      <p:ext uri="{BB962C8B-B14F-4D97-AF65-F5344CB8AC3E}">
        <p14:creationId xmlns:p14="http://schemas.microsoft.com/office/powerpoint/2010/main" val="3167923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Designing a recursive algorithm</a:t>
            </a:r>
            <a:endParaRPr lang="en-US" dirty="0"/>
          </a:p>
        </p:txBody>
      </p:sp>
      <p:sp>
        <p:nvSpPr>
          <p:cNvPr id="9" name="Content Placeholder 8"/>
          <p:cNvSpPr>
            <a:spLocks noGrp="1"/>
          </p:cNvSpPr>
          <p:nvPr>
            <p:ph sz="quarter" idx="10"/>
            <p:custDataLst>
              <p:tags r:id="rId2"/>
            </p:custDataLst>
          </p:nvPr>
        </p:nvSpPr>
        <p:spPr/>
        <p:txBody>
          <a:bodyPr/>
          <a:lstStyle/>
          <a:p>
            <a:pPr>
              <a:buFont typeface="Wingdings" panose="05000000000000000000" pitchFamily="2" charset="2"/>
              <a:buChar char="§"/>
            </a:pPr>
            <a:r>
              <a:rPr lang="en-US" dirty="0" smtClean="0"/>
              <a:t>Recursion </a:t>
            </a:r>
            <a:r>
              <a:rPr lang="en-US" dirty="0"/>
              <a:t>is a way of taking a big problem and repeatedly breaking it into smaller and smaller pieces until it is so small that it can be so easily solved that it almost doesn't even need solving.</a:t>
            </a:r>
          </a:p>
          <a:p>
            <a:pPr>
              <a:buFont typeface="Wingdings" panose="05000000000000000000" pitchFamily="2" charset="2"/>
              <a:buChar char="§"/>
            </a:pPr>
            <a:r>
              <a:rPr lang="en-US" dirty="0"/>
              <a:t>There are two parts of a recursive algorithm:</a:t>
            </a:r>
          </a:p>
          <a:p>
            <a:pPr lvl="2"/>
            <a:r>
              <a:rPr lang="en-US" dirty="0">
                <a:solidFill>
                  <a:schemeClr val="bg2"/>
                </a:solidFill>
              </a:rPr>
              <a:t>base case:</a:t>
            </a:r>
            <a:r>
              <a:rPr lang="en-US" dirty="0"/>
              <a:t> where we identify that the problem is so small that we trivially solve it and return that </a:t>
            </a:r>
            <a:r>
              <a:rPr lang="en-US" dirty="0" smtClean="0"/>
              <a:t>result</a:t>
            </a:r>
            <a:endParaRPr lang="en-US" dirty="0"/>
          </a:p>
          <a:p>
            <a:pPr lvl="2"/>
            <a:r>
              <a:rPr lang="en-US" dirty="0">
                <a:solidFill>
                  <a:schemeClr val="bg2"/>
                </a:solidFill>
              </a:rPr>
              <a:t>recursive case:</a:t>
            </a:r>
            <a:r>
              <a:rPr lang="en-US" dirty="0"/>
              <a:t> where we see that the problem is still a bit too big for our taste, so we chop it into smaller bits and call </a:t>
            </a:r>
            <a:r>
              <a:rPr lang="en-US" i="1" dirty="0" smtClean="0"/>
              <a:t>our self</a:t>
            </a:r>
            <a:r>
              <a:rPr lang="en-US" dirty="0"/>
              <a:t> (the function we are in now) on the smaller bits to find out the answer to the problem we </a:t>
            </a:r>
            <a:r>
              <a:rPr lang="en-US" dirty="0" smtClean="0"/>
              <a:t>face</a:t>
            </a:r>
            <a:endParaRPr lang="en-US" dirty="0"/>
          </a:p>
          <a:p>
            <a:pPr>
              <a:buFont typeface="Wingdings" panose="05000000000000000000" pitchFamily="2" charset="2"/>
              <a:buChar char="§"/>
            </a:pPr>
            <a:endParaRPr lang="en-US" dirty="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39</a:t>
            </a:fld>
            <a:endParaRPr lang="en-US"/>
          </a:p>
        </p:txBody>
      </p:sp>
    </p:spTree>
    <p:extLst>
      <p:ext uri="{BB962C8B-B14F-4D97-AF65-F5344CB8AC3E}">
        <p14:creationId xmlns:p14="http://schemas.microsoft.com/office/powerpoint/2010/main" val="167705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514350"/>
            <a:ext cx="5268558" cy="857250"/>
          </a:xfrm>
        </p:spPr>
        <p:txBody>
          <a:bodyPr>
            <a:noAutofit/>
          </a:bodyPr>
          <a:lstStyle/>
          <a:p>
            <a:r>
              <a:rPr lang="en-US" sz="2100" dirty="0"/>
              <a:t>To write a recursive function, we need base case(s) and recursive call(s)</a:t>
            </a:r>
          </a:p>
        </p:txBody>
      </p:sp>
      <p:sp>
        <p:nvSpPr>
          <p:cNvPr id="3" name="Content Placeholder 2"/>
          <p:cNvSpPr>
            <a:spLocks noGrp="1"/>
          </p:cNvSpPr>
          <p:nvPr>
            <p:ph idx="4294967295"/>
            <p:custDataLst>
              <p:tags r:id="rId2"/>
            </p:custDataLst>
          </p:nvPr>
        </p:nvSpPr>
        <p:spPr>
          <a:xfrm>
            <a:off x="1828800" y="1543050"/>
            <a:ext cx="5486400" cy="2971800"/>
          </a:xfrm>
          <a:prstGeom prst="rect">
            <a:avLst/>
          </a:prstGeom>
        </p:spPr>
        <p:txBody>
          <a:bodyPr>
            <a:normAutofit fontScale="92500"/>
          </a:bodyPr>
          <a:lstStyle/>
          <a:p>
            <a:r>
              <a:rPr lang="en-US" b="1" dirty="0" smtClean="0"/>
              <a:t>What would be a good </a:t>
            </a:r>
            <a:r>
              <a:rPr lang="en-US" b="1" u="sng" dirty="0" smtClean="0">
                <a:solidFill>
                  <a:schemeClr val="accent1"/>
                </a:solidFill>
              </a:rPr>
              <a:t>base case </a:t>
            </a:r>
            <a:r>
              <a:rPr lang="en-US" b="1" dirty="0" smtClean="0"/>
              <a:t>for our Binary Search function?</a:t>
            </a:r>
          </a:p>
          <a:p>
            <a:pPr marL="394335">
              <a:buFont typeface="+mj-lt"/>
              <a:buAutoNum type="alphaUcPeriod"/>
            </a:pPr>
            <a:r>
              <a:rPr lang="en-US" dirty="0" smtClean="0"/>
              <a:t>Only three items remain: save yourself an unnecessary function call that would trivially divide them into halves of size 1, and just check all three.</a:t>
            </a:r>
          </a:p>
          <a:p>
            <a:pPr marL="394335">
              <a:buFont typeface="+mj-lt"/>
              <a:buAutoNum type="alphaUcPeriod"/>
            </a:pPr>
            <a:r>
              <a:rPr lang="en-US" dirty="0" smtClean="0"/>
              <a:t>Only two items remain: can’t divide into two halves with a middle, so just check the two.</a:t>
            </a:r>
          </a:p>
          <a:p>
            <a:pPr marL="394335">
              <a:buFont typeface="+mj-lt"/>
              <a:buAutoNum type="alphaUcPeriod"/>
            </a:pPr>
            <a:r>
              <a:rPr lang="en-US" dirty="0" smtClean="0"/>
              <a:t>Only one item remains: just check it.</a:t>
            </a:r>
          </a:p>
          <a:p>
            <a:pPr marL="394335">
              <a:buFont typeface="+mj-lt"/>
              <a:buAutoNum type="alphaUcPeriod"/>
            </a:pPr>
            <a:r>
              <a:rPr lang="en-US" dirty="0" smtClean="0"/>
              <a:t>No items remain: obviously we didn’t find it.</a:t>
            </a:r>
          </a:p>
          <a:p>
            <a:pPr marL="394335">
              <a:buFont typeface="+mj-lt"/>
              <a:buAutoNum type="alphaUcPeriod"/>
            </a:pPr>
            <a:r>
              <a:rPr lang="en-US" dirty="0"/>
              <a:t>M</a:t>
            </a:r>
            <a:r>
              <a:rPr lang="en-US" dirty="0" smtClean="0"/>
              <a:t>ore than one</a:t>
            </a:r>
          </a:p>
          <a:p>
            <a:pPr marL="394335">
              <a:buFont typeface="+mj-lt"/>
              <a:buAutoNum type="alphaUcPeriod"/>
            </a:pPr>
            <a:endParaRPr lang="en-US" dirty="0"/>
          </a:p>
        </p:txBody>
      </p:sp>
      <mc:AlternateContent xmlns:mc="http://schemas.openxmlformats.org/markup-compatibility/2006" xmlns:p14="http://schemas.microsoft.com/office/powerpoint/2010/main">
        <mc:Choice Requires="p14">
          <p:contentPart p14:bwMode="auto" r:id="rId5">
            <p14:nvContentPartPr>
              <p14:cNvPr id="4" name="Ink 3"/>
              <p14:cNvContentPartPr/>
              <p14:nvPr>
                <p:custDataLst>
                  <p:tags r:id="rId3"/>
                </p:custDataLst>
              </p14:nvPr>
            </p14:nvContentPartPr>
            <p14:xfrm>
              <a:off x="1682280" y="1839240"/>
              <a:ext cx="7068240" cy="2113200"/>
            </p14:xfrm>
          </p:contentPart>
        </mc:Choice>
        <mc:Fallback xmlns="">
          <p:pic>
            <p:nvPicPr>
              <p:cNvPr id="4" name="Ink 3"/>
              <p:cNvPicPr/>
              <p:nvPr/>
            </p:nvPicPr>
            <p:blipFill>
              <a:blip r:embed="rId6"/>
              <a:stretch>
                <a:fillRect/>
              </a:stretch>
            </p:blipFill>
            <p:spPr>
              <a:xfrm>
                <a:off x="1675440" y="1833480"/>
                <a:ext cx="7081920" cy="2126520"/>
              </a:xfrm>
              <a:prstGeom prst="rect">
                <a:avLst/>
              </a:prstGeom>
            </p:spPr>
          </p:pic>
        </mc:Fallback>
      </mc:AlternateContent>
    </p:spTree>
    <p:extLst>
      <p:ext uri="{BB962C8B-B14F-4D97-AF65-F5344CB8AC3E}">
        <p14:creationId xmlns:p14="http://schemas.microsoft.com/office/powerpoint/2010/main" val="1724599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76300" y="57150"/>
            <a:ext cx="6049608" cy="537210"/>
          </a:xfrm>
        </p:spPr>
        <p:txBody>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3120390" y="419100"/>
            <a:ext cx="5829300" cy="3657600"/>
          </a:xfrm>
          <a:prstGeom prst="rect">
            <a:avLst/>
          </a:prstGeom>
        </p:spPr>
        <p:txBody>
          <a:bodyPr>
            <a:normAutofit/>
          </a:bodyPr>
          <a:lstStyle/>
          <a:p>
            <a:pPr marL="51435" indent="0"/>
            <a:r>
              <a:rPr lang="en-US" sz="1350" b="1" dirty="0" err="1">
                <a:latin typeface="Consolas" panose="020B0609020204030204" pitchFamily="49" charset="0"/>
                <a:cs typeface="Consolas" panose="020B0609020204030204" pitchFamily="49" charset="0"/>
              </a:rPr>
              <a:t>bool</a:t>
            </a:r>
            <a:r>
              <a:rPr lang="en-US" sz="1350" b="1" dirty="0">
                <a:latin typeface="Consolas" panose="020B0609020204030204" pitchFamily="49" charset="0"/>
                <a:cs typeface="Consolas" panose="020B0609020204030204" pitchFamily="49" charset="0"/>
              </a:rPr>
              <a:t> </a:t>
            </a:r>
            <a:r>
              <a:rPr lang="en-US" sz="1350" b="1" dirty="0" err="1">
                <a:latin typeface="Consolas" panose="020B0609020204030204" pitchFamily="49" charset="0"/>
                <a:cs typeface="Consolas" panose="020B0609020204030204" pitchFamily="49" charset="0"/>
              </a:rPr>
              <a:t>binarySearch</a:t>
            </a:r>
            <a:r>
              <a:rPr lang="en-US" sz="1350" b="1" dirty="0">
                <a:latin typeface="Consolas" panose="020B0609020204030204" pitchFamily="49" charset="0"/>
                <a:cs typeface="Consolas" panose="020B0609020204030204" pitchFamily="49" charset="0"/>
              </a:rPr>
              <a:t>(Vector&lt;</a:t>
            </a:r>
            <a:r>
              <a:rPr lang="en-US" sz="1350" b="1" dirty="0" err="1">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&gt;&amp; </a:t>
            </a:r>
            <a:r>
              <a:rPr lang="en-US" sz="1350" b="1" dirty="0">
                <a:latin typeface="Consolas" panose="020B0609020204030204" pitchFamily="49" charset="0"/>
                <a:cs typeface="Consolas" panose="020B0609020204030204" pitchFamily="49" charset="0"/>
              </a:rPr>
              <a:t>data,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key){</a:t>
            </a:r>
          </a:p>
          <a:p>
            <a:pPr marL="51435" indent="0"/>
            <a:r>
              <a:rPr lang="en-US" sz="1350" b="1" dirty="0">
                <a:latin typeface="Consolas" panose="020B0609020204030204" pitchFamily="49" charset="0"/>
                <a:cs typeface="Consolas" panose="020B0609020204030204" pitchFamily="49" charset="0"/>
              </a:rPr>
              <a:t>  return </a:t>
            </a:r>
            <a:r>
              <a:rPr lang="en-US" sz="1350" b="1" dirty="0" err="1">
                <a:latin typeface="Consolas" panose="020B0609020204030204" pitchFamily="49" charset="0"/>
                <a:cs typeface="Consolas" panose="020B0609020204030204" pitchFamily="49" charset="0"/>
              </a:rPr>
              <a:t>binarySearch</a:t>
            </a:r>
            <a:r>
              <a:rPr lang="en-US" sz="1350" b="1" dirty="0">
                <a:latin typeface="Consolas" panose="020B0609020204030204" pitchFamily="49" charset="0"/>
                <a:cs typeface="Consolas" panose="020B0609020204030204" pitchFamily="49" charset="0"/>
              </a:rPr>
              <a:t>(data, key, 0, </a:t>
            </a:r>
            <a:r>
              <a:rPr lang="en-US" sz="1350" b="1" dirty="0" err="1">
                <a:latin typeface="Consolas" panose="020B0609020204030204" pitchFamily="49" charset="0"/>
                <a:cs typeface="Consolas" panose="020B0609020204030204" pitchFamily="49" charset="0"/>
              </a:rPr>
              <a:t>data.size</a:t>
            </a:r>
            <a:r>
              <a:rPr lang="en-US" sz="1350" b="1" dirty="0">
                <a:latin typeface="Consolas" panose="020B0609020204030204" pitchFamily="49" charset="0"/>
                <a:cs typeface="Consolas" panose="020B0609020204030204" pitchFamily="49" charset="0"/>
              </a:rPr>
              <a:t>()-1);</a:t>
            </a:r>
          </a:p>
          <a:p>
            <a:pPr marL="51435" indent="0"/>
            <a:r>
              <a:rPr lang="en-US" sz="1350" b="1" dirty="0">
                <a:latin typeface="Consolas" panose="020B0609020204030204" pitchFamily="49" charset="0"/>
                <a:cs typeface="Consolas" panose="020B0609020204030204" pitchFamily="49" charset="0"/>
              </a:rPr>
              <a:t>}</a:t>
            </a:r>
          </a:p>
          <a:p>
            <a:pPr marL="51435" indent="0"/>
            <a:endParaRPr lang="en-US" sz="1350" b="1" dirty="0">
              <a:latin typeface="Consolas" panose="020B0609020204030204" pitchFamily="49" charset="0"/>
              <a:cs typeface="Consolas" panose="020B0609020204030204" pitchFamily="49" charset="0"/>
            </a:endParaRPr>
          </a:p>
          <a:p>
            <a:pPr marL="51435" indent="0"/>
            <a:r>
              <a:rPr lang="en-US" sz="1350" b="1" dirty="0" err="1">
                <a:latin typeface="Consolas" panose="020B0609020204030204" pitchFamily="49" charset="0"/>
                <a:cs typeface="Consolas" panose="020B0609020204030204" pitchFamily="49" charset="0"/>
              </a:rPr>
              <a:t>bool</a:t>
            </a:r>
            <a:r>
              <a:rPr lang="en-US" sz="1350" b="1" dirty="0">
                <a:latin typeface="Consolas" panose="020B0609020204030204" pitchFamily="49" charset="0"/>
                <a:cs typeface="Consolas" panose="020B0609020204030204" pitchFamily="49" charset="0"/>
              </a:rPr>
              <a:t> </a:t>
            </a:r>
            <a:r>
              <a:rPr lang="en-US" sz="1350" b="1" dirty="0" err="1">
                <a:latin typeface="Consolas" panose="020B0609020204030204" pitchFamily="49" charset="0"/>
                <a:cs typeface="Consolas" panose="020B0609020204030204" pitchFamily="49" charset="0"/>
              </a:rPr>
              <a:t>binarySearch</a:t>
            </a:r>
            <a:r>
              <a:rPr lang="en-US" sz="1350" b="1" dirty="0">
                <a:latin typeface="Consolas" panose="020B0609020204030204" pitchFamily="49" charset="0"/>
                <a:cs typeface="Consolas" panose="020B0609020204030204" pitchFamily="49" charset="0"/>
              </a:rPr>
              <a:t>(Vector&lt;</a:t>
            </a:r>
            <a:r>
              <a:rPr lang="en-US" sz="1350" b="1" dirty="0" err="1">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&gt;&amp; </a:t>
            </a:r>
            <a:r>
              <a:rPr lang="en-US" sz="1350" b="1" dirty="0">
                <a:latin typeface="Consolas" panose="020B0609020204030204" pitchFamily="49" charset="0"/>
                <a:cs typeface="Consolas" panose="020B0609020204030204" pitchFamily="49" charset="0"/>
              </a:rPr>
              <a:t>data,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key, </a:t>
            </a:r>
          </a:p>
          <a:p>
            <a:pPr marL="51435" indent="0"/>
            <a:r>
              <a:rPr lang="en-US" sz="1350" b="1" dirty="0">
                <a:latin typeface="Consolas" panose="020B0609020204030204" pitchFamily="49" charset="0"/>
                <a:cs typeface="Consolas" panose="020B0609020204030204" pitchFamily="49" charset="0"/>
              </a:rPr>
              <a:t>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start,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end){</a:t>
            </a:r>
          </a:p>
          <a:p>
            <a:pPr marL="308610" indent="-257175">
              <a:buAutoNum type="alphaUcParenBoth"/>
            </a:pPr>
            <a:endParaRPr lang="en-US" sz="1500" b="1" dirty="0">
              <a:solidFill>
                <a:schemeClr val="accent1"/>
              </a:solidFill>
              <a:latin typeface="Consolas" panose="020B0609020204030204" pitchFamily="49" charset="0"/>
              <a:cs typeface="Consolas" panose="020B0609020204030204" pitchFamily="49" charset="0"/>
            </a:endParaRP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to be continued…</a:t>
            </a:r>
          </a:p>
          <a:p>
            <a:pPr marL="51435" indent="0"/>
            <a:r>
              <a:rPr lang="en-US" sz="1350" b="1" dirty="0">
                <a:latin typeface="Consolas" panose="020B0609020204030204" pitchFamily="49" charset="0"/>
                <a:cs typeface="Consolas" panose="020B0609020204030204" pitchFamily="49" charset="0"/>
              </a:rPr>
              <a:t>}</a:t>
            </a:r>
          </a:p>
        </p:txBody>
      </p:sp>
      <mc:AlternateContent xmlns:mc="http://schemas.openxmlformats.org/markup-compatibility/2006" xmlns:p14="http://schemas.microsoft.com/office/powerpoint/2010/main">
        <mc:Choice Requires="p14">
          <p:contentPart p14:bwMode="auto" r:id="rId8">
            <p14:nvContentPartPr>
              <p14:cNvPr id="9" name="Ink 8"/>
              <p14:cNvContentPartPr/>
              <p14:nvPr>
                <p:custDataLst>
                  <p:tags r:id="rId3"/>
                </p:custDataLst>
              </p14:nvPr>
            </p14:nvContentPartPr>
            <p14:xfrm>
              <a:off x="764280" y="822586"/>
              <a:ext cx="1705680" cy="1543680"/>
            </p14:xfrm>
          </p:contentPart>
        </mc:Choice>
        <mc:Fallback xmlns="">
          <p:pic>
            <p:nvPicPr>
              <p:cNvPr id="9" name="Ink 8"/>
              <p:cNvPicPr/>
              <p:nvPr/>
            </p:nvPicPr>
            <p:blipFill>
              <a:blip r:embed="rId9"/>
              <a:stretch>
                <a:fillRect/>
              </a:stretch>
            </p:blipFill>
            <p:spPr>
              <a:xfrm>
                <a:off x="757800" y="816466"/>
                <a:ext cx="1716840" cy="1555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 name="Ink 20"/>
              <p14:cNvContentPartPr/>
              <p14:nvPr>
                <p:custDataLst>
                  <p:tags r:id="rId4"/>
                </p:custDataLst>
              </p14:nvPr>
            </p14:nvContentPartPr>
            <p14:xfrm>
              <a:off x="2943360" y="374026"/>
              <a:ext cx="412560" cy="918000"/>
            </p14:xfrm>
          </p:contentPart>
        </mc:Choice>
        <mc:Fallback xmlns="">
          <p:pic>
            <p:nvPicPr>
              <p:cNvPr id="21" name="Ink 20"/>
              <p:cNvPicPr/>
              <p:nvPr/>
            </p:nvPicPr>
            <p:blipFill>
              <a:blip r:embed="rId11"/>
              <a:stretch>
                <a:fillRect/>
              </a:stretch>
            </p:blipFill>
            <p:spPr>
              <a:xfrm>
                <a:off x="2936520" y="368626"/>
                <a:ext cx="423720" cy="930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8" name="Ink 37"/>
              <p14:cNvContentPartPr/>
              <p14:nvPr>
                <p:custDataLst>
                  <p:tags r:id="rId5"/>
                </p:custDataLst>
              </p14:nvPr>
            </p14:nvContentPartPr>
            <p14:xfrm>
              <a:off x="7114320" y="1212466"/>
              <a:ext cx="1997280" cy="2435040"/>
            </p14:xfrm>
          </p:contentPart>
        </mc:Choice>
        <mc:Fallback xmlns="">
          <p:pic>
            <p:nvPicPr>
              <p:cNvPr id="38" name="Ink 37"/>
              <p:cNvPicPr/>
              <p:nvPr/>
            </p:nvPicPr>
            <p:blipFill>
              <a:blip r:embed="rId13"/>
              <a:stretch>
                <a:fillRect/>
              </a:stretch>
            </p:blipFill>
            <p:spPr>
              <a:xfrm>
                <a:off x="7107480" y="1205986"/>
                <a:ext cx="2011320" cy="2446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p14:cNvContentPartPr/>
              <p14:nvPr>
                <p:custDataLst>
                  <p:tags r:id="rId6"/>
                </p:custDataLst>
              </p14:nvPr>
            </p14:nvContentPartPr>
            <p14:xfrm>
              <a:off x="6617880" y="1392466"/>
              <a:ext cx="960840" cy="1063080"/>
            </p14:xfrm>
          </p:contentPart>
        </mc:Choice>
        <mc:Fallback xmlns="">
          <p:pic>
            <p:nvPicPr>
              <p:cNvPr id="43" name="Ink 42"/>
              <p:cNvPicPr/>
              <p:nvPr/>
            </p:nvPicPr>
            <p:blipFill>
              <a:blip r:embed="rId15"/>
              <a:stretch>
                <a:fillRect/>
              </a:stretch>
            </p:blipFill>
            <p:spPr>
              <a:xfrm>
                <a:off x="6615360" y="1387066"/>
                <a:ext cx="969480" cy="1073520"/>
              </a:xfrm>
              <a:prstGeom prst="rect">
                <a:avLst/>
              </a:prstGeom>
            </p:spPr>
          </p:pic>
        </mc:Fallback>
      </mc:AlternateContent>
    </p:spTree>
    <p:extLst>
      <p:ext uri="{BB962C8B-B14F-4D97-AF65-F5344CB8AC3E}">
        <p14:creationId xmlns:p14="http://schemas.microsoft.com/office/powerpoint/2010/main" val="1559571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4735</TotalTime>
  <Words>2450</Words>
  <Application>Microsoft Office PowerPoint</Application>
  <PresentationFormat>On-screen Show (16:9)</PresentationFormat>
  <Paragraphs>642</Paragraphs>
  <Slides>41</Slides>
  <Notes>11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41</vt:i4>
      </vt:variant>
    </vt:vector>
  </HeadingPairs>
  <TitlesOfParts>
    <vt:vector size="52" baseType="lpstr">
      <vt:lpstr>MS PGothic</vt:lpstr>
      <vt:lpstr>MS PGothic</vt:lpstr>
      <vt:lpstr>Arial</vt:lpstr>
      <vt:lpstr>Calibri</vt:lpstr>
      <vt:lpstr>Consolas</vt:lpstr>
      <vt:lpstr>Courier New</vt:lpstr>
      <vt:lpstr>Source Sans Pro</vt:lpstr>
      <vt:lpstr>Source Sans Pro Semibold</vt:lpstr>
      <vt:lpstr>Wingdings</vt:lpstr>
      <vt:lpstr>SU_Preso_16x9_v5</vt:lpstr>
      <vt:lpstr>SU_Template_TopBar</vt:lpstr>
      <vt:lpstr>Programming Abstractions</vt:lpstr>
      <vt:lpstr>Recursion!</vt:lpstr>
      <vt:lpstr>Recursion</vt:lpstr>
      <vt:lpstr>Factorial!</vt:lpstr>
      <vt:lpstr>Designing a recursive algorithm</vt:lpstr>
      <vt:lpstr>Factorial!</vt:lpstr>
      <vt:lpstr>Factorial!</vt:lpstr>
      <vt:lpstr>Factorial!</vt:lpstr>
      <vt:lpstr>Factorial!</vt:lpstr>
      <vt:lpstr>Factorial!</vt:lpstr>
      <vt:lpstr>Factorial!</vt:lpstr>
      <vt:lpstr>Digging deeper in the recursion</vt:lpstr>
      <vt:lpstr>Factorial!</vt:lpstr>
      <vt:lpstr>How does this look in memory?</vt:lpstr>
      <vt:lpstr>How does this look in memory?</vt:lpstr>
      <vt:lpstr>PowerPoint Presentation</vt:lpstr>
      <vt:lpstr>The “stack” part of memory is a stack</vt:lpstr>
      <vt:lpstr>The “stack” part of memory is a stack</vt:lpstr>
      <vt:lpstr>The “stack” part of memory is a stack</vt:lpstr>
      <vt:lpstr>The “stack” part of memory is a stack</vt:lpstr>
      <vt:lpstr>The “stack” part of memory is a stack</vt:lpstr>
      <vt:lpstr>Factorial!</vt:lpstr>
      <vt:lpstr>The “stack” part of memory is a stack</vt:lpstr>
      <vt:lpstr>The “stack” part of memory is a stack</vt:lpstr>
      <vt:lpstr>The “stack” part of memory is a stack</vt:lpstr>
      <vt:lpstr>The “stack” part of memory is a stack</vt:lpstr>
      <vt:lpstr>Factorial! </vt:lpstr>
      <vt:lpstr>Announcement: Recursive art contest!</vt:lpstr>
      <vt:lpstr>PowerPoint Presentation</vt:lpstr>
      <vt:lpstr>Wall of Fame</vt:lpstr>
      <vt:lpstr>Classic CS problem: searching</vt:lpstr>
      <vt:lpstr>Imagine storing sorted data in an array</vt:lpstr>
      <vt:lpstr>Imagine storing sorted data in an array</vt:lpstr>
      <vt:lpstr>Imagine storing sorted data in an array</vt:lpstr>
      <vt:lpstr>Imagine storing sorted data in an array</vt:lpstr>
      <vt:lpstr>Binary search</vt:lpstr>
      <vt:lpstr>Binary search</vt:lpstr>
      <vt:lpstr>Binary search</vt:lpstr>
      <vt:lpstr>Designing a recursive algorithm</vt:lpstr>
      <vt:lpstr>To write a recursive function, we need base case(s) and recursive call(s)</vt:lpstr>
      <vt:lpstr>Binary Search</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60</cp:revision>
  <dcterms:created xsi:type="dcterms:W3CDTF">2014-04-02T04:36:08Z</dcterms:created>
  <dcterms:modified xsi:type="dcterms:W3CDTF">2015-10-02T18:15:07Z</dcterms:modified>
</cp:coreProperties>
</file>