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ink/ink1.xml" ContentType="application/inkml+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ink/ink2.xml" ContentType="application/inkml+xml"/>
  <Override PartName="/ppt/ink/ink3.xml" ContentType="application/inkml+xml"/>
  <Override PartName="/ppt/ink/ink4.xml" ContentType="application/inkml+xml"/>
  <Override PartName="/ppt/ink/ink5.xml" ContentType="application/inkml+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ink/ink6.xml" ContentType="application/inkml+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ink/ink7.xml" ContentType="application/inkml+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xml" ContentType="application/vnd.openxmlformats-officedocument.presentationml.notesSlide+xml"/>
  <Override PartName="/ppt/ink/ink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23"/>
  </p:notesMasterIdLst>
  <p:handoutMasterIdLst>
    <p:handoutMasterId r:id="rId24"/>
  </p:handoutMasterIdLst>
  <p:sldIdLst>
    <p:sldId id="304" r:id="rId3"/>
    <p:sldId id="306" r:id="rId4"/>
    <p:sldId id="330" r:id="rId5"/>
    <p:sldId id="331" r:id="rId6"/>
    <p:sldId id="344" r:id="rId7"/>
    <p:sldId id="332" r:id="rId8"/>
    <p:sldId id="333" r:id="rId9"/>
    <p:sldId id="334" r:id="rId10"/>
    <p:sldId id="335" r:id="rId11"/>
    <p:sldId id="336" r:id="rId12"/>
    <p:sldId id="337" r:id="rId13"/>
    <p:sldId id="338" r:id="rId14"/>
    <p:sldId id="339" r:id="rId15"/>
    <p:sldId id="340" r:id="rId16"/>
    <p:sldId id="341" r:id="rId17"/>
    <p:sldId id="342" r:id="rId18"/>
    <p:sldId id="345" r:id="rId19"/>
    <p:sldId id="346" r:id="rId20"/>
    <p:sldId id="347" r:id="rId21"/>
    <p:sldId id="348" r:id="rId22"/>
  </p:sldIdLst>
  <p:sldSz cx="9144000" cy="5143500" type="screen16x9"/>
  <p:notesSz cx="6858000" cy="9144000"/>
  <p:custDataLst>
    <p:tags r:id="rId25"/>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4660"/>
  </p:normalViewPr>
  <p:slideViewPr>
    <p:cSldViewPr snapToGrid="0" snapToObjects="1">
      <p:cViewPr varScale="1">
        <p:scale>
          <a:sx n="105" d="100"/>
          <a:sy n="105" d="100"/>
        </p:scale>
        <p:origin x="653"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10/5/2015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10-05T18:50:04.833"/>
    </inkml:context>
    <inkml:brush xml:id="br0">
      <inkml:brushProperty name="width" value="0.05292" units="cm"/>
      <inkml:brushProperty name="height" value="0.05292" units="cm"/>
      <inkml:brushProperty name="color" value="#00B0F0"/>
    </inkml:brush>
  </inkml:definitions>
  <inkml:trace contextRef="#ctx0" brushRef="#br0">5354 5883 0,'-22'0'78,"0"0"-63,-66 0-15,43 0 16,-21 0-16,0 22 16,-1-22-16,1 0 15,-1 0-15,-21 0 16,66 0-16,-45 0 16,23 22-16,22-22 15,22 22 48,0 22-63,0 23 15,-22 21-15,-22 45 16,22 22-16,-1-45 16,23 1-16,-22-23 15,22 23-15,0-22 16,0 21-16,0-21 15,0-23-15,-22 22 16,0 45-16,22-22 16,-22-1-16,0 23 15,22-22-15,0-23 16,-22 23-16,22-45 16,0 22-16,-22 1 15,22-1-15,0-43 16,0 43-16,0-22 15,0-43-15,0 21 16,0 22-16,-23-44 16,23 22-16,0 23 15,0-45-15,0 0 16,0 22-16,-22 1 16,22-1-16,0 0 31,0 0-31,0-22 15,0 45-15,0-45 16,0 22-16,0-22 16,0 0-1,0 0 63,0 0-62,0 1-16,0-1 16,0 0-1,22-22 17,1 22-1,-23 0-31,22-22 15,0 0-15,-22 22 16,22-22 31,-22 22-31,22-22-1,22 0 220,23 0-235,-1 22 15,0-22-15,67 0 16,0 23-16,-22-23 15,-1 0-15,-21 0 16,-23 0-16,-22 0 16,1 0-16,-23 0 15,0 0-15,0 0 16,0 0-16,0 0 16,0 0-1,0 0-15,45 0 16,-45 0-16,0 0 15,22 0-15,-22 0 16,1 0-16,-1 0 16,0 0-16,0 0 15,22 22-15,45-22 16,-23 0-16,23 0 16,-23 22-16,22-22 15,23 0-15,0 0 16,-23 22-16,1-22 15,-45 0-15,0 0 16,23 0-16,-1 0 16,-44 0-16,22 0 15,-21 0-15,21 0 16,44 0-16,-66 0 16,67 0-16,-1 0 15,-21 0-15,21 22 16,-21-22-16,21 0 15,-44 0-15,23 0 16,21 0-16,-21 0 16,-23 0-1,44 0-15,-21 0 16,-23 0-16,22 22 0,-21-22 16,-1 22-1,22-22-15,23 0 16,-1 0-16,-21 0 15,21 0-15,1 0 16,-23 0-16,0 0 16,1 0-16,21 0 15,-43 0-15,-1 0 16,0 0-16,-22 0 16,0 0-1,0 0 1,1 0-1,-1 0 1,0 0 15,0 0 1,0 0-17,0 0 1,0 0 312,23 0-312,-23 0-16,22-22 15,22 22 1,-21 0-16,21 0 0,-22-22 15,23 22-15,-23 0 16,22 0-16,1 0 16,-1 0-16,45 0 15,-23 0-15,23 0 16,-1 0 0,45 0-16,-44 0 15,44 0-15,22 0 16,22 0-16,-44-22 15,-23 22-15,68-22 16,-23 22-16,22-44 16,-44 21-16,-1 1 15,1 0-15,0 0 16,0 22-16,0 0 16,-22 0-16,22 0 15,-23-22-15,-21 22 16,0 0-16,-1 0 15,1 0-15,0 0 16,-23 0-16,1 0 16,-23 0-16,0 0 15,23 0-15,-23 0 16,23 0-16,-45 0 16,44 0-16,-21 0 15,-1 0-15,-22 0 16,45 0-16,-45 0 15,45 0-15,21 0 16,1 0 0,-23 22-16,23-22 15,0 0-15,21 0 16,-65 0-16,21 0 16,23 0-16,-45 0 15,1 0-15,21 0 16,23 22-16,44-22 15,0 0-15,-45 0 16,45 0-16,-44 0 16,-1 0-16,1 0 15,-23 0-15,23 0 16,0 0-16,-23 0 16,23 0-16,44 0 15,-45 0-15,45 22 16,-44-22-16,-1 0 15,-43 0-15,43 22 16,1-22-16,0 0 16,-1 0-16,-21 0 15,22 0-15,-23 0 16,23 0-16,-1 0 16,-21 0-1,-1 0-15,-66 0 16,23 0-16,-1-22 15,-22 22-15,0 0 16,0-22-16,0 22 16,1 0-1,21-22 1,0-22 0,0 0-16,-22 21 15,45-87-15,-1 88 16,23-111-16,-45 67 15,-22-23-15,22 45 16,-44-44-16,0-1 16,0-44-16,0-21 15,0-23-15,0-89 16,0 89-16,0-66 16,0 110-16,-22 1 15,22 21-15,0 23 16,0-1-16,0-21 15,0-23-15,0 0 16,0 23-16,0-45 16,0 22-16,0 22 15,0 23-15,0-1 16,0 45-16,0 0 16,0-22-16,-44-1 15,22 1-15,-22 22 16,21-23-16,1 1 15,-22 0-15,22 21 16,-22 1 0,44 0-16,-22 44 15,-23 0 63,-65 0-62,-45 0-16,-66 0 16,-67 0-16,-44 44 15,-44-44-15,22 22 16,-67-22-16,-21 0 16,-23 45-16,133-23 15,-44-22-15,44 22 16,-22-22-16,45 44 15,21-44-15,-22 22 16,23-22-16,65 22 16,23 45-16,22-67 15,-22 0-15,22 0 16,0 0 0,22 0-16,-44 0 15,22 0-15,-111 0 16,-21 0-16,65 0 15,-65 0-15,65 0 16,-88 0-16,0 0 16,111 0-16,-111 0 15,67 0-15,21 0 16,45 0-16,-22 0 16,44 22-16,-22-22 15,66 0-15,0 0 16,23 0-16,-1 0 15,1 0-15,-23 22 16,66-22-16,-21 22 16,-1 0-16,1-22 15,-1 22-15,23-22 16,-45 22-16,-21-22 16,-1 0-16,0 22 15,-22-22-15,23 0 16,-68 23-16,23-23 15,22 0-15,-66 0 16,66 44 0,0-22-16,1 0 0,-1-22 15,44 22 1,-22-22-16,23 22 0,-1 0 16,45-22-1,-1 0-15,45 0 47</inkml:trace>
  <inkml:trace contextRef="#ctx0" brushRef="#br0" timeOffset="1249.2585">15997 5573 0,'0'-22'0,"-133"111"78,-155 43-78,-21 23 16,21 0-16,-66-67 16,22 23-16,-199 44 15,89-45-15,65-21 16,-65-1-16,-1 23 15,89-23-15,-22 1 16,44-23-16,-44 23 16,0-1-16,111 1 15,65-1-15,-43 1 16,22-1-16,-23-22 16,67 23-16,-22-23 15,0 23-15,0-1 16,0 23-16,0-23 15,0-21 1,44-1-16,-22 0 16,22 1-16,-44-1 15,44-22-15,0 45 16,-22-1-16,22-44 16,0 1-16,0 21 15,-22-22-15,111-22 16,-45 23-16,23-1 15,21-22-15,-21 0 16,-1 22-16,23-22 16,-22 0-16,43 23 15,-21-23-15,44-22 16,-22 22-16,21-22 16,1 0-16,0 0 15,0 22-15,0-22 16,0 22-16,0 0 15,0-22 1,22-44 93</inkml:trace>
  <inkml:trace contextRef="#ctx0" brushRef="#br0" timeOffset="2453.6728">4403 5507 0,'22'0'32,"0"0"-17,22 0-15,111 111 16,111 43-16,-23 1 16,155 0-16,67 22 15,133 0-15,21 22 16,111-22-16,89-44 15,-155 21-15,-23-65 16,67-1-16,22 89 16,-199-66-16,-22-23 15,0 23-15,-66-1 16,-45 23 0,-22 0-16,-66-45 15,-155-43-15,110 21 16,1 0-16,21-44 15,-21 45-15,44-23 16,-45 22-16,-66 1 16,89-23-16,22 22 15,-45 23-15,-44-23 16,-22-22-16,1 23 16,-46-45-16,1 0 15,-66 0-15,-45 0 16,45-22-16,-23 44 15,22-22-15,1 23 16,-1 21-16,23 0 16,0 23-16,-1-45 15,-21 22-15,-23-43 16,-21 21-16,21-22 16,22 22-16,-21 0 15,-23-44-15,0 0 16,1 45-16,-1-23 15,-22-22-15</inkml:trace>
  <inkml:trace contextRef="#ctx0" brushRef="#br0" timeOffset="18642.0701">4314 10859 0,'23'67'140,"-1"-45"-140,-22 0 16,0 0-16,22 0 31,0-22 63,0 0-79,22 0-15,1-44 0,-1 0 16,-22-1 0,22 1-16,-22 44 15,0 0-15,-22-22 16,23 0 0,-1 22-1,0 0-15,0-22 16,0 0-1,-22 0 17</inkml:trace>
  <inkml:trace contextRef="#ctx0" brushRef="#br0" timeOffset="19713.6394">4204 10063 0,'0'22'156,"0"0"-156,0 0 16,0 0-16,0 1 16,0-1-1,44 0 63,0 0-62,1-22-16,-23 0 16,0 0-16,0 0 15,0 0 1,22 0-1,1 0 1,-23 0 0,22 0-1,-22 0-15,22 0 16,-22 0 0,1-22-1,43-22-15,0 44 16,-44-45-16,45 1 15,-23 22-15,-22 0 16,0 22 15</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08-20T05:37:36.302"/>
    </inkml:context>
    <inkml:brush xml:id="br0">
      <inkml:brushProperty name="width" value="0.05833" units="cm"/>
      <inkml:brushProperty name="height" value="0.05833" units="cm"/>
      <inkml:brushProperty name="color" value="#3165BB"/>
      <inkml:brushProperty name="fitToCurve" value="1"/>
    </inkml:brush>
  </inkml:definitions>
  <inkml:traceGroup>
    <inkml:annotationXML>
      <emma:emma xmlns:emma="http://www.w3.org/2003/04/emma" version="1.0">
        <emma:interpretation id="{3AFDCDF0-9925-4F8E-9778-75778D0F5E86}" emma:medium="tactile" emma:mode="ink">
          <msink:context xmlns:msink="http://schemas.microsoft.com/ink/2010/main" type="writingRegion" rotatedBoundingBox="1401,3500 6429,2096 7301,5220 2274,6624"/>
        </emma:interpretation>
      </emma:emma>
    </inkml:annotationXML>
    <inkml:traceGroup>
      <inkml:annotationXML>
        <emma:emma xmlns:emma="http://www.w3.org/2003/04/emma" version="1.0">
          <emma:interpretation id="{AAD97435-7E9B-41C6-AB70-3CBF432BF4AB}" emma:medium="tactile" emma:mode="ink">
            <msink:context xmlns:msink="http://schemas.microsoft.com/ink/2010/main" type="paragraph" rotatedBoundingBox="2508,3128 6426,2266 6667,3364 2749,4226" alignmentLevel="2"/>
          </emma:interpretation>
        </emma:emma>
      </inkml:annotationXML>
      <inkml:traceGroup>
        <inkml:annotationXML>
          <emma:emma xmlns:emma="http://www.w3.org/2003/04/emma" version="1.0">
            <emma:interpretation id="{27B91F43-889B-4190-BB21-02AF926D03E5}" emma:medium="tactile" emma:mode="ink">
              <msink:context xmlns:msink="http://schemas.microsoft.com/ink/2010/main" type="line" rotatedBoundingBox="2508,3128 6426,2266 6667,3364 2749,4226"/>
            </emma:interpretation>
          </emma:emma>
        </inkml:annotationXML>
        <inkml:traceGroup>
          <inkml:annotationXML>
            <emma:emma xmlns:emma="http://www.w3.org/2003/04/emma" version="1.0">
              <emma:interpretation id="{FC1C64B8-2A38-4A31-8AA0-41532074910B}" emma:medium="tactile" emma:mode="ink">
                <msink:context xmlns:msink="http://schemas.microsoft.com/ink/2010/main" type="inkWord" rotatedBoundingBox="2508,3128 6426,2266 6667,3364 2749,4226"/>
              </emma:interpretation>
              <emma:one-of disjunction-type="recognition" id="oneOf0">
                <emma:interpretation id="interp0" emma:lang="en-US" emma:confidence="1">
                  <emma:literal>wrapper</emma:literal>
                </emma:interpretation>
                <emma:interpretation id="interp1" emma:lang="en-US" emma:confidence="0">
                  <emma:literal>wrappers</emma:literal>
                </emma:interpretation>
                <emma:interpretation id="interp2" emma:lang="en-US" emma:confidence="0">
                  <emma:literal>Wrapper</emma:literal>
                </emma:interpretation>
                <emma:interpretation id="interp3" emma:lang="en-US" emma:confidence="0">
                  <emma:literal>wrapped</emma:literal>
                </emma:interpretation>
                <emma:interpretation id="interp4" emma:lang="en-US" emma:confidence="0">
                  <emma:literal>Wrappers</emma:literal>
                </emma:interpretation>
              </emma:one-of>
            </emma:emma>
          </inkml:annotationXML>
          <inkml:trace contextRef="#ctx0" brushRef="#br0">-2 227 18 0,'0'-17'9'0,"4"17"1"16,0 0-9-16,0-3-1 16,4 0 1-16,0 0 0 0,-1-3 1 15,1-3-2-15,0 3 1 16,0-3 1-16,-4 1 0 16,0 2-1-16,0 0 1 15,0-3-1-15,0 3 1 0,-4 0-1 16,4-3 0-16,-4 6-1 15,4 0 0-15,0 0 1 16,-4 3 0-16,0 0-2 16,0 0 0-16,4 6 3 15,-1 9 0-15,5 3-1 16,0 14 1-16,8 10 0 16,0 5 0-16,3 6-3 15,5 0 0-15,0 0 1 16,7-8 0-16,-3-7 1 15,-5-3 0-15,9-2-2 16,-5-15 0-16,-3-12 1 16,0-9 0-16,-1-9 1 15,-3-9 0-15,0-5-2 0,-5-7 0 16,-3 3 0-16,0 1 0 16,-4-4 1-16,0 1 0 15,-4 5 1-15,0 4 0 16,0 2 0-16,4 12 0 15,-1 6-1-15,1 9 1 16,4 6-1-16,4 6 0 16,4 5 1-16,-5 1 1 15,5 3-3-15,0-1 0 16,3-5 2-16,1-3 0 16,0-7-1-16,-1-8 1 15,1-9 0-15,7-2 1 0,-7-10-2 16,0-6 1-16,-5-5-2 15,-3-7 0-15,-4-5 1 16,-8-3 1-16,-4-1-1 16,-4 4 0-16,-4 0-3 15,0-1 0-15,0 7-1 16,-4 8 0-16,4 4-3 16,1 8 1-16,-1 6-5 15,4 3 1-15,0 3-3 16,4 3 1-16</inkml:trace>
          <inkml:trace contextRef="#ctx0" brushRef="#br0" timeOffset="468.7545">864-24 15 0,'0'9'7'0,"12"12"4"0,-4-12-7 15,0 6-3-15,4 5 0 16,7 10-1-16,1-1 0 15,0 1 0-15,-1 2 0 16,1 1 0-16,-4-1 0 16,-4-2 1-16,0-6 0 15,-5-4 4-15,-3-8 0 16,-4 3-4-16,0-9 0 16,-4-9 0-16,-3 0 0 15,-1-6 0-15,0-6 0 16,0-3-1-16,-4-11 0 0,4 2 1 15,4 1 0-15,0-1 0 16,8 4 0-16,4-4-1 16,4 3 0-16,4 1 0 15,3-1 1-15,5 3-2 16,4 1 1-16,-1 2-1 16,1 3 1-16,-1 3 1 15,1 4 1-15,-4-1-3 16,-5 3 1-16,1 3-1 15,-4 0 1-15,-1-3 0 16,-3 3 0-16,0 0-1 16,-4 0 0-16,4 3-3 15,-8-3 1-15,-4 3-5 16,0-3 0-16,0 0-10 0,-4 3 1 16</inkml:trace>
          <inkml:trace contextRef="#ctx0" brushRef="#br0" timeOffset="2065.9491">1506-130 8 0,'28'-18'4'0,"-1"15"3"0,-19 3-5 15,0 0 1-15,0-3 1 0,0-2-2 16,0 2 1-16,-4 0 1 16,0-3 0-16,0 0-3 15,-8 0 1-15,0 0-1 16,0 6 1-16,-4 3-3 16,0-6 1-16,-8 12 0 15,1-3 1-15,-1 9 0 16,-4-1 0-16,4 7 1 15,1 6 0-15,-1 8-1 16,4 6 0 0,4 7-1-16,4 2 0 15,0-12-1-15,8 1 1 0,0-10 0 0,4-5 1 16,0-9-1-16,8-7 1 16,3-13-1-16,1-1 0 15,0-12-1-15,-5-3 1 16,1-5 0-16,0-4 1 15,-4-2-2-15,-4-4 1 16,0-2 0-16,-1 8 0 16,-7 10 1-16,4 5 0 15,4 6 1-15,0 15 0 16,0 9-2-16,0 11 1 16,4 4-1-16,3 2 0 15,1-2 0-15,8-4 0 16,-1-8 0-16,1-6 0 0,0-15 0 15,-1-3 0-15,1-6-1 16,0-11 0-16,-1-7 1 16,1-5 0-16,-8 2 0 15,-5-8 1-15,-3-1-1 32,0 1 1-32,0 6-2 0,0 8 1 0,-4 3 0 15,0 13 1-15,0 8-1 16,4 3 0-16,-1 14-1 15,1 7 1-15,0 3 0 0,4 5 0 16,4 16 0-16,3 11 1 16,5 12-1-16,4 8 1 15,-1 1-1-15,-3 3 0 16,-1 0-1-16,1-6 0 16,-4-10 1-16,-4-1 1 15,-1-7-1-15,-7-12 0 16,0-12 0-16,-4-5 1 15,-4-9-1-15,0-15 1 16,-4-12-2-16,-4-15 0 16,-4-17 1-16,-3-15 0 15,-1-21 2-15,-4-9 0 0,4-11-4 16,5-4 0-16,7 19 2 16,4 5 1-16,8 6-2 15,7 9 1-15,5 9 0 16,4 3 0-16,3 14 0 15,-7 4 0-15,0 11 0 16,-9 12 0-16,-3 12 0 16,-4 9 1-16,-4 12 0 15,-4 5 1-15,-4 4-4 16,-7 5 0-16,-1 0 1 16,0-2 1-16,-4-7 0 15,5-2 1-15,3-6-2 16,4-7 0-16,4-11 1 15,4-6 0-15,0-11 0 0,8-1 0 16,8-6-1-16,3-2 1 16,5 2 0-16,0-3 1 15,-1 1-2-15,-3-1 0 16,4 6 1-16,-5 6 1 16,5 7-1-16,-1 2 0 15,5 11 0-15,-4 7 0 16,-1 6 1-16,9 14 0 15,3 7-2-15,1 2 1 16,-1 12-1-16,1-6 1 16,-5 1 0-16,-3-1 1 15,-5-6-2-15,1-3 1 16,-8-8 0-16,-5-10 1 0,1-5-1 16,-8-6 0-16,-4-12 0 15,-4-6 1-15,-4-6 0 16,-3-11 0-16,-5-13-2 15,-8-14 1-15,1-9 0 16,-5-9 0-16,4 3 2 16,5 3 1-16,7 6-5 15,8 6 1-15,4 2 0 16,8 4 1-16,4 3 1 16,3 5 1-16,5 7-3 15,0 2 0-15,-1 10 2 16,1 5 1-16,4 9-3 15,-5 6 1-15,1 11 0 16,-8 1 1-16,-4 6-1 0,0-3 0 16,-8 5-1-16,-4 1 1 15,-4 0 0-15,-8 2 0 16,-4-2 0-16,1-7 0 16,-5-2-3-16,4-6 1 15,1-3-2-15,-1-6 1 16,4-3-1-16,5-3 0 15,3-3-2-15,4-6 0 16,4-2-9-16,8-4 0 16,-1-3 13-16,9 4 1 15</inkml:trace>
          <inkml:trace contextRef="#ctx0" brushRef="#br0" timeOffset="2741.3194">2837-316 17 0,'24'15'8'0,"19"-27"5"16,-31 12-9-16,4 9-1 15,3-6 1-15,5 0-3 16,0-3 1-16,7-3-3 16,-3-6 0-16,-1-3 2 15,5-3 0-15,-5-2 1 16,1-7 0-16,-4 0-1 16,-5 1 1-16,-3-4-1 0,-8-2 0 15,-4 5-1-15,-8 3 1 16,0 4-1-16,-12 8 0 15,1 6 0-15,-5 6 0 16,-4 9 2-16,1 8 1 16,-1 13-3-16,0 5 0 15,9 6-1-15,3 1 0 16,8-4 2-16,8 0 0 16,8-5-1-16,3-10 0 15,9-8-2-15,7-6 0 16,5-6 2-16,3-15 1 15,12-35-2 1,-3-6 0-16,-9-1 1 16,-7 1 1-16,-5 0-2 15,-3 0 1-15,-5 11 0 16,1 10 1-16,0 8-1 16,0 12 0-16,-1 12 0 15,5 12 0-15,3 12 2 16,-3 5 0-16,4 3-4 15,-1 10 0-15,1-7 3 16,-9-8 1-16,1-1-3 16,-8-8 1-16,-4-6 2 15,-4-6 1-15,-4-9-4 16,-8-6 0-16,0-12 2 16,-4-9 0-16,-4-5-1 0,1-7 1 15,3-5-1-15,0-3 0 16,8 3-1-16,4 2 1 15,4 4 0-15,4 2 1 16,8 7-1-16,3 2 0 16,5 10 0-16,0-1 0 15,-1 9-1-15,-3 3 0 16,0 6-5-16,-5-3 0 16,-3 12-4-16,0-12 1 15,0 6-10-15,-4-3 1 16</inkml:trace>
        </inkml:traceGroup>
      </inkml:traceGroup>
    </inkml:traceGroup>
    <inkml:traceGroup>
      <inkml:annotationXML>
        <emma:emma xmlns:emma="http://www.w3.org/2003/04/emma" version="1.0">
          <emma:interpretation id="{007E389F-BFAA-4C09-AE48-1A7E8904722C}" emma:medium="tactile" emma:mode="ink">
            <msink:context xmlns:msink="http://schemas.microsoft.com/ink/2010/main" type="paragraph" rotatedBoundingBox="2408,4360 6722,3150 6990,4105 2676,5316" alignmentLevel="2"/>
          </emma:interpretation>
        </emma:emma>
      </inkml:annotationXML>
      <inkml:traceGroup>
        <inkml:annotationXML>
          <emma:emma xmlns:emma="http://www.w3.org/2003/04/emma" version="1.0">
            <emma:interpretation id="{DB6C1C3A-8D73-4CEA-97EE-AC30C1988005}" emma:medium="tactile" emma:mode="ink">
              <msink:context xmlns:msink="http://schemas.microsoft.com/ink/2010/main" type="line" rotatedBoundingBox="2408,4360 6722,3150 6990,4105 2676,5316"/>
            </emma:interpretation>
          </emma:emma>
        </inkml:annotationXML>
        <inkml:traceGroup>
          <inkml:annotationXML>
            <emma:emma xmlns:emma="http://www.w3.org/2003/04/emma" version="1.0">
              <emma:interpretation id="{E35CA6A4-2209-47BF-901A-8112F81601BE}" emma:medium="tactile" emma:mode="ink">
                <msink:context xmlns:msink="http://schemas.microsoft.com/ink/2010/main" type="inkWord" rotatedBoundingBox="2408,4360 6722,3150 6990,4105 2676,5316"/>
              </emma:interpretation>
              <emma:one-of disjunction-type="recognition" id="oneOf1">
                <emma:interpretation id="interp5" emma:lang="en-US" emma:confidence="1">
                  <emma:literal>function</emma:literal>
                </emma:interpretation>
                <emma:interpretation id="interp6" emma:lang="en-US" emma:confidence="0">
                  <emma:literal>'function</emma:literal>
                </emma:interpretation>
                <emma:interpretation id="interp7" emma:lang="en-US" emma:confidence="0">
                  <emma:literal>functions</emma:literal>
                </emma:interpretation>
                <emma:interpretation id="interp8" emma:lang="en-US" emma:confidence="0">
                  <emma:literal>fraction</emma:literal>
                </emma:interpretation>
                <emma:interpretation id="interp9" emma:lang="en-US" emma:confidence="0">
                  <emma:literal>fnnction</emma:literal>
                </emma:interpretation>
              </emma:one-of>
            </emma:emma>
          </inkml:annotationXML>
          <inkml:trace contextRef="#ctx0" brushRef="#br0" timeOffset="4159.0136">96 1970 14 0,'-35'3'7'0,"27"6"3"0,8-9-8 0,8 0 0 16,4-6 0-16,8 3-3 15,3-6 1-15,5-6 0 16,3-2 1-16,5-7-2 15,7-3 0-15,0 4 1 16,5-4 1-16,-1-2-2 16,-4-7 1-16,0 4 0 15,1 2 0-15,-9 4 1 16,-3-1 0-16,-1 12 1 16,-7 3 0-16,-1 4-1 15,-3 5 0-15,-4 3-1 16,0 9 0-16,-1 5 2 15,-3 7 1-15,4 3-2 0,0 8 1 16,3-2-1-16,-3 5 1 16,0-8-2-16,4-1 0 15,-5-11 0-15,1-6 1 16,0-3-1-16,4-9 0 16,-5-9 0-16,1-9 0 15,-4-5-1-15,4-10 1 16,-9-2-1-16,1 0 0 15,0-4 1-15,-4 7 1 16,-4 5-1-16,4 1 1 16,0 14 0-16,0 3 0 15,4 6-1-15,4 15 1 16,3 9 0-16,1 5 1 0,4 10-3 31,4 2 1-31,3 1-1 0,5-10 0 0,-1 4-6 16,1-7 0-16,-5-8-7 15,1 0 0-15,-1-15 7 16,-3-6 0-16</inkml:trace>
          <inkml:trace contextRef="#ctx0" brushRef="#br0" timeOffset="3578.5078">770 1300 25 0,'-24'-18'12'0,"5"-6"2"0,15 21-12 16,-4 0-3-16,-4-3 1 15,-4-5 0-15,-4-4 0 16,-7 3 0-16,-5 3 1 16,-11 0-1-16,0 0 0 15,-1 4-1-15,1 2 1 16,0 6 0-16,7 0 0 15,5 5-1-15,3 13 1 16,5 0 0-16,3 5 0 16,4 4 0-16,4 2 1 0,8 10 1 15,8-1 0-15,12 6-2 16,4 9 1-16,3 6-1 16,9 3 0-16,3-6 0 15,5 6 0-15,-1-3-1 16,1-5 1-16,-5-10 0 15,-3-3 1-15,-1-8-3 0,-3-1 1 16,-5-8-6-16,-3-4 1 16,-4-8-11-16,-1-6 0 15,-3-3 14-15,-4-6 0 16</inkml:trace>
          <inkml:trace contextRef="#ctx0" brushRef="#br0" timeOffset="4549.6634">1329 1418 16 0,'0'0'8'0,"4"26"4"0,0-14-9 15,0 6-3-15,8 3 1 16,-4-1-1-16,3 7 1 16,5-1-1-16,0-2 1 15,-4 0-2-15,-1-4 1 16,1-2 0-16,0-6 0 16,0-3 2-16,-4-9 1 15,-4-6-1-15,4-3 0 16,-1-9-3-16,1-5 1 15,0-7 1-15,0-2 1 0,0-7-1 16,4-2 1-16,-4 5-1 16,4 1 1-16,-1 8 0 15,1 4 0-15,4 8-3 16,0 9 1-16,3 6-1 16,1 12 1-16,0 3 0 15,3 2 0-15,-3 10-1 16,-4-3 1-16,3 2-7 15,-3 1 1-15,0-7-7 16,0 1 0-16,-1-9 3 16,5-6 1-16</inkml:trace>
          <inkml:trace contextRef="#ctx0" brushRef="#br0" timeOffset="4971.5452">2262 1217 18 0,'8'0'9'0,"-4"0"1"0,-4 0-10 16,0 0 0-16,0 0 0 15,0 0 1-15,-4-3 1 16,-4 3-2-16,-3-3 1 15,-1-3 0-15,-8 3 0 16,0 0 0-16,-7 0 0 0,-1 3-1 16,1 3 0-16,-1 6 1 15,1 0 0-15,3 6 0 16,0 11 1-16,5 7-1 16,7-1 0-16,4 1-1 15,4-4 0-15,8-2 0 16,4-1 0-16,4-5-1 15,11-9 1-15,5-3 0 16,-1-3 1-16,9-9-2 16,-1-3 1-16,5-6-8 15,-1-3 1-15,0-2-8 16,-3-4 0-16,-5-6 12 16,1 7 1-16</inkml:trace>
          <inkml:trace contextRef="#ctx0" brushRef="#br0" timeOffset="5679.8547">2329 1252 8 0,'16'-14'4'16,"12"-7"0"-16,-17 15-4 0,5-3 4 15,4-3 1-15,3-2-1 16,9-4 0-16,-4 3-3 15,7-3 0-15,-3 4 1 16,3-1 0-16,-4 0-1 16,-3 0 0-16,0 3 0 15,-5 7 0-15,-3-1 2 16,0 0 0-16,-9 6-2 16,1-3 1-16,0 9-3 15,0 6 1-15,0 2 0 16,-1 7 0-16,1 6-1 15,0-1 1-15,4-5-3 0,-4-3 0 16,-1 8-5-16,1-8 0 16,-4-3-6-16,-4-7 1 15</inkml:trace>
          <inkml:trace contextRef="#ctx0" brushRef="#br0" timeOffset="5304.8511">2436 786 17 0,'-16'0'8'0,"16"-3"3"16,4 9-10-16,-4 5-1 16,4 1 0-16,0 3-1 15,4 0 1-15,-1 8 2 16,5 4 1-16,0 3-1 16,0 2 1-16,0 3-4 15,3 7 0-15,1-4 1 16,0-2 0-16,0-1-3 0,-1 1 1 15,1-1-3-15,-4-3 1 16,-4-2-1-16,0-3 1 16,0-7-6-16,-8-2 0 15</inkml:trace>
          <inkml:trace contextRef="#ctx0" brushRef="#br0" timeOffset="5851.7334">2554 730 19 0,'0'14'9'0,"16"-14"-6"0,-9 3-11 0,9 3-3 15,0 3 0-15</inkml:trace>
          <inkml:trace contextRef="#ctx0" brushRef="#br0" timeOffset="6307.6514">3003 913 21 0,'-4'-6'10'0,"12"35"0"0,-1-20-10 16,1 0 0-16,0 0 0 16,0 6 1-16,0 2 0 15,0 4-2-15,4 6 1 16,0-4 0-16,-1 1 0 16,1-6 0-16,4-4 0 15,4-2 0-15,-1-6 0 16,1-9 0-16,4-6 0 0,-1-3 0 15,-3-5 1-15,0-4-1 16,-5 0 1-16,-3-5 1 16,-4-1 1-16,-4-2-3 15,-8 2 1-15,-4 6-2 16,-4 1 1-16,-7 2 0 16,-5 18 0-16,0-3 0 15,1 6 0-15,-1 6-1 16,4 3 0-16,1 3 0 15,3-1 0-15,4-2-5 16,0-3 0-16,5 0-1 16,3-6 1-16,8-6-4 15,3-6 1-15</inkml:trace>
          <inkml:trace contextRef="#ctx0" brushRef="#br0" timeOffset="6798.0431">3259 750 17 0,'19'-26'8'0,"1"35"4"0,-12-9-10 16,4 5-1-16,3 7 1 16,1 0-1-16,0 0 0 15,4 12-1-15,3-7 1 16,-3 13 0-16,0-1 0 16,-1-2 0-16,1-6 0 15,-4-1 0-15,0-2 1 16,-5-6-1-16,1-3 0 15,-4-3 1-15,0-6 0 0,0-3-3 16,4-9 1-16,-4-3 2 16,-5-6 0-16,1-2-2 15,0-7 1-15,0-2-1 16,4-4 0-16,0 7 0 16,0-1 1-16,0 12 0 15,4 1 1-15,-1 8-2 16,5 9 0-16,4 9 0 15,0 3 1-15,7 5-1 16,1 1 1-16,3 0-2 16,5-6 1-16,7-4 0 15,0-8 1-15,1-3-1 16,3-8 1-16,0-7 0 16,-4-3 0-16,5 6-1 0,-9-2 1 15,-7-1-2-15,-5 0 1 16,-7 4-1-16,-4-1 1 15,-1 0-5-15,-7 3 1 16,0 3-10-16,-4 0 0 16,-4 1-2-1,0-1 0-15</inkml:trace>
        </inkml:traceGroup>
      </inkml:traceGroup>
    </inkml:traceGroup>
    <inkml:traceGroup>
      <inkml:annotationXML>
        <emma:emma xmlns:emma="http://www.w3.org/2003/04/emma" version="1.0">
          <emma:interpretation id="{0A742F5C-584C-4661-AB71-71D5A0D2BE8E}" emma:medium="tactile" emma:mode="ink">
            <msink:context xmlns:msink="http://schemas.microsoft.com/ink/2010/main" type="paragraph" rotatedBoundingBox="1970,5535 6611,4239 6915,5328 2274,6624" alignmentLevel="1"/>
          </emma:interpretation>
        </emma:emma>
      </inkml:annotationXML>
      <inkml:traceGroup>
        <inkml:annotationXML>
          <emma:emma xmlns:emma="http://www.w3.org/2003/04/emma" version="1.0">
            <emma:interpretation id="{4DF6FC79-D32A-4351-9F75-C974E048AA15}" emma:medium="tactile" emma:mode="ink">
              <msink:context xmlns:msink="http://schemas.microsoft.com/ink/2010/main" type="line" rotatedBoundingBox="1970,5535 6611,4239 6915,5328 2274,6624"/>
            </emma:interpretation>
          </emma:emma>
        </inkml:annotationXML>
        <inkml:traceGroup>
          <inkml:annotationXML>
            <emma:emma xmlns:emma="http://www.w3.org/2003/04/emma" version="1.0">
              <emma:interpretation id="{CF57E94F-A0B4-404B-8308-EF96C4B035BE}" emma:medium="tactile" emma:mode="ink">
                <msink:context xmlns:msink="http://schemas.microsoft.com/ink/2010/main" type="inkWord" rotatedBoundingBox="1970,5535 3673,5059 3977,6148 2274,6624"/>
              </emma:interpretation>
              <emma:one-of disjunction-type="recognition" id="oneOf2">
                <emma:interpretation id="interp10" emma:lang="en-US" emma:confidence="1">
                  <emma:literal>(for</emma:literal>
                </emma:interpretation>
                <emma:interpretation id="interp11" emma:lang="en-US" emma:confidence="0">
                  <emma:literal>(For</emma:literal>
                </emma:interpretation>
                <emma:interpretation id="interp12" emma:lang="en-US" emma:confidence="0">
                  <emma:literal>coor</emma:literal>
                </emma:interpretation>
                <emma:interpretation id="interp13" emma:lang="en-US" emma:confidence="0">
                  <emma:literal>Coor</emma:literal>
                </emma:interpretation>
                <emma:interpretation id="interp14" emma:lang="en-US" emma:confidence="0">
                  <emma:literal>•for</emma:literal>
                </emma:interpretation>
              </emma:one-of>
            </emma:emma>
          </inkml:annotationXML>
          <inkml:trace contextRef="#ctx0" brushRef="#br0" timeOffset="10623.2234">-211 2434 23 0,'-8'-21'11'0,"8"0"2"16,0 21-13-16,0 0 2 15,0 0 0-15,0 3-1 16,-4 3 0-16,-3 0-1 16,-5 9 1-16,-4-3-1 15,-4 8 0-15,1 7 2 16,-9 0 0-16,4 14-2 16,1 6 1-16,3 12 0 0,4 6 1 15,9 9-2-15,3 6 0 16,8-6 0-16,3 8 0 15,5-5 2-15,4-6 0 16,4-6-3-16,3 0 0 16,9-12 1-16,-5-6 1 15,1-11-1-15,3-13 0 16,1 1-3-16,-1-3 1 16,1-12-7-16,-1-3 1 15,-7-9-10-15,-4-3 0 16,-1 0 15-16,1-12 0 15</inkml:trace>
          <inkml:trace contextRef="#ctx0" brushRef="#br0" timeOffset="11777.4755">22 3137 7 0,'-20'9'3'0,"12"-27"2"16,4 18-4-16,4-6 2 16,0 6 0-16,4-3-1 15,0 0 0-15,4-3 0 16,0 0 0-16,4-3 0 16,3-5 0-16,9 2 0 15,7-6 1-15,1-6-2 16,7 1 1-16,1-1-2 15,3 3 0-15,0 7-1 16,-3-1 1-16,-5 3 3 16,1-3 0-16,-5 4-3 0,-3 2 0 15,-9 0 1-15,1 3 0 16,0 3 0-16,-4 3 1 16,-5 3-3-16,1-3 1 0,-4 6 0 15,0 6 0-15,0-4 0 16,0 10 0-16,0 0 0 15,3 0 1-15,1 5 0 16,4 1 0-16,4 5-3 16,-1-8 1-16,5-9 1 15,0-3 1-15,-5-6 0 16,1 0 0-16,0-9 0 16,-1 0 0-16,-3-9-1 15,-4-6 1-15,0-8-2 16,-4 5 0-16,-5-2 2 15,-3-1 0-15,-3 1-2 16,-5 2 1-16,-8 0-1 16,0 7 0-16,-4 2 1 0,-3 6 0 15,3 9 0-15,-3 6 1 16,-1 3-4-16,0 0 1 16,5 2-3-16,-1 1 1 15,4-3-2-15,4-3 0 16,8-3-1-16,4-3 0 15,4-3 0-15,4-6 0 16</inkml:trace>
          <inkml:trace contextRef="#ctx0" brushRef="#br0" timeOffset="11157.1528">502 2711 19 0,'0'-26'9'0,"8"-1"2"15,-8 24-9-15,4-3-3 0,-4 0 0 16,-8-2 1-16,-4-1 0 15,-8 0 3-15,-3-3 0 16,-1-3-4-16,-7 1 1 16,-1 2 5-16,-3 0 0 15,-1 3-6-15,5 3 1 16,-5 9 0-16,9 3 1 16,3-3-1-16,5 9 1 15,3 0-2-15,4 2 1 16,4 4 0-16,4 3 0 15,8 2 0-15,8 7 0 16,0 2 0-16,3 1 1 0,5 8-1 16,0 4 0-16,0-1 0 15,3 3 0-15,-3-3 0 16,0 7 1-16,-1-10-1 16,-3-3 0-16,-4-2-2 15,0-4 0-15,3-5-3 16,-3-4 1-1,-4-5-6-15,-4-6 1 0,-4-3-3 16,0-9 1-16</inkml:trace>
          <inkml:trace contextRef="#ctx0" brushRef="#br0" timeOffset="12187.0087">849 2670 11 0,'7'-3'5'0,"5"15"3"0,-4-9-6 0,0 3-3 15,0-3 1-15,4 3-1 16,0 2 0-16,7 4 6 16,1 6 0-16,0 3-5 15,3 2 1-15,-3 1-1 16,-4-3 0-16,-1-1 0 16,-3-2 0-16,-4-6 2 15,-4 6 0-15,0-10 0 16,-8 1 1-16,-4-9-4 15,-4-6 1-15,1 0 2 16,-1-2 0-16,0-7-2 16,0-6 0-16,8 0 0 15,4 1 0-15,8 2 0 0,4 0 1 16,4-2-1-16,7 5 1 16,1 0-2-16,3 3 1 15,5 3-1-15,-4 1 1 16,-1 2 1-16,-3 0 0 15,-5 0-2 1,1 0 0-16,-4 0-2 0,-4 0 0 0,-4 3-4 16,-1 0 0-16,-3 0-6 15,-4 3 1-15</inkml:trace>
        </inkml:traceGroup>
        <inkml:traceGroup>
          <inkml:annotationXML>
            <emma:emma xmlns:emma="http://www.w3.org/2003/04/emma" version="1.0">
              <emma:interpretation id="{DC2E85EB-4529-4237-BF83-171B98ED3741}" emma:medium="tactile" emma:mode="ink">
                <msink:context xmlns:msink="http://schemas.microsoft.com/ink/2010/main" type="inkWord" rotatedBoundingBox="4209,4973 6628,4298 6846,5081 4428,5756"/>
              </emma:interpretation>
              <emma:one-of disjunction-type="recognition" id="oneOf3">
                <emma:interpretation id="interp15" emma:lang="en-US" emma:confidence="0.5">
                  <emma:literal>users)</emma:literal>
                </emma:interpretation>
                <emma:interpretation id="interp16" emma:lang="en-US" emma:confidence="0">
                  <emma:literal>users</emma:literal>
                </emma:interpretation>
                <emma:interpretation id="interp17" emma:lang="en-US" emma:confidence="0">
                  <emma:literal>user?)</emma:literal>
                </emma:interpretation>
                <emma:interpretation id="interp18" emma:lang="en-US" emma:confidence="0">
                  <emma:literal>risers)</emma:literal>
                </emma:interpretation>
                <emma:interpretation id="interp19" emma:lang="en-US" emma:confidence="0">
                  <emma:literal>user)</emma:literal>
                </emma:interpretation>
              </emma:one-of>
            </emma:emma>
          </inkml:annotationXML>
          <inkml:trace contextRef="#ctx0" brushRef="#br0" timeOffset="12796.3928">1833 2425 14 0,'0'-18'7'0,"0"9"1"0,0 9-7 16,4 6-1-16,-4 3 0 15,0 3 3-15,0 6 1 16,0 5-3-16,0 4 1 15,4 8-2-15,0 1 0 16,4-7 1-16,4 1 0 0,-1-7-3 16,5-8 0-16,4-6 3 15,-4-9 0-15,3-6-2 16,-3-6 1-16,0-5 0 16,0-7 0-16,-5 3 0 15,-3-5 0-15,0-4-1 16,-4-2 1-16,-4-1 0 15,0 7 1-15,0-1 1 16,0 6 0-16,0 7-1 16,4 5 0-16,0 12 0 15,0 3 1-15,8 5-2 16,-4 4 1-16,3 6-1 16,5 0 0-16,-4-4 1 15,4 1 0-15,-1 3-4 0,1-1 1 16,-4-2-4-16,0-3 0 15,0-6-8-15,-1-3 1 16,1-6 10-16,0-3 0 16</inkml:trace>
          <inkml:trace contextRef="#ctx0" brushRef="#br0" timeOffset="13269.446">2463 2236 11 0,'-4'-3'5'16,"-12"3"5"-16,13 0-6 0,-1 0-3 15,-4 3 1-15,-4 0-2 16,0 3 1-16,-4 0 2 15,-3 0 1-15,3 5-3 16,0-2 0-16,4 0 0 16,1-3 1-1,3 6-2 1,4 0 0-16,4-1 2 16,8-2 0-16,-1 0-3 15,9-9 0 1,0 12 0-16,4-6 1 15,3 6 1-15,1-6 1 16,0-1-3-16,3 1 1 0,-7-3 0 0,-1 3 1 16,-3 3-1-16,-4 0 1 15,0-3-2-15,-4 6 1 0,-8 0 0 16,-4 2 1-16,-4 4-3 16,-4-3 1-16,-4-3-1 15,1 5 0-15,-5-2-4 16,0-3 0-16,-3-6-10 15,7-3 1-15</inkml:trace>
          <inkml:trace contextRef="#ctx0" brushRef="#br0" timeOffset="14183.1633">2888 2257 14 0,'4'-3'7'0,"12"3"0"0,-16 0-7 0,4 3 0 15,0-3 1-15,0 2-1 16,0-2 1-16,-4 0 2 16,4 0 1-16,0-2-2 15,4-1 1-15,0-6-3 16,-1 0 0-16,1 0 0 16,4-3 1-16,0 0-2 15,0 1 0-15,3-4 1 16,-3 3 0-16,-4 0 1 15,0 0 0-15,-4 1-1 16,0 2 0-16,-4 0 0 16,-4 0 0-16,-4-3 0 15,-4 9 0-15,-7 3 1 0,3 3 0 16,-8-3-2-16,1 6 1 16,-1 6 1-16,-4 6 0 15,1 2-1-15,-1 4 1 16,9 2-1-16,-1 4 0 15,4 2-1-15,8 7 1 16,4-7 0-16,12-11 1 16,4 3-1-16,4-7 0 15,7-5 0-15,5-15 0 16,7 0-1-16,1-11 1 16,3-4-4-16,1-6 1 15,-1-2-1-15,0-1 1 0,-3-3 3 16,-1 1 0-16,-3 5 0 15,-5-2 0-15,-3 2 0 16,0 6 0-16,-5 7-1 16,1 2 1-16,0 3 2 15,-5 9 1-15,1 3-4 16,0 5 0-16,0 4 1 16,-5 0 1-16,-3 3-1 15,0-1 0-15,0-2 2 16,-4 0 0-16,-4-6-1 15,-4 0 0-15,0-6-1 16,-4-6 1-16,4-3-1 16,-4-6 1-16,-3-6 1 15,-1 1 1-15,4-10-3 0,0 0 0 16,0-2-1-16,4 2 1 16,0-8 0-16,4 8 0 15,8-2 1-15,0 8 0 16,4 3-1-16,4 4 0 15,-5 5 0-15,1 3 0 16,0 9-6-16,4 3 0 16,-4-6-2-16,-1 3 1 0,1 0-4 15,4 2 1-15</inkml:trace>
          <inkml:trace contextRef="#ctx0" brushRef="#br0" timeOffset="14605.0429">3912 1757 17 0,'4'-6'8'0,"4"12"3"16,-12-3-10-16,0 0-1 16,-4 6 0-16,-3 0-2 15,-5 0 1-15,-4 3 2 16,-3 2 0-16,-1 1-1 0,0-3 0 15,1 6 2-15,3-6 0 16,4 2-3-16,4-2 1 16,8 0-1-16,1-3 0 15,6 3 2-15,5-1 1 16,4-5 0-16,4 6 1 16,0-3-1-16,3 3 0 15,1 0-1-15,0-6 1 16,-1 2-3-16,1 4 1 15,-4-3 0-15,-4 3 0 16,-4 0 0-16,-8-3 0 16,-4 5-2-16,-4 1 0 0,-4 0-4 15,-4 0 1-15,0-4-3 16,-7 1 0-16,-1-3-2 16,1-3 1-16</inkml:trace>
          <inkml:trace contextRef="#ctx0" brushRef="#br0" timeOffset="14948.7978">3826 1326 20 0,'31'-9'10'0,"32"18"1"0,-43 3-9 15,4 0-2-15,7 6 0 16,1 8 0-16,3 4 0 16,-3-1 0-16,-5 4 0 15,1 5 0-15,-9 3 0 16,-3-2 0-16,-8 5 1 15,-8 3-1-15,-8 7 0 16,-8-1-1-16,-3 0 1 16,-9 0 0-16,1-6 1 15,3-5-12-15,0-1 1 0,5-9-1 16,3 1 0-16</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08-20T05:37:33.897"/>
    </inkml:context>
    <inkml:brush xml:id="br0">
      <inkml:brushProperty name="width" value="0.05833" units="cm"/>
      <inkml:brushProperty name="height" value="0.05833" units="cm"/>
      <inkml:brushProperty name="color" value="#3165BB"/>
      <inkml:brushProperty name="fitToCurve" value="1"/>
    </inkml:brush>
  </inkml:definitions>
  <inkml:traceGroup>
    <inkml:annotationXML>
      <emma:emma xmlns:emma="http://www.w3.org/2003/04/emma" version="1.0">
        <emma:interpretation id="{EAE6A26D-8DCB-402E-9C6B-4C3457515BA2}" emma:medium="tactile" emma:mode="ink">
          <msink:context xmlns:msink="http://schemas.microsoft.com/ink/2010/main" type="writingRegion" rotatedBoundingBox="8207,1040 9329,1040 9329,3591 8207,3591"/>
        </emma:interpretation>
      </emma:emma>
    </inkml:annotationXML>
    <inkml:traceGroup>
      <inkml:annotationXML>
        <emma:emma xmlns:emma="http://www.w3.org/2003/04/emma" version="1.0">
          <emma:interpretation id="{88E314E4-0850-4AD9-A97E-4FF659827B03}" emma:medium="tactile" emma:mode="ink">
            <msink:context xmlns:msink="http://schemas.microsoft.com/ink/2010/main" type="paragraph" rotatedBoundingBox="8207,1040 9329,1040 9329,3591 8207,3591" alignmentLevel="1"/>
          </emma:interpretation>
        </emma:emma>
      </inkml:annotationXML>
      <inkml:traceGroup>
        <inkml:annotationXML>
          <emma:emma xmlns:emma="http://www.w3.org/2003/04/emma" version="1.0">
            <emma:interpretation id="{D8FC2955-BFE7-4096-9B8C-04D3E811B311}" emma:medium="tactile" emma:mode="ink">
              <msink:context xmlns:msink="http://schemas.microsoft.com/ink/2010/main" type="line" rotatedBoundingBox="8207,1040 9329,1040 9329,3591 8207,3591"/>
            </emma:interpretation>
          </emma:emma>
        </inkml:annotationXML>
        <inkml:traceGroup>
          <inkml:annotationXML>
            <emma:emma xmlns:emma="http://www.w3.org/2003/04/emma" version="1.0">
              <emma:interpretation id="{30AA0757-9077-40CA-A190-12D795D020EA}" emma:medium="tactile" emma:mode="ink">
                <msink:context xmlns:msink="http://schemas.microsoft.com/ink/2010/main" type="inkWord" rotatedBoundingBox="8207,1040 9329,1040 9329,3591 8207,3591"/>
              </emma:interpretation>
              <emma:one-of disjunction-type="recognition" id="oneOf0">
                <emma:interpretation id="interp0" emma:lang="en-US" emma:confidence="0">
                  <emma:literal>[</emma:literal>
                </emma:interpretation>
                <emma:interpretation id="interp1" emma:lang="en-US" emma:confidence="0">
                  <emma:literal>•</emma:literal>
                </emma:interpretation>
                <emma:interpretation id="interp2" emma:lang="en-US" emma:confidence="0">
                  <emma:literal>C</emma:literal>
                </emma:interpretation>
                <emma:interpretation id="interp3" emma:lang="en-US" emma:confidence="0">
                  <emma:literal>c</emma:literal>
                </emma:interpretation>
                <emma:interpretation id="interp4" emma:lang="en-US" emma:confidence="0">
                  <emma:literal>(</emma:literal>
                </emma:interpretation>
              </emma:one-of>
            </emma:emma>
          </inkml:annotationXML>
          <inkml:trace contextRef="#ctx0" brushRef="#br0">1132 123 19 0,'8'-21'9'0,"-16"21"3"0,8 0-9 16,0 0-4-16,-4 0 0 16,0-6 2-16,-7 0 0 15,-1-6-1-15,0 4 0 16,-4-4-1-16,-7 0 0 15,-5-3 1-15,-7 6 0 16,-13-2-1-16,-3 5 0 16,-8 3 3-16,-4 6 0 0,-8 0 0 15,0-6 1-15,4 3-3 16,5 3 0-16,3 2 2 16,4 1 0-16,4 3 0 15,0 6 1-15,7 0-2 16,5 5 0-16,7-2-1 15,1-3 0-15,7 0-1 16,9 2 1-16,3 4 1 16,0 3 1-16,4 2-1 15,0 10 0-15,4 8-1 16,0 18 1-16,0 12 0 16,4 12 0-16,4 14-1 15,0 14 1-15,0 16-2 16,0 3 1-16,0 12 0 0,-4 4 0 15,-4 11 0-15,-4-4 1 16,0-2-2-16,1-9 1 16,-1-10 0-16,4-20 0 15,0-21 0-15,4-11 1 16,0-18-1-16,0-12 1 16,4-12 0-16,4-11 1 15,7-6-2-15,5-16 0 16,12-10 0-16,11-13 1 15,16-6-1-15,8 0 0 16,4-2-1-16,7-4 1 16,1-5-1-16,-1-4 1 0,1 7-6 15,-4 2 0-15,-12 1 0 16,-4 2 1-16,-4 0-18 16,-8 7 0-16</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08-20T05:37:56.919"/>
    </inkml:context>
    <inkml:brush xml:id="br0">
      <inkml:brushProperty name="width" value="0.05833" units="cm"/>
      <inkml:brushProperty name="height" value="0.05833" units="cm"/>
      <inkml:brushProperty name="color" value="#3165BB"/>
      <inkml:brushProperty name="fitToCurve" value="1"/>
    </inkml:brush>
  </inkml:definitions>
  <inkml:traceGroup>
    <inkml:annotationXML>
      <emma:emma xmlns:emma="http://www.w3.org/2003/04/emma" version="1.0">
        <emma:interpretation id="{C73DE401-E81D-466D-874A-14999165B65C}" emma:medium="tactile" emma:mode="ink">
          <msink:context xmlns:msink="http://schemas.microsoft.com/ink/2010/main" type="writingRegion" rotatedBoundingBox="18533,4872 24557,3345 25972,8924 19949,10452"/>
        </emma:interpretation>
      </emma:emma>
    </inkml:annotationXML>
    <inkml:traceGroup>
      <inkml:annotationXML>
        <emma:emma xmlns:emma="http://www.w3.org/2003/04/emma" version="1.0">
          <emma:interpretation id="{A83FD3EF-3C6F-4234-B611-B87F0AFF9E1F}" emma:medium="tactile" emma:mode="ink">
            <msink:context xmlns:msink="http://schemas.microsoft.com/ink/2010/main" type="paragraph" rotatedBoundingBox="20931,4294 24546,3347 24939,4845 21324,5792" alignmentLevel="4"/>
          </emma:interpretation>
        </emma:emma>
      </inkml:annotationXML>
      <inkml:traceGroup>
        <inkml:annotationXML>
          <emma:emma xmlns:emma="http://www.w3.org/2003/04/emma" version="1.0">
            <emma:interpretation id="{18EEF1CD-2D79-40CF-BB94-74BAE172CE39}" emma:medium="tactile" emma:mode="ink">
              <msink:context xmlns:msink="http://schemas.microsoft.com/ink/2010/main" type="line" rotatedBoundingBox="21416,4141 24513,3356 24707,4118 21609,4904"/>
            </emma:interpretation>
          </emma:emma>
        </inkml:annotationXML>
        <inkml:traceGroup>
          <inkml:annotationXML>
            <emma:emma xmlns:emma="http://www.w3.org/2003/04/emma" version="1.0">
              <emma:interpretation id="{5D52FA3E-35FA-478F-AA2D-87085446DDBF}" emma:medium="tactile" emma:mode="ink">
                <msink:context xmlns:msink="http://schemas.microsoft.com/ink/2010/main" type="inkWord" rotatedBoundingBox="21416,4141 24513,3356 24707,4118 21609,4904">
                  <msink:destinationLink direction="with" ref="{B5BC7401-F1E8-4D9F-B43A-BEF6EEA95101}"/>
                </msink:context>
              </emma:interpretation>
              <emma:one-of disjunction-type="recognition" id="oneOf0">
                <emma:interpretation id="interp0" emma:lang="en-US" emma:confidence="1">
                  <emma:literal>actual</emma:literal>
                </emma:interpretation>
                <emma:interpretation id="interp1" emma:lang="en-US" emma:confidence="0">
                  <emma:literal>a ctual</emma:literal>
                </emma:interpretation>
                <emma:interpretation id="interp2" emma:lang="en-US" emma:confidence="0">
                  <emma:literal>a ctud</emma:literal>
                </emma:interpretation>
                <emma:interpretation id="interp3" emma:lang="en-US" emma:confidence="0">
                  <emma:literal>a atrial</emma:literal>
                </emma:interpretation>
                <emma:interpretation id="interp4" emma:lang="en-US" emma:confidence="0">
                  <emma:literal>a stud</emma:literal>
                </emma:interpretation>
              </emma:one-of>
            </emma:emma>
          </inkml:annotationXML>
          <inkml:trace contextRef="#ctx0" brushRef="#br0">3465 702 7 0,'-12'-9'3'0,"20"-11"4"16,-8 20-4-16,4-3 2 15,0-3 0-15,0 0-4 0,0 3 1 16,0 0 0-16,4 0 0 15,-1-3 0-15,-3 3 1 16,0-3 1-16,4 0 1 16,-4-3-2-16,0 1 1 15,0 2-4-15,-4-3 0 16,-4-3 2-16,0 0 0 16,-4 0-3-16,-7 0 1 15,-5 4 0-15,-4 2 1 16,-11 6-2-16,-1 9 1 15,-3 5 0-15,0 10 0 16,-5 8 1-16,9 7 0 16,7 20-2-1,12-15 1-15,9-8 2 16,7-13 1-16,11-11-6 16,5-9 0-16,8-12 2 15,7-6 0-15,5-5-1 16,-1-1 0-16,-3-8 2 15,-1-4 1-15,-3-2-1 16,-5 2 0-16,-3 7 1 16,-4 8 0-16,-4 9 0 15,-4 9 1-15,-1 6-2 16,-3 9 0-16,0 2 0 16,0 4 0-16,0 3-1 15,0-1 0-15,0 4-8 0,0-9 1 16</inkml:trace>
          <inkml:trace contextRef="#ctx0" brushRef="#br0" timeOffset="375.0049">4142 357 21 0,'-4'-18'10'0,"0"3"5"0,0 12-11 0,-3 3-2 16,-5 0 0-16,0 0-2 16,-12 6 1-16,1 3 1 15,-9 6 1-15,-7-1-2 16,3 13 0-16,-3 2-1 15,11 13 1-15,1-4 0 16,3 1 1-16,12-4-3 16,8-2 1-16,8-4-2 15,8-5 1-15,16-7-2 16,3 1 0-16,5-3-4 16,3-9 0-16,8-9-7 15,1 0 1-15,-1-18 6 16,-4 4 0-16</inkml:trace>
          <inkml:trace contextRef="#ctx0" brushRef="#br0" timeOffset="769.0113">4611-51 21 0,'-8'-15'10'0,"0"30"5"0,8-9-11 16,-4-6-3-16,4 9 0 0,0 0-1 15,-4-1 0-15,4 4 1 16,-4 3 1-16,0 3 0 15,0 8 1-15,-3 4-2 16,7 5 0-16,0 10-1 16,0 11 0-16,0-3 0 0,0 9 0 15,0 3-2-15,0-12 0 16,0 3-2-16,0-12 1 16,0-5-2-16,0-4 1 15,-4-5-1-15,0-10 0 16,0-5-11-16,-4-3 1 15</inkml:trace>
          <inkml:trace contextRef="#ctx0" brushRef="#br0" timeOffset="1054.0787">4343 401 6 0,'28'-12'3'0,"39"12"3"16,-48-3-3-16,5-6-5 15,4 3 1-15,-1-3-1 16,5-2 1-16,3-1 1 16,0-3 0-16,1 3 0 15,3-3 0-15,-3 1 0 16,7-1 0-16,-8 0-1 15,1 3 1-15,-5 3-4 16,-7 1 1-16,-4 2 1 16,-5 3 1-16</inkml:trace>
          <inkml:trace contextRef="#ctx0" brushRef="#br0" timeOffset="2400.2866">4851 268 6 0,'8'-9'3'0,"0"6"2"15,-8 3-2-15,4-3 2 16,4 0 0-16,-4 0-2 16,0 0 1-16,-4 0-1 0,0 0 0 15,0 3-2-15,0 0 1 16,0 0 0-16,3 6 0 16,1 6 0-16,0 6 0 15,0 5-2-15,0 1 0 16,4 9-1-16,0 2 1 15,0-3-1-15,4-5 1 16,7-3 0-16,-3-7 0 16,-4-8 0-16,8-3 1 15,-1-9-1-15,-3-3 1 16,4-8-4-16,-4-4 0 16,-1-6 4-16,-3 1 0 0,4-4-2 15,-4 0 1-15,-4-2 0 16,3-4 1-16,-3 7 0 15,-4 5 0-15,12 3-1 16,-8 7 0-16,-4 8 0 16,-4 3 0-16,4 11 0 15,4 7 1-15,-1 6-2 16,5-4 1-16,0 4-1 16,4-3 1-16,-4 2-4 15,3-11 0-15,-3-3-8 16,12-3 0-16,-5-3 4 15,-3-3 1-15</inkml:trace>
          <inkml:trace contextRef="#ctx0" brushRef="#br0" timeOffset="3081.233">5623 135 11 0,'-4'-18'5'0,"12"6"4"0,-8 10-6 16,-4-7 0-16,0-3 1 15,-4 6-3-15,-4 6 1 16,1 3 1 0,-9 6 0-16,0 6 1 0,-3 8 0 0,-5 4-4 15,4 8 0-15,12 4 0 16,1-7 0-16,3-2 0 15,8-4 0-15,0-8-1 16,8-3 1-16,0-9 0 16,3-6 1-16,1-6-2 15,4-3 0-15,4-3 0 16,-5-3 1-16,9-5 1 16,-8 2 0-16,0 0-2 15,-1 6 1-15,-3 3 0 16,0 4 0-16,0 5 0 0,-4 2 0 15,11 4-1-15,-3 0 1 16,4 0 1-16,7-6 0 16,1 0-4-16,7-9 1 15,1-2 0-15,11-7 1 32,20-24 3-17,-12 4 1-15,-12 0-4 16,-7-7 1-16,-1-8 2 15,-15-6 0-15,0 0-3 16,-12-3 1-16,-8-3 3 16,-8-3 0-16,0 9-1 15,-8 6 1-15,8 12-3 16,-8 17 1-16,1 18 1 16,-5 18 0-16,8 11-1 15,4 19 1-15,4 11-3 0,8 24 0 16,4 5-4-16,8-5 0 15,11-9-2-15,1 0 1 16,0-15 1-16,3-11 0 16,1-10-9-16,-1-5 1 15,1-10 10-15,-5-2 0 16</inkml:trace>
        </inkml:traceGroup>
      </inkml:traceGroup>
      <inkml:traceGroup>
        <inkml:annotationXML>
          <emma:emma xmlns:emma="http://www.w3.org/2003/04/emma" version="1.0">
            <emma:interpretation id="{2E702BD6-AC91-4330-BC29-19DF2D94C93A}" emma:medium="tactile" emma:mode="ink">
              <msink:context xmlns:msink="http://schemas.microsoft.com/ink/2010/main" type="line" rotatedBoundingBox="21183,5255 24798,4308 24939,4845 21324,5792"/>
            </emma:interpretation>
          </emma:emma>
        </inkml:annotationXML>
        <inkml:traceGroup>
          <inkml:annotationXML>
            <emma:emma xmlns:emma="http://www.w3.org/2003/04/emma" version="1.0">
              <emma:interpretation id="{487D8E5E-EC6F-4B7B-B311-89FDCE20F10B}" emma:medium="tactile" emma:mode="ink">
                <msink:context xmlns:msink="http://schemas.microsoft.com/ink/2010/main" type="inkWord" rotatedBoundingBox="21183,5255 24798,4308 24939,4845 21324,5792"/>
              </emma:interpretation>
              <emma:one-of disjunction-type="recognition" id="oneOf1">
                <emma:interpretation id="interp5" emma:lang="en-US" emma:confidence="1">
                  <emma:literal>recursive</emma:literal>
                </emma:interpretation>
                <emma:interpretation id="interp6" emma:lang="en-US" emma:confidence="1">
                  <emma:literal>re cursive</emma:literal>
                </emma:interpretation>
                <emma:interpretation id="interp7" emma:lang="en-US" emma:confidence="1">
                  <emma:literal>recurs, ve</emma:literal>
                </emma:interpretation>
                <emma:interpretation id="interp8" emma:lang="en-US" emma:confidence="0.5">
                  <emma:literal>recur sine</emma:literal>
                </emma:interpretation>
                <emma:interpretation id="interp9" emma:lang="en-US" emma:confidence="0">
                  <emma:literal>rx cursive</emma:literal>
                </emma:interpretation>
              </emma:one-of>
            </emma:emma>
          </inkml:annotationXML>
          <inkml:trace contextRef="#ctx0" brushRef="#br0" timeOffset="4640.2261">4087 1293 17 0,'0'-6'8'0,"0"-6"3"0,8 9-9 16,-4 0 1-16,-4-3 0 15,0-3 1-15,-4 3 0 16,-4-5-1-16,0 2 1 16,-4 0-4-16,1 3 1 15,-5 6-1-15,0 6 0 16,0 0-1-16,-3 6 1 0,-1 5 1 15,0 7 0-15,5 6-2 16,-1-1 0-16,4 1 2 16,4 2 1-16,4-2-3 15,4 2 0-15,4-8-1 16,4-1 1-16,12-2-4 31,-1-6 1-31,5-6-15 16,4-6 1-16,-1-6 13 0,5-3 0 15</inkml:trace>
          <inkml:trace contextRef="#ctx0" brushRef="#br0" timeOffset="5067.0558">4359 1133 13 0,'4'-12'6'0,"-4"24"4"0,0-12-7 16,0 6 2-16,0 6 0 0,-4 3-2 16,0 5 0-16,0 4-1 15,0 3 1-15,0 2-3 16,4 7 0-16,0-4 0 16,0-2 0-16,4-7 0 15,4-2 1-15,0-9-5 16,4-6 1-16,-1-6 0 15,17-9 1-15,-8-9 2 16,-1 0 0-16,1-5 0 16,-4-4 0-16,-4-5 3 15,-4-1 0-15,7-2 0 0,-7 8 1 16,0 4-3-16,-4 5 1 16,0 12 0-16,-4 12 0 15,-4 3-2-15,4 8 0 16,0 10 0-16,0 0 0 15,4-1-1-15,4 4 1 16,4-4-5-16,-1-2 1 0,1-6-4 16,0-4 1-16,4-5-11 15,3-9 0-15</inkml:trace>
          <inkml:trace contextRef="#ctx0" brushRef="#br0" timeOffset="5410.8107">4768 1178 12 0,'0'29'6'0,"8"21"-1"15,0-38-5-15,0 3 0 16,0 0 1-16,0-1-1 16,0 1 0-16,0-6 2 15,-1 0 0-15,1-6 3 16,0-6 1-16,-4-3-4 0,0-6 1 15,-4 0 0-15,-4 1 1 16,0-10-2-16,0-3 0 16,0 4-1-16,0-4 1 15,4 0-1-15,0 4 0 16,4 2-3-16,4-3 1 16,4 1 0-16,8-4 1 15,-1 6 0-15,5 1 0 16,4 2-3-16,3 6 1 15,-3 3-8-15,-1-6 0 16,1 3-5-16,-1 3 0 16</inkml:trace>
          <inkml:trace contextRef="#ctx0" brushRef="#br0" timeOffset="5844.6155">5493 906 16 0,'-8'-6'8'0,"-8"3"6"15,16 3-8-15,-8 3-3 16,-3 0 1-16,-1-3-3 16,-4 3 0-16,0 3-1 15,-3 0 1-15,-1 5-2 16,0 1 1-16,5 6-1 0,3 0 1 15,4 2-1-15,8-5 1 16,4 6 0-16,8 0 1 16,3-7 2-16,5 1 0 15,4-3-3-15,-5 6 0 16,9-1 0-16,-8-2 0 16,-5 3 0-1,1-3 1-15,-8-1 0 0,-8 4 1 16,-4-3 0-16,-12 0 0 15,1-4-2-15,-9 1 0 16,-4-3-4-16,9-6 0 16,-5 0-2-16,4-3 1 15,5-3-9-15,3-6 1 16,8 0 3-16,8 0 1 16</inkml:trace>
          <inkml:trace contextRef="#ctx0" brushRef="#br0" timeOffset="6219.6204">5532 675 15 0,'0'-2'7'0,"8"7"-1"0,-8-5-7 16</inkml:trace>
          <inkml:trace contextRef="#ctx0" brushRef="#br0" timeOffset="6047.7425">5741 944 14 0,'12'6'7'0,"8"6"3"16,-13-6-8-16,1 6-2 15,0 2 1-15,-4 7-1 16,0 3 0-16,-4 5 0 15,0-5 0-15,0 0-5 16,0-4 1-16,0-2-4 16,0-6 1-16</inkml:trace>
          <inkml:trace contextRef="#ctx0" brushRef="#br0" timeOffset="6978.2306">5769 720 11 0,'0'-3'5'0,"4"12"5"15,-4-9-7-15,11 3 1 16,-3 3 0-16,-4-1-4 16,4 4 1-16,0 3-1 15,0 3 1-15,0 6 1 16,-4 2 1-16,11 1-4 16,-3 2 1-16,0 4 0 15,0-3 0-15,-8 2 0 0,4-11 0 16,3 0 6-16,-3-7 0 15,-4-2-4-15,0-3 0 16,-4-6-3-16,0 0 1 16,4-3 0-16,0-9 1 15,0-2-1-15,0-4 0 16,0-3 0-16,0-5 0 16,0-1 0-16,8 3 1 15,-5-2-2-15,1 2 0 16,0 6 1-16,4 4 0 15,0 2 1-15,4 3 1 0,-1 3-4 16,1 6 0-16,4 3 3 16,3 6 0-16,-3 0-3 15,-4 0 1-15,11 2 2 16,-7-5 0-16,0 0-2 16,3-6 1-16,-3-3 1 15,4-6 0-15,-1-2-1 16,-3-4 1-16,8 0 0 15,-9 0 0-15,-3 1-1 16,4-7 0-16,-8-6-1 16,-5 7 0-16,-7-1 1 0,-3 6 1 15,-5 9-1-15,-8 9 1 16,-4 6-1-16,-3 6 0 16,-5 6 0-16,12 2 0 0,1 10 0 15,3-7 1-15,8 1 0 16,4-1 0-16,8-5-3 15,3-3 1-15,5-3 1 16,4-7 1-16,0-2-3 16,3-6 0-16,5-3 0 15,-1-3 0-15,1-2-9 16,-1-1 0-16,-7 0-5 16,0-3 0-16</inkml:trace>
          <inkml:trace contextRef="#ctx0" brushRef="#br0" timeOffset="3901.1365">2929 1703 16 0,'-15'-9'8'0,"15"-29"10"0,0 35-9 15,0 0-4-15,0-3 1 0,4 0-5 0,-4-3 1 16,0 7-2-16,0-1 1 15,0 8-2-15,0 4 1 16,3 12 0-16,1 3 1 16,0 5-1-16,0 1 0 15,0 5 0-15,0-2 0 16,0-1 0-16,0-2 0 16,-4-10 0-16,0-2 1 15,0-9-1-15,-4-3 0 0,0-9 1 16,0-9 0-16,4-9-2 15,0-5 1-15,4-10 0 16,4-17 1-16,0-6-1 16,4-3 0-16,4 9 0 15,7 0 0-15,5 8-1 16,-1 7 1-16,1 3-4 16,-1 11 1-16,1 6-6 15,-4 6 0-15,-1 7-7 16,-3 2 1-16,0 6 9 15,-1 5 1-15</inkml:trace>
          <inkml:trace contextRef="#ctx0" brushRef="#br0" timeOffset="4244.8909">3351 1591 21 0,'8'-3'10'0,"27"-6"3"0,-23 6-11 16,4-3-2-16,3-5 0 15,1-7 0-15,0-3 1 16,-5-2-1-16,5-1 0 16,-4 0 1-16,-8-5 1 15,0 5 0-15,-4 3 1 16,-4 4-3-16,-8 2 0 16,-4 6 0-16,-4 3 1 15,-4 6 0-15,-7 12 1 16,-1 12-1-16,1 5 1 0,3 7-2 15,8 8 0-15,5 0 0 16,7-5 0-16,8-7 0 16,7 1 0-16,9-4-1 15,0-8 0-15,7-9-8 16,1-6 0-16,-1-9-10 16,1-3 1-16,0-3 16 15,3-3 0-15</inkml:trace>
        </inkml:traceGroup>
      </inkml:traceGroup>
    </inkml:traceGroup>
    <inkml:traceGroup>
      <inkml:annotationXML>
        <emma:emma xmlns:emma="http://www.w3.org/2003/04/emma" version="1.0">
          <emma:interpretation id="{829E1766-FEF6-4611-B4CC-B445528FDBCD}" emma:medium="tactile" emma:mode="ink">
            <msink:context xmlns:msink="http://schemas.microsoft.com/ink/2010/main" type="paragraph" rotatedBoundingBox="20706,6349 24520,5416 24754,6369 20939,7303" alignmentLevel="3"/>
          </emma:interpretation>
        </emma:emma>
      </inkml:annotationXML>
      <inkml:traceGroup>
        <inkml:annotationXML>
          <emma:emma xmlns:emma="http://www.w3.org/2003/04/emma" version="1.0">
            <emma:interpretation id="{66621E52-99B5-4D4E-B43D-C47F55C2F20D}" emma:medium="tactile" emma:mode="ink">
              <msink:context xmlns:msink="http://schemas.microsoft.com/ink/2010/main" type="line" rotatedBoundingBox="20706,6349 24520,5416 24754,6369 20939,7303"/>
            </emma:interpretation>
          </emma:emma>
        </inkml:annotationXML>
        <inkml:traceGroup>
          <inkml:annotationXML>
            <emma:emma xmlns:emma="http://www.w3.org/2003/04/emma" version="1.0">
              <emma:interpretation id="{43346C56-310F-492B-9D29-AEEC144D54DD}" emma:medium="tactile" emma:mode="ink">
                <msink:context xmlns:msink="http://schemas.microsoft.com/ink/2010/main" type="inkWord" rotatedBoundingBox="22361,6102 24557,5565 24698,6142 22503,6680">
                  <msink:destinationLink direction="with" ref="{B5BC7401-F1E8-4D9F-B43A-BEF6EEA95101}"/>
                </msink:context>
              </emma:interpretation>
              <emma:one-of disjunction-type="recognition" id="oneOf2">
                <emma:interpretation id="interp10" emma:lang="en-US" emma:confidence="1">
                  <emma:literal>function</emma:literal>
                </emma:interpretation>
                <emma:interpretation id="interp11" emma:lang="en-US" emma:confidence="0">
                  <emma:literal>Function</emma:literal>
                </emma:interpretation>
                <emma:interpretation id="interp12" emma:lang="en-US" emma:confidence="0">
                  <emma:literal>•unction</emma:literal>
                </emma:interpretation>
                <emma:interpretation id="interp13" emma:lang="en-US" emma:confidence="0">
                  <emma:literal>functions</emma:literal>
                </emma:interpretation>
                <emma:interpretation id="interp14" emma:lang="en-US" emma:confidence="0">
                  <emma:literal>Junction</emma:literal>
                </emma:interpretation>
              </emma:one-of>
            </emma:emma>
          </inkml:annotationXML>
          <inkml:trace contextRef="#ctx0" brushRef="#br0" timeOffset="9400.6415">4296 2486 21 0,'16'-15'10'0,"-1"6"4"16,-15 9-11-16,8-3-2 0,-4 0 1 0,-4-2 0 15,-4-1 1-15,-4 0-1 16,-3 3 0-16,-5-3 0 16,-4 6 1-16,-4 6-1 15,-3 3 1-15,-1 5-3 16,-3 7 0-16,3 0 0 15,5 11 1-15,7 1 0 16,0 2 0-16,16 7-3 16,0-7 1-16,12 0 1 15,8-5 0-15,3-9-4 16,5-10 1-16,7-5 1 0,1-9 1 16,-1 0-8-16,8-8 0 15,-7-1-9-15,-5-3 1 16,1-9 14-16,-5-2 0 15</inkml:trace>
          <inkml:trace contextRef="#ctx0" brushRef="#br0" timeOffset="9961.1839">4453 2572 19 0,'0'0'9'0,"24"-15"3"0,-12 12-9 16,4-3-1-16,11-6 0 16,5-3 2-16,7-2 0 15,4-1-5-15,1 0 1 16,3 1-1-16,-4 2 1 16,-3-6-1-16,-1 3 1 15,-4 7 2-15,-3 2 0 16,-12 6 1-16,3 3 0 15,-7 6-3-15,-4 5 1 16,-4 10-2-16,-4 3 1 16,0-1-6-16,-4 1 1 15,0-3-6-15,0-4 1 0,-4-2-5 16,0-6 1-16</inkml:trace>
          <inkml:trace contextRef="#ctx0" brushRef="#br0" timeOffset="9664.3235">4591 2093 21 0,'-4'-6'10'0,"24"18"6"0,-16-9-11 0,0 6-3 16,4 6 1-16,-4-1-1 16,7 10 1-16,-7 11-3 15,4 1 1-15,0 2 1 16,4 7 0-16,-4 2-2 16,4 0 0-16,-4 3-6 15,3-5 1-15,-3-4-2 16,0-6 0-16,0-11-2 15,-4 0 0 1,0-7-3-16,-4-5 1 0</inkml:trace>
          <inkml:trace contextRef="#ctx0" brushRef="#br0" timeOffset="10117.436">4906 2022 24 0,'-4'3'12'0,"4"15"-9"15,0-18-13-15</inkml:trace>
          <inkml:trace contextRef="#ctx0" brushRef="#br0" timeOffset="10541.2425">5304 2235 20 0,'0'6'10'0,"0"-9"4"15,-4 6-11-15,4 3-3 0,0 0 1 16,-8 5-2-16,4 1 1 16,4 3 2-16,0 0 0 15,4 3-1-15,4-1 0 16,4-2 0-16,4-3 0 16,3-6-2-16,5-3 1 15,3-6 0-15,9-6 0 16,-5-3-1-16,5 0 0 15,-5-5 3-15,1-4 0 16,-8-3-2-16,-9-5 1 16,-7-1 0-16,-8 4 1 15,-4 2-2-15,-15 6 0 16,3 6-1-16,-8 9 0 0,1 9 1 16,-5 3 1-16,0 0-2 15,13 3 0-15,-1 3-7 16,4-1 1-16,4 1-7 15,8-6 1-15,8 0 6 16,4-3 0-16</inkml:trace>
          <inkml:trace contextRef="#ctx0" brushRef="#br0" timeOffset="10921.5348">5816 2022 19 0,'4'6'9'0,"12"21"3"0,-9-12-10 0,-3 8-2 16,0 1 1-16,0-1-1 15,0 4 0-15,0 3 2 16,0-13 0-16,0 1 2 16,0-3 0-16,0-6-2 15,0-3 0-15,0-1-2 16,4-8 1-16,3-5 0 15,1-7 0-15,0-9 0 16,4-5 0-16,4-7 2 16,-1 1 0-16,1-1 1 15,0 7 1-15,7 2-2 16,5 10 0-16,-9 8-1 16,-3 6 0-1,8 12-4-15,-9 5 1 16,-3 7-5-16,0 9 0 15,0-7-3-15,-1 7 0 16,-3-1-10-16,12-5 0 16,-9-3 10-16,-3-7 1 0</inkml:trace>
          <inkml:trace contextRef="#ctx0" brushRef="#br0" timeOffset="8079.3924">2890 2640 20 0,'4'-21'10'0,"23"9"6"0,-19 9-10 15,4-6-3-15,0-3 0 16,4-2-5-16,-4-4 1 16,-1-3 2-16,-3 1 1 15,-4-4-2-15,0 3 1 16,-8 1 0-16,-8-4 0 31,-3 6-1-31,-9 4 1 0,-4-1-1 16,-3 9 1-16,-5 3-1 15,1 3 1-15,4 3 0 16,-1 6 1-16,1 0-2 16,7 5 0-16,8 7 0 15,4 9 1-15,4 2 1 16,8 15 0-16,8 9-1 16,4 3 0-16,0 6-2 15,4 3 0-15,7 6 0 16,-7 0 1-16,0-3-2 15,0-9 0-15,-9 0-1 0,1-6 0 16,0-9-3-16,0-2 1 16,-4-7-12-16,-4-14 1 15,0-1 8-15,-4-5 0 16</inkml:trace>
          <inkml:trace contextRef="#ctx0" brushRef="#br0" timeOffset="8595.0247">2484 3124 21 0,'-4'0'10'0,"20"-6"6"0,-4 0-10 0,4 0-4 16,7-3 0-16,5-5-3 16,7-1 0-16,9-6 1 15,-1-2 0-15,8 5-2 16,-4 0 0-16,-3-3 2 15,-1-2 0-15,-4 5-1 16,-3 0 0-16,-5 4 2 16,-3 2 0-16,-4 0 1 15,-9 6 0-15,-3 0 2 16,0 3 0-16,-4 9-4 16,-4 6 0-16,-4 0 2 15,0 8 0-15,0 7-1 16,0 2 0-16,4-2-2 15,0 3 0-15,4-4-1 0,-1-2 0 16,5-6 2-16,0-7 0 16,0-8 1-16,0-6 1 15,0-6-4-15,-1-8 1 16,1-4-2-16,0-5 1 16,-4-4 1-16,0-3 0 15,0-8 1-15,-4 12 0 16,-1 5 3-16,1 6 0 15,0 9-2-15,0 9 0 16,0 6-1-16,0 9 1 16,4 3-2-16,0 2 0 15,4 1-5-15,7 3 0 16,-3-7-11-16,0-2 0 0,0-3 9 16,3-6 0-16</inkml:trace>
          <inkml:trace contextRef="#ctx0" brushRef="#br0" timeOffset="9005.7746">3489 2808 19 0,'0'38'9'0,"15"1"4"0,-11-27-10 15,0-1-2-15,4 1 0 16,-4 3 1-16,0-9 0 16,-4-6 0-16,0-3 1 15,4 0 0-15,-4-9 1 16,0-6-4-16,4-2 1 16,0-10 1-16,4-2 1 15,3-7-1-15,5 1 1 16,0-3-1-16,0 5 0 15,3 7-1-15,-3 8 0 0,0 3-2 16,0 9 1-16,-1 6 0 16,1 3 1-1,4 30-2 1,-4-1 1-16,-5 1-2 16,1 5 0-16,-4-5-6 15,0-3 1-15,0-7-4 16,0-2 0-16</inkml:trace>
        </inkml:traceGroup>
      </inkml:traceGroup>
    </inkml:traceGroup>
    <inkml:traceGroup>
      <inkml:annotationXML>
        <emma:emma xmlns:emma="http://www.w3.org/2003/04/emma" version="1.0">
          <emma:interpretation id="{9D6927BE-9390-4B4D-85F4-D8D828693281}" emma:medium="tactile" emma:mode="ink">
            <msink:context xmlns:msink="http://schemas.microsoft.com/ink/2010/main" type="paragraph" rotatedBoundingBox="19940,7778 23504,6895 23789,8047 20225,8930" alignmentLevel="2"/>
          </emma:interpretation>
        </emma:emma>
      </inkml:annotationXML>
      <inkml:traceGroup>
        <inkml:annotationXML>
          <emma:emma xmlns:emma="http://www.w3.org/2003/04/emma" version="1.0">
            <emma:interpretation id="{C10333C2-A4A6-41B7-B132-B3644E8D892D}" emma:medium="tactile" emma:mode="ink">
              <msink:context xmlns:msink="http://schemas.microsoft.com/ink/2010/main" type="line" rotatedBoundingBox="19940,7778 23504,6895 23789,8047 20225,8930"/>
            </emma:interpretation>
          </emma:emma>
        </inkml:annotationXML>
        <inkml:traceGroup>
          <inkml:annotationXML>
            <emma:emma xmlns:emma="http://www.w3.org/2003/04/emma" version="1.0">
              <emma:interpretation id="{A00E7BA9-78A2-42F4-ADC7-B15C674B6FF7}" emma:medium="tactile" emma:mode="ink">
                <msink:context xmlns:msink="http://schemas.microsoft.com/ink/2010/main" type="inkWord" rotatedBoundingBox="19940,7778 21683,7346 21968,8498 20225,8930"/>
              </emma:interpretation>
              <emma:one-of disjunction-type="recognition" id="oneOf3">
                <emma:interpretation id="interp15" emma:lang="en-US" emma:confidence="1">
                  <emma:literal>(for</emma:literal>
                </emma:interpretation>
                <emma:interpretation id="interp16" emma:lang="en-US" emma:confidence="0">
                  <emma:literal>(For</emma:literal>
                </emma:interpretation>
                <emma:interpretation id="interp17" emma:lang="en-US" emma:confidence="0">
                  <emma:literal>(fir</emma:literal>
                </emma:interpretation>
                <emma:interpretation id="interp18" emma:lang="en-US" emma:confidence="0">
                  <emma:literal>(fair</emma:literal>
                </emma:interpretation>
                <emma:interpretation id="interp19" emma:lang="en-US" emma:confidence="0">
                  <emma:literal>(far</emma:literal>
                </emma:interpretation>
              </emma:one-of>
            </emma:emma>
          </inkml:annotationXML>
          <inkml:trace contextRef="#ctx0" brushRef="#br0" timeOffset="11703.0254">1988 3853 32 0,'16'-8'16'0,"8"-28"4"16,-20 33-17-16,-1-3-1 15,1 3 1-15,-4 3-3 16,0-3 0-16,-7 3 0 15,-5 9 1-15,-8 3-1 16,-8 12 0-16,-7 5 0 16,-4 7 1-16,-5 17 0 15,-3 12 1-15,12 15-3 16,7 11 1-16,4 1 0 0,13-1 1 16,11 7-2-16,11-7 0 15,9-8 3-15,12-6 0 16,3-18-2-16,4-3 0 15,1-6-2-15,-1-9 0 32,-3-8-4-32,-5-12 0 0,-3-10-8 15,-1-2 0-15,-7-6-5 16,0-9 0-16</inkml:trace>
          <inkml:trace contextRef="#ctx0" brushRef="#br0" timeOffset="12958.5945">2134 4571 19 0,'12'-3'9'0,"35"-9"7"0,-27 9-9 16,11-8-3-16,12-4 1 15,5 0-6-15,3-12 1 16,0 4-3-16,-4-7 1 16,-3 7 1-16,-1 2 1 15,-8 6 0-15,-7-5 1 16,-4 14 1-16,-5 0 1 15,-7 6 1-15,-4 9 1 16,0 5-3-16,-4 7 0 16,0 3-3-16,4 8 0 0,0-8 1 15,7-1 0-15,1-5-1 16,4-3 0-16,3-3 1 16,1-3 1-16,4-9-1 15,-5-6 0-15,1 0 1 16,-1-9 0-16,-3 3-2 15,-4-14 0-15,-8 2 4 16,-8 0 0-16,-4-2-4 16,-4-1 0-16,-4 7 0 15,-4 8 1-15,1 3-2 16,-1 3 0-16,4 3-3 16,0 0 1-16,8 9 0 15,4-12 1-15,8 6-2 16,4-9 1-16,4 0-1 0,7 0 0 15,1-2 2-15,4 2 0 16,-5 0 7-16,1 0 0 16,-1 6 0-16,1 6 0 15,-4 9 0-15,-1 6 0 16,1 2-4-16,-4 1 1 16,-4 0 0-16,0-4 0 15,-5 1 2-15,1-3 1 16,-4-6 0-16,-4 3 0 15,0-7-1-15,-4-5 0 16,4-5 0-16,0-10 1 16,0 0-2-16,0-3 0 0,0-8-3 15,4-4 1-15,0 1 2 16,4-4 1-16,4 1-4 16,4 2 1-16,-1 1 1 15,5-1 0-15,8 0-1 16,-5 10 0-16,1 5-6 15,-4 0 0-15,-5 6 1 0,1 4 1 16,-4-1-2-16,0 3 0 16,-4 3-9-16,-1 0 1 15,-3 0 0-15,-4 0 0 16</inkml:trace>
          <inkml:trace contextRef="#ctx0" brushRef="#br0" timeOffset="12157.0656">2685 4107 25 0,'4'-17'12'0,"-4"8"7"0,0 6-14 16,-4-3-2-16,0 0 1 16,-4-3 0-16,-3 0 0 15,-1-8-5-15,-4-1 0 16,-4 3 1-16,-3 3 1 16,-5-2-1-16,5 8 0 31,-17 9 2-31,5 5 0 15,3 7-4-15,9 3 1 16,3 9 1-16,12 8 1 16,4 6-2-16,4 15 0 15,8 1 2-15,4 5 0 0,0-6-3 16,3 0 1-16,1-3-1 16,0-9 1-16,-4 1-4 15,-1-4 1-15,-3-6-2 16,0-5 1-16,0-3-7 15,-4-10 0-15,-4-2-1 16,0-9 0-16</inkml:trace>
          <inkml:trace contextRef="#ctx0" brushRef="#br0" timeOffset="13911.7334">2918 4305 11 0,'-4'-9'5'0,"0"9"4"0,4 0-7 16,0 0 3-16,0 3 1 15,-4-3-3-15,0 6 1 16,-4-6-1-16,0 0 0 0,-4 0-1 16,-4-3 0-16,-7 3-3 15,-1-3 1-15,-3 6-1 16,-5 9 0-16,-3 0-2 15,3 6 1-15,5 5-5 16,-1 1 1-16</inkml:trace>
        </inkml:traceGroup>
        <inkml:traceGroup>
          <inkml:annotationXML>
            <emma:emma xmlns:emma="http://www.w3.org/2003/04/emma" version="1.0">
              <emma:interpretation id="{38AA9E05-A9F8-473C-AB86-4254317AFF58}" emma:medium="tactile" emma:mode="ink">
                <msink:context xmlns:msink="http://schemas.microsoft.com/ink/2010/main" type="inkWord" rotatedBoundingBox="22263,7613 23600,7283 23691,7651 22355,7982"/>
              </emma:interpretation>
              <emma:one-of disjunction-type="recognition" id="oneOf4">
                <emma:interpretation id="interp20" emma:lang="en-US" emma:confidence="1">
                  <emma:literal>our</emma:literal>
                </emma:interpretation>
                <emma:interpretation id="interp21" emma:lang="en-US" emma:confidence="0">
                  <emma:literal>or</emma:literal>
                </emma:interpretation>
                <emma:interpretation id="interp22" emma:lang="en-US" emma:confidence="0">
                  <emma:literal>ours</emma:literal>
                </emma:interpretation>
                <emma:interpretation id="interp23" emma:lang="en-US" emma:confidence="0">
                  <emma:literal>oar</emma:literal>
                </emma:interpretation>
                <emma:interpretation id="interp24" emma:lang="en-US" emma:confidence="0">
                  <emma:literal>out</emma:literal>
                </emma:interpretation>
              </emma:one-of>
            </emma:emma>
          </inkml:annotationXML>
          <inkml:trace contextRef="#ctx0" brushRef="#br0" timeOffset="14536.8687">4036 3883 23 0,'-4'-3'11'0,"-8"15"5"16,8-9-12-16,-4 6-2 15,1 0 0-15,-5 11-1 16,0 1 1-16,0 2-2 16,4 4 0-16,4 0-1 15,8-4 0-15,8-2 1 16,8-6 0-16,3-6-2 15,5-9 1-15,-1-9 0 16,5 0 1-16,-4-3 2 16,-9-6 0-16,5 1 2 15,-8 2 1-15,-5-6-7 0,-7 3 1 16,-4 1 0-16,-8-4 0 16,-7 9-2-16,-9 3 0 15,0 9 1-15,-7 3 0 16,-1 6-5-16,5 0 0 15,7-3-11-15,4 3 1 16</inkml:trace>
          <inkml:trace contextRef="#ctx0" brushRef="#br0" timeOffset="15261.933">4316 3738 20 0,'7'-17'10'15,"-3"8"5"-15,-4 9-11 0,0 6 1 16,8-1 0-16,-4 7-4 16,0 6 1-16,4 3-2 15,0 2 1-15,0 4-1 16,4 2 0-16,3-2 0 16,5 0 0-16,0-4-1 15,-1-8 0-15,1-3 1 16,0-3 1-16,3-3-1 15,-3-15 0-15,0 0-1 16,-8-6 1-16,7-11 1 16,-7 2 0-16,-4-3 0 15,-4-5 1-15,0-1-1 0,-4 1 1 16,0 8-2-16,0 6 0 16,4 13 2-1,0 2 0-15,0 14-3 16,-4 7 1-16,11 6 0 0,1-1 0 15,4 4 0-15,8-3 1 16,-1-1-8-16,5-5 1 16,-1-6-2-16,1-3 1 15,0-12-7-15,-1-9 1 16,1 0 5-16,-5-9 0 16,-3 1 7-16,-12-7 1 15,4-8 18 1,86 55-18-1,-185-93 3-15,103 31 0 32,-4 39 4-32,-4 9 0 0,12 6-7 15,-9 0 1-15,1 5 0 16,0 4 0-16,-4-3-1 16,4-6 1-16,-4 0 3 15,-4-4 0 1,-8-2-1-16,0-9 0 0,-4-6 0 0,-4-2 0 15,-4-10 0-15,1-9 1 16,-1-2-2-16,4-3 0 16,4 2-1-16,8 3 0 15,4 1-2-15,8 5 1 16,4 4 0-16,7 2 0 0,1 0 0 16,3 0 1-16,5 4-5 15,-1-1 0-15,5 3-8 16,-5 0 0-16</inkml:trace>
        </inkml:traceGroup>
      </inkml:traceGroup>
    </inkml:traceGroup>
    <inkml:traceGroup>
      <inkml:annotationXML>
        <emma:emma xmlns:emma="http://www.w3.org/2003/04/emma" version="1.0">
          <emma:interpretation id="{A362C4E5-8E33-400C-A975-2E2FD662E99A}" emma:medium="tactile" emma:mode="ink">
            <msink:context xmlns:msink="http://schemas.microsoft.com/ink/2010/main" type="paragraph" rotatedBoundingBox="19574,9344 25076,7041 25609,8316 20107,10619" alignmentLevel="1"/>
          </emma:interpretation>
        </emma:emma>
      </inkml:annotationXML>
      <inkml:traceGroup>
        <inkml:annotationXML>
          <emma:emma xmlns:emma="http://www.w3.org/2003/04/emma" version="1.0">
            <emma:interpretation id="{3A6473B1-427F-4C44-8B7E-61AAC57F091A}" emma:medium="tactile" emma:mode="ink">
              <msink:context xmlns:msink="http://schemas.microsoft.com/ink/2010/main" type="line" rotatedBoundingBox="19574,9344 25076,7041 25609,8316 20107,10619"/>
            </emma:interpretation>
          </emma:emma>
        </inkml:annotationXML>
        <inkml:traceGroup>
          <inkml:annotationXML>
            <emma:emma xmlns:emma="http://www.w3.org/2003/04/emma" version="1.0">
              <emma:interpretation id="{C8F4DA6B-C279-4B23-B246-043FA8946D9F}" emma:medium="tactile" emma:mode="ink">
                <msink:context xmlns:msink="http://schemas.microsoft.com/ink/2010/main" type="inkWord" rotatedBoundingBox="21973,8340 25076,7041 25609,8316 22506,9615"/>
              </emma:interpretation>
              <emma:one-of disjunction-type="recognition" id="oneOf5">
                <emma:interpretation id="interp25" emma:lang="en-US" emma:confidence="0">
                  <emma:literal>implement</emma:literal>
                </emma:interpretation>
                <emma:interpretation id="interp26" emma:lang="en-US" emma:confidence="0">
                  <emma:literal>implementation</emma:literal>
                </emma:interpretation>
                <emma:interpretation id="interp27" emma:lang="en-US" emma:confidence="0">
                  <emma:literal>implement.</emma:literal>
                </emma:interpretation>
                <emma:interpretation id="interp28" emma:lang="en-US" emma:confidence="0">
                  <emma:literal>implements</emma:literal>
                </emma:interpretation>
                <emma:interpretation id="interp29" emma:lang="en-US" emma:confidence="0">
                  <emma:literal>implements.</emma:literal>
                </emma:interpretation>
              </emma:one-of>
            </emma:emma>
          </inkml:annotationXML>
          <inkml:trace contextRef="#ctx0" brushRef="#br0" timeOffset="19068.0189">3961 5053 17 0,'-4'-24'8'0,"0"45"7"0,4-15-10 16,0 2-2-16,0 7 0 15,0 6 1-15,4 8 0 0,-4 13-3 16,4-4 1-16,0 0 1 16,0-2 0-16,-4-7-2 15,4 4 0-15,-4-9 2 16,4-10 0-16,-4 1-2 15,0-15 1-15,4-9-2 16,0-6 0-16,-4-11-1 16,4-7 0-16,4-8-1 15,-1-6 0-15,5-3 1 16,4 5 1-16,-4 13 1 16,4 5 0-16,-1 10-1 15,-3 14 0-15,8 8 0 16,0 7 0-16,-5 6 1 15,5 6 1-15,0 5-2 16,-5 4 1-16,1-7-3 0,-4 1 1 16,0-7 2-16,-4-2 1 15,0-6 0-15,-1-3 0 16,-3-6-2-16,0-6 1 16,0-9-1-16,0-9 0 15,4-2 0-15,0-13 0 0,0-5 0 16,0-3 1-16,3-1 0 15,-3 7 0-15,4 3-1 16,-4 8 1-16,0 6 0 16,0 9 0-16,0 7-2 15,3 10 1-15,-7 7 0 16,8 12 0-16,4 0 0 16,0-1 0-16,-4 4-3 15,-1-1 0-15,1-2-5 16,0 0 1-16,0-4 1 15,0-8 0-15,-4-6-17 16,7-6 1-16</inkml:trace>
          <inkml:trace contextRef="#ctx0" brushRef="#br0" timeOffset="19380.5229">4564 4958 25 0,'0'0'12'0,"11"27"10"0,-3-27-14 15,4-3-9-15,8 0 0 16,3-9 0-16,5 3 0 16,-4-3 1-16,3-5 0 15,-3-10 3-15,-1 6 1 16,-3 1-4-16,-4-1 1 0,-8 0 0 16,4 1 1-16,-8 2 0 15,-4 3 0-15,-8 3-3 16,0 6 1-16,-8 9-1 15,0 12 0-15,-3 6 2 16,-1 11 0-16,0 7-2 16,8-1 1-16,5 9-1 15,7-11 1-15,3-4-3 16,9-2 0-16,4-7-3 16,4-5 0-16,3-9-7 15,5-12 0-15,-1-6-2 16,1-6 0-16</inkml:trace>
          <inkml:trace contextRef="#ctx0" brushRef="#br0" timeOffset="19742.8931">4985 4698 18 0,'-8'6'9'0,"4"41"8"0,8-32-10 16,-4 9-5-16,4-1 0 15,4 10 1-15,4-4 1 16,-4 1-3-16,3-4 1 15,-3-5 1-15,0-6 1 16,0-9-2-16,-4 0 0 16,8-6 0-16,-4-12 1 15,0-6-3-15,-1-8 0 16,-3-10 0-16,0-2 0 0,0-7 0 16,4 1 0-16,-4 3 2 15,12 11 1-15,-4 7-4 16,-4 5 0-16,3 15 1 15,-3 12 0-15,-4 14-1 16,12 7 1-16,-4 5-6 16,3-2 0-16,-3-4 0 15,8 1 0-15,-4-6 0 16,-1-1 0-16,-3-14-10 16,-4-3 1-16,8-6 7 0,-4-18 1 15</inkml:trace>
          <inkml:trace contextRef="#ctx0" brushRef="#br0" timeOffset="20555.4042">5182 4571 23 0,'-12'0'11'0,"32"3"2"0,-12-6-11 15,3 0 0-15,9 0 1 16,8-9-2-16,3-2 0 16,16-4 4-16,5-3 0 15,3 1-7-15,8-1 1 16,0 0 1-16,-4-2 0 16,-4 2 0-16,-8 3 1 15,-7-2 2-15,-1 5 0 16,-15 0-1-16,-1 9 0 15,-11 3-1-15,-4 3 0 16,-12 3-2-16,-4 6 0 0,-12 3 2 16,-7 5 0-16,-5 10-2 15,-7 9 1-15,4-4 0 16,3 3 0-16,1-2-3 16,11-1 0-16,8-5 2 15,4-6 0-15,4-7 1 16,8-5 1-16,4-6-4 15,8-6 1-15,4-6 1 16,7-2 1-16,-3-4 0 16,-1-3 1-16,1-3 0 15,-4-2 1-15,-1 2 0 16,-3 3 1-16,-4 10-2 16,0 5 1-16,-8 14-2 15,7 1 0-15,-3 6-1 0,0 0 0 16,0-1-5-16,4 1 0 15,-4-3-6-15,8-3 1 16,-5-6-7-16,1-6 0 16</inkml:trace>
          <inkml:trace contextRef="#ctx0" brushRef="#br0" timeOffset="19992.8975">5332 4075 19 0,'0'-15'9'0,"11"21"10"0,-7 0-11 15,0 3-8-15,8 3 0 16,-4 5 1-16,0 7 0 15,0 6 0-15,3 20 1 0,-3-3-1 16,8 9 0-16,-4 3-1 16,-4 3 0-16,4 0-3 15,-5-3 0-15,1-3-5 16,-4 4 1-16,8-13-4 16,-4-6 1-16,0-8 0 15,-4-13 1-15</inkml:trace>
          <inkml:trace contextRef="#ctx0" brushRef="#br0" timeOffset="21041.8849">5843 4358 23 0,'24'-23'11'0,"35"8"3"0,-35 6-11 16,7-3-2-16,5-5 1 16,11-7-3-16,0 3 1 15,-3-2 0-15,-9 2 1 16,0 6-1-16,-11 6 1 16,0 12 0-16,-9 9 0 15,-3 9-3-15,-4 0 0 0,-4 2-2 16,0 4 1-16,-4-7-4 15,0-2 1-15,-4 0-10 16,0-15 0-16</inkml:trace>
          <inkml:trace contextRef="#ctx0" brushRef="#br0" timeOffset="20742.9068">5981 3871 18 0,'0'-6'9'0,"12"39"7"0,-8-21-9 0,4 17-5 15,-4 4 1-15,12 8-2 16,-5 9 1-16,5 6-4 16,0 6 1-16,4-6-13 15,-9 1 0-15</inkml:trace>
          <inkml:trace contextRef="#ctx0" brushRef="#br0" timeOffset="22010.6473">6418 3437 27 0,'-27'-80'13'16,"31"27"5"-16,4 47-13 0,3 0-2 15,5 0 1-15,16 9-3 16,3 12 1-16,16 6-1 16,5 8 0-16,3 1 0 15,0 5 0-15,-4 15-2 16,-8 4 0-16,-12 11 1 15,1 3 0-15,-20 5-1 16,-1 4 1-16,-15 9-1 16,-19 11 1-16,-9 10 0 15,-19 5 1-15,-12-12-2 16,-4-5 1-16,0-4-6 16,0-8 1-16,8-9-6 0,3-9 0 15,1-15-9-15,16-17 1 16</inkml:trace>
          <inkml:trace contextRef="#ctx0" brushRef="#br0" timeOffset="21182.5101">6190 3951 25 0,'-28'-47'12'0,"40"67"-10"16,-8-14-12-16,-4-6-4 16,12 6 0-16</inkml:trace>
          <inkml:trace contextRef="#ctx0" brushRef="#br0" timeOffset="21698.1424">6426 4042 19 0,'0'27'9'0,"0"14"8"0,0-26-9 15,0 0-5-15,0 0 0 16,0-1 1-16,0-2 0 16,0-3-7-16,4-6 1 15,0-3 1-15,8-3 1 16,-4-6 0-16,0-3 1 16,0-2-2-16,-4-1 1 15,-4 0 0-15,0 0 0 16,-4 1-2-16,-4 2 0 0,0-3 0 15,-8 3 1-15,4 0-1 16,8-2 1-16,-4-1-2 16,5 0 1-16,-1 0 0 15,8 1 1-15,3-4 3 16,1 9 0-16,4 0 2 16,4 3 0-16,-4 6-1 15,-1 9 0-15,1 3-1 16,-8 6 0-16,12 2-2 15,-8 1 1-15,0 0 1 16,0-4 1-16,0-2-1 16,-1-6 0-16,-7-3-1 15,8-3 1-15,0-3-2 16,0-6 1-16,0 0-2 0,-4-3 1 16,0 0 0-16,4 3 0 15,0 1-1-15,-5 5 1 16,-3 0-6-16,0 2 0 15,8 1-3-15,8 0 1 16,-8-3-16-16,4 0 1 16,0-3 23-16,-8 0 0 15</inkml:trace>
          <inkml:trace contextRef="#ctx0" brushRef="#br0" timeOffset="23546.3824">6556 3927 11 0,'0'-6'5'16,"0"9"5"-16,0-3-6 0,0 0-3 15,0 0 1-15,8 6 0 16,-8 0 1-16,0 6 0 16,0 3 0-16,0-1-2 15,0 4 0-15,0 3-1 16,0 3 0-16,4 2 0 16,4-5 0-16,4-4 0 15,4-2 0-15,-9-6 0 16,17-6 0-16,-12-3 0 15,0-6 0-15,-4-3 0 16,-1-3 0-16,-3-2 0 16,4-1 0-16,-4-3 0 15,-4 6 0-15,-4-2 0 16,-4 2 0-16,4-6 0 16,0 3 1-16,1 1-3 15,3-1 1-15,0 0 0 16,0 0 1-16,0-2 0 15,0 2 0-15,3 3 2 16,-3 0 1-16,0 0 0 0,4 3 0 16,0 4-2-16,8-4 0 15,-4 3 0-15,4 3 1 16,4 0-1-16,-9 3 0 16,13 0-2-16,-4 3 0 15,-4 0-3-15,-4 6 0 16,-4 0-2-16,-1-1 0 15,-3 1-10-15,0 3 0 16</inkml:trace>
          <inkml:trace contextRef="#ctx0" brushRef="#br0" timeOffset="16077.9277">1437 6051 27 0,'-8'-6'13'15,"8"3"6"-15,0-3-13 0,4 3-2 16,0-6 0-16,0 0-2 16,4 3 1-16,0 4-2 15,3 2 0-15,1 5 2 16,0 7 0-16,0 9-4 15,0 6 0-15,-1 5-1 16,1-2 0-16,0 2-6 16,-4-5 0-16,0-4 1 15,-4-2 0-15,0-6-18 16,-4-4 1-16</inkml:trace>
          <inkml:trace contextRef="#ctx0" brushRef="#br0" timeOffset="16265.9388">1386 5664 35 0,'-4'-9'17'0,"0"0"-1"0,4 9-17 16,0 0-7-16,4 0 0 15,4 6-12-15,-1-6 0 16,1 3 15-16,0-6 0 15</inkml:trace>
          <inkml:trace contextRef="#ctx0" brushRef="#br0" timeOffset="17247.7173">1610 5806 19 0,'20'26'9'0,"3"27"5"15,-11-35-9-15,0 3-3 16,0 2 1-16,0 13-2 16,0-7 1-16,-1 4-1 15,1 2 1-15,0-8 2 16,-4-6 0-16,-4-10-6 16,0 7 0-16,-4-12 6 0,0-6 1 15,-4-9-2-15,0-3 0 16,0-8-4-16,0-7 0 15,8-11 1-15,0-7 0 16,0-5 0-16,4 0 1 16,3 3-2-16,1 8 1 15,4 10 0-15,0 5 1 16,0 12-1-16,-1 6 1 16,5 15-1-16,0 9 0 15,3 6 1-15,1-1 0 16,4 10-4-16,-1-4 1 15,-3-2 3-15,-1-6 0 16,1-4-1-16,-4-5 0 0,-5-9 1 16,1-6 0-16,-4-9-1 15,-4 1 0-15,0-7 0 16,-4 0 0-16,-4-6 0 16,0 7 1-16,0 2-1 15,0 3 1-15,-4 3-2 16,4 0 1-16,0 4 0 15,4-1 0-15,0 0-1 16,3 0 0-16,1-3 1 16,8-3 0-16,0 0 0 15,0-5 1-15,-5 2-3 16,5 0 1-16,0 0 1 16,-4-5 0-16,3 2-1 15,-3-3 1-15,0 1 0 0,-4 5 1 16,0 6-2-16,0 0 1 15,-4 3 2-15,4 0 0 16,-1-3-4-16,-3 6 1 16,4 0 2-16,0 1 0 15,-4 2 0-15,4-6 0 16,0 9 0-16,-4-6 1 16,4 6-1-16,-4 0 1 15,3-1-2-15,1 4 0 16,-4-6 0-16,-4-3 0 15,4 6 2-15,-4-3 0 16,0 0-2-16,0-3 1 0,0 3 0 16,4 6 1-16,4-3-3 15,-4 3 0-15,4 0 1 16,-4 3 1-16,4 0 0 16,0 3 0-16,-1 2-2 15,5 10 1-15,0 0 0 16,0-1 1-16,0 1-1 15,-4 0 1-15,-1-4-2 16,-3-2 0-16,0-3 0 16,0-3 0-16,-4-1-2 15,4-2 1-15,-4-3-3 16,0-6 1-16,0 0-5 16,0 0 1-16,0 0-10 15,0-3 0-15,0-3 6 16,4-3 1-16</inkml:trace>
          <inkml:trace contextRef="#ctx0" brushRef="#br0" timeOffset="17781.4458">2681 5575 19 0,'4'-14'9'0,"4"14"5"0,-4 0-9 15,0 5-1-15,0 4 0 16,0 3-1-16,4 3 1 15,0 9 0-15,3 8 0 16,-3 3 0-16,4 16 0 16,0 5-3-16,4 6 1 15,-1 3-3-15,-3-3 0 16,0-6-2-16,0-3 1 16,-4-3 0-16,0-8 1 0,-4-10 0 15,-1-8 0-15,-3-12-1 16,0-12 1-16,-3-6-1 15,-5-3 0-15,0-15 4 16,-8-11 1-16,-4-24-5 16,1-6 0-16,-1-9 1 0,0-3 0 15,1 3 7-15,11 12 1 16,4 12-9 0,4 3 0-16,8 8 2 0,11 7 0 15,1 11 2-15,4 3 1 16,3 10-1-16,5 2 0 15,-5 9-3 1,-3 8 1-16,0 1-1 0,-5 3 0 0,-3 3 2 16,-4-1 1-16,-4 7-2 31,-8 0 0-31,-8 2-3 0,-8 1 0 16,-4-1-4-16,-3-2 0 15,-5-6-2-15,1-3 0 16,3-9-8-16,0-6 0 15,5-9 14-15,7-6 0 16</inkml:trace>
          <inkml:trace contextRef="#ctx0" brushRef="#br0" timeOffset="18085.0781">2921 5159 16 0,'12'-21'8'0,"8"6"6"0,-12 10-8 15,0 5-2-15,0-3 1 16,0 3-2 0,-1 0 0-16,1 0 2 15,0 5 1-15,0 7-4 0,4 3 0 0,-4 12 1 32,4 2 1-32,-1 7-3 15,1 11 1-15,4 9-1 16,0-3 1-16,-1 6-3 15,5-3 1-15,0-5 0 16,-1-13 1-16,-3-3-6 16,0-2 1-16,0-12-8 0,-1-10 1 15,1-5-16-15,0-12 0 32</inkml:trace>
          <inkml:trace contextRef="#ctx0" brushRef="#br0" timeOffset="18450.2695">3331 5469 18 0,'12'27'9'0,"27"-36"6"0,-27 9-10 16,4-3-3-16,7-3 0 16,5-3-1-16,0-6 1 15,-1 0 0-15,1-5 1 16,-1-4 0-16,-3 3 0 0,-4 4 0 15,-5-1 0-15,-3 0 0 16,-4-2 0-16,-8 2-1 16,-4 0 0-16,-4 6-3 15,-4 4 0-15,-3 8 1 16,-5 11 0-16,0 7-1 16,1 12 1-16,-1 8 0 0,4 6 0 15,8 7-1-15,8-10 0 16,8-9 0-1,8 1 1-15,4-12-4 16,7-4 1-16,1-5-1 0,7-12 0 0,1-3-9 16,-1-6 0-16,0-6-4 31,5-11 1-31</inkml:trace>
        </inkml:traceGroup>
      </inkml:traceGroup>
    </inkml:traceGroup>
  </inkml:traceGroup>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08-20T05:37:55.500"/>
    </inkml:context>
    <inkml:brush xml:id="br0">
      <inkml:brushProperty name="width" value="0.05833" units="cm"/>
      <inkml:brushProperty name="height" value="0.05833" units="cm"/>
      <inkml:brushProperty name="color" value="#3165BB"/>
      <inkml:brushProperty name="fitToCurve" value="1"/>
    </inkml:brush>
  </inkml:definitions>
  <inkml:traceGroup>
    <inkml:annotationXML>
      <emma:emma xmlns:emma="http://www.w3.org/2003/04/emma" version="1.0">
        <emma:interpretation id="{B5BC7401-F1E8-4D9F-B43A-BEF6EEA95101}" emma:medium="tactile" emma:mode="ink">
          <msink:context xmlns:msink="http://schemas.microsoft.com/ink/2010/main" type="inkDrawing" rotatedBoundingBox="18376,6805 20040,3404 21610,4172 19947,7573" semanticType="callout" shapeName="Other">
            <msink:sourceLink direction="with" ref="{5D52FA3E-35FA-478F-AA2D-87085446DDBF}"/>
            <msink:sourceLink direction="with" ref="{43346C56-310F-492B-9D29-AEEC144D54DD}"/>
          </msink:context>
        </emma:interpretation>
      </emma:emma>
    </inkml:annotationXML>
    <inkml:trace contextRef="#ctx0" brushRef="#br0">1768 191 22 0,'11'-12'11'0,"56"9"2"16,-39-3-12-16,11-2-3 16,13-1 1-16,7 3-4 15,0-6 0-15,4 0 1 0,0-6 1 16,-12-2 4-16,-4 2 0 16,0 0 0-16,-3 7 0 15,-9-1 2-15,-3 0 1 16,-1 6-2-16,-3-3 0 15,-5 6-1-15,1 6 0 16,0-3 0-16,-5 6 0 16,-3 3 0-16,0 0 0 15,-4 3 2-15,-4 5 0 16,-8 4-1-16,-4 6 1 16,-4 8-2-16,-4 18 1 15,-4 27-1-15,-4 14 0 0,-3 28-2 16,-5 10 1-16,-3 22 0 15,-9 5 0-15,5 10-1 16,-1-4 1-16,1-20 0 16,0 6 0-16,-1-4 2 15,5-8 1-15,3-9-3 16,1-18 0-16,3-8 1 16,-4-13 1-16,9-5 1 15,-1-9 1-15,0-6-5 16,1-9 0-16,3-6 1 15,0-3 0-15,-4-12 0 16,5-2 1-16,-5-13-1 16,-4-2 0-16,-7-9 0 15,-5-4 0-15,-11-8 0 0,-12-3 1 16,-12 0-1-16,-12-3 0 16,-19-6 1-16,-16 7 0 15,-8 2 0-15,-12 0 0 16,-19 8 1-16,3 4 0 15,4 3-1-15,9-3 1 16,-1 3-2-16,28-1 0 16,19 1-5-16,16-3 1 15,20-3-17-15,16-9 1 16,19 3 1-16,13-24 1 0</inkml:trace>
  </inkml:traceGroup>
</inkml:ink>
</file>

<file path=ppt/ink/ink6.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4-01-22T21:41:33.789"/>
    </inkml:context>
    <inkml:brush xml:id="br0">
      <inkml:brushProperty name="width" value="0.05292" units="cm"/>
      <inkml:brushProperty name="height" value="0.05292" units="cm"/>
      <inkml:brushProperty name="color" value="#FF0000"/>
    </inkml:brush>
  </inkml:definitions>
  <inkml:trace contextRef="#ctx0" brushRef="#br0">9525 13300 0</inkml:trace>
</inkml:ink>
</file>

<file path=ppt/ink/ink7.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10-05T19:17:03.953"/>
    </inkml:context>
    <inkml:brush xml:id="br0">
      <inkml:brushProperty name="width" value="0.05292" units="cm"/>
      <inkml:brushProperty name="height" value="0.05292" units="cm"/>
      <inkml:brushProperty name="color" value="#00B0F0"/>
    </inkml:brush>
  </inkml:definitions>
  <inkml:trace contextRef="#ctx0" brushRef="#br0">10310 7166 0,'-22'0'312,"0"0"-281,0 0-31,0 0 32,0 0-32,0 0 31,0 0 188,-1 0 343,1 22-546,0-22 15,22 22-15,-22-22 31,0 0-32,0 0 16,0 0-15,0 22-16,-1-22 16,-21 22-16,22 0 15,0-22-15,0 0 16,22 22-16,-44-22 16,21 0-16,23 23 15,-22-23 1,0 22-16,0-22 15,0 22 1,0-22-16,0 0 16,0 22-16,-1-22 15,1 0 17,0 0-32,0 22 15,0-22-15,-22 0 16,44 22-16,-22-22 15,-1 0-15,1 22 16,0-22-16,0 0 16,22 22-1,0 0 1,-22-22-16,22 23 16,-22-1-16,22 0 15,-22-22-15,22 22 16,-22 0-1,22 0 1,-23 0 0,23 0-16,0 0 15,0 1 1,0 21 0,0-22-1,-22-22-15,22 22 16,0 0-16,0 0 15,0 0 1,0 1 0,0-1-1,0 22-15,0-22 32,0 0-17,22-22-15,1 22 16,-1 0 15,0 0-15,0-22-1,0 0 1,0 0-16,0 23 16,0-23-1,1 0-15,-23 22 16,44-22-16,0 22 15,0-22-15,23 0 16,21 22-16,-21 0 16,-1-22-16,0 0 15,1 0-15,-45 22 16,22-22-16,0 0 16,1 0-1,-23 0-15,22 0 31,0 22-31,23 0 16,-1 1-16,0-23 16,-44 0-16,45 22 15,-45-22-15,0 22 16,22-22-16,-22 0 16,1 0-16,21 0 15,0 22 1,22-22-16,-43 0 15,21 0-15,0 22 16,-22-22-16,0 0 16,0 0-16,1 0 15,21 0-15,-22 0 16,44 0-16,-21 22 16,-1-22-16,22 0 15,-22 0-15,1 0 16,-1 0-16,-22 0 15,0 0-15,0 0 16,0 0-16,23 0 31,-23 0-31,22 0 16,-22 0 15,0 0-15,0 0-1,1 0 1,21 0-16,-22-22 16,22 22-16,0-22 15,-21 22-15,-1 0 16,22 0-16,0-22 31,-22 22-31,-22-44 16,67 44-16,-23-23 15,-22 23-15,0-22 16,22 22-16,-44-22 16,23 22-16,-1-22 15,0 22 1,22-22-16,-22 22 16,22-22-16,1 0 15,-23 0-15,22 22 16,-22-45-16,0 45 15,-22-22-15,0 0 16,22 0 15,-22-22-31,0 0 32,0 21-17,0 1-15,0 0 16,0 0-16,-22-22 15,0 44-15,0-44 16,0-1-16,0-21 16,0 66-16,0-44 15,-1 0-15,1 21 16,0-21-16,-22 22 16,0-22-16,-1 0 15,1 22 1,22-23-16,-22 45 15,22-44-15,-45 0 16,23 22-16,22 22 16,0-22-16,0 22 15,0 0 1,-23 0 0,23 0-16,-22 0 15,22 0-15,-22 0 16,-23 0-1,45 0-15,-22-23 16,-23 23-16,23 0 0,0 0 16,-22 0-16,21 0 15,-21 0-15,22 0 16,-1 0 0,-21 0-16,44 0 15,0 0-15,-22 0 16,-1 0-1,23 0-15,0 0 16,-22 0-16,22 0 16,-23 0-16,1 0 15,0 0-15,0 23 16,22-23-16,-1 0 16,1 0-16,0 0 15,0 22-15,0-22 16,0 0-16,0 22 15,0-22-15,-1 0 16,1 0-16,0 0 31</inkml:trace>
  <inkml:trace contextRef="#ctx0" brushRef="#br0" timeOffset="2540.5739">14426 7210 0,'-22'0'93,"0"0"-93,-45 0 16,-43 0-16,-23 0 16,-22 0-16,-44 0 15,22 0-15,66 0 16,-44 0-16,45 0 15,-23 0-15,111 0 16,-22 0-16,21 0 47,1 0-31,0 0-1,0 22 1,0-22-16,0 0 15,-22 22-15,21-22 16,1 0 15,22 22-31,-22-22 16,0 22-16,22 1 16,-22-1-16,-22 22 15,21-22-15,-21 0 16,44 0-1,0 0 1,-22 0-16,0 1 16,22-1-16,-22 0 15,22 0-15,0 0 16,-22 22 0,0-44-16,22 22 15,0 0-15,-23 1 16,23-1-16,0 22 15,0 0 1,0-22-16,0 0 16,0 1-1,0 21 1,23-22-16,-23 0 16,22 22-1,-22-22 1,0 23-1,22-23-15,22 22 16,0 22-16,1-21 16,-1 21-16,0-44 15,0 22-15,1-22 16,-1 0-16,0 1 16,0-23-16,1 0 15,-1 0-15,0 0 16,0 0-16,1 0 15,-1 0-15,22 0 16,23 0-16,-45 0 16,-22 0-16,45 0 15,-1-23-15,-22 23 16,23-22-16,-1 22 16,-22 0-16,0 0 15,1 0-15,-23 0 31,0 0-31,0-22 16,44 22 0,-21 0-16,21 0 15,0 0-15,-43 0 16,21 0 0,-22 0-1,22 0-15,-22 0 16,23 0-16,-1 0 15,-22 0-15,22-22 16,-22 22-16,0-22 16,1 22-16,-1 0 15,0-22-15,0 22 16,0-22-16,0 22 16,0 0-1,0-22 32,23 0-31,-45-1-1,22 23-15,0 0 16,0-44-16,0 22 16,0 22-1,0-22-15,-22 0 16,45 22-16,-23-22 15,0 0 1,0 22 0,0 0-1,-22-23-15,22 23 0,23 0 16,-23-22 0,0 22-16,22-22 0,-22 0 31,0 22-31,-22-22 0,22 22 15,1 0 1,-1 0-16,22-22 31,-44 0-31,22 22 16,0-22-16,22-23 16,-44 23-16,0 0 15,0-22-15,23 44 16,-23-22-16,0 0 15,22 22-15,-22-45 16,0 23-16,0 0 16,0 0-16,0 0 15,0-22-15,0 22 16,0 0-16,0-1 16,0 1-16,-22 0 15,22 0-15,-23 0 16,1 22-1,0-22-15,0 0 16,-22 22 0,22-22-16,-45 0 15,23 22-15,22-23 16,-22 1 0,-1 22-16,23 0 0,-22-22 15,0 22 1,22 0-16,-23 0 15,23 0-15,-44 0 16,44 0-16,0 0 16,-23 0-16,23 0 15,-22 0-15,0 0 16,22 0-16,-45-22 16,23 22-16,22 0 15,-44 0-15,21-22 16,23 22-1,0 0 1,0 0 62</inkml:trace>
  <inkml:trace contextRef="#ctx0" brushRef="#br0" timeOffset="135308.017">17449 12224 0,'0'0'0,"-13"0"16,-27 0-16,-13 13 15,-39 0-15,-1 14 16,1-1-16,-27 14 15,26-14-15,-26 27 16,0-26-16,-13 26 16,12-14-16,28-12 15,-1-14-15,14 27 16,-27-14 0,66-13-16,40 1 15,-26 25 1,13 14-16,13 0 15,-14 0-15,14-27 16,0 41-16,0-15 16,0 1-16,0-13 15,14-13-15,-1 12 16,13 1-16,27 0 16,0-1-16,0 1 15,26 26-15,27-13 16,-26 13-16,39 0 15,-27-39-15,41 12 16,-28-12-16,28-1 16,-27-12-16,13-14 15,-13 0 1,26 0-16,-13 0 16,26 0-16,14 0 15,-53 0-15,39 0 16,-39-27-16,13 1 15,0-14-15,-26 27 16,0-14-16,-27 14 16,53-27-16,-40 27 15,14 0-15,-14 13 16,1 0-16,-41 0 16,54 0-16,-27 0 15,40 0-15,-14 0 16,41 0-16,-67 0 15,53 0-15,-13 0 16,0 0-16,26 0 16,13-13-16,-65 13 15,52 0 1,-13-27-16,-26 14 0,13 13 16,-14-13-1,1 13-15,26 0 16,-13 0-16,0 0 15,26 0-15,13 0 16,27 0-16,40 0 16,-14 26-16,14-12 15,-40-14-15,-26 0 16,-27 0-16,-27 0 16,-52 0-16,0 0 15,-1-14-15,1 1 16,-27 13-16,14-26 15,12 12-15,1-12 16,-27-1-16,27 14 16,0-13-16,-1 13 15,-12-14 1,-1 1-16,14-1 0,-14 27 16,14-13-16,-27-14 15,14 27-15,-1-26 16,1 13-16,-14 13 15,13-27-15,1 14 16,26-13-16,0-1 16,13 1-16,13-27 15,-26 40-15,0-14 16,0 1-16,-13-1 16,13 27-16,-27-26 15,14-14-15,13 14 16,-14-14-1,14 13-15,-13-12 0,13-27 16,-27 52 0,1-65-16,-1 66 15,-26-27-15,0 0 16,0 27-16,0-13 16,0-1-16,0 14 15,-13-13 1,0 12-16,-27-12 15,0-1-15,-13-12 16,-39-1-16,-14 14 16,0 12-16,-39-25 15,-27 25-15,13 14 16,-39-13-16,26-13 16,0 13-16,13-1 15,13-25-15,14 39 16,0-14-16,26 14 15,-13 0-15,13 0 16,13 0-16,27-13 16,-53 13-16,53 0 15,-27-26-15,-12 26 16,12 0 0,-13 0-16,0-14 15,27 14-15,-14 0 16,27 0-16,-53 0 15,53 0-15,-53 40 16,53-27-16,-53 27 16,-14-27-16,1 1 15,13-1-15,0 13 16,-13-13-16,26 1 16,-13-1-16,-13 27 15,12-40-15,1 26 16,14-26-16,25 40 15,-12-27-15,52 0 16,0-13-16,-13 27 16,14-14-16,-1-13 15,0 13-15,1 0 16,-1 1 0,0-14-16,14 26 15,-14-13-15,14 0 0,-1 1 16,1-1-16,-1 0 15,1 0-15,13-13 16,13 14-16,-14-14 16,1 13-1,0-13 1,0 0 0,-1 13-16,-25 0 0,-14 1 15,-13-14-15,-14 13 16,1-13-16,-14 13 15,1-13-15,-1 0 16,-13 0-16,-13 0 16,-13-26-1,26 26-15,0-14 16,67 14-16,12 0 16,14 0-16,0 0 93,-1 0-77,-12 0 0,-1 0-16,14 0 15,-26 0-15,-14 0 16,-14 0-1,1 0-15,-13 0 0,0 0 16,12 0-16,28 0 16,-14 14-16,40-14 15,-1 0 1,1 0-16</inkml:trace>
  <inkml:trace contextRef="#ctx0" brushRef="#br0" timeOffset="140665.1733">6297 9525 0,'-26'0'172,"-1"0"-156,1 13 0,-14 27-16,0-40 0,14 26 15,-14-12 1,40 12-16,-13-13 15,0-13-15,-1 14 16,14-1-16,-13 0 16,13 0-16,-13 14 15,0-14 1,13 0-16,0 0 16,0 1-16,0-1 15,-13-13-15,13 13 16,0 0-16,-14-13 15,14 13-15,0 1 16,0-1-16,0 0 16,0 27-16,0 0 15,27-27 1,-27 0-16,13-13 16,-13 13-16,13 0 15,0-13-15,-13 14 16,14-1-16,-1 0 15,0-13-15,14 27 16,-14-27 0,-13 13-16,13-13 15,-13 13-15,13 0 16,-13 1 0,14-14-16,-1 0 15,13 26 1,1-13-16,-1 0 15,14 14-15,0-27 16,-27 13-16,13 0 16,1-13-16,-14 14 15,27-1-15,-14-13 16,14 13 0,-1 0-16,-12-13 15,26 14-15,0-14 16,0 0-16,-14 0 15,14 13-15,0-13 16,-13 0-16,-14 0 16,14 0-16,-14 0 15,1 0-15,-1 0 16,-12 0-16,12 0 16,-13 0-16,1 0 15,-1 0-15,0 0 16,0-27-1,0 1-15,1-14 16,-14 0-16,13 1 16,-13 12-16,0-39 15,0 13 1,0 14-16,0-14 16,-27-40-16,14 40 15,-26-13-15,12 26 16,14 1-16,-14-1 15,14 40-15,0-13 16,0-14-16,-1 27 16,1 0-16,0 0 15,13-13-15,-13 13 16,0 0-16,-14 0 16,1 0-16,-1 0 15,-13 0-15,-12 0 16,12 0-16,-13 0 15,0 0-15,0 0 16,13 0-16,1 0 16,12 0-16,14 0 15,-13 0-15,12 0 16,1 0 0,0 0-16,-14 13 15,14-13-15,-13 0 16,-1 13-16,14 1 15,-27-1-15,14-13 16,-1 13-16,14 0 16,-13 1-1,13-14 1,-1 26-16,-12-26 16,13 27-16,13-1 15,-14 27-15,1-13 16,13 39-16,0-39 15,0 13-15,0-1 16,13-38-16,14-1 16,-27 13-16,13-12 15,0 12 1,1-13-16,-14 1 16,0-1-16,26 0 15,-13 0-15,0 14 16,1-1-16,-1-13 15,0-13-15,14 14 16,-14-1-16,13-13 16,-12 0-16,-1 0 15,13 13-15,27-13 16,13 0-16,0 0 16,1 0-16,25 0 15,1 0-15,-1-13 16,-25-14-16,12 14 15,-53 13-15,14-13 16,-13 13 0,-14 0-1,-13-13 204,13-27-203</inkml:trace>
  <inkml:trace contextRef="#ctx0" brushRef="#br0" timeOffset="143234.3693">11152 13520 0,'106'0'125,"92"0"-125,1-13 15,105 13-15,53 0 16,-79 0-16,-40 0 15,-26 0-15,-53 0 16,-40 0-16,-93 0 16,1 13-16,-1-13 15,-13 0 1,27 0-16,0 0 16,26-13-1,0 0-15,53-27 16,0 27-16,-13 0 15,13 13-15,-26-14 16,-14 14-16,-26 0 16,0 0-16,-13 0 15,-40-13-15,13 13 16,0 0-16,-13-13 16,13 13-16,14 0 15,12-13-15,28 13 16,-1-14-16,0 14 15,-13-13-15,-27 13 16,1-13-16,-14 13 16,0-13-16,0 13 15,14-13 1,-14 13-16,0 0 16,0 0-1,-13-14 1,14 1-1,-1 0-15,0 13 16,-13-13-16,13 13 16,1-14-16,-14 1 15,0 0 1,0 0-16,0-1 16,0-12-16,-40 13 15,27 0 1,-40-14-16,0 14 15,0-14-15,-13-12 16,0 12-16,39 14 16,1 13-16,-1-13 15,14 13 1,0 0-16,0 0 31,13 13-15,0 13-1,39 1-15,41 13 16,12-27-16,14-13 16,13 13-16,-53-13 15,-26 0-15,13 0 16,-27 13-16,-12-13 16,-1 0-1,13 0-15,-12 0 16,12 0-16,-13 14 15,14-14-15,-14 0 16,0 0 0,0 13-16,-13 0 0,27 0 15,-27 14 1,0-1 0,0 14-1,0-27-15,-13 14 16,-1-1-16,-12 0 15,-1-12-15,14 12 16,0-13-16,-27 14 16,14-1-16,-14 1 15,0 12-15,1 14 16,-1-13-16,-13-14 16,27 14-16,-14-13 15,14-1-15,-1-13 16,14 1-1,0-14-15,13 13 16</inkml:trace>
  <inkml:trace contextRef="#ctx0" brushRef="#br0" timeOffset="144456.4953">5993 9419 0,'13'0'62,"0"0"-62,27 13 16,66 80-16,0 26 16,39 0-16,-26 13 15,13-26-15,-39-26 16,39 12-16,-52-26 16,-27-13-16,0-13 15,-14-14-15,1 14 16,0 0-16,-1-1 15,1 1-15,-14 0 16,27 0-16,-26 12 16,-1-25-16,-12-1 15,-14 1 1,13-14 0,0-13-16,-13 27 15,0-14 1,0-53 62,0 14-78,0-27 16</inkml:trace>
  <inkml:trace contextRef="#ctx0" brushRef="#br0" timeOffset="145541.9655">7369 9287 0,'-27'0'78,"-39"0"-62,-27 66-16,1 0 15,-14 0-15,13 14 16,27 12-16,27-39 16,-28 0-16,41-26 15,13-1-15,-1-13 16,-12 0-16,13 1 16,-14-1-16,1 0 15,-14 0-15,14 14 16,-14-27-16,14 26 15,-14 1-15,-13-14 16,0 13-16,13 1 16,14-14-16,-40 0 15,26 1 1,-13-1-16,13 0 16,14 0-16,-14 1 15,1-1-15,12-13 16,14 0-16,-13 26 15,-14-13-15,0 1 16,14 12-16,-27-13 16,-27 14-16,27-1 15,-13-26-15,27 27 16,12-14-16,1 13 16,12-26-16,1 0 15,0 0-15,0 14 16</inkml:trace>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4-19T22:11:10.232"/>
    </inkml:context>
    <inkml:brush xml:id="br0">
      <inkml:brushProperty name="width" value="0.05833" units="cm"/>
      <inkml:brushProperty name="height" value="0.05833" units="cm"/>
      <inkml:brushProperty name="color" value="#ED1C24"/>
      <inkml:brushProperty name="fitToCurve" value="1"/>
    </inkml:brush>
  </inkml:definitions>
  <inkml:trace contextRef="#ctx0" brushRef="#br0">-1 68 0 0,'0'-68'0'0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10/5/2015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20</a:t>
            </a:fld>
            <a:endParaRPr lang="en-US"/>
          </a:p>
        </p:txBody>
      </p:sp>
    </p:spTree>
    <p:extLst>
      <p:ext uri="{BB962C8B-B14F-4D97-AF65-F5344CB8AC3E}">
        <p14:creationId xmlns:p14="http://schemas.microsoft.com/office/powerpoint/2010/main" val="13900893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10/5/2015</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88383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1737007"/>
            <a:ext cx="3057148"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041721"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8" y="1737007"/>
            <a:ext cx="3055717"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152"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10/5/2015</a:t>
            </a:fld>
            <a:endParaRPr lang="en-US"/>
          </a:p>
        </p:txBody>
      </p:sp>
      <p:sp>
        <p:nvSpPr>
          <p:cNvPr id="8" name="Footer Placeholder 7"/>
          <p:cNvSpPr>
            <a:spLocks noGrp="1"/>
          </p:cNvSpPr>
          <p:nvPr>
            <p:ph type="ftr" sz="quarter" idx="11"/>
          </p:nvPr>
        </p:nvSpPr>
        <p:spPr>
          <a:xfrm>
            <a:off x="4641448" y="4389120"/>
            <a:ext cx="3502152" cy="27384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4040822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hyperlink" Target="http://recursivedrawing.com/" TargetMode="Externa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4.png"/><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5.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3.xml"/><Relationship Id="rId5" Type="http://schemas.openxmlformats.org/officeDocument/2006/relationships/tags" Target="../tags/tag17.xml"/><Relationship Id="rId4" Type="http://schemas.openxmlformats.org/officeDocument/2006/relationships/tags" Target="../tags/tag1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9.xml"/><Relationship Id="rId1" Type="http://schemas.openxmlformats.org/officeDocument/2006/relationships/tags" Target="../tags/tag18.xml"/></Relationships>
</file>

<file path=ppt/slides/_rels/slide7.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slideLayout" Target="../slideLayouts/slideLayout3.xml"/><Relationship Id="rId4" Type="http://schemas.openxmlformats.org/officeDocument/2006/relationships/tags" Target="../tags/tag41.xml"/></Relationships>
</file>

<file path=ppt/slides/_rels/slide14.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6.emf"/><Relationship Id="rId4" Type="http://schemas.openxmlformats.org/officeDocument/2006/relationships/customXml" Target="../ink/ink1.xml"/></Relationships>
</file>

<file path=ppt/slides/_rels/slide16.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130.emf"/><Relationship Id="rId3" Type="http://schemas.openxmlformats.org/officeDocument/2006/relationships/tags" Target="../tags/tag49.xml"/><Relationship Id="rId7" Type="http://schemas.openxmlformats.org/officeDocument/2006/relationships/slideLayout" Target="../slideLayouts/slideLayout3.xml"/><Relationship Id="rId12" Type="http://schemas.openxmlformats.org/officeDocument/2006/relationships/customXml" Target="../ink/ink4.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image" Target="../media/image120.emf"/><Relationship Id="rId5" Type="http://schemas.openxmlformats.org/officeDocument/2006/relationships/tags" Target="../tags/tag51.xml"/><Relationship Id="rId15" Type="http://schemas.openxmlformats.org/officeDocument/2006/relationships/image" Target="../media/image160.emf"/><Relationship Id="rId10" Type="http://schemas.openxmlformats.org/officeDocument/2006/relationships/customXml" Target="../ink/ink3.xml"/><Relationship Id="rId4" Type="http://schemas.openxmlformats.org/officeDocument/2006/relationships/tags" Target="../tags/tag50.xml"/><Relationship Id="rId9" Type="http://schemas.openxmlformats.org/officeDocument/2006/relationships/image" Target="../media/image80.emf"/><Relationship Id="rId14" Type="http://schemas.openxmlformats.org/officeDocument/2006/relationships/customXml" Target="../ink/ink5.xml"/></Relationships>
</file>

<file path=ppt/slides/_rels/slide17.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60.emf"/><Relationship Id="rId5" Type="http://schemas.openxmlformats.org/officeDocument/2006/relationships/customXml" Target="../ink/ink6.xml"/><Relationship Id="rId4"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8" Type="http://schemas.openxmlformats.org/officeDocument/2006/relationships/tags" Target="../tags/tag63.xml"/><Relationship Id="rId13" Type="http://schemas.openxmlformats.org/officeDocument/2006/relationships/image" Target="../media/image8.emf"/><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customXml" Target="../ink/ink7.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image" Target="../media/image7.png"/><Relationship Id="rId5" Type="http://schemas.openxmlformats.org/officeDocument/2006/relationships/tags" Target="../tags/tag60.xml"/><Relationship Id="rId10" Type="http://schemas.openxmlformats.org/officeDocument/2006/relationships/slideLayout" Target="../slideLayouts/slideLayout10.xml"/><Relationship Id="rId4" Type="http://schemas.openxmlformats.org/officeDocument/2006/relationships/tags" Target="../tags/tag59.xml"/><Relationship Id="rId9" Type="http://schemas.openxmlformats.org/officeDocument/2006/relationships/tags" Target="../tags/tag6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6.xml"/><Relationship Id="rId1" Type="http://schemas.openxmlformats.org/officeDocument/2006/relationships/tags" Target="../tags/tag65.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11.emf"/><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customXml" Target="../ink/ink8.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image" Target="../media/image11.png"/><Relationship Id="rId5" Type="http://schemas.openxmlformats.org/officeDocument/2006/relationships/tags" Target="../tags/tag71.xml"/><Relationship Id="rId10" Type="http://schemas.openxmlformats.org/officeDocument/2006/relationships/image" Target="../media/image10.png"/><Relationship Id="rId4" Type="http://schemas.openxmlformats.org/officeDocument/2006/relationships/tags" Target="../tags/tag70.xml"/><Relationship Id="rId9"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CS106X</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Recursion!</a:t>
            </a:r>
            <a:endParaRPr lang="en-US" dirty="0"/>
          </a:p>
        </p:txBody>
      </p:sp>
      <p:sp>
        <p:nvSpPr>
          <p:cNvPr id="5" name="Text Placeholder 4"/>
          <p:cNvSpPr>
            <a:spLocks noGrp="1"/>
          </p:cNvSpPr>
          <p:nvPr>
            <p:ph type="body" idx="1"/>
            <p:custDataLst>
              <p:tags r:id="rId2"/>
            </p:custDataLst>
          </p:nvPr>
        </p:nvSpPr>
        <p:spPr/>
        <p:txBody>
          <a:bodyPr/>
          <a:lstStyle/>
          <a:p>
            <a:r>
              <a:rPr lang="en-US" dirty="0" smtClean="0"/>
              <a:t>The exclamation point isn’t there only because this is so exciting, it also relates to one of our recursion examples….</a:t>
            </a:r>
            <a:endParaRPr lang="en-US" dirty="0"/>
          </a:p>
        </p:txBody>
      </p:sp>
    </p:spTree>
    <p:extLst>
      <p:ext uri="{BB962C8B-B14F-4D97-AF65-F5344CB8AC3E}">
        <p14:creationId xmlns:p14="http://schemas.microsoft.com/office/powerpoint/2010/main" val="3778287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Announcement: Recursive art contest!</a:t>
            </a:r>
            <a:endParaRPr lang="en-US" dirty="0"/>
          </a:p>
        </p:txBody>
      </p:sp>
      <p:sp>
        <p:nvSpPr>
          <p:cNvPr id="9" name="Content Placeholder 8"/>
          <p:cNvSpPr>
            <a:spLocks noGrp="1"/>
          </p:cNvSpPr>
          <p:nvPr>
            <p:ph sz="quarter" idx="10"/>
            <p:custDataLst>
              <p:tags r:id="rId2"/>
            </p:custDataLst>
          </p:nvPr>
        </p:nvSpPr>
        <p:spPr/>
        <p:txBody>
          <a:bodyPr/>
          <a:lstStyle/>
          <a:p>
            <a:pPr lvl="1"/>
            <a:r>
              <a:rPr lang="en-US" sz="1600" dirty="0" smtClean="0"/>
              <a:t>Go to </a:t>
            </a:r>
            <a:r>
              <a:rPr lang="en-US" sz="1600" dirty="0" smtClean="0">
                <a:hlinkClick r:id="rId5"/>
              </a:rPr>
              <a:t>http</a:t>
            </a:r>
            <a:r>
              <a:rPr lang="en-US" sz="1600" dirty="0">
                <a:hlinkClick r:id="rId5"/>
              </a:rPr>
              <a:t>://recursivedrawing.com/</a:t>
            </a:r>
            <a:r>
              <a:rPr lang="en-US" sz="1600" dirty="0"/>
              <a:t> </a:t>
            </a:r>
            <a:endParaRPr lang="en-US" sz="1600" dirty="0" smtClean="0"/>
          </a:p>
          <a:p>
            <a:pPr lvl="1"/>
            <a:r>
              <a:rPr lang="en-US" sz="1600" dirty="0" smtClean="0"/>
              <a:t>Make </a:t>
            </a:r>
            <a:r>
              <a:rPr lang="en-US" sz="1600" dirty="0"/>
              <a:t>recursive </a:t>
            </a:r>
            <a:r>
              <a:rPr lang="en-US" sz="1600" dirty="0" smtClean="0"/>
              <a:t>art</a:t>
            </a:r>
          </a:p>
          <a:p>
            <a:pPr lvl="2"/>
            <a:r>
              <a:rPr lang="en-US" sz="1600" dirty="0" smtClean="0"/>
              <a:t>Win prizes!</a:t>
            </a:r>
            <a:endParaRPr lang="en-US" sz="1600" dirty="0"/>
          </a:p>
          <a:p>
            <a:pPr lvl="1"/>
            <a:r>
              <a:rPr lang="en-US" sz="1600" dirty="0" smtClean="0"/>
              <a:t>Come to my office hours and see my Wall of Fame of past recursive art submissions!</a:t>
            </a:r>
          </a:p>
          <a:p>
            <a:pPr lvl="1"/>
            <a:r>
              <a:rPr lang="en-US" sz="1600" dirty="0" smtClean="0"/>
              <a:t>Submission </a:t>
            </a:r>
            <a:r>
              <a:rPr lang="en-US" sz="1600" dirty="0"/>
              <a:t>deadline: </a:t>
            </a:r>
            <a:endParaRPr lang="en-US" sz="1600" dirty="0" smtClean="0"/>
          </a:p>
          <a:p>
            <a:pPr lvl="2"/>
            <a:r>
              <a:rPr lang="en-US" sz="1600" dirty="0" smtClean="0"/>
              <a:t>Wednesday of Week 4 (October 14)</a:t>
            </a:r>
            <a:endParaRPr lang="en-US" sz="1600" dirty="0"/>
          </a:p>
          <a:p>
            <a:pPr lvl="1"/>
            <a:r>
              <a:rPr lang="en-US" sz="1600" dirty="0" smtClean="0">
                <a:solidFill>
                  <a:schemeClr val="bg2"/>
                </a:solidFill>
              </a:rPr>
              <a:t>Submission procedure:</a:t>
            </a:r>
          </a:p>
          <a:p>
            <a:pPr lvl="2"/>
            <a:r>
              <a:rPr lang="en-US" sz="1600" dirty="0" smtClean="0">
                <a:solidFill>
                  <a:schemeClr val="bg2"/>
                </a:solidFill>
              </a:rPr>
              <a:t>Email me: cbl@stanford.edu</a:t>
            </a:r>
            <a:endParaRPr lang="en-US" sz="1600" dirty="0">
              <a:solidFill>
                <a:schemeClr val="bg2"/>
              </a:solidFill>
            </a:endParaRPr>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3</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endParaRPr lang="en-US" dirty="0"/>
          </a:p>
        </p:txBody>
      </p:sp>
      <p:sp>
        <p:nvSpPr>
          <p:cNvPr id="3" name="Content Placeholder 2"/>
          <p:cNvSpPr>
            <a:spLocks noGrp="1"/>
          </p:cNvSpPr>
          <p:nvPr>
            <p:ph sz="quarter" idx="10"/>
            <p:custDataLst>
              <p:tags r:id="rId2"/>
            </p:custDataLst>
          </p:nvPr>
        </p:nvSpPr>
        <p:spPr/>
        <p:txBody>
          <a:bodyPr/>
          <a:lstStyle/>
          <a:p>
            <a:endParaRPr lang="en-US"/>
          </a:p>
        </p:txBody>
      </p:sp>
      <p:pic>
        <p:nvPicPr>
          <p:cNvPr id="4" name="Picture 3"/>
          <p:cNvPicPr>
            <a:picLocks noChangeAspect="1"/>
          </p:cNvPicPr>
          <p:nvPr>
            <p:custDataLst>
              <p:tags r:id="rId3"/>
            </p:custDataLst>
          </p:nvPr>
        </p:nvPicPr>
        <p:blipFill>
          <a:blip r:embed="rId5"/>
          <a:stretch>
            <a:fillRect/>
          </a:stretch>
        </p:blipFill>
        <p:spPr>
          <a:xfrm>
            <a:off x="537358" y="265502"/>
            <a:ext cx="8530697" cy="4487285"/>
          </a:xfrm>
          <a:prstGeom prst="rect">
            <a:avLst/>
          </a:prstGeom>
        </p:spPr>
      </p:pic>
    </p:spTree>
    <p:extLst>
      <p:ext uri="{BB962C8B-B14F-4D97-AF65-F5344CB8AC3E}">
        <p14:creationId xmlns:p14="http://schemas.microsoft.com/office/powerpoint/2010/main" val="1643677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custDataLst>
              <p:tags r:id="rId1"/>
            </p:custDataLst>
          </p:nvPr>
        </p:nvSpPr>
        <p:spPr/>
        <p:txBody>
          <a:bodyPr/>
          <a:lstStyle/>
          <a:p>
            <a:endParaRPr lang="en-US"/>
          </a:p>
        </p:txBody>
      </p:sp>
      <p:pic>
        <p:nvPicPr>
          <p:cNvPr id="5" name="Picture 4"/>
          <p:cNvPicPr>
            <a:picLocks noChangeAspect="1"/>
          </p:cNvPicPr>
          <p:nvPr>
            <p:custDataLst>
              <p:tags r:id="rId2"/>
            </p:custDataLst>
          </p:nvPr>
        </p:nvPicPr>
        <p:blipFill>
          <a:blip r:embed="rId7"/>
          <a:stretch>
            <a:fillRect/>
          </a:stretch>
        </p:blipFill>
        <p:spPr>
          <a:xfrm>
            <a:off x="657945" y="-680144"/>
            <a:ext cx="8289524" cy="6217143"/>
          </a:xfrm>
          <a:prstGeom prst="rect">
            <a:avLst/>
          </a:prstGeom>
        </p:spPr>
      </p:pic>
      <p:sp>
        <p:nvSpPr>
          <p:cNvPr id="2" name="Title 1"/>
          <p:cNvSpPr>
            <a:spLocks noGrp="1"/>
          </p:cNvSpPr>
          <p:nvPr>
            <p:ph type="title"/>
            <p:custDataLst>
              <p:tags r:id="rId3"/>
            </p:custDataLst>
          </p:nvPr>
        </p:nvSpPr>
        <p:spPr>
          <a:xfrm>
            <a:off x="4216536" y="2072961"/>
            <a:ext cx="2636590" cy="488024"/>
          </a:xfrm>
        </p:spPr>
        <p:txBody>
          <a:bodyPr/>
          <a:lstStyle/>
          <a:p>
            <a:r>
              <a:rPr lang="en-US" dirty="0" smtClean="0"/>
              <a:t>Wall of Fame</a:t>
            </a:r>
            <a:endParaRPr lang="en-US" dirty="0"/>
          </a:p>
        </p:txBody>
      </p:sp>
      <p:cxnSp>
        <p:nvCxnSpPr>
          <p:cNvPr id="6" name="Straight Arrow Connector 5"/>
          <p:cNvCxnSpPr/>
          <p:nvPr>
            <p:custDataLst>
              <p:tags r:id="rId4"/>
            </p:custDataLst>
          </p:nvPr>
        </p:nvCxnSpPr>
        <p:spPr>
          <a:xfrm flipH="1" flipV="1">
            <a:off x="4749209" y="1233377"/>
            <a:ext cx="127591" cy="7017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custDataLst>
              <p:tags r:id="rId5"/>
            </p:custDataLst>
          </p:nvPr>
        </p:nvCxnSpPr>
        <p:spPr>
          <a:xfrm flipH="1" flipV="1">
            <a:off x="2892056" y="2324986"/>
            <a:ext cx="1026748" cy="283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9163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p:txBody>
          <a:bodyPr/>
          <a:lstStyle/>
          <a:p>
            <a:r>
              <a:rPr lang="en-US" dirty="0" smtClean="0"/>
              <a:t>Classic CS problem: searching</a:t>
            </a:r>
            <a:endParaRPr lang="en-US" dirty="0"/>
          </a:p>
        </p:txBody>
      </p:sp>
      <p:sp>
        <p:nvSpPr>
          <p:cNvPr id="8" name="Text Placeholder 7"/>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80005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Imagine storing </a:t>
            </a:r>
            <a:r>
              <a:rPr lang="en-US" b="1" u="sng" dirty="0" smtClean="0"/>
              <a:t>sorted</a:t>
            </a:r>
            <a:r>
              <a:rPr lang="en-US" dirty="0" smtClean="0"/>
              <a:t> data in an array</a:t>
            </a:r>
            <a:endParaRPr lang="en-US" dirty="0"/>
          </a:p>
        </p:txBody>
      </p:sp>
      <p:sp>
        <p:nvSpPr>
          <p:cNvPr id="3" name="Content Placeholder 2"/>
          <p:cNvSpPr>
            <a:spLocks noGrp="1"/>
          </p:cNvSpPr>
          <p:nvPr>
            <p:ph idx="4294967295"/>
            <p:custDataLst>
              <p:tags r:id="rId2"/>
            </p:custDataLst>
          </p:nvPr>
        </p:nvSpPr>
        <p:spPr>
          <a:xfrm>
            <a:off x="1771650" y="1742739"/>
            <a:ext cx="5503881" cy="2886411"/>
          </a:xfrm>
          <a:prstGeom prst="rect">
            <a:avLst/>
          </a:prstGeom>
        </p:spPr>
        <p:txBody>
          <a:bodyPr>
            <a:normAutofit/>
          </a:bodyPr>
          <a:lstStyle/>
          <a:p>
            <a:r>
              <a:rPr lang="en-US" dirty="0" smtClean="0"/>
              <a:t>How long does it take us to find a number we are looking for?</a:t>
            </a:r>
          </a:p>
          <a:p>
            <a:endParaRPr lang="en-US" dirty="0"/>
          </a:p>
          <a:p>
            <a:endParaRPr lang="en-US" dirty="0" smtClean="0"/>
          </a:p>
          <a:p>
            <a:endParaRPr lang="en-US" dirty="0"/>
          </a:p>
        </p:txBody>
      </p:sp>
      <p:graphicFrame>
        <p:nvGraphicFramePr>
          <p:cNvPr id="4" name="Table 3"/>
          <p:cNvGraphicFramePr>
            <a:graphicFrameLocks noGrp="1"/>
          </p:cNvGraphicFramePr>
          <p:nvPr>
            <p:custDataLst>
              <p:tags r:id="rId3"/>
            </p:custDataLst>
            <p:extLst/>
          </p:nvPr>
        </p:nvGraphicFramePr>
        <p:xfrm>
          <a:off x="2114550" y="25146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4155865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Imagine storing </a:t>
            </a:r>
            <a:r>
              <a:rPr lang="en-US" b="1" u="sng" dirty="0" smtClean="0"/>
              <a:t>sorted</a:t>
            </a:r>
            <a:r>
              <a:rPr lang="en-US" dirty="0" smtClean="0"/>
              <a:t> data in an array</a:t>
            </a:r>
            <a:endParaRPr lang="en-US" dirty="0"/>
          </a:p>
        </p:txBody>
      </p:sp>
      <p:sp>
        <p:nvSpPr>
          <p:cNvPr id="3" name="Content Placeholder 2"/>
          <p:cNvSpPr>
            <a:spLocks noGrp="1"/>
          </p:cNvSpPr>
          <p:nvPr>
            <p:ph idx="4294967295"/>
            <p:custDataLst>
              <p:tags r:id="rId2"/>
            </p:custDataLst>
          </p:nvPr>
        </p:nvSpPr>
        <p:spPr>
          <a:xfrm>
            <a:off x="1771650" y="1742739"/>
            <a:ext cx="5503881" cy="2886411"/>
          </a:xfrm>
          <a:prstGeom prst="rect">
            <a:avLst/>
          </a:prstGeom>
        </p:spPr>
        <p:txBody>
          <a:bodyPr>
            <a:normAutofit/>
          </a:bodyPr>
          <a:lstStyle/>
          <a:p>
            <a:r>
              <a:rPr lang="en-US" dirty="0" smtClean="0"/>
              <a:t>How long does it take us to find a number we are looking for?</a:t>
            </a:r>
          </a:p>
          <a:p>
            <a:endParaRPr lang="en-US" dirty="0"/>
          </a:p>
          <a:p>
            <a:endParaRPr lang="en-US" dirty="0" smtClean="0"/>
          </a:p>
          <a:p>
            <a:endParaRPr lang="en-US" dirty="0"/>
          </a:p>
          <a:p>
            <a:r>
              <a:rPr lang="en-US" dirty="0" smtClean="0"/>
              <a:t>If you start at the front and proceed forward, each item you examine rules out 1 item</a:t>
            </a:r>
          </a:p>
        </p:txBody>
      </p:sp>
      <p:graphicFrame>
        <p:nvGraphicFramePr>
          <p:cNvPr id="4" name="Table 3"/>
          <p:cNvGraphicFramePr>
            <a:graphicFrameLocks noGrp="1"/>
          </p:cNvGraphicFramePr>
          <p:nvPr>
            <p:custDataLst>
              <p:tags r:id="rId3"/>
            </p:custDataLst>
            <p:extLst/>
          </p:nvPr>
        </p:nvGraphicFramePr>
        <p:xfrm>
          <a:off x="2114550" y="25146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575923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Imagine storing </a:t>
            </a:r>
            <a:r>
              <a:rPr lang="en-US" b="1" u="sng" dirty="0" smtClean="0"/>
              <a:t>sorted</a:t>
            </a:r>
            <a:r>
              <a:rPr lang="en-US" dirty="0" smtClean="0"/>
              <a:t> data in an array</a:t>
            </a:r>
            <a:endParaRPr lang="en-US" dirty="0"/>
          </a:p>
        </p:txBody>
      </p:sp>
      <p:sp>
        <p:nvSpPr>
          <p:cNvPr id="3" name="Content Placeholder 2"/>
          <p:cNvSpPr>
            <a:spLocks noGrp="1"/>
          </p:cNvSpPr>
          <p:nvPr>
            <p:ph idx="4294967295"/>
            <p:custDataLst>
              <p:tags r:id="rId2"/>
            </p:custDataLst>
          </p:nvPr>
        </p:nvSpPr>
        <p:spPr>
          <a:xfrm>
            <a:off x="1771650" y="2400300"/>
            <a:ext cx="5503881" cy="2228850"/>
          </a:xfrm>
          <a:prstGeom prst="rect">
            <a:avLst/>
          </a:prstGeom>
        </p:spPr>
        <p:txBody>
          <a:bodyPr>
            <a:normAutofit/>
          </a:bodyPr>
          <a:lstStyle/>
          <a:p>
            <a:r>
              <a:rPr lang="en-US" dirty="0" smtClean="0"/>
              <a:t>If instead we </a:t>
            </a:r>
            <a:r>
              <a:rPr lang="en-US" b="1" dirty="0" smtClean="0"/>
              <a:t>jump right to the middle</a:t>
            </a:r>
            <a:r>
              <a:rPr lang="en-US" dirty="0" smtClean="0"/>
              <a:t>, one of three things can happen:</a:t>
            </a:r>
          </a:p>
          <a:p>
            <a:pPr marL="617220" lvl="1" indent="-342900">
              <a:buFont typeface="+mj-lt"/>
              <a:buAutoNum type="arabicPeriod"/>
            </a:pPr>
            <a:r>
              <a:rPr lang="en-US" dirty="0" smtClean="0"/>
              <a:t>The middle one happens to be the number we were looking for, yay!</a:t>
            </a:r>
          </a:p>
          <a:p>
            <a:pPr marL="617220" lvl="1" indent="-342900">
              <a:buFont typeface="+mj-lt"/>
              <a:buAutoNum type="arabicPeriod"/>
            </a:pPr>
            <a:r>
              <a:rPr lang="en-US" dirty="0" smtClean="0"/>
              <a:t>We realize we went too far</a:t>
            </a:r>
          </a:p>
          <a:p>
            <a:pPr marL="617220" lvl="1" indent="-342900">
              <a:buFont typeface="+mj-lt"/>
              <a:buAutoNum type="arabicPeriod"/>
            </a:pPr>
            <a:r>
              <a:rPr lang="en-US" dirty="0" smtClean="0"/>
              <a:t>We realize we didn’t go far enough</a:t>
            </a:r>
          </a:p>
        </p:txBody>
      </p:sp>
      <p:graphicFrame>
        <p:nvGraphicFramePr>
          <p:cNvPr id="4" name="Table 3"/>
          <p:cNvGraphicFramePr>
            <a:graphicFrameLocks noGrp="1"/>
          </p:cNvGraphicFramePr>
          <p:nvPr>
            <p:custDataLst>
              <p:tags r:id="rId3"/>
            </p:custDataLst>
            <p:extLst/>
          </p:nvPr>
        </p:nvGraphicFramePr>
        <p:xfrm>
          <a:off x="2171700" y="1735119"/>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solidFill>
                      <a:schemeClr val="accent6"/>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solidFill>
                      <a:schemeClr val="accent6"/>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1995394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Imagine storing </a:t>
            </a:r>
            <a:r>
              <a:rPr lang="en-US" b="1" u="sng" dirty="0" smtClean="0"/>
              <a:t>sorted</a:t>
            </a:r>
            <a:r>
              <a:rPr lang="en-US" dirty="0" smtClean="0"/>
              <a:t> data in an array</a:t>
            </a:r>
            <a:endParaRPr lang="en-US" dirty="0"/>
          </a:p>
        </p:txBody>
      </p:sp>
      <p:sp>
        <p:nvSpPr>
          <p:cNvPr id="3" name="Content Placeholder 2"/>
          <p:cNvSpPr>
            <a:spLocks noGrp="1"/>
          </p:cNvSpPr>
          <p:nvPr>
            <p:ph idx="4294967295"/>
            <p:custDataLst>
              <p:tags r:id="rId2"/>
            </p:custDataLst>
          </p:nvPr>
        </p:nvSpPr>
        <p:spPr>
          <a:xfrm>
            <a:off x="1771650" y="2400300"/>
            <a:ext cx="5503881" cy="2343150"/>
          </a:xfrm>
          <a:prstGeom prst="rect">
            <a:avLst/>
          </a:prstGeom>
        </p:spPr>
        <p:txBody>
          <a:bodyPr>
            <a:normAutofit lnSpcReduction="10000"/>
          </a:bodyPr>
          <a:lstStyle/>
          <a:p>
            <a:r>
              <a:rPr lang="en-US" dirty="0" smtClean="0"/>
              <a:t>If instead we </a:t>
            </a:r>
            <a:r>
              <a:rPr lang="en-US" b="1" dirty="0" smtClean="0"/>
              <a:t>jump right to the middle</a:t>
            </a:r>
            <a:r>
              <a:rPr lang="en-US" dirty="0" smtClean="0"/>
              <a:t>, one of three things can happen:</a:t>
            </a:r>
          </a:p>
          <a:p>
            <a:pPr marL="617220" lvl="1" indent="-342900">
              <a:buFont typeface="+mj-lt"/>
              <a:buAutoNum type="arabicPeriod"/>
            </a:pPr>
            <a:r>
              <a:rPr lang="en-US" dirty="0" smtClean="0">
                <a:solidFill>
                  <a:schemeClr val="tx1"/>
                </a:solidFill>
              </a:rPr>
              <a:t>The middle one happens to be the number we were looking for, yay!</a:t>
            </a:r>
          </a:p>
          <a:p>
            <a:pPr marL="617220" lvl="1" indent="-342900">
              <a:buFont typeface="+mj-lt"/>
              <a:buAutoNum type="arabicPeriod"/>
            </a:pPr>
            <a:r>
              <a:rPr lang="en-US" dirty="0" smtClean="0"/>
              <a:t>We realize we went too far</a:t>
            </a:r>
          </a:p>
          <a:p>
            <a:pPr marL="617220" lvl="1" indent="-342900">
              <a:buFont typeface="+mj-lt"/>
              <a:buAutoNum type="arabicPeriod"/>
            </a:pPr>
            <a:r>
              <a:rPr lang="en-US" dirty="0" smtClean="0"/>
              <a:t>We realize we didn’t go far enough</a:t>
            </a:r>
            <a:endParaRPr lang="en-US" dirty="0"/>
          </a:p>
          <a:p>
            <a:pPr marL="274320" lvl="1" indent="0">
              <a:buNone/>
            </a:pPr>
            <a:r>
              <a:rPr lang="en-US" b="1" dirty="0" smtClean="0"/>
              <a:t>Ruling out HALF the options in one step is </a:t>
            </a:r>
            <a:r>
              <a:rPr lang="en-US" b="1" u="sng" dirty="0" smtClean="0"/>
              <a:t>so much </a:t>
            </a:r>
            <a:r>
              <a:rPr lang="en-US" b="1" dirty="0" smtClean="0"/>
              <a:t>faster than only ruling out one!</a:t>
            </a:r>
          </a:p>
        </p:txBody>
      </p:sp>
      <p:graphicFrame>
        <p:nvGraphicFramePr>
          <p:cNvPr id="4" name="Table 3"/>
          <p:cNvGraphicFramePr>
            <a:graphicFrameLocks noGrp="1"/>
          </p:cNvGraphicFramePr>
          <p:nvPr>
            <p:custDataLst>
              <p:tags r:id="rId3"/>
            </p:custDataLst>
            <p:extLst/>
          </p:nvPr>
        </p:nvGraphicFramePr>
        <p:xfrm>
          <a:off x="2171700" y="1735119"/>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solidFill>
                      <a:schemeClr val="accent6"/>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solidFill>
                      <a:schemeClr val="accent6"/>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2637015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14500" y="285750"/>
            <a:ext cx="5268558" cy="857250"/>
          </a:xfrm>
        </p:spPr>
        <p:txBody>
          <a:bodyPr>
            <a:normAutofit/>
          </a:bodyPr>
          <a:lstStyle/>
          <a:p>
            <a:r>
              <a:rPr lang="en-US" dirty="0" smtClean="0"/>
              <a:t>Binary search</a:t>
            </a:r>
            <a:endParaRPr lang="en-US" dirty="0"/>
          </a:p>
        </p:txBody>
      </p:sp>
      <p:sp>
        <p:nvSpPr>
          <p:cNvPr id="3" name="Content Placeholder 2"/>
          <p:cNvSpPr>
            <a:spLocks noGrp="1"/>
          </p:cNvSpPr>
          <p:nvPr>
            <p:ph idx="4294967295"/>
            <p:custDataLst>
              <p:tags r:id="rId2"/>
            </p:custDataLst>
          </p:nvPr>
        </p:nvSpPr>
        <p:spPr>
          <a:xfrm>
            <a:off x="1771650" y="2114550"/>
            <a:ext cx="6117708" cy="2286000"/>
          </a:xfrm>
          <a:prstGeom prst="rect">
            <a:avLst/>
          </a:prstGeom>
        </p:spPr>
        <p:txBody>
          <a:bodyPr>
            <a:normAutofit/>
          </a:bodyPr>
          <a:lstStyle/>
          <a:p>
            <a:r>
              <a:rPr lang="en-US" dirty="0"/>
              <a:t>Let’s say the answer was </a:t>
            </a:r>
            <a:r>
              <a:rPr lang="en-US" dirty="0" smtClean="0"/>
              <a:t>case 3</a:t>
            </a:r>
            <a:r>
              <a:rPr lang="en-US" dirty="0"/>
              <a:t>, “we didn’t go far enough”</a:t>
            </a:r>
          </a:p>
          <a:p>
            <a:pPr>
              <a:buFont typeface="Arial" panose="020B0604020202020204" pitchFamily="34" charset="0"/>
              <a:buChar char="•"/>
            </a:pPr>
            <a:r>
              <a:rPr lang="en-US" dirty="0"/>
              <a:t>We ruled out the entire first half, and now only have the second half to search</a:t>
            </a:r>
          </a:p>
          <a:p>
            <a:pPr>
              <a:buFont typeface="Arial" panose="020B0604020202020204" pitchFamily="34" charset="0"/>
              <a:buChar char="•"/>
            </a:pPr>
            <a:r>
              <a:rPr lang="en-US" dirty="0"/>
              <a:t>We could start at the front of the second half and proceed forward…</a:t>
            </a:r>
          </a:p>
        </p:txBody>
      </p:sp>
      <p:graphicFrame>
        <p:nvGraphicFramePr>
          <p:cNvPr id="4" name="Table 3"/>
          <p:cNvGraphicFramePr>
            <a:graphicFrameLocks noGrp="1"/>
          </p:cNvGraphicFramePr>
          <p:nvPr>
            <p:custDataLst>
              <p:tags r:id="rId3"/>
            </p:custDataLst>
            <p:extLst/>
          </p:nvPr>
        </p:nvGraphicFramePr>
        <p:xfrm>
          <a:off x="2114550" y="12573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solidFill>
                      <a:schemeClr val="bg1">
                        <a:lumMod val="50000"/>
                      </a:schemeClr>
                    </a:solidFill>
                  </a:tcPr>
                </a:tc>
                <a:tc>
                  <a:txBody>
                    <a:bodyPr/>
                    <a:lstStyle/>
                    <a:p>
                      <a:r>
                        <a:rPr lang="en-US" sz="1400" dirty="0" smtClean="0"/>
                        <a:t>1</a:t>
                      </a:r>
                      <a:endParaRPr lang="en-US" sz="1400" dirty="0"/>
                    </a:p>
                  </a:txBody>
                  <a:tcPr marL="68580" marR="68580" marT="34290" marB="34290">
                    <a:solidFill>
                      <a:schemeClr val="bg1">
                        <a:lumMod val="50000"/>
                      </a:schemeClr>
                    </a:solidFill>
                  </a:tcPr>
                </a:tc>
                <a:tc>
                  <a:txBody>
                    <a:bodyPr/>
                    <a:lstStyle/>
                    <a:p>
                      <a:r>
                        <a:rPr lang="en-US" sz="1400" dirty="0" smtClean="0"/>
                        <a:t>2</a:t>
                      </a:r>
                      <a:endParaRPr lang="en-US" sz="1400" dirty="0"/>
                    </a:p>
                  </a:txBody>
                  <a:tcPr marL="68580" marR="68580" marT="34290" marB="34290">
                    <a:solidFill>
                      <a:schemeClr val="bg1">
                        <a:lumMod val="50000"/>
                      </a:schemeClr>
                    </a:solidFill>
                  </a:tcPr>
                </a:tc>
                <a:tc>
                  <a:txBody>
                    <a:bodyPr/>
                    <a:lstStyle/>
                    <a:p>
                      <a:r>
                        <a:rPr lang="en-US" sz="1400" dirty="0" smtClean="0"/>
                        <a:t>3</a:t>
                      </a:r>
                      <a:endParaRPr lang="en-US" sz="1400" dirty="0"/>
                    </a:p>
                  </a:txBody>
                  <a:tcPr marL="68580" marR="68580" marT="34290" marB="34290">
                    <a:solidFill>
                      <a:schemeClr val="bg1">
                        <a:lumMod val="50000"/>
                      </a:schemeClr>
                    </a:solidFill>
                  </a:tcPr>
                </a:tc>
                <a:tc>
                  <a:txBody>
                    <a:bodyPr/>
                    <a:lstStyle/>
                    <a:p>
                      <a:r>
                        <a:rPr lang="en-US" sz="1400" dirty="0" smtClean="0"/>
                        <a:t>4</a:t>
                      </a:r>
                      <a:endParaRPr lang="en-US" sz="1400" dirty="0"/>
                    </a:p>
                  </a:txBody>
                  <a:tcPr marL="68580" marR="68580" marT="34290" marB="34290">
                    <a:solidFill>
                      <a:schemeClr val="bg1">
                        <a:lumMod val="50000"/>
                      </a:schemeClr>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solidFill>
                      <a:schemeClr val="bg1">
                        <a:lumMod val="85000"/>
                      </a:schemeClr>
                    </a:solidFill>
                  </a:tcPr>
                </a:tc>
                <a:tc>
                  <a:txBody>
                    <a:bodyPr/>
                    <a:lstStyle/>
                    <a:p>
                      <a:r>
                        <a:rPr lang="en-US" sz="1400" dirty="0" smtClean="0"/>
                        <a:t>7</a:t>
                      </a:r>
                      <a:endParaRPr lang="en-US" sz="1400" dirty="0"/>
                    </a:p>
                  </a:txBody>
                  <a:tcPr marL="68580" marR="68580" marT="34290" marB="34290">
                    <a:solidFill>
                      <a:schemeClr val="bg1">
                        <a:lumMod val="85000"/>
                      </a:schemeClr>
                    </a:solidFill>
                  </a:tcPr>
                </a:tc>
                <a:tc>
                  <a:txBody>
                    <a:bodyPr/>
                    <a:lstStyle/>
                    <a:p>
                      <a:r>
                        <a:rPr lang="en-US" sz="1400" dirty="0" smtClean="0"/>
                        <a:t>8</a:t>
                      </a:r>
                      <a:endParaRPr lang="en-US" sz="1400" dirty="0"/>
                    </a:p>
                  </a:txBody>
                  <a:tcPr marL="68580" marR="68580" marT="34290" marB="34290">
                    <a:solidFill>
                      <a:schemeClr val="bg1">
                        <a:lumMod val="85000"/>
                      </a:schemeClr>
                    </a:solidFill>
                  </a:tcPr>
                </a:tc>
                <a:tc>
                  <a:txBody>
                    <a:bodyPr/>
                    <a:lstStyle/>
                    <a:p>
                      <a:r>
                        <a:rPr lang="en-US" sz="1400" dirty="0" smtClean="0"/>
                        <a:t>13</a:t>
                      </a:r>
                      <a:endParaRPr lang="en-US" sz="1400" dirty="0"/>
                    </a:p>
                  </a:txBody>
                  <a:tcPr marL="68580" marR="68580" marT="34290" marB="34290">
                    <a:solidFill>
                      <a:schemeClr val="bg1">
                        <a:lumMod val="85000"/>
                      </a:schemeClr>
                    </a:solidFill>
                  </a:tcPr>
                </a:tc>
                <a:tc>
                  <a:txBody>
                    <a:bodyPr/>
                    <a:lstStyle/>
                    <a:p>
                      <a:r>
                        <a:rPr lang="en-US" sz="1400" dirty="0" smtClean="0"/>
                        <a:t>25</a:t>
                      </a:r>
                      <a:endParaRPr lang="en-US" sz="1400" dirty="0"/>
                    </a:p>
                  </a:txBody>
                  <a:tcPr marL="68580" marR="68580" marT="34290" marB="34290">
                    <a:solidFill>
                      <a:schemeClr val="bg1">
                        <a:lumMod val="85000"/>
                      </a:schemeClr>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1614125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14500" y="285750"/>
            <a:ext cx="5268558" cy="857250"/>
          </a:xfrm>
        </p:spPr>
        <p:txBody>
          <a:bodyPr>
            <a:normAutofit/>
          </a:bodyPr>
          <a:lstStyle/>
          <a:p>
            <a:r>
              <a:rPr lang="en-US" dirty="0" smtClean="0"/>
              <a:t>Binary search</a:t>
            </a:r>
            <a:endParaRPr lang="en-US" dirty="0"/>
          </a:p>
        </p:txBody>
      </p:sp>
      <p:sp>
        <p:nvSpPr>
          <p:cNvPr id="3" name="Content Placeholder 2"/>
          <p:cNvSpPr>
            <a:spLocks noGrp="1"/>
          </p:cNvSpPr>
          <p:nvPr>
            <p:ph idx="4294967295"/>
            <p:custDataLst>
              <p:tags r:id="rId2"/>
            </p:custDataLst>
          </p:nvPr>
        </p:nvSpPr>
        <p:spPr>
          <a:xfrm>
            <a:off x="1771650" y="2114550"/>
            <a:ext cx="6231122" cy="2343150"/>
          </a:xfrm>
          <a:prstGeom prst="rect">
            <a:avLst/>
          </a:prstGeom>
        </p:spPr>
        <p:txBody>
          <a:bodyPr>
            <a:normAutofit/>
          </a:bodyPr>
          <a:lstStyle/>
          <a:p>
            <a:r>
              <a:rPr lang="en-US" dirty="0" smtClean="0"/>
              <a:t>Let’s say the answer was case 3, “we didn’t go far enough”</a:t>
            </a:r>
          </a:p>
          <a:p>
            <a:pPr>
              <a:buFont typeface="Arial" panose="020B0604020202020204" pitchFamily="34" charset="0"/>
              <a:buChar char="•"/>
            </a:pPr>
            <a:r>
              <a:rPr lang="en-US" dirty="0" smtClean="0"/>
              <a:t>We ruled out the entire first half, and now only have the second half to search</a:t>
            </a:r>
          </a:p>
          <a:p>
            <a:pPr>
              <a:buFont typeface="Arial" panose="020B0604020202020204" pitchFamily="34" charset="0"/>
              <a:buChar char="•"/>
            </a:pPr>
            <a:r>
              <a:rPr lang="en-US" dirty="0" smtClean="0"/>
              <a:t>We could start at the front of the second half and proceed forward…</a:t>
            </a:r>
            <a:r>
              <a:rPr lang="en-US" dirty="0" smtClean="0">
                <a:solidFill>
                  <a:schemeClr val="accent1"/>
                </a:solidFill>
              </a:rPr>
              <a:t>but why do that when we know we have a better way?</a:t>
            </a:r>
          </a:p>
          <a:p>
            <a:r>
              <a:rPr lang="en-US" b="1" dirty="0" smtClean="0"/>
              <a:t>Jump right to the middle </a:t>
            </a:r>
            <a:r>
              <a:rPr lang="en-US" dirty="0" smtClean="0"/>
              <a:t>of the region to search</a:t>
            </a:r>
          </a:p>
        </p:txBody>
      </p:sp>
      <p:graphicFrame>
        <p:nvGraphicFramePr>
          <p:cNvPr id="4" name="Table 3"/>
          <p:cNvGraphicFramePr>
            <a:graphicFrameLocks noGrp="1"/>
          </p:cNvGraphicFramePr>
          <p:nvPr>
            <p:custDataLst>
              <p:tags r:id="rId3"/>
            </p:custDataLst>
            <p:extLst/>
          </p:nvPr>
        </p:nvGraphicFramePr>
        <p:xfrm>
          <a:off x="2114550" y="12573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solidFill>
                      <a:schemeClr val="bg1">
                        <a:lumMod val="50000"/>
                      </a:schemeClr>
                    </a:solidFill>
                  </a:tcPr>
                </a:tc>
                <a:tc>
                  <a:txBody>
                    <a:bodyPr/>
                    <a:lstStyle/>
                    <a:p>
                      <a:r>
                        <a:rPr lang="en-US" sz="1400" dirty="0" smtClean="0"/>
                        <a:t>1</a:t>
                      </a:r>
                      <a:endParaRPr lang="en-US" sz="1400" dirty="0"/>
                    </a:p>
                  </a:txBody>
                  <a:tcPr marL="68580" marR="68580" marT="34290" marB="34290">
                    <a:solidFill>
                      <a:schemeClr val="bg1">
                        <a:lumMod val="50000"/>
                      </a:schemeClr>
                    </a:solidFill>
                  </a:tcPr>
                </a:tc>
                <a:tc>
                  <a:txBody>
                    <a:bodyPr/>
                    <a:lstStyle/>
                    <a:p>
                      <a:r>
                        <a:rPr lang="en-US" sz="1400" dirty="0" smtClean="0"/>
                        <a:t>2</a:t>
                      </a:r>
                      <a:endParaRPr lang="en-US" sz="1400" dirty="0"/>
                    </a:p>
                  </a:txBody>
                  <a:tcPr marL="68580" marR="68580" marT="34290" marB="34290">
                    <a:solidFill>
                      <a:schemeClr val="bg1">
                        <a:lumMod val="50000"/>
                      </a:schemeClr>
                    </a:solidFill>
                  </a:tcPr>
                </a:tc>
                <a:tc>
                  <a:txBody>
                    <a:bodyPr/>
                    <a:lstStyle/>
                    <a:p>
                      <a:r>
                        <a:rPr lang="en-US" sz="1400" dirty="0" smtClean="0"/>
                        <a:t>3</a:t>
                      </a:r>
                      <a:endParaRPr lang="en-US" sz="1400" dirty="0"/>
                    </a:p>
                  </a:txBody>
                  <a:tcPr marL="68580" marR="68580" marT="34290" marB="34290">
                    <a:solidFill>
                      <a:schemeClr val="bg1">
                        <a:lumMod val="50000"/>
                      </a:schemeClr>
                    </a:solidFill>
                  </a:tcPr>
                </a:tc>
                <a:tc>
                  <a:txBody>
                    <a:bodyPr/>
                    <a:lstStyle/>
                    <a:p>
                      <a:r>
                        <a:rPr lang="en-US" sz="1400" dirty="0" smtClean="0"/>
                        <a:t>4</a:t>
                      </a:r>
                      <a:endParaRPr lang="en-US" sz="1400" dirty="0"/>
                    </a:p>
                  </a:txBody>
                  <a:tcPr marL="68580" marR="68580" marT="34290" marB="34290">
                    <a:solidFill>
                      <a:schemeClr val="bg1">
                        <a:lumMod val="50000"/>
                      </a:schemeClr>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solidFill>
                      <a:schemeClr val="accent6"/>
                    </a:solidFill>
                  </a:tcPr>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solidFill>
                      <a:schemeClr val="bg1">
                        <a:lumMod val="85000"/>
                      </a:schemeClr>
                    </a:solidFill>
                  </a:tcPr>
                </a:tc>
                <a:tc>
                  <a:txBody>
                    <a:bodyPr/>
                    <a:lstStyle/>
                    <a:p>
                      <a:r>
                        <a:rPr lang="en-US" sz="1400" dirty="0" smtClean="0"/>
                        <a:t>7</a:t>
                      </a:r>
                      <a:endParaRPr lang="en-US" sz="1400" dirty="0"/>
                    </a:p>
                  </a:txBody>
                  <a:tcPr marL="68580" marR="68580" marT="34290" marB="34290">
                    <a:solidFill>
                      <a:schemeClr val="bg1">
                        <a:lumMod val="85000"/>
                      </a:schemeClr>
                    </a:solidFill>
                  </a:tcPr>
                </a:tc>
                <a:tc>
                  <a:txBody>
                    <a:bodyPr/>
                    <a:lstStyle/>
                    <a:p>
                      <a:r>
                        <a:rPr lang="en-US" sz="1400" dirty="0" smtClean="0"/>
                        <a:t>8</a:t>
                      </a:r>
                      <a:endParaRPr lang="en-US" sz="1400" dirty="0"/>
                    </a:p>
                  </a:txBody>
                  <a:tcPr marL="68580" marR="68580" marT="34290" marB="34290">
                    <a:solidFill>
                      <a:schemeClr val="bg1">
                        <a:lumMod val="85000"/>
                      </a:schemeClr>
                    </a:solidFill>
                  </a:tcPr>
                </a:tc>
                <a:tc>
                  <a:txBody>
                    <a:bodyPr/>
                    <a:lstStyle/>
                    <a:p>
                      <a:r>
                        <a:rPr lang="en-US" sz="1400" dirty="0" smtClean="0"/>
                        <a:t>13</a:t>
                      </a:r>
                      <a:endParaRPr lang="en-US" sz="1400" dirty="0"/>
                    </a:p>
                  </a:txBody>
                  <a:tcPr marL="68580" marR="68580" marT="34290" marB="34290">
                    <a:solidFill>
                      <a:schemeClr val="bg1">
                        <a:lumMod val="85000"/>
                      </a:schemeClr>
                    </a:solidFill>
                  </a:tcPr>
                </a:tc>
                <a:tc>
                  <a:txBody>
                    <a:bodyPr/>
                    <a:lstStyle/>
                    <a:p>
                      <a:r>
                        <a:rPr lang="en-US" sz="1400" dirty="0" smtClean="0"/>
                        <a:t>25</a:t>
                      </a:r>
                      <a:endParaRPr lang="en-US" sz="1400" dirty="0"/>
                    </a:p>
                  </a:txBody>
                  <a:tcPr marL="68580" marR="68580" marT="34290" marB="34290">
                    <a:solidFill>
                      <a:schemeClr val="bg1">
                        <a:lumMod val="85000"/>
                      </a:schemeClr>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solidFill>
                      <a:schemeClr val="accent6"/>
                    </a:solidFill>
                  </a:tcPr>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836729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14500" y="285750"/>
            <a:ext cx="5268558" cy="857250"/>
          </a:xfrm>
        </p:spPr>
        <p:txBody>
          <a:bodyPr>
            <a:normAutofit/>
          </a:bodyPr>
          <a:lstStyle/>
          <a:p>
            <a:r>
              <a:rPr lang="en-US" dirty="0" smtClean="0"/>
              <a:t>Binary search</a:t>
            </a:r>
            <a:endParaRPr lang="en-US" dirty="0"/>
          </a:p>
        </p:txBody>
      </p:sp>
      <p:sp>
        <p:nvSpPr>
          <p:cNvPr id="3" name="Content Placeholder 2"/>
          <p:cNvSpPr>
            <a:spLocks noGrp="1"/>
          </p:cNvSpPr>
          <p:nvPr>
            <p:ph idx="4294967295"/>
            <p:custDataLst>
              <p:tags r:id="rId2"/>
            </p:custDataLst>
          </p:nvPr>
        </p:nvSpPr>
        <p:spPr>
          <a:xfrm>
            <a:off x="1771650" y="2114550"/>
            <a:ext cx="6146062" cy="2343150"/>
          </a:xfrm>
          <a:prstGeom prst="rect">
            <a:avLst/>
          </a:prstGeom>
        </p:spPr>
        <p:txBody>
          <a:bodyPr>
            <a:normAutofit/>
          </a:bodyPr>
          <a:lstStyle/>
          <a:p>
            <a:r>
              <a:rPr lang="en-US" dirty="0" smtClean="0"/>
              <a:t>Let’s say the answer was case 3, “we didn’t go far enough”</a:t>
            </a:r>
          </a:p>
          <a:p>
            <a:pPr>
              <a:buFont typeface="Arial" panose="020B0604020202020204" pitchFamily="34" charset="0"/>
              <a:buChar char="•"/>
            </a:pPr>
            <a:r>
              <a:rPr lang="en-US" dirty="0" smtClean="0"/>
              <a:t>We ruled out the entire first half, and now only have the second half to search</a:t>
            </a:r>
          </a:p>
          <a:p>
            <a:pPr>
              <a:buFont typeface="Arial" panose="020B0604020202020204" pitchFamily="34" charset="0"/>
              <a:buChar char="•"/>
            </a:pPr>
            <a:r>
              <a:rPr lang="en-US" dirty="0" smtClean="0"/>
              <a:t>We could start at the front of the second half and proceed forward…</a:t>
            </a:r>
            <a:r>
              <a:rPr lang="en-US" dirty="0" smtClean="0">
                <a:solidFill>
                  <a:schemeClr val="accent1"/>
                </a:solidFill>
              </a:rPr>
              <a:t>but why do that when we know we have a better way?</a:t>
            </a:r>
          </a:p>
          <a:p>
            <a:pPr marL="0" indent="0"/>
            <a:r>
              <a:rPr lang="en-US" b="1" dirty="0" smtClean="0"/>
              <a:t>Jump right to the middle </a:t>
            </a:r>
            <a:r>
              <a:rPr lang="en-US" dirty="0" smtClean="0"/>
              <a:t>of the region to search</a:t>
            </a:r>
          </a:p>
        </p:txBody>
      </p:sp>
      <p:graphicFrame>
        <p:nvGraphicFramePr>
          <p:cNvPr id="4" name="Table 3"/>
          <p:cNvGraphicFramePr>
            <a:graphicFrameLocks noGrp="1"/>
          </p:cNvGraphicFramePr>
          <p:nvPr>
            <p:custDataLst>
              <p:tags r:id="rId3"/>
            </p:custDataLst>
            <p:extLst/>
          </p:nvPr>
        </p:nvGraphicFramePr>
        <p:xfrm>
          <a:off x="2114550" y="12573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solidFill>
                      <a:schemeClr val="bg1">
                        <a:lumMod val="50000"/>
                      </a:schemeClr>
                    </a:solidFill>
                  </a:tcPr>
                </a:tc>
                <a:tc>
                  <a:txBody>
                    <a:bodyPr/>
                    <a:lstStyle/>
                    <a:p>
                      <a:r>
                        <a:rPr lang="en-US" sz="1400" dirty="0" smtClean="0"/>
                        <a:t>1</a:t>
                      </a:r>
                      <a:endParaRPr lang="en-US" sz="1400" dirty="0"/>
                    </a:p>
                  </a:txBody>
                  <a:tcPr marL="68580" marR="68580" marT="34290" marB="34290">
                    <a:solidFill>
                      <a:schemeClr val="bg1">
                        <a:lumMod val="50000"/>
                      </a:schemeClr>
                    </a:solidFill>
                  </a:tcPr>
                </a:tc>
                <a:tc>
                  <a:txBody>
                    <a:bodyPr/>
                    <a:lstStyle/>
                    <a:p>
                      <a:r>
                        <a:rPr lang="en-US" sz="1400" dirty="0" smtClean="0"/>
                        <a:t>2</a:t>
                      </a:r>
                      <a:endParaRPr lang="en-US" sz="1400" dirty="0"/>
                    </a:p>
                  </a:txBody>
                  <a:tcPr marL="68580" marR="68580" marT="34290" marB="34290">
                    <a:solidFill>
                      <a:schemeClr val="bg1">
                        <a:lumMod val="50000"/>
                      </a:schemeClr>
                    </a:solidFill>
                  </a:tcPr>
                </a:tc>
                <a:tc>
                  <a:txBody>
                    <a:bodyPr/>
                    <a:lstStyle/>
                    <a:p>
                      <a:r>
                        <a:rPr lang="en-US" sz="1400" dirty="0" smtClean="0"/>
                        <a:t>3</a:t>
                      </a:r>
                      <a:endParaRPr lang="en-US" sz="1400" dirty="0"/>
                    </a:p>
                  </a:txBody>
                  <a:tcPr marL="68580" marR="68580" marT="34290" marB="34290">
                    <a:solidFill>
                      <a:schemeClr val="bg1">
                        <a:lumMod val="50000"/>
                      </a:schemeClr>
                    </a:solidFill>
                  </a:tcPr>
                </a:tc>
                <a:tc>
                  <a:txBody>
                    <a:bodyPr/>
                    <a:lstStyle/>
                    <a:p>
                      <a:r>
                        <a:rPr lang="en-US" sz="1400" dirty="0" smtClean="0"/>
                        <a:t>4</a:t>
                      </a:r>
                      <a:endParaRPr lang="en-US" sz="1400" dirty="0"/>
                    </a:p>
                  </a:txBody>
                  <a:tcPr marL="68580" marR="68580" marT="34290" marB="34290">
                    <a:solidFill>
                      <a:schemeClr val="bg1">
                        <a:lumMod val="50000"/>
                      </a:schemeClr>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solidFill>
                      <a:schemeClr val="accent6"/>
                    </a:solidFill>
                  </a:tcPr>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solidFill>
                      <a:schemeClr val="bg1">
                        <a:lumMod val="85000"/>
                      </a:schemeClr>
                    </a:solidFill>
                  </a:tcPr>
                </a:tc>
                <a:tc>
                  <a:txBody>
                    <a:bodyPr/>
                    <a:lstStyle/>
                    <a:p>
                      <a:r>
                        <a:rPr lang="en-US" sz="1400" dirty="0" smtClean="0"/>
                        <a:t>7</a:t>
                      </a:r>
                      <a:endParaRPr lang="en-US" sz="1400" dirty="0"/>
                    </a:p>
                  </a:txBody>
                  <a:tcPr marL="68580" marR="68580" marT="34290" marB="34290">
                    <a:solidFill>
                      <a:schemeClr val="bg1">
                        <a:lumMod val="85000"/>
                      </a:schemeClr>
                    </a:solidFill>
                  </a:tcPr>
                </a:tc>
                <a:tc>
                  <a:txBody>
                    <a:bodyPr/>
                    <a:lstStyle/>
                    <a:p>
                      <a:r>
                        <a:rPr lang="en-US" sz="1400" dirty="0" smtClean="0"/>
                        <a:t>8</a:t>
                      </a:r>
                      <a:endParaRPr lang="en-US" sz="1400" dirty="0"/>
                    </a:p>
                  </a:txBody>
                  <a:tcPr marL="68580" marR="68580" marT="34290" marB="34290">
                    <a:solidFill>
                      <a:schemeClr val="bg1">
                        <a:lumMod val="85000"/>
                      </a:schemeClr>
                    </a:solidFill>
                  </a:tcPr>
                </a:tc>
                <a:tc>
                  <a:txBody>
                    <a:bodyPr/>
                    <a:lstStyle/>
                    <a:p>
                      <a:r>
                        <a:rPr lang="en-US" sz="1400" dirty="0" smtClean="0"/>
                        <a:t>13</a:t>
                      </a:r>
                      <a:endParaRPr lang="en-US" sz="1400" dirty="0"/>
                    </a:p>
                  </a:txBody>
                  <a:tcPr marL="68580" marR="68580" marT="34290" marB="34290">
                    <a:solidFill>
                      <a:schemeClr val="bg1">
                        <a:lumMod val="85000"/>
                      </a:schemeClr>
                    </a:solidFill>
                  </a:tcPr>
                </a:tc>
                <a:tc>
                  <a:txBody>
                    <a:bodyPr/>
                    <a:lstStyle/>
                    <a:p>
                      <a:r>
                        <a:rPr lang="en-US" sz="1400" dirty="0" smtClean="0"/>
                        <a:t>25</a:t>
                      </a:r>
                      <a:endParaRPr lang="en-US" sz="1400" dirty="0"/>
                    </a:p>
                  </a:txBody>
                  <a:tcPr marL="68580" marR="68580" marT="34290" marB="34290">
                    <a:solidFill>
                      <a:schemeClr val="bg1">
                        <a:lumMod val="85000"/>
                      </a:schemeClr>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solidFill>
                      <a:schemeClr val="accent6"/>
                    </a:solidFill>
                  </a:tcPr>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
        <p:nvSpPr>
          <p:cNvPr id="5" name="Explosion 2 4"/>
          <p:cNvSpPr/>
          <p:nvPr>
            <p:custDataLst>
              <p:tags r:id="rId4"/>
            </p:custDataLst>
          </p:nvPr>
        </p:nvSpPr>
        <p:spPr>
          <a:xfrm>
            <a:off x="2457506" y="2286000"/>
            <a:ext cx="3782546" cy="226314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nsolas" panose="020B0609020204030204" pitchFamily="49" charset="0"/>
                <a:cs typeface="Consolas" panose="020B0609020204030204" pitchFamily="49" charset="0"/>
              </a:rPr>
              <a:t>RECURSION!!</a:t>
            </a:r>
          </a:p>
        </p:txBody>
      </p:sp>
    </p:spTree>
    <p:extLst>
      <p:ext uri="{BB962C8B-B14F-4D97-AF65-F5344CB8AC3E}">
        <p14:creationId xmlns:p14="http://schemas.microsoft.com/office/powerpoint/2010/main" val="3167923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Designing a recursive algorithm</a:t>
            </a:r>
            <a:endParaRPr lang="en-US" dirty="0"/>
          </a:p>
        </p:txBody>
      </p:sp>
      <p:sp>
        <p:nvSpPr>
          <p:cNvPr id="9" name="Content Placeholder 8"/>
          <p:cNvSpPr>
            <a:spLocks noGrp="1"/>
          </p:cNvSpPr>
          <p:nvPr>
            <p:ph sz="quarter" idx="10"/>
            <p:custDataLst>
              <p:tags r:id="rId2"/>
            </p:custDataLst>
          </p:nvPr>
        </p:nvSpPr>
        <p:spPr/>
        <p:txBody>
          <a:bodyPr/>
          <a:lstStyle/>
          <a:p>
            <a:pPr>
              <a:buFont typeface="Wingdings" panose="05000000000000000000" pitchFamily="2" charset="2"/>
              <a:buChar char="§"/>
            </a:pPr>
            <a:r>
              <a:rPr lang="en-US" dirty="0" smtClean="0"/>
              <a:t>Recursion </a:t>
            </a:r>
            <a:r>
              <a:rPr lang="en-US" dirty="0"/>
              <a:t>is a way of taking a big problem and repeatedly breaking it into smaller and smaller pieces until it is so small that it can be so easily solved that it almost doesn't even need solving.</a:t>
            </a:r>
          </a:p>
          <a:p>
            <a:pPr>
              <a:buFont typeface="Wingdings" panose="05000000000000000000" pitchFamily="2" charset="2"/>
              <a:buChar char="§"/>
            </a:pPr>
            <a:r>
              <a:rPr lang="en-US" dirty="0"/>
              <a:t>There are two parts of a recursive algorithm:</a:t>
            </a:r>
          </a:p>
          <a:p>
            <a:pPr lvl="2"/>
            <a:r>
              <a:rPr lang="en-US" dirty="0">
                <a:solidFill>
                  <a:schemeClr val="bg2"/>
                </a:solidFill>
              </a:rPr>
              <a:t>base case:</a:t>
            </a:r>
            <a:r>
              <a:rPr lang="en-US" dirty="0"/>
              <a:t> where we identify that the problem is so small that we trivially solve it and return that </a:t>
            </a:r>
            <a:r>
              <a:rPr lang="en-US" dirty="0" smtClean="0"/>
              <a:t>result</a:t>
            </a:r>
            <a:endParaRPr lang="en-US" dirty="0"/>
          </a:p>
          <a:p>
            <a:pPr lvl="2"/>
            <a:r>
              <a:rPr lang="en-US" dirty="0">
                <a:solidFill>
                  <a:schemeClr val="bg2"/>
                </a:solidFill>
              </a:rPr>
              <a:t>recursive case:</a:t>
            </a:r>
            <a:r>
              <a:rPr lang="en-US" dirty="0"/>
              <a:t> where we see that the problem is still a bit too big for our taste, so we chop it into smaller bits and call </a:t>
            </a:r>
            <a:r>
              <a:rPr lang="en-US" i="1" dirty="0" smtClean="0"/>
              <a:t>our self</a:t>
            </a:r>
            <a:r>
              <a:rPr lang="en-US" dirty="0"/>
              <a:t> (the function we are in now) on the smaller bits to find out the answer to the problem we </a:t>
            </a:r>
            <a:r>
              <a:rPr lang="en-US" dirty="0" smtClean="0"/>
              <a:t>face</a:t>
            </a:r>
            <a:endParaRPr lang="en-US" dirty="0"/>
          </a:p>
          <a:p>
            <a:pPr>
              <a:buFont typeface="Wingdings" panose="05000000000000000000" pitchFamily="2" charset="2"/>
              <a:buChar char="§"/>
            </a:pPr>
            <a:endParaRPr lang="en-US" dirty="0"/>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14</a:t>
            </a:fld>
            <a:endParaRPr lang="en-US"/>
          </a:p>
        </p:txBody>
      </p:sp>
    </p:spTree>
    <p:extLst>
      <p:ext uri="{BB962C8B-B14F-4D97-AF65-F5344CB8AC3E}">
        <p14:creationId xmlns:p14="http://schemas.microsoft.com/office/powerpoint/2010/main" val="167705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14500" y="514350"/>
            <a:ext cx="5268558" cy="857250"/>
          </a:xfrm>
        </p:spPr>
        <p:txBody>
          <a:bodyPr>
            <a:noAutofit/>
          </a:bodyPr>
          <a:lstStyle/>
          <a:p>
            <a:r>
              <a:rPr lang="en-US" sz="2100" dirty="0"/>
              <a:t>To write a recursive function, we need base case(s) and recursive call(s)</a:t>
            </a:r>
          </a:p>
        </p:txBody>
      </p:sp>
      <p:sp>
        <p:nvSpPr>
          <p:cNvPr id="3" name="Content Placeholder 2"/>
          <p:cNvSpPr>
            <a:spLocks noGrp="1"/>
          </p:cNvSpPr>
          <p:nvPr>
            <p:ph idx="4294967295"/>
            <p:custDataLst>
              <p:tags r:id="rId2"/>
            </p:custDataLst>
          </p:nvPr>
        </p:nvSpPr>
        <p:spPr>
          <a:xfrm>
            <a:off x="1828800" y="1543050"/>
            <a:ext cx="5486400" cy="2971800"/>
          </a:xfrm>
          <a:prstGeom prst="rect">
            <a:avLst/>
          </a:prstGeom>
        </p:spPr>
        <p:txBody>
          <a:bodyPr>
            <a:normAutofit lnSpcReduction="10000"/>
          </a:bodyPr>
          <a:lstStyle/>
          <a:p>
            <a:r>
              <a:rPr lang="en-US" b="1" dirty="0" smtClean="0"/>
              <a:t>What would be a good </a:t>
            </a:r>
            <a:r>
              <a:rPr lang="en-US" b="1" u="sng" dirty="0" smtClean="0">
                <a:solidFill>
                  <a:schemeClr val="accent1"/>
                </a:solidFill>
              </a:rPr>
              <a:t>base case </a:t>
            </a:r>
            <a:r>
              <a:rPr lang="en-US" b="1" dirty="0" smtClean="0"/>
              <a:t>for our Binary Search function?</a:t>
            </a:r>
          </a:p>
          <a:p>
            <a:pPr marL="394335">
              <a:buFont typeface="+mj-lt"/>
              <a:buAutoNum type="alphaUcPeriod"/>
            </a:pPr>
            <a:r>
              <a:rPr lang="en-US" dirty="0" smtClean="0"/>
              <a:t>Only three items remain: save yourself an unnecessary function call that would trivially divide them into halves of size 1, and just check all three.</a:t>
            </a:r>
          </a:p>
          <a:p>
            <a:pPr marL="394335">
              <a:buFont typeface="+mj-lt"/>
              <a:buAutoNum type="alphaUcPeriod"/>
            </a:pPr>
            <a:r>
              <a:rPr lang="en-US" dirty="0" smtClean="0"/>
              <a:t>Only two items remain: so just check the two.</a:t>
            </a:r>
          </a:p>
          <a:p>
            <a:pPr marL="394335">
              <a:buFont typeface="+mj-lt"/>
              <a:buAutoNum type="alphaUcPeriod"/>
            </a:pPr>
            <a:r>
              <a:rPr lang="en-US" dirty="0" smtClean="0"/>
              <a:t>Only one item remains: check it.</a:t>
            </a:r>
          </a:p>
          <a:p>
            <a:pPr marL="394335">
              <a:buFont typeface="+mj-lt"/>
              <a:buAutoNum type="alphaUcPeriod"/>
            </a:pPr>
            <a:r>
              <a:rPr lang="en-US" dirty="0" smtClean="0"/>
              <a:t>No items remain: obviously we didn’t find it.</a:t>
            </a:r>
          </a:p>
          <a:p>
            <a:pPr marL="394335">
              <a:buFont typeface="+mj-lt"/>
              <a:buAutoNum type="alphaUcPeriod"/>
            </a:pPr>
            <a:r>
              <a:rPr lang="en-US" dirty="0"/>
              <a:t>M</a:t>
            </a:r>
            <a:r>
              <a:rPr lang="en-US" dirty="0" smtClean="0"/>
              <a:t>ore than one</a:t>
            </a:r>
          </a:p>
          <a:p>
            <a:pPr marL="394335">
              <a:buFont typeface="+mj-lt"/>
              <a:buAutoNum type="alphaUcPeriod"/>
            </a:pPr>
            <a:endParaRPr lang="en-US" dirty="0"/>
          </a:p>
        </p:txBody>
      </p:sp>
      <mc:AlternateContent xmlns:mc="http://schemas.openxmlformats.org/markup-compatibility/2006">
        <mc:Choice xmlns:p14="http://schemas.microsoft.com/office/powerpoint/2010/main" Requires="p14">
          <p:contentPart p14:bwMode="auto" r:id="rId4">
            <p14:nvContentPartPr>
              <p14:cNvPr id="4" name="Ink 3"/>
              <p14:cNvContentPartPr/>
              <p14:nvPr/>
            </p14:nvContentPartPr>
            <p14:xfrm>
              <a:off x="1513440" y="1918800"/>
              <a:ext cx="5806800" cy="2046600"/>
            </p14:xfrm>
          </p:contentPart>
        </mc:Choice>
        <mc:Fallback>
          <p:pic>
            <p:nvPicPr>
              <p:cNvPr id="4" name="Ink 3"/>
              <p:cNvPicPr/>
              <p:nvPr/>
            </p:nvPicPr>
            <p:blipFill>
              <a:blip r:embed="rId5"/>
              <a:stretch>
                <a:fillRect/>
              </a:stretch>
            </p:blipFill>
            <p:spPr>
              <a:xfrm>
                <a:off x="1504080" y="1909440"/>
                <a:ext cx="5825520" cy="2065320"/>
              </a:xfrm>
              <a:prstGeom prst="rect">
                <a:avLst/>
              </a:prstGeom>
            </p:spPr>
          </p:pic>
        </mc:Fallback>
      </mc:AlternateContent>
    </p:spTree>
    <p:extLst>
      <p:ext uri="{BB962C8B-B14F-4D97-AF65-F5344CB8AC3E}">
        <p14:creationId xmlns:p14="http://schemas.microsoft.com/office/powerpoint/2010/main" val="1724599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76300" y="57150"/>
            <a:ext cx="6049608" cy="537210"/>
          </a:xfrm>
        </p:spPr>
        <p:txBody>
          <a:bodyPr/>
          <a:lstStyle/>
          <a:p>
            <a:r>
              <a:rPr lang="en-US" dirty="0" smtClean="0"/>
              <a:t>Binary Search</a:t>
            </a:r>
            <a:endParaRPr lang="en-US" dirty="0"/>
          </a:p>
        </p:txBody>
      </p:sp>
      <p:sp>
        <p:nvSpPr>
          <p:cNvPr id="3" name="Content Placeholder 2"/>
          <p:cNvSpPr>
            <a:spLocks noGrp="1"/>
          </p:cNvSpPr>
          <p:nvPr>
            <p:ph idx="4294967295"/>
            <p:custDataLst>
              <p:tags r:id="rId2"/>
            </p:custDataLst>
          </p:nvPr>
        </p:nvSpPr>
        <p:spPr>
          <a:xfrm>
            <a:off x="3120390" y="419100"/>
            <a:ext cx="5829300" cy="3657600"/>
          </a:xfrm>
          <a:prstGeom prst="rect">
            <a:avLst/>
          </a:prstGeom>
        </p:spPr>
        <p:txBody>
          <a:bodyPr>
            <a:normAutofit/>
          </a:bodyPr>
          <a:lstStyle/>
          <a:p>
            <a:pPr marL="51435" indent="0"/>
            <a:r>
              <a:rPr lang="en-US" sz="1350" b="1" dirty="0" err="1">
                <a:latin typeface="Consolas" panose="020B0609020204030204" pitchFamily="49" charset="0"/>
                <a:cs typeface="Consolas" panose="020B0609020204030204" pitchFamily="49" charset="0"/>
              </a:rPr>
              <a:t>bool</a:t>
            </a:r>
            <a:r>
              <a:rPr lang="en-US" sz="1350" b="1" dirty="0">
                <a:latin typeface="Consolas" panose="020B0609020204030204" pitchFamily="49" charset="0"/>
                <a:cs typeface="Consolas" panose="020B0609020204030204" pitchFamily="49" charset="0"/>
              </a:rPr>
              <a:t> </a:t>
            </a:r>
            <a:r>
              <a:rPr lang="en-US" sz="1350" b="1" dirty="0" err="1" smtClean="0">
                <a:latin typeface="Consolas" panose="020B0609020204030204" pitchFamily="49" charset="0"/>
                <a:cs typeface="Consolas" panose="020B0609020204030204" pitchFamily="49" charset="0"/>
              </a:rPr>
              <a:t>binarySearch</a:t>
            </a:r>
            <a:r>
              <a:rPr lang="en-US" sz="1350" b="1" dirty="0" smtClean="0">
                <a:latin typeface="Consolas" panose="020B0609020204030204" pitchFamily="49" charset="0"/>
                <a:cs typeface="Consolas" panose="020B0609020204030204" pitchFamily="49" charset="0"/>
              </a:rPr>
              <a:t>(</a:t>
            </a:r>
            <a:r>
              <a:rPr lang="en-US" sz="1350" b="1" dirty="0" err="1" smtClean="0">
                <a:latin typeface="Consolas" panose="020B0609020204030204" pitchFamily="49" charset="0"/>
                <a:cs typeface="Consolas" panose="020B0609020204030204" pitchFamily="49" charset="0"/>
              </a:rPr>
              <a:t>const</a:t>
            </a:r>
            <a:r>
              <a:rPr lang="en-US" sz="1350" b="1" dirty="0" smtClean="0">
                <a:latin typeface="Consolas" panose="020B0609020204030204" pitchFamily="49" charset="0"/>
                <a:cs typeface="Consolas" panose="020B0609020204030204" pitchFamily="49" charset="0"/>
              </a:rPr>
              <a:t> Vector&lt;</a:t>
            </a:r>
            <a:r>
              <a:rPr lang="en-US" sz="1350" b="1" dirty="0" err="1" smtClean="0">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&gt;&amp; </a:t>
            </a:r>
            <a:r>
              <a:rPr lang="en-US" sz="1350" b="1" dirty="0">
                <a:latin typeface="Consolas" panose="020B0609020204030204" pitchFamily="49" charset="0"/>
                <a:cs typeface="Consolas" panose="020B0609020204030204" pitchFamily="49" charset="0"/>
              </a:rPr>
              <a:t>data, </a:t>
            </a:r>
            <a:r>
              <a:rPr lang="en-US" sz="1350" b="1" dirty="0" err="1" smtClean="0">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key){</a:t>
            </a:r>
          </a:p>
          <a:p>
            <a:pPr marL="51435" indent="0"/>
            <a:r>
              <a:rPr lang="en-US" sz="1350" b="1" dirty="0">
                <a:latin typeface="Consolas" panose="020B0609020204030204" pitchFamily="49" charset="0"/>
                <a:cs typeface="Consolas" panose="020B0609020204030204" pitchFamily="49" charset="0"/>
              </a:rPr>
              <a:t>  return </a:t>
            </a:r>
            <a:r>
              <a:rPr lang="en-US" sz="1350" b="1" dirty="0" err="1">
                <a:latin typeface="Consolas" panose="020B0609020204030204" pitchFamily="49" charset="0"/>
                <a:cs typeface="Consolas" panose="020B0609020204030204" pitchFamily="49" charset="0"/>
              </a:rPr>
              <a:t>binarySearch</a:t>
            </a:r>
            <a:r>
              <a:rPr lang="en-US" sz="1350" b="1" dirty="0">
                <a:latin typeface="Consolas" panose="020B0609020204030204" pitchFamily="49" charset="0"/>
                <a:cs typeface="Consolas" panose="020B0609020204030204" pitchFamily="49" charset="0"/>
              </a:rPr>
              <a:t>(data, key, 0, </a:t>
            </a:r>
            <a:r>
              <a:rPr lang="en-US" sz="1350" b="1" dirty="0" err="1">
                <a:latin typeface="Consolas" panose="020B0609020204030204" pitchFamily="49" charset="0"/>
                <a:cs typeface="Consolas" panose="020B0609020204030204" pitchFamily="49" charset="0"/>
              </a:rPr>
              <a:t>data.size</a:t>
            </a:r>
            <a:r>
              <a:rPr lang="en-US" sz="1350" b="1" dirty="0">
                <a:latin typeface="Consolas" panose="020B0609020204030204" pitchFamily="49" charset="0"/>
                <a:cs typeface="Consolas" panose="020B0609020204030204" pitchFamily="49" charset="0"/>
              </a:rPr>
              <a:t>()-1);</a:t>
            </a:r>
          </a:p>
          <a:p>
            <a:pPr marL="51435" indent="0"/>
            <a:r>
              <a:rPr lang="en-US" sz="1350" b="1" dirty="0">
                <a:latin typeface="Consolas" panose="020B0609020204030204" pitchFamily="49" charset="0"/>
                <a:cs typeface="Consolas" panose="020B0609020204030204" pitchFamily="49" charset="0"/>
              </a:rPr>
              <a:t>}</a:t>
            </a:r>
          </a:p>
          <a:p>
            <a:pPr marL="51435" indent="0"/>
            <a:endParaRPr lang="en-US" sz="1350" b="1" dirty="0">
              <a:latin typeface="Consolas" panose="020B0609020204030204" pitchFamily="49" charset="0"/>
              <a:cs typeface="Consolas" panose="020B0609020204030204" pitchFamily="49" charset="0"/>
            </a:endParaRPr>
          </a:p>
          <a:p>
            <a:pPr marL="51435" indent="0"/>
            <a:r>
              <a:rPr lang="en-US" sz="1350" b="1" dirty="0" err="1">
                <a:latin typeface="Consolas" panose="020B0609020204030204" pitchFamily="49" charset="0"/>
                <a:cs typeface="Consolas" panose="020B0609020204030204" pitchFamily="49" charset="0"/>
              </a:rPr>
              <a:t>bool</a:t>
            </a:r>
            <a:r>
              <a:rPr lang="en-US" sz="1350" b="1" dirty="0">
                <a:latin typeface="Consolas" panose="020B0609020204030204" pitchFamily="49" charset="0"/>
                <a:cs typeface="Consolas" panose="020B0609020204030204" pitchFamily="49" charset="0"/>
              </a:rPr>
              <a:t> </a:t>
            </a:r>
            <a:r>
              <a:rPr lang="en-US" sz="1350" b="1" dirty="0" err="1" smtClean="0">
                <a:latin typeface="Consolas" panose="020B0609020204030204" pitchFamily="49" charset="0"/>
                <a:cs typeface="Consolas" panose="020B0609020204030204" pitchFamily="49" charset="0"/>
              </a:rPr>
              <a:t>binarySearch</a:t>
            </a:r>
            <a:r>
              <a:rPr lang="en-US" sz="1350" b="1" dirty="0" smtClean="0">
                <a:latin typeface="Consolas" panose="020B0609020204030204" pitchFamily="49" charset="0"/>
                <a:cs typeface="Consolas" panose="020B0609020204030204" pitchFamily="49" charset="0"/>
              </a:rPr>
              <a:t>(</a:t>
            </a:r>
            <a:r>
              <a:rPr lang="en-US" sz="1350" b="1" dirty="0" err="1" smtClean="0">
                <a:latin typeface="Consolas" panose="020B0609020204030204" pitchFamily="49" charset="0"/>
                <a:cs typeface="Consolas" panose="020B0609020204030204" pitchFamily="49" charset="0"/>
              </a:rPr>
              <a:t>const</a:t>
            </a:r>
            <a:r>
              <a:rPr lang="en-US" sz="1350" b="1" dirty="0" smtClean="0">
                <a:latin typeface="Consolas" panose="020B0609020204030204" pitchFamily="49" charset="0"/>
                <a:cs typeface="Consolas" panose="020B0609020204030204" pitchFamily="49" charset="0"/>
              </a:rPr>
              <a:t> Vector&lt;</a:t>
            </a:r>
            <a:r>
              <a:rPr lang="en-US" sz="1350" b="1" dirty="0" err="1" smtClean="0">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&gt;&amp; </a:t>
            </a:r>
            <a:r>
              <a:rPr lang="en-US" sz="1350" b="1" dirty="0">
                <a:latin typeface="Consolas" panose="020B0609020204030204" pitchFamily="49" charset="0"/>
                <a:cs typeface="Consolas" panose="020B0609020204030204" pitchFamily="49" charset="0"/>
              </a:rPr>
              <a:t>data, </a:t>
            </a:r>
            <a:r>
              <a:rPr lang="en-US" sz="1350" b="1" dirty="0" err="1" smtClean="0">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key, </a:t>
            </a:r>
          </a:p>
          <a:p>
            <a:pPr marL="51435" indent="0"/>
            <a:r>
              <a:rPr lang="en-US" sz="1350" b="1" dirty="0">
                <a:latin typeface="Consolas" panose="020B0609020204030204" pitchFamily="49" charset="0"/>
                <a:cs typeface="Consolas" panose="020B0609020204030204" pitchFamily="49" charset="0"/>
              </a:rPr>
              <a:t>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start,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end){</a:t>
            </a:r>
          </a:p>
          <a:p>
            <a:pPr marL="308610" indent="-257175">
              <a:buAutoNum type="alphaUcParenBoth"/>
            </a:pPr>
            <a:endParaRPr lang="en-US" sz="1500" b="1" dirty="0">
              <a:solidFill>
                <a:schemeClr val="accent1"/>
              </a:solidFill>
              <a:latin typeface="Consolas" panose="020B0609020204030204" pitchFamily="49" charset="0"/>
              <a:cs typeface="Consolas" panose="020B0609020204030204" pitchFamily="49" charset="0"/>
            </a:endParaRP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to be continued…</a:t>
            </a:r>
          </a:p>
          <a:p>
            <a:pPr marL="51435" indent="0"/>
            <a:r>
              <a:rPr lang="en-US" sz="1350" b="1" dirty="0">
                <a:latin typeface="Consolas" panose="020B0609020204030204" pitchFamily="49" charset="0"/>
                <a:cs typeface="Consolas" panose="020B0609020204030204" pitchFamily="49" charset="0"/>
              </a:rPr>
              <a:t>}</a:t>
            </a:r>
          </a:p>
        </p:txBody>
      </p:sp>
      <mc:AlternateContent xmlns:mc="http://schemas.openxmlformats.org/markup-compatibility/2006" xmlns:p14="http://schemas.microsoft.com/office/powerpoint/2010/main">
        <mc:Choice Requires="p14">
          <p:contentPart p14:bwMode="auto" r:id="rId8">
            <p14:nvContentPartPr>
              <p14:cNvPr id="9" name="Ink 8"/>
              <p14:cNvContentPartPr/>
              <p14:nvPr>
                <p:custDataLst>
                  <p:tags r:id="rId3"/>
                </p:custDataLst>
              </p14:nvPr>
            </p14:nvContentPartPr>
            <p14:xfrm>
              <a:off x="764280" y="822586"/>
              <a:ext cx="1705680" cy="1543680"/>
            </p14:xfrm>
          </p:contentPart>
        </mc:Choice>
        <mc:Fallback xmlns="">
          <p:pic>
            <p:nvPicPr>
              <p:cNvPr id="9" name="Ink 8"/>
              <p:cNvPicPr/>
              <p:nvPr/>
            </p:nvPicPr>
            <p:blipFill>
              <a:blip r:embed="rId9"/>
              <a:stretch>
                <a:fillRect/>
              </a:stretch>
            </p:blipFill>
            <p:spPr>
              <a:xfrm>
                <a:off x="757800" y="816466"/>
                <a:ext cx="1716840" cy="15552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1" name="Ink 20"/>
              <p14:cNvContentPartPr/>
              <p14:nvPr>
                <p:custDataLst>
                  <p:tags r:id="rId4"/>
                </p:custDataLst>
              </p14:nvPr>
            </p14:nvContentPartPr>
            <p14:xfrm>
              <a:off x="2943360" y="374026"/>
              <a:ext cx="412560" cy="918000"/>
            </p14:xfrm>
          </p:contentPart>
        </mc:Choice>
        <mc:Fallback xmlns="">
          <p:pic>
            <p:nvPicPr>
              <p:cNvPr id="21" name="Ink 20"/>
              <p:cNvPicPr/>
              <p:nvPr/>
            </p:nvPicPr>
            <p:blipFill>
              <a:blip r:embed="rId11"/>
              <a:stretch>
                <a:fillRect/>
              </a:stretch>
            </p:blipFill>
            <p:spPr>
              <a:xfrm>
                <a:off x="2936520" y="368626"/>
                <a:ext cx="423720" cy="930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8" name="Ink 37"/>
              <p14:cNvContentPartPr/>
              <p14:nvPr>
                <p:custDataLst>
                  <p:tags r:id="rId5"/>
                </p:custDataLst>
              </p14:nvPr>
            </p14:nvContentPartPr>
            <p14:xfrm>
              <a:off x="7114320" y="1212466"/>
              <a:ext cx="1997280" cy="2435040"/>
            </p14:xfrm>
          </p:contentPart>
        </mc:Choice>
        <mc:Fallback xmlns="">
          <p:pic>
            <p:nvPicPr>
              <p:cNvPr id="38" name="Ink 37"/>
              <p:cNvPicPr/>
              <p:nvPr/>
            </p:nvPicPr>
            <p:blipFill>
              <a:blip r:embed="rId13"/>
              <a:stretch>
                <a:fillRect/>
              </a:stretch>
            </p:blipFill>
            <p:spPr>
              <a:xfrm>
                <a:off x="7107480" y="1205986"/>
                <a:ext cx="2011320" cy="2446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Ink 42"/>
              <p14:cNvContentPartPr/>
              <p14:nvPr>
                <p:custDataLst>
                  <p:tags r:id="rId6"/>
                </p:custDataLst>
              </p14:nvPr>
            </p14:nvContentPartPr>
            <p14:xfrm>
              <a:off x="6617880" y="1392466"/>
              <a:ext cx="960840" cy="1063080"/>
            </p14:xfrm>
          </p:contentPart>
        </mc:Choice>
        <mc:Fallback xmlns="">
          <p:pic>
            <p:nvPicPr>
              <p:cNvPr id="43" name="Ink 42"/>
              <p:cNvPicPr/>
              <p:nvPr/>
            </p:nvPicPr>
            <p:blipFill>
              <a:blip r:embed="rId15"/>
              <a:stretch>
                <a:fillRect/>
              </a:stretch>
            </p:blipFill>
            <p:spPr>
              <a:xfrm>
                <a:off x="6615360" y="1387066"/>
                <a:ext cx="969480" cy="1073520"/>
              </a:xfrm>
              <a:prstGeom prst="rect">
                <a:avLst/>
              </a:prstGeom>
            </p:spPr>
          </p:pic>
        </mc:Fallback>
      </mc:AlternateContent>
    </p:spTree>
    <p:extLst>
      <p:ext uri="{BB962C8B-B14F-4D97-AF65-F5344CB8AC3E}">
        <p14:creationId xmlns:p14="http://schemas.microsoft.com/office/powerpoint/2010/main" val="1559571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p:txBody>
          <a:bodyPr/>
          <a:lstStyle/>
          <a:p>
            <a:r>
              <a:rPr lang="en-US" dirty="0"/>
              <a:t>Fractals: Boxy Snowflake </a:t>
            </a:r>
            <a:r>
              <a:rPr lang="en-US" dirty="0" smtClean="0"/>
              <a:t>Fractal</a:t>
            </a:r>
            <a:endParaRPr lang="en-US" dirty="0"/>
          </a:p>
        </p:txBody>
      </p:sp>
      <p:sp>
        <p:nvSpPr>
          <p:cNvPr id="8" name="Text Placeholder 7"/>
          <p:cNvSpPr>
            <a:spLocks noGrp="1"/>
          </p:cNvSpPr>
          <p:nvPr>
            <p:ph type="body" idx="1"/>
            <p:custDataLst>
              <p:tags r:id="rId2"/>
            </p:custDataLst>
          </p:nvPr>
        </p:nvSpPr>
        <p:spPr/>
        <p:txBody>
          <a:bodyPr/>
          <a:lstStyle/>
          <a:p>
            <a:r>
              <a:rPr lang="en-US" dirty="0" smtClean="0"/>
              <a:t>Fractals, </a:t>
            </a:r>
            <a:r>
              <a:rPr lang="en-US" dirty="0" err="1" smtClean="0"/>
              <a:t>squee</a:t>
            </a:r>
            <a:r>
              <a:rPr lang="en-US" dirty="0" smtClean="0"/>
              <a:t>!!!</a:t>
            </a:r>
            <a:endParaRPr lang="en-US" dirty="0"/>
          </a:p>
        </p:txBody>
      </p:sp>
      <mc:AlternateContent xmlns:mc="http://schemas.openxmlformats.org/markup-compatibility/2006" xmlns:p14="http://schemas.microsoft.com/office/powerpoint/2010/main">
        <mc:Choice Requires="p14">
          <p:contentPart p14:bwMode="auto" r:id="rId5">
            <p14:nvContentPartPr>
              <p14:cNvPr id="2" name="Ink 1"/>
              <p14:cNvContentPartPr/>
              <p14:nvPr>
                <p:custDataLst>
                  <p:tags r:id="rId3"/>
                </p:custDataLst>
              </p14:nvPr>
            </p14:nvContentPartPr>
            <p14:xfrm>
              <a:off x="3714750" y="3591000"/>
              <a:ext cx="270" cy="270"/>
            </p14:xfrm>
          </p:contentPart>
        </mc:Choice>
        <mc:Fallback xmlns="">
          <p:pic>
            <p:nvPicPr>
              <p:cNvPr id="2" name="Ink 1"/>
              <p:cNvPicPr/>
              <p:nvPr/>
            </p:nvPicPr>
            <p:blipFill>
              <a:blip r:embed="rId6"/>
              <a:stretch>
                <a:fillRect/>
              </a:stretch>
            </p:blipFill>
            <p:spPr>
              <a:xfrm>
                <a:off x="3707730" y="3583980"/>
                <a:ext cx="14310" cy="14310"/>
              </a:xfrm>
              <a:prstGeom prst="rect">
                <a:avLst/>
              </a:prstGeom>
            </p:spPr>
          </p:pic>
        </mc:Fallback>
      </mc:AlternateContent>
    </p:spTree>
    <p:extLst>
      <p:ext uri="{BB962C8B-B14F-4D97-AF65-F5344CB8AC3E}">
        <p14:creationId xmlns:p14="http://schemas.microsoft.com/office/powerpoint/2010/main" val="2647359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
            <p:custDataLst>
              <p:tags r:id="rId1"/>
            </p:custDataLst>
          </p:nvPr>
        </p:nvSpPr>
        <p:spPr>
          <a:xfrm>
            <a:off x="634180" y="337370"/>
            <a:ext cx="8185355" cy="4457700"/>
          </a:xfrm>
          <a:solidFill>
            <a:schemeClr val="bg1"/>
          </a:solidFill>
        </p:spPr>
        <p:txBody>
          <a:bodyPr>
            <a:noAutofit/>
          </a:bodyPr>
          <a:lstStyle/>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r>
              <a:rPr lang="en-US" sz="1500" b="1" dirty="0">
                <a:latin typeface="Courier New" panose="02070309020205020404" pitchFamily="49" charset="0"/>
                <a:cs typeface="Courier New" panose="02070309020205020404" pitchFamily="49" charset="0"/>
              </a:rPr>
              <a:t>static </a:t>
            </a:r>
            <a:r>
              <a:rPr lang="en-US" sz="1500" b="1" dirty="0" err="1">
                <a:latin typeface="Courier New" panose="02070309020205020404" pitchFamily="49" charset="0"/>
                <a:cs typeface="Courier New" panose="02070309020205020404" pitchFamily="49" charset="0"/>
              </a:rPr>
              <a:t>const</a:t>
            </a:r>
            <a:r>
              <a:rPr lang="en-US" sz="1500" b="1" dirty="0">
                <a:latin typeface="Courier New" panose="02070309020205020404" pitchFamily="49" charset="0"/>
                <a:cs typeface="Courier New" panose="02070309020205020404" pitchFamily="49" charset="0"/>
              </a:rPr>
              <a:t> double </a:t>
            </a:r>
            <a:r>
              <a:rPr lang="en-US" sz="1500" b="1" dirty="0" err="1" smtClean="0">
                <a:latin typeface="Courier New" panose="02070309020205020404" pitchFamily="49" charset="0"/>
                <a:cs typeface="Courier New" panose="02070309020205020404" pitchFamily="49" charset="0"/>
              </a:rPr>
              <a:t>kScale</a:t>
            </a:r>
            <a:r>
              <a:rPr lang="en-US" sz="1500" b="1" dirty="0" smtClean="0">
                <a:latin typeface="Courier New" panose="02070309020205020404" pitchFamily="49" charset="0"/>
                <a:cs typeface="Courier New" panose="02070309020205020404" pitchFamily="49" charset="0"/>
              </a:rPr>
              <a:t> = </a:t>
            </a:r>
            <a:r>
              <a:rPr lang="en-US" sz="1500" b="1" dirty="0">
                <a:latin typeface="Courier New" panose="02070309020205020404" pitchFamily="49" charset="0"/>
                <a:cs typeface="Courier New" panose="02070309020205020404" pitchFamily="49" charset="0"/>
              </a:rPr>
              <a:t>0.45;</a:t>
            </a:r>
          </a:p>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r>
              <a:rPr lang="en-US" sz="1500" b="1" dirty="0">
                <a:latin typeface="Courier New" panose="02070309020205020404" pitchFamily="49" charset="0"/>
                <a:cs typeface="Courier New" panose="02070309020205020404" pitchFamily="49" charset="0"/>
              </a:rPr>
              <a:t>static void </a:t>
            </a:r>
            <a:r>
              <a:rPr lang="en-US" sz="1500" b="1" dirty="0" err="1">
                <a:latin typeface="Courier New" panose="02070309020205020404" pitchFamily="49" charset="0"/>
                <a:cs typeface="Courier New" panose="02070309020205020404" pitchFamily="49" charset="0"/>
              </a:rPr>
              <a:t>drawFractal</a:t>
            </a:r>
            <a:r>
              <a:rPr lang="en-US" sz="1500" b="1" dirty="0">
                <a:latin typeface="Courier New" panose="02070309020205020404" pitchFamily="49" charset="0"/>
                <a:cs typeface="Courier New" panose="02070309020205020404" pitchFamily="49" charset="0"/>
              </a:rPr>
              <a:t>(</a:t>
            </a:r>
            <a:r>
              <a:rPr lang="en-US" sz="1500" b="1" dirty="0" err="1">
                <a:latin typeface="Courier New" panose="02070309020205020404" pitchFamily="49" charset="0"/>
                <a:cs typeface="Courier New" panose="02070309020205020404" pitchFamily="49" charset="0"/>
              </a:rPr>
              <a:t>GWindow</a:t>
            </a:r>
            <a:r>
              <a:rPr lang="en-US" sz="1500" b="1" dirty="0">
                <a:latin typeface="Courier New" panose="02070309020205020404" pitchFamily="49" charset="0"/>
                <a:cs typeface="Courier New" panose="02070309020205020404" pitchFamily="49" charset="0"/>
              </a:rPr>
              <a:t>&amp; window, double cx, double cy, </a:t>
            </a:r>
          </a:p>
          <a:p>
            <a:pPr marL="51435" indent="0">
              <a:spcBef>
                <a:spcPts val="0"/>
              </a:spcBef>
            </a:pPr>
            <a:r>
              <a:rPr lang="en-US" sz="1500" b="1" dirty="0">
                <a:latin typeface="Courier New" panose="02070309020205020404" pitchFamily="49" charset="0"/>
                <a:cs typeface="Courier New" panose="02070309020205020404" pitchFamily="49" charset="0"/>
              </a:rPr>
              <a:t>			     double dim, </a:t>
            </a:r>
            <a:r>
              <a:rPr lang="en-US" sz="1500" b="1" dirty="0" err="1">
                <a:latin typeface="Courier New" panose="02070309020205020404" pitchFamily="49" charset="0"/>
                <a:cs typeface="Courier New" panose="02070309020205020404" pitchFamily="49" charset="0"/>
              </a:rPr>
              <a:t>int</a:t>
            </a:r>
            <a:r>
              <a:rPr lang="en-US" sz="1500" b="1" dirty="0">
                <a:latin typeface="Courier New" panose="02070309020205020404" pitchFamily="49" charset="0"/>
                <a:cs typeface="Courier New" panose="02070309020205020404" pitchFamily="49" charset="0"/>
              </a:rPr>
              <a:t> order) { </a:t>
            </a:r>
          </a:p>
          <a:p>
            <a:pPr marL="51435" indent="0">
              <a:spcBef>
                <a:spcPts val="0"/>
              </a:spcBef>
            </a:pPr>
            <a:r>
              <a:rPr lang="en-US" sz="1500" b="1" dirty="0">
                <a:latin typeface="Courier New" panose="02070309020205020404" pitchFamily="49" charset="0"/>
                <a:cs typeface="Courier New" panose="02070309020205020404" pitchFamily="49" charset="0"/>
              </a:rPr>
              <a:t> if (order &gt;= 0) { </a:t>
            </a:r>
          </a:p>
          <a:p>
            <a:pPr marL="51435" indent="0">
              <a:spcBef>
                <a:spcPts val="0"/>
              </a:spcBef>
            </a:pPr>
            <a:r>
              <a:rPr lang="en-US" sz="1500" b="1" dirty="0">
                <a:latin typeface="Courier New" panose="02070309020205020404" pitchFamily="49" charset="0"/>
                <a:cs typeface="Courier New" panose="02070309020205020404" pitchFamily="49" charset="0"/>
              </a:rPr>
              <a:t>   </a:t>
            </a:r>
            <a:r>
              <a:rPr lang="en-US" sz="1500" b="1" dirty="0" err="1">
                <a:latin typeface="Courier New" panose="02070309020205020404" pitchFamily="49" charset="0"/>
                <a:cs typeface="Courier New" panose="02070309020205020404" pitchFamily="49" charset="0"/>
              </a:rPr>
              <a:t>drawFractal</a:t>
            </a:r>
            <a:r>
              <a:rPr lang="en-US" sz="1500" b="1" dirty="0">
                <a:latin typeface="Courier New" panose="02070309020205020404" pitchFamily="49" charset="0"/>
                <a:cs typeface="Courier New" panose="02070309020205020404" pitchFamily="49" charset="0"/>
              </a:rPr>
              <a:t>(window, cx-dim/2, </a:t>
            </a:r>
            <a:r>
              <a:rPr lang="en-US" sz="1500" b="1" dirty="0" err="1">
                <a:latin typeface="Courier New" panose="02070309020205020404" pitchFamily="49" charset="0"/>
                <a:cs typeface="Courier New" panose="02070309020205020404" pitchFamily="49" charset="0"/>
              </a:rPr>
              <a:t>cy+dim</a:t>
            </a:r>
            <a:r>
              <a:rPr lang="en-US" sz="1500" b="1" dirty="0">
                <a:latin typeface="Courier New" panose="02070309020205020404" pitchFamily="49" charset="0"/>
                <a:cs typeface="Courier New" panose="02070309020205020404" pitchFamily="49" charset="0"/>
              </a:rPr>
              <a:t>/2, </a:t>
            </a:r>
            <a:r>
              <a:rPr lang="en-US" sz="1500" b="1" dirty="0" err="1" smtClean="0">
                <a:latin typeface="Courier New" panose="02070309020205020404" pitchFamily="49" charset="0"/>
                <a:cs typeface="Courier New" panose="02070309020205020404" pitchFamily="49" charset="0"/>
              </a:rPr>
              <a:t>kScale</a:t>
            </a:r>
            <a:r>
              <a:rPr lang="en-US" sz="1500" b="1" dirty="0" smtClean="0">
                <a:latin typeface="Courier New" panose="02070309020205020404" pitchFamily="49" charset="0"/>
                <a:cs typeface="Courier New" panose="02070309020205020404" pitchFamily="49" charset="0"/>
              </a:rPr>
              <a:t>*dim</a:t>
            </a:r>
            <a:r>
              <a:rPr lang="en-US" sz="1500" b="1" dirty="0">
                <a:latin typeface="Courier New" panose="02070309020205020404" pitchFamily="49" charset="0"/>
                <a:cs typeface="Courier New" panose="02070309020205020404" pitchFamily="49" charset="0"/>
              </a:rPr>
              <a:t>, order-1);</a:t>
            </a:r>
          </a:p>
          <a:p>
            <a:pPr marL="51435" indent="0">
              <a:spcBef>
                <a:spcPts val="0"/>
              </a:spcBef>
            </a:pPr>
            <a:r>
              <a:rPr lang="en-US" sz="2000" b="1" dirty="0">
                <a:latin typeface="Courier New" panose="02070309020205020404" pitchFamily="49" charset="0"/>
                <a:cs typeface="Courier New" panose="02070309020205020404" pitchFamily="49" charset="0"/>
              </a:rPr>
              <a:t> </a:t>
            </a:r>
          </a:p>
          <a:p>
            <a:pPr marL="51435" indent="0">
              <a:spcBef>
                <a:spcPts val="0"/>
              </a:spcBef>
            </a:pPr>
            <a:r>
              <a:rPr lang="en-US" sz="1500" b="1" dirty="0">
                <a:latin typeface="Courier New" panose="02070309020205020404" pitchFamily="49" charset="0"/>
                <a:cs typeface="Courier New" panose="02070309020205020404" pitchFamily="49" charset="0"/>
              </a:rPr>
              <a:t>   </a:t>
            </a:r>
            <a:r>
              <a:rPr lang="en-US" sz="1500" b="1" dirty="0" err="1">
                <a:latin typeface="Courier New" panose="02070309020205020404" pitchFamily="49" charset="0"/>
                <a:cs typeface="Courier New" panose="02070309020205020404" pitchFamily="49" charset="0"/>
              </a:rPr>
              <a:t>drawFractal</a:t>
            </a:r>
            <a:r>
              <a:rPr lang="en-US" sz="1500" b="1" dirty="0">
                <a:latin typeface="Courier New" panose="02070309020205020404" pitchFamily="49" charset="0"/>
                <a:cs typeface="Courier New" panose="02070309020205020404" pitchFamily="49" charset="0"/>
              </a:rPr>
              <a:t>(window, </a:t>
            </a:r>
            <a:r>
              <a:rPr lang="en-US" sz="1500" b="1" dirty="0" err="1">
                <a:latin typeface="Courier New" panose="02070309020205020404" pitchFamily="49" charset="0"/>
                <a:cs typeface="Courier New" panose="02070309020205020404" pitchFamily="49" charset="0"/>
              </a:rPr>
              <a:t>cx+dim</a:t>
            </a:r>
            <a:r>
              <a:rPr lang="en-US" sz="1500" b="1" dirty="0">
                <a:latin typeface="Courier New" panose="02070309020205020404" pitchFamily="49" charset="0"/>
                <a:cs typeface="Courier New" panose="02070309020205020404" pitchFamily="49" charset="0"/>
              </a:rPr>
              <a:t>/2, cy-dim/2, </a:t>
            </a:r>
            <a:r>
              <a:rPr lang="en-US" sz="1500" b="1" dirty="0" err="1" smtClean="0">
                <a:latin typeface="Courier New" panose="02070309020205020404" pitchFamily="49" charset="0"/>
                <a:cs typeface="Courier New" panose="02070309020205020404" pitchFamily="49" charset="0"/>
              </a:rPr>
              <a:t>kScale</a:t>
            </a:r>
            <a:r>
              <a:rPr lang="en-US" sz="1500" b="1" dirty="0" smtClean="0">
                <a:latin typeface="Courier New" panose="02070309020205020404" pitchFamily="49" charset="0"/>
                <a:cs typeface="Courier New" panose="02070309020205020404" pitchFamily="49" charset="0"/>
              </a:rPr>
              <a:t>*dim</a:t>
            </a:r>
            <a:r>
              <a:rPr lang="en-US" sz="1500" b="1" dirty="0">
                <a:latin typeface="Courier New" panose="02070309020205020404" pitchFamily="49" charset="0"/>
                <a:cs typeface="Courier New" panose="02070309020205020404" pitchFamily="49" charset="0"/>
              </a:rPr>
              <a:t>, order-1); </a:t>
            </a:r>
          </a:p>
          <a:p>
            <a:pPr marL="51435" indent="0">
              <a:spcBef>
                <a:spcPts val="0"/>
              </a:spcBef>
            </a:pPr>
            <a:endParaRPr lang="en-US" sz="2000" b="1" dirty="0">
              <a:latin typeface="Courier New" panose="02070309020205020404" pitchFamily="49" charset="0"/>
              <a:cs typeface="Courier New" panose="02070309020205020404" pitchFamily="49" charset="0"/>
            </a:endParaRPr>
          </a:p>
          <a:p>
            <a:pPr marL="51435" indent="0">
              <a:spcBef>
                <a:spcPts val="0"/>
              </a:spcBef>
            </a:pPr>
            <a:r>
              <a:rPr lang="en-US" sz="1500" b="1" dirty="0">
                <a:latin typeface="Courier New" panose="02070309020205020404" pitchFamily="49" charset="0"/>
                <a:cs typeface="Courier New" panose="02070309020205020404" pitchFamily="49" charset="0"/>
              </a:rPr>
              <a:t>   </a:t>
            </a:r>
            <a:r>
              <a:rPr lang="en-US" sz="1500" b="1" dirty="0" err="1">
                <a:latin typeface="Courier New" panose="02070309020205020404" pitchFamily="49" charset="0"/>
                <a:cs typeface="Courier New" panose="02070309020205020404" pitchFamily="49" charset="0"/>
              </a:rPr>
              <a:t>drawFractal</a:t>
            </a:r>
            <a:r>
              <a:rPr lang="en-US" sz="1500" b="1" dirty="0">
                <a:latin typeface="Courier New" panose="02070309020205020404" pitchFamily="49" charset="0"/>
                <a:cs typeface="Courier New" panose="02070309020205020404" pitchFamily="49" charset="0"/>
              </a:rPr>
              <a:t>(window, cx-dim/2, cy-dim/2, </a:t>
            </a:r>
            <a:r>
              <a:rPr lang="en-US" sz="1500" b="1" dirty="0" err="1" smtClean="0">
                <a:latin typeface="Courier New" panose="02070309020205020404" pitchFamily="49" charset="0"/>
                <a:cs typeface="Courier New" panose="02070309020205020404" pitchFamily="49" charset="0"/>
              </a:rPr>
              <a:t>kScale</a:t>
            </a:r>
            <a:r>
              <a:rPr lang="en-US" sz="1500" b="1" dirty="0" smtClean="0">
                <a:latin typeface="Courier New" panose="02070309020205020404" pitchFamily="49" charset="0"/>
                <a:cs typeface="Courier New" panose="02070309020205020404" pitchFamily="49" charset="0"/>
              </a:rPr>
              <a:t>*dim</a:t>
            </a:r>
            <a:r>
              <a:rPr lang="en-US" sz="1500" b="1" dirty="0">
                <a:latin typeface="Courier New" panose="02070309020205020404" pitchFamily="49" charset="0"/>
                <a:cs typeface="Courier New" panose="02070309020205020404" pitchFamily="49" charset="0"/>
              </a:rPr>
              <a:t>, order-1); </a:t>
            </a:r>
          </a:p>
          <a:p>
            <a:pPr marL="51435" indent="0">
              <a:spcBef>
                <a:spcPts val="0"/>
              </a:spcBef>
            </a:pPr>
            <a:endParaRPr lang="en-US" sz="2000" b="1" dirty="0">
              <a:latin typeface="Courier New" panose="02070309020205020404" pitchFamily="49" charset="0"/>
              <a:cs typeface="Courier New" panose="02070309020205020404" pitchFamily="49" charset="0"/>
            </a:endParaRPr>
          </a:p>
          <a:p>
            <a:pPr marL="51435" indent="0">
              <a:spcBef>
                <a:spcPts val="0"/>
              </a:spcBef>
            </a:pPr>
            <a:r>
              <a:rPr lang="en-US" sz="1500" b="1" dirty="0">
                <a:latin typeface="Courier New" panose="02070309020205020404" pitchFamily="49" charset="0"/>
                <a:cs typeface="Courier New" panose="02070309020205020404" pitchFamily="49" charset="0"/>
              </a:rPr>
              <a:t>   </a:t>
            </a:r>
            <a:r>
              <a:rPr lang="en-US" sz="1500" b="1" dirty="0" err="1">
                <a:latin typeface="Courier New" panose="02070309020205020404" pitchFamily="49" charset="0"/>
                <a:cs typeface="Courier New" panose="02070309020205020404" pitchFamily="49" charset="0"/>
              </a:rPr>
              <a:t>drawFractal</a:t>
            </a:r>
            <a:r>
              <a:rPr lang="en-US" sz="1500" b="1" dirty="0">
                <a:latin typeface="Courier New" panose="02070309020205020404" pitchFamily="49" charset="0"/>
                <a:cs typeface="Courier New" panose="02070309020205020404" pitchFamily="49" charset="0"/>
              </a:rPr>
              <a:t>(window, </a:t>
            </a:r>
            <a:r>
              <a:rPr lang="en-US" sz="1500" b="1" dirty="0" err="1">
                <a:latin typeface="Courier New" panose="02070309020205020404" pitchFamily="49" charset="0"/>
                <a:cs typeface="Courier New" panose="02070309020205020404" pitchFamily="49" charset="0"/>
              </a:rPr>
              <a:t>cx+dim</a:t>
            </a:r>
            <a:r>
              <a:rPr lang="en-US" sz="1500" b="1" dirty="0">
                <a:latin typeface="Courier New" panose="02070309020205020404" pitchFamily="49" charset="0"/>
                <a:cs typeface="Courier New" panose="02070309020205020404" pitchFamily="49" charset="0"/>
              </a:rPr>
              <a:t>/2, </a:t>
            </a:r>
            <a:r>
              <a:rPr lang="en-US" sz="1500" b="1" dirty="0" err="1">
                <a:latin typeface="Courier New" panose="02070309020205020404" pitchFamily="49" charset="0"/>
                <a:cs typeface="Courier New" panose="02070309020205020404" pitchFamily="49" charset="0"/>
              </a:rPr>
              <a:t>cy+dim</a:t>
            </a:r>
            <a:r>
              <a:rPr lang="en-US" sz="1500" b="1" dirty="0">
                <a:latin typeface="Courier New" panose="02070309020205020404" pitchFamily="49" charset="0"/>
                <a:cs typeface="Courier New" panose="02070309020205020404" pitchFamily="49" charset="0"/>
              </a:rPr>
              <a:t>/2, </a:t>
            </a:r>
            <a:r>
              <a:rPr lang="en-US" sz="1500" b="1" dirty="0" err="1" smtClean="0">
                <a:latin typeface="Courier New" panose="02070309020205020404" pitchFamily="49" charset="0"/>
                <a:cs typeface="Courier New" panose="02070309020205020404" pitchFamily="49" charset="0"/>
              </a:rPr>
              <a:t>kScale</a:t>
            </a:r>
            <a:r>
              <a:rPr lang="en-US" sz="1500" b="1" dirty="0" smtClean="0">
                <a:latin typeface="Courier New" panose="02070309020205020404" pitchFamily="49" charset="0"/>
                <a:cs typeface="Courier New" panose="02070309020205020404" pitchFamily="49" charset="0"/>
              </a:rPr>
              <a:t>*dim</a:t>
            </a:r>
            <a:r>
              <a:rPr lang="en-US" sz="1500" b="1" dirty="0">
                <a:latin typeface="Courier New" panose="02070309020205020404" pitchFamily="49" charset="0"/>
                <a:cs typeface="Courier New" panose="02070309020205020404" pitchFamily="49" charset="0"/>
              </a:rPr>
              <a:t>, order-1); </a:t>
            </a:r>
          </a:p>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r>
              <a:rPr lang="en-US" sz="1500" b="1" dirty="0">
                <a:latin typeface="Courier New" panose="02070309020205020404" pitchFamily="49" charset="0"/>
                <a:cs typeface="Courier New" panose="02070309020205020404" pitchFamily="49" charset="0"/>
              </a:rPr>
              <a:t> } </a:t>
            </a:r>
          </a:p>
          <a:p>
            <a:pPr marL="51435" indent="0">
              <a:spcBef>
                <a:spcPts val="0"/>
              </a:spcBef>
            </a:pPr>
            <a:r>
              <a:rPr lang="en-US" sz="1500" b="1" dirty="0">
                <a:latin typeface="Courier New" panose="02070309020205020404" pitchFamily="49" charset="0"/>
                <a:cs typeface="Courier New" panose="02070309020205020404" pitchFamily="49" charset="0"/>
              </a:rPr>
              <a:t>} </a:t>
            </a:r>
          </a:p>
        </p:txBody>
      </p:sp>
      <p:sp>
        <p:nvSpPr>
          <p:cNvPr id="2" name="Title 1"/>
          <p:cNvSpPr>
            <a:spLocks noGrp="1"/>
          </p:cNvSpPr>
          <p:nvPr>
            <p:ph type="title"/>
            <p:custDataLst>
              <p:tags r:id="rId2"/>
            </p:custDataLst>
          </p:nvPr>
        </p:nvSpPr>
        <p:spPr>
          <a:xfrm>
            <a:off x="612058" y="41583"/>
            <a:ext cx="6199550" cy="457200"/>
          </a:xfrm>
        </p:spPr>
        <p:txBody>
          <a:bodyPr/>
          <a:lstStyle/>
          <a:p>
            <a:r>
              <a:rPr lang="en-US" dirty="0" smtClean="0"/>
              <a:t>Boxy Snowflake example</a:t>
            </a:r>
            <a:endParaRPr lang="en-US" dirty="0"/>
          </a:p>
        </p:txBody>
      </p:sp>
      <p:sp>
        <p:nvSpPr>
          <p:cNvPr id="5" name="Text Placeholder 4"/>
          <p:cNvSpPr>
            <a:spLocks noGrp="1"/>
          </p:cNvSpPr>
          <p:nvPr>
            <p:ph type="body" sz="quarter" idx="3"/>
            <p:custDataLst>
              <p:tags r:id="rId3"/>
            </p:custDataLst>
          </p:nvPr>
        </p:nvSpPr>
        <p:spPr>
          <a:xfrm>
            <a:off x="545689" y="612339"/>
            <a:ext cx="6415549" cy="803506"/>
          </a:xfrm>
          <a:ln/>
        </p:spPr>
        <p:style>
          <a:lnRef idx="1">
            <a:schemeClr val="accent6"/>
          </a:lnRef>
          <a:fillRef idx="2">
            <a:schemeClr val="accent6"/>
          </a:fillRef>
          <a:effectRef idx="1">
            <a:schemeClr val="accent6"/>
          </a:effectRef>
          <a:fontRef idx="minor">
            <a:schemeClr val="dk1"/>
          </a:fontRef>
        </p:style>
        <p:txBody>
          <a:bodyPr>
            <a:normAutofit fontScale="85000" lnSpcReduction="10000"/>
          </a:bodyPr>
          <a:lstStyle/>
          <a:p>
            <a:pPr marL="182880">
              <a:spcBef>
                <a:spcPts val="0"/>
              </a:spcBef>
              <a:spcAft>
                <a:spcPts val="600"/>
              </a:spcAft>
            </a:pPr>
            <a:r>
              <a:rPr lang="en-US" dirty="0" smtClean="0">
                <a:solidFill>
                  <a:schemeClr val="tx1"/>
                </a:solidFill>
              </a:rPr>
              <a:t>Where should this line of code be inserted to produce the pattern shown on the right?</a:t>
            </a:r>
            <a:endParaRPr lang="en-US" dirty="0">
              <a:solidFill>
                <a:schemeClr val="tx1"/>
              </a:solidFill>
            </a:endParaRPr>
          </a:p>
          <a:p>
            <a:pPr marL="182880">
              <a:spcBef>
                <a:spcPts val="0"/>
              </a:spcBef>
            </a:pPr>
            <a:r>
              <a:rPr lang="en-US" dirty="0" err="1">
                <a:solidFill>
                  <a:schemeClr val="tx1"/>
                </a:solidFill>
                <a:latin typeface="Courier New" panose="02070309020205020404" pitchFamily="49" charset="0"/>
                <a:cs typeface="Courier New" panose="02070309020205020404" pitchFamily="49" charset="0"/>
              </a:rPr>
              <a:t>drawFilledBox</a:t>
            </a:r>
            <a:r>
              <a:rPr lang="en-US" dirty="0">
                <a:solidFill>
                  <a:schemeClr val="tx1"/>
                </a:solidFill>
                <a:latin typeface="Courier New" panose="02070309020205020404" pitchFamily="49" charset="0"/>
                <a:cs typeface="Courier New" panose="02070309020205020404" pitchFamily="49" charset="0"/>
              </a:rPr>
              <a:t>(window, cx, cy, </a:t>
            </a:r>
            <a:r>
              <a:rPr lang="en-US" dirty="0" smtClean="0">
                <a:solidFill>
                  <a:schemeClr val="tx1"/>
                </a:solidFill>
                <a:latin typeface="Courier New" panose="02070309020205020404" pitchFamily="49" charset="0"/>
                <a:cs typeface="Courier New" panose="02070309020205020404" pitchFamily="49" charset="0"/>
              </a:rPr>
              <a:t>dim, </a:t>
            </a:r>
            <a:r>
              <a:rPr lang="en-US" dirty="0">
                <a:solidFill>
                  <a:schemeClr val="tx1"/>
                </a:solidFill>
                <a:latin typeface="Courier New" panose="02070309020205020404" pitchFamily="49" charset="0"/>
                <a:cs typeface="Courier New" panose="02070309020205020404" pitchFamily="49" charset="0"/>
              </a:rPr>
              <a:t>"Gray", "Black"); </a:t>
            </a:r>
          </a:p>
        </p:txBody>
      </p:sp>
      <p:pic>
        <p:nvPicPr>
          <p:cNvPr id="1026" name="Picture 2" descr="The squares in the NW and SE compass point positions relative to the square in the center of them appear below the square in the center of them (they were drawn before the center square, then the center square covered them). The squares in the NE and SW compass point positions relative to the square in the center of them appear above the square in the center of them (they center square was drawn first)." title="Boxy fractal pattern"/>
          <p:cNvPicPr>
            <a:picLocks noChangeAspect="1" noChangeArrowheads="1"/>
          </p:cNvPicPr>
          <p:nvPr>
            <p:custDataLst>
              <p:tags r:id="rId4"/>
            </p:custDataLst>
          </p:nvPr>
        </p:nvPicPr>
        <p:blipFill>
          <a:blip r:embed="rId11">
            <a:extLst>
              <a:ext uri="{28A0092B-C50C-407E-A947-70E740481C1C}">
                <a14:useLocalDpi xmlns:a14="http://schemas.microsoft.com/office/drawing/2010/main" val="0"/>
              </a:ext>
            </a:extLst>
          </a:blip>
          <a:srcRect/>
          <a:stretch>
            <a:fillRect/>
          </a:stretch>
        </p:blipFill>
        <p:spPr bwMode="auto">
          <a:xfrm>
            <a:off x="7149553" y="258096"/>
            <a:ext cx="1574118" cy="15430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custDataLst>
              <p:tags r:id="rId5"/>
            </p:custDataLst>
          </p:nvPr>
        </p:nvSpPr>
        <p:spPr>
          <a:xfrm>
            <a:off x="6139288" y="4487196"/>
            <a:ext cx="2680247" cy="27745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smtClean="0"/>
              <a:t>(E) None of the above</a:t>
            </a:r>
            <a:endParaRPr lang="en-US" sz="1600" b="1" dirty="0"/>
          </a:p>
        </p:txBody>
      </p:sp>
      <p:sp>
        <p:nvSpPr>
          <p:cNvPr id="9" name="Rectangle 8" title="&quot;Here&quot; is between 1st and 2nd recursive calls"/>
          <p:cNvSpPr/>
          <p:nvPr>
            <p:custDataLst>
              <p:tags r:id="rId6"/>
            </p:custDataLst>
          </p:nvPr>
        </p:nvSpPr>
        <p:spPr>
          <a:xfrm>
            <a:off x="2183683" y="2950517"/>
            <a:ext cx="2147734" cy="20023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smtClean="0"/>
              <a:t>(A) Insert code here</a:t>
            </a:r>
            <a:endParaRPr lang="en-US" sz="1600" b="1" dirty="0"/>
          </a:p>
        </p:txBody>
      </p:sp>
      <p:sp>
        <p:nvSpPr>
          <p:cNvPr id="10" name="Rectangle 9" title="&quot;Here&quot; is between 2nd and 3rd recursive calls"/>
          <p:cNvSpPr/>
          <p:nvPr>
            <p:custDataLst>
              <p:tags r:id="rId7"/>
            </p:custDataLst>
          </p:nvPr>
        </p:nvSpPr>
        <p:spPr>
          <a:xfrm>
            <a:off x="2183683" y="3459384"/>
            <a:ext cx="2147734" cy="22785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smtClean="0"/>
              <a:t>(B) Insert code here</a:t>
            </a:r>
            <a:endParaRPr lang="en-US" sz="1600" b="1" dirty="0"/>
          </a:p>
        </p:txBody>
      </p:sp>
      <p:sp>
        <p:nvSpPr>
          <p:cNvPr id="11" name="Rectangle 10" title="&quot;Here&quot; is between 3rd and 4th recursive call"/>
          <p:cNvSpPr/>
          <p:nvPr>
            <p:custDataLst>
              <p:tags r:id="rId8"/>
            </p:custDataLst>
          </p:nvPr>
        </p:nvSpPr>
        <p:spPr>
          <a:xfrm>
            <a:off x="2183683" y="3991492"/>
            <a:ext cx="2147734" cy="228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smtClean="0"/>
              <a:t>(C) Insert code here</a:t>
            </a:r>
            <a:endParaRPr lang="en-US" sz="1600" b="1" dirty="0"/>
          </a:p>
        </p:txBody>
      </p:sp>
      <p:sp>
        <p:nvSpPr>
          <p:cNvPr id="15" name="Rectangle 14" title="&quot;Here&quot; is between 3rd and 4th recursive call"/>
          <p:cNvSpPr/>
          <p:nvPr>
            <p:custDataLst>
              <p:tags r:id="rId9"/>
            </p:custDataLst>
          </p:nvPr>
        </p:nvSpPr>
        <p:spPr>
          <a:xfrm>
            <a:off x="2185159" y="4525628"/>
            <a:ext cx="2147734" cy="228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smtClean="0"/>
              <a:t>(D) Insert code here</a:t>
            </a:r>
            <a:endParaRPr lang="en-US" sz="1600" b="1" dirty="0"/>
          </a:p>
        </p:txBody>
      </p:sp>
      <mc:AlternateContent xmlns:mc="http://schemas.openxmlformats.org/markup-compatibility/2006">
        <mc:Choice xmlns:p14="http://schemas.microsoft.com/office/powerpoint/2010/main" Requires="p14">
          <p:contentPart p14:bwMode="auto" r:id="rId12">
            <p14:nvContentPartPr>
              <p14:cNvPr id="3" name="Ink 2"/>
              <p14:cNvContentPartPr/>
              <p14:nvPr/>
            </p14:nvContentPartPr>
            <p14:xfrm>
              <a:off x="1928880" y="2563560"/>
              <a:ext cx="6929640" cy="2399400"/>
            </p14:xfrm>
          </p:contentPart>
        </mc:Choice>
        <mc:Fallback>
          <p:pic>
            <p:nvPicPr>
              <p:cNvPr id="3" name="Ink 2"/>
              <p:cNvPicPr/>
              <p:nvPr/>
            </p:nvPicPr>
            <p:blipFill>
              <a:blip r:embed="rId13"/>
              <a:stretch>
                <a:fillRect/>
              </a:stretch>
            </p:blipFill>
            <p:spPr>
              <a:xfrm>
                <a:off x="1919520" y="2554200"/>
                <a:ext cx="6948360" cy="2418120"/>
              </a:xfrm>
              <a:prstGeom prst="rect">
                <a:avLst/>
              </a:prstGeom>
            </p:spPr>
          </p:pic>
        </mc:Fallback>
      </mc:AlternateContent>
    </p:spTree>
    <p:extLst>
      <p:ext uri="{BB962C8B-B14F-4D97-AF65-F5344CB8AC3E}">
        <p14:creationId xmlns:p14="http://schemas.microsoft.com/office/powerpoint/2010/main" val="26218834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The center box appears below all of its compass point boxes (was drawn before them), and only the the NE, SE, and SW compass point boxes are drawn." title="Boxy snowflake fractal"/>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3821674" y="0"/>
            <a:ext cx="4422674" cy="4531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6"/>
          <p:cNvSpPr>
            <a:spLocks noGrp="1"/>
          </p:cNvSpPr>
          <p:nvPr>
            <p:ph type="title"/>
            <p:custDataLst>
              <p:tags r:id="rId2"/>
            </p:custDataLst>
          </p:nvPr>
        </p:nvSpPr>
        <p:spPr>
          <a:xfrm>
            <a:off x="948776" y="359541"/>
            <a:ext cx="3483114" cy="1417640"/>
          </a:xfrm>
        </p:spPr>
        <p:txBody>
          <a:bodyPr>
            <a:normAutofit/>
          </a:bodyPr>
          <a:lstStyle/>
          <a:p>
            <a:r>
              <a:rPr lang="en-US" dirty="0" smtClean="0">
                <a:solidFill>
                  <a:schemeClr val="tx1"/>
                </a:solidFill>
              </a:rPr>
              <a:t>Variants: </a:t>
            </a:r>
            <a:r>
              <a:rPr lang="en-US" dirty="0" smtClean="0"/>
              <a:t/>
            </a:r>
            <a:br>
              <a:rPr lang="en-US" dirty="0" smtClean="0"/>
            </a:br>
            <a:r>
              <a:rPr lang="en-US" dirty="0" smtClean="0"/>
              <a:t/>
            </a:r>
            <a:br>
              <a:rPr lang="en-US" dirty="0" smtClean="0"/>
            </a:br>
            <a:r>
              <a:rPr lang="en-US" dirty="0" smtClean="0"/>
              <a:t>How can we code this?</a:t>
            </a:r>
            <a:endParaRPr lang="en-US" dirty="0"/>
          </a:p>
        </p:txBody>
      </p:sp>
    </p:spTree>
    <p:extLst>
      <p:ext uri="{BB962C8B-B14F-4D97-AF65-F5344CB8AC3E}">
        <p14:creationId xmlns:p14="http://schemas.microsoft.com/office/powerpoint/2010/main" val="34769131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28057" y="117987"/>
            <a:ext cx="5108169" cy="529902"/>
          </a:xfrm>
        </p:spPr>
        <p:txBody>
          <a:bodyPr/>
          <a:lstStyle/>
          <a:p>
            <a:r>
              <a:rPr lang="en-US" dirty="0" smtClean="0">
                <a:solidFill>
                  <a:schemeClr val="tx1"/>
                </a:solidFill>
              </a:rPr>
              <a:t>Real or Photoshop?</a:t>
            </a:r>
            <a:endParaRPr lang="en-US" dirty="0">
              <a:solidFill>
                <a:schemeClr val="tx1"/>
              </a:solidFill>
            </a:endParaRPr>
          </a:p>
        </p:txBody>
      </p:sp>
      <p:sp>
        <p:nvSpPr>
          <p:cNvPr id="3" name="Text Placeholder 2"/>
          <p:cNvSpPr>
            <a:spLocks noGrp="1"/>
          </p:cNvSpPr>
          <p:nvPr>
            <p:ph type="body" idx="1"/>
            <p:custDataLst>
              <p:tags r:id="rId2"/>
            </p:custDataLst>
          </p:nvPr>
        </p:nvSpPr>
        <p:spPr>
          <a:xfrm>
            <a:off x="1096245" y="796168"/>
            <a:ext cx="7258716" cy="631541"/>
          </a:xfrm>
        </p:spPr>
        <p:txBody>
          <a:bodyPr>
            <a:normAutofit lnSpcReduction="10000"/>
          </a:bodyPr>
          <a:lstStyle/>
          <a:p>
            <a:r>
              <a:rPr lang="en-US" dirty="0" smtClean="0"/>
              <a:t>Can these be made by changing the order of lines and/or deleting lines in the draw function?</a:t>
            </a:r>
            <a:endParaRPr lang="en-US" dirty="0"/>
          </a:p>
        </p:txBody>
      </p:sp>
      <p:sp>
        <p:nvSpPr>
          <p:cNvPr id="8" name="Text Placeholder 4"/>
          <p:cNvSpPr txBox="1">
            <a:spLocks/>
          </p:cNvSpPr>
          <p:nvPr>
            <p:custDataLst>
              <p:tags r:id="rId3"/>
            </p:custDataLst>
          </p:nvPr>
        </p:nvSpPr>
        <p:spPr>
          <a:xfrm>
            <a:off x="1096245" y="3830894"/>
            <a:ext cx="6024717" cy="1028700"/>
          </a:xfrm>
          <a:prstGeom prst="rect">
            <a:avLst/>
          </a:prstGeom>
        </p:spPr>
        <p:txBody>
          <a:bodyPr vert="horz" lIns="68580" tIns="34290" rIns="68580" bIns="34290" rtlCol="0" anchor="b">
            <a:normAutofit/>
          </a:bodyPr>
          <a:lstStyle>
            <a:lvl1pPr marL="0" indent="0" algn="l" defTabSz="914400" rtl="0" eaLnBrk="1" latinLnBrk="0" hangingPunct="1">
              <a:spcBef>
                <a:spcPct val="20000"/>
              </a:spcBef>
              <a:buClr>
                <a:schemeClr val="accent1"/>
              </a:buClr>
              <a:buSzPct val="76000"/>
              <a:buFont typeface="Wingdings 2" pitchFamily="18" charset="2"/>
              <a:buNone/>
              <a:defRPr sz="2400" b="1" kern="1200">
                <a:solidFill>
                  <a:schemeClr val="accent1"/>
                </a:solidFill>
                <a:latin typeface="+mn-lt"/>
                <a:ea typeface="+mn-ea"/>
                <a:cs typeface="+mn-cs"/>
              </a:defRPr>
            </a:lvl1pPr>
            <a:lvl2pPr marL="457200" indent="0" algn="l" defTabSz="914400" rtl="0" eaLnBrk="1" latinLnBrk="0" hangingPunct="1">
              <a:spcBef>
                <a:spcPct val="20000"/>
              </a:spcBef>
              <a:buClr>
                <a:schemeClr val="accent1"/>
              </a:buClr>
              <a:buSzPct val="76000"/>
              <a:buFont typeface="Wingdings 2" pitchFamily="18" charset="2"/>
              <a:buNone/>
              <a:defRPr sz="2000" b="1" kern="1200">
                <a:solidFill>
                  <a:schemeClr val="tx2"/>
                </a:solidFill>
                <a:latin typeface="+mn-lt"/>
                <a:ea typeface="+mn-ea"/>
                <a:cs typeface="+mn-cs"/>
              </a:defRPr>
            </a:lvl2pPr>
            <a:lvl3pPr marL="914400" indent="0" algn="l" defTabSz="914400" rtl="0" eaLnBrk="1" latinLnBrk="0" hangingPunct="1">
              <a:spcBef>
                <a:spcPct val="20000"/>
              </a:spcBef>
              <a:buClr>
                <a:schemeClr val="accent1"/>
              </a:buClr>
              <a:buSzPct val="76000"/>
              <a:buFont typeface="Wingdings 2" pitchFamily="18" charset="2"/>
              <a:buNone/>
              <a:defRPr sz="1800" b="1" kern="1200">
                <a:solidFill>
                  <a:schemeClr val="tx2"/>
                </a:solidFill>
                <a:latin typeface="+mn-lt"/>
                <a:ea typeface="+mn-ea"/>
                <a:cs typeface="+mn-cs"/>
              </a:defRPr>
            </a:lvl3pPr>
            <a:lvl4pPr marL="1371600" indent="0" algn="l" defTabSz="914400" rtl="0" eaLnBrk="1" latinLnBrk="0" hangingPunct="1">
              <a:spcBef>
                <a:spcPct val="20000"/>
              </a:spcBef>
              <a:buClr>
                <a:schemeClr val="accent1"/>
              </a:buClr>
              <a:buSzPct val="76000"/>
              <a:buFont typeface="Wingdings 2" pitchFamily="18" charset="2"/>
              <a:buNone/>
              <a:defRPr sz="1600" b="1" kern="1200">
                <a:solidFill>
                  <a:schemeClr val="tx2"/>
                </a:solidFill>
                <a:latin typeface="+mn-lt"/>
                <a:ea typeface="+mn-ea"/>
                <a:cs typeface="+mn-cs"/>
              </a:defRPr>
            </a:lvl4pPr>
            <a:lvl5pPr marL="1828800" indent="0" algn="l" defTabSz="914400" rtl="0" eaLnBrk="1" latinLnBrk="0" hangingPunct="1">
              <a:spcBef>
                <a:spcPct val="20000"/>
              </a:spcBef>
              <a:buClr>
                <a:schemeClr val="accent1"/>
              </a:buClr>
              <a:buSzPct val="76000"/>
              <a:buFont typeface="Wingdings 2" pitchFamily="18" charset="2"/>
              <a:buNone/>
              <a:defRPr sz="1600" b="1" kern="1200" baseline="0">
                <a:solidFill>
                  <a:schemeClr val="tx2"/>
                </a:solidFill>
                <a:latin typeface="+mn-lt"/>
                <a:ea typeface="+mn-ea"/>
                <a:cs typeface="+mn-cs"/>
              </a:defRPr>
            </a:lvl5pPr>
            <a:lvl6pPr marL="2286000" indent="0" algn="l" defTabSz="914400" rtl="0" eaLnBrk="1" latinLnBrk="0" hangingPunct="1">
              <a:spcBef>
                <a:spcPct val="20000"/>
              </a:spcBef>
              <a:buClr>
                <a:schemeClr val="accent1"/>
              </a:buClr>
              <a:buSzPct val="76000"/>
              <a:buFont typeface="Wingdings 2" pitchFamily="18" charset="2"/>
              <a:buNone/>
              <a:defRPr sz="1600" b="1" kern="1200">
                <a:solidFill>
                  <a:schemeClr val="tx2"/>
                </a:solidFill>
                <a:latin typeface="+mn-lt"/>
                <a:ea typeface="+mn-ea"/>
                <a:cs typeface="+mn-cs"/>
              </a:defRPr>
            </a:lvl6pPr>
            <a:lvl7pPr marL="2743200" indent="0" algn="l" defTabSz="914400" rtl="0" eaLnBrk="1" latinLnBrk="0" hangingPunct="1">
              <a:spcBef>
                <a:spcPct val="20000"/>
              </a:spcBef>
              <a:buClr>
                <a:schemeClr val="accent1"/>
              </a:buClr>
              <a:buSzPct val="76000"/>
              <a:buFont typeface="Wingdings 2" pitchFamily="18" charset="2"/>
              <a:buNone/>
              <a:defRPr sz="1600" b="1" kern="1200">
                <a:solidFill>
                  <a:schemeClr val="tx2"/>
                </a:solidFill>
                <a:latin typeface="+mn-lt"/>
                <a:ea typeface="+mn-ea"/>
                <a:cs typeface="+mn-cs"/>
              </a:defRPr>
            </a:lvl7pPr>
            <a:lvl8pPr marL="3200400" indent="0" algn="l" defTabSz="914400" rtl="0" eaLnBrk="1" latinLnBrk="0" hangingPunct="1">
              <a:spcBef>
                <a:spcPct val="20000"/>
              </a:spcBef>
              <a:buClr>
                <a:schemeClr val="accent1"/>
              </a:buClr>
              <a:buSzPct val="76000"/>
              <a:buFont typeface="Wingdings 2" pitchFamily="18" charset="2"/>
              <a:buNone/>
              <a:defRPr sz="1600" b="1" kern="1200">
                <a:solidFill>
                  <a:schemeClr val="tx2"/>
                </a:solidFill>
                <a:latin typeface="+mn-lt"/>
                <a:ea typeface="+mn-ea"/>
                <a:cs typeface="+mn-cs"/>
              </a:defRPr>
            </a:lvl8pPr>
            <a:lvl9pPr marL="3657600" indent="0" algn="l" defTabSz="914400" rtl="0" eaLnBrk="1" latinLnBrk="0" hangingPunct="1">
              <a:spcBef>
                <a:spcPct val="20000"/>
              </a:spcBef>
              <a:buClr>
                <a:schemeClr val="accent1"/>
              </a:buClr>
              <a:buSzPct val="76000"/>
              <a:buFont typeface="Wingdings 2" pitchFamily="18" charset="2"/>
              <a:buNone/>
              <a:defRPr sz="1600" b="1" kern="1200">
                <a:solidFill>
                  <a:schemeClr val="tx2"/>
                </a:solidFill>
                <a:latin typeface="+mn-lt"/>
                <a:ea typeface="+mn-ea"/>
                <a:cs typeface="+mn-cs"/>
              </a:defRPr>
            </a:lvl9pPr>
          </a:lstStyle>
          <a:p>
            <a:r>
              <a:rPr lang="en-US" sz="1800" dirty="0"/>
              <a:t>(A) </a:t>
            </a:r>
            <a:r>
              <a:rPr lang="en-US" sz="1800" dirty="0" smtClean="0"/>
              <a:t>Only 1 </a:t>
            </a:r>
            <a:r>
              <a:rPr lang="en-US" sz="1800" dirty="0"/>
              <a:t>is real               </a:t>
            </a:r>
            <a:r>
              <a:rPr lang="en-US" sz="1800" dirty="0" smtClean="0"/>
              <a:t>        </a:t>
            </a:r>
            <a:r>
              <a:rPr lang="en-US" sz="1800" dirty="0"/>
              <a:t>(B) O</a:t>
            </a:r>
            <a:r>
              <a:rPr lang="en-US" sz="1800" dirty="0" smtClean="0"/>
              <a:t>nly 2 </a:t>
            </a:r>
            <a:r>
              <a:rPr lang="en-US" sz="1800" dirty="0"/>
              <a:t>is real</a:t>
            </a:r>
            <a:br>
              <a:rPr lang="en-US" sz="1800" dirty="0"/>
            </a:br>
            <a:r>
              <a:rPr lang="en-US" sz="1800" dirty="0"/>
              <a:t>(C) Both are ‘shopped </a:t>
            </a:r>
            <a:r>
              <a:rPr lang="en-US" sz="1800" dirty="0" smtClean="0"/>
              <a:t>             </a:t>
            </a:r>
            <a:r>
              <a:rPr lang="en-US" sz="1800" dirty="0"/>
              <a:t>(D) Both are real</a:t>
            </a:r>
          </a:p>
        </p:txBody>
      </p:sp>
      <p:pic>
        <p:nvPicPr>
          <p:cNvPr id="2051" name="Picture 3" descr="The order-0 center box appears below its order-1 compass point boxes, which appear above their order-2 compass point boxes, which appear below their order-3 compass point boxes." title="Boxy snowflake fractal"/>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5402259" y="1643807"/>
            <a:ext cx="2305616" cy="2342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Order-1 NE box is missing, order-2 SE boxes are missing, order-3 NE boxes are missing." title="Boxy snowflake picture"/>
          <p:cNvPicPr>
            <a:picLocks noChangeAspect="1" noChangeArrowheads="1"/>
          </p:cNvPicPr>
          <p:nvPr>
            <p:custDataLst>
              <p:tags r:id="rId5"/>
            </p:custDataLst>
          </p:nvPr>
        </p:nvPicPr>
        <p:blipFill>
          <a:blip r:embed="rId11">
            <a:extLst>
              <a:ext uri="{28A0092B-C50C-407E-A947-70E740481C1C}">
                <a14:useLocalDpi xmlns:a14="http://schemas.microsoft.com/office/drawing/2010/main" val="0"/>
              </a:ext>
            </a:extLst>
          </a:blip>
          <a:srcRect/>
          <a:stretch>
            <a:fillRect/>
          </a:stretch>
        </p:blipFill>
        <p:spPr bwMode="auto">
          <a:xfrm>
            <a:off x="1531323" y="1643807"/>
            <a:ext cx="2380343" cy="2322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Placeholder 3"/>
          <p:cNvSpPr>
            <a:spLocks noGrp="1"/>
          </p:cNvSpPr>
          <p:nvPr>
            <p:ph type="body" sz="quarter" idx="3"/>
            <p:custDataLst>
              <p:tags r:id="rId6"/>
            </p:custDataLst>
          </p:nvPr>
        </p:nvSpPr>
        <p:spPr>
          <a:xfrm>
            <a:off x="1096245" y="1716911"/>
            <a:ext cx="4499434" cy="479822"/>
          </a:xfrm>
        </p:spPr>
        <p:txBody>
          <a:bodyPr>
            <a:normAutofit/>
          </a:bodyPr>
          <a:lstStyle/>
          <a:p>
            <a:r>
              <a:rPr lang="en-US" dirty="0" smtClean="0"/>
              <a:t>(1)                                                    (2)</a:t>
            </a:r>
            <a:endParaRPr lang="en-US" dirty="0"/>
          </a:p>
        </p:txBody>
      </p:sp>
      <mc:AlternateContent xmlns:mc="http://schemas.openxmlformats.org/markup-compatibility/2006" xmlns:p14="http://schemas.microsoft.com/office/powerpoint/2010/main">
        <mc:Choice Requires="p14">
          <p:contentPart p14:bwMode="auto" r:id="rId12">
            <p14:nvContentPartPr>
              <p14:cNvPr id="2092" name="Ink 2091"/>
              <p14:cNvContentPartPr/>
              <p14:nvPr>
                <p:custDataLst>
                  <p:tags r:id="rId7"/>
                </p:custDataLst>
              </p14:nvPr>
            </p14:nvContentPartPr>
            <p14:xfrm>
              <a:off x="8404514" y="4288947"/>
              <a:ext cx="0" cy="24840"/>
            </p14:xfrm>
          </p:contentPart>
        </mc:Choice>
        <mc:Fallback xmlns="">
          <p:pic>
            <p:nvPicPr>
              <p:cNvPr id="2092" name="Ink 2091"/>
              <p:cNvPicPr/>
              <p:nvPr/>
            </p:nvPicPr>
            <p:blipFill>
              <a:blip r:embed="rId13"/>
              <a:stretch>
                <a:fillRect/>
              </a:stretch>
            </p:blipFill>
            <p:spPr>
              <a:xfrm>
                <a:off x="8404514" y="4286427"/>
                <a:ext cx="0" cy="29880"/>
              </a:xfrm>
              <a:prstGeom prst="rect">
                <a:avLst/>
              </a:prstGeom>
            </p:spPr>
          </p:pic>
        </mc:Fallback>
      </mc:AlternateContent>
    </p:spTree>
    <p:extLst>
      <p:ext uri="{BB962C8B-B14F-4D97-AF65-F5344CB8AC3E}">
        <p14:creationId xmlns:p14="http://schemas.microsoft.com/office/powerpoint/2010/main" val="12749735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5125</TotalTime>
  <Words>975</Words>
  <Application>Microsoft Office PowerPoint</Application>
  <PresentationFormat>On-screen Show (16:9)</PresentationFormat>
  <Paragraphs>265</Paragraphs>
  <Slides>20</Slides>
  <Notes>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20</vt:i4>
      </vt:variant>
    </vt:vector>
  </HeadingPairs>
  <TitlesOfParts>
    <vt:vector size="32" baseType="lpstr">
      <vt:lpstr>ＭＳ Ｐゴシック</vt:lpstr>
      <vt:lpstr>ＭＳ Ｐゴシック</vt:lpstr>
      <vt:lpstr>Arial</vt:lpstr>
      <vt:lpstr>Calibri</vt:lpstr>
      <vt:lpstr>Consolas</vt:lpstr>
      <vt:lpstr>Courier New</vt:lpstr>
      <vt:lpstr>Source Sans Pro</vt:lpstr>
      <vt:lpstr>Source Sans Pro Semibold</vt:lpstr>
      <vt:lpstr>Wingdings</vt:lpstr>
      <vt:lpstr>Wingdings 2</vt:lpstr>
      <vt:lpstr>SU_Preso_16x9_v5</vt:lpstr>
      <vt:lpstr>SU_Template_TopBar</vt:lpstr>
      <vt:lpstr>Programming Abstractions</vt:lpstr>
      <vt:lpstr>Recursion!</vt:lpstr>
      <vt:lpstr>Announcement: Recursive art contest!</vt:lpstr>
      <vt:lpstr>PowerPoint Presentation</vt:lpstr>
      <vt:lpstr>Wall of Fame</vt:lpstr>
      <vt:lpstr>Classic CS problem: searching</vt:lpstr>
      <vt:lpstr>Imagine storing sorted data in an array</vt:lpstr>
      <vt:lpstr>Imagine storing sorted data in an array</vt:lpstr>
      <vt:lpstr>Imagine storing sorted data in an array</vt:lpstr>
      <vt:lpstr>Imagine storing sorted data in an array</vt:lpstr>
      <vt:lpstr>Binary search</vt:lpstr>
      <vt:lpstr>Binary search</vt:lpstr>
      <vt:lpstr>Binary search</vt:lpstr>
      <vt:lpstr>Designing a recursive algorithm</vt:lpstr>
      <vt:lpstr>To write a recursive function, we need base case(s) and recursive call(s)</vt:lpstr>
      <vt:lpstr>Binary Search</vt:lpstr>
      <vt:lpstr>Fractals: Boxy Snowflake Fractal</vt:lpstr>
      <vt:lpstr>Boxy Snowflake example</vt:lpstr>
      <vt:lpstr>Variants:   How can we code this?</vt:lpstr>
      <vt:lpstr>Real or Photoshop?</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69</cp:revision>
  <dcterms:created xsi:type="dcterms:W3CDTF">2014-04-02T04:36:08Z</dcterms:created>
  <dcterms:modified xsi:type="dcterms:W3CDTF">2015-10-05T22:23:57Z</dcterms:modified>
</cp:coreProperties>
</file>