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ink/ink1.xml" ContentType="application/inkml+xml"/>
  <Override PartName="/ppt/ink/ink2.xml" ContentType="application/inkml+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xml" ContentType="application/vnd.openxmlformats-officedocument.presentationml.notesSlide+xml"/>
  <Override PartName="/ppt/ink/ink3.xml" ContentType="application/inkml+xml"/>
  <Override PartName="/ppt/ink/ink4.xml" ContentType="application/inkml+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3.xml" ContentType="application/vnd.openxmlformats-officedocument.presentationml.notesSlide+xml"/>
  <Override PartName="/ppt/ink/ink5.xml" ContentType="application/inkml+xml"/>
  <Override PartName="/ppt/ink/ink6.xml" ContentType="application/inkml+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notesSlides/notesSlide4.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notesSlides/notesSlide5.xml" ContentType="application/vnd.openxmlformats-officedocument.presentationml.notesSlide+xml"/>
  <Override PartName="/ppt/ink/ink10.xml" ContentType="application/inkml+xml"/>
  <Override PartName="/ppt/ink/ink11.xml" ContentType="application/inkml+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notesSlides/notesSlide6.xml" ContentType="application/vnd.openxmlformats-officedocument.presentationml.notesSlide+xml"/>
  <Override PartName="/ppt/ink/ink12.xml" ContentType="application/inkml+xml"/>
  <Override PartName="/ppt/ink/ink13.xml" ContentType="application/inkml+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notesSlides/notesSlide7.xml" ContentType="application/vnd.openxmlformats-officedocument.presentationml.notesSlide+xml"/>
  <Override PartName="/ppt/ink/ink14.xml" ContentType="application/inkml+xml"/>
  <Override PartName="/ppt/ink/ink15.xml" ContentType="application/inkml+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notesSlides/notesSlide8.xml" ContentType="application/vnd.openxmlformats-officedocument.presentationml.notesSlide+xml"/>
  <Override PartName="/ppt/ink/ink16.xml" ContentType="application/inkml+xml"/>
  <Override PartName="/ppt/ink/ink17.xml" ContentType="application/inkml+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notesSlides/notesSlide9.xml" ContentType="application/vnd.openxmlformats-officedocument.presentationml.notesSlide+xml"/>
  <Override PartName="/ppt/ink/ink18.xml" ContentType="application/inkml+xml"/>
  <Override PartName="/ppt/ink/ink19.xml" ContentType="application/inkml+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notesSlides/notesSlide10.xml" ContentType="application/vnd.openxmlformats-officedocument.presentationml.notesSlide+xml"/>
  <Override PartName="/ppt/ink/ink20.xml" ContentType="application/inkml+xml"/>
  <Override PartName="/ppt/ink/ink21.xml" ContentType="application/inkml+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notesSlides/notesSlide11.xml" ContentType="application/vnd.openxmlformats-officedocument.presentationml.notesSlide+xml"/>
  <Override PartName="/ppt/ink/ink22.xml" ContentType="application/inkml+xml"/>
  <Override PartName="/ppt/ink/ink23.xml" ContentType="application/inkml+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ink/ink24.xml" ContentType="application/inkml+xml"/>
  <Override PartName="/ppt/tags/tag552.xml" ContentType="application/vnd.openxmlformats-officedocument.presentationml.tags+xml"/>
  <Override PartName="/ppt/tags/tag553.xml" ContentType="application/vnd.openxmlformats-officedocument.presentationml.tags+xml"/>
  <Override PartName="/ppt/notesSlides/notesSlide12.xml" ContentType="application/vnd.openxmlformats-officedocument.presentationml.notesSlide+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notesSlides/notesSlide13.xml" ContentType="application/vnd.openxmlformats-officedocument.presentationml.notesSlide+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charts/chart1.xml" ContentType="application/vnd.openxmlformats-officedocument.drawingml.chart+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charts/chart2.xml" ContentType="application/vnd.openxmlformats-officedocument.drawingml.chart+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charts/chart3.xml" ContentType="application/vnd.openxmlformats-officedocument.drawingml.chart+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charts/chart4.xml" ContentType="application/vnd.openxmlformats-officedocument.drawingml.chart+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53"/>
  </p:notesMasterIdLst>
  <p:handoutMasterIdLst>
    <p:handoutMasterId r:id="rId54"/>
  </p:handoutMasterIdLst>
  <p:sldIdLst>
    <p:sldId id="304" r:id="rId3"/>
    <p:sldId id="330" r:id="rId4"/>
    <p:sldId id="345" r:id="rId5"/>
    <p:sldId id="344" r:id="rId6"/>
    <p:sldId id="346" r:id="rId7"/>
    <p:sldId id="352" r:id="rId8"/>
    <p:sldId id="353" r:id="rId9"/>
    <p:sldId id="354" r:id="rId10"/>
    <p:sldId id="355" r:id="rId11"/>
    <p:sldId id="356" r:id="rId12"/>
    <p:sldId id="357" r:id="rId13"/>
    <p:sldId id="358" r:id="rId14"/>
    <p:sldId id="359" r:id="rId15"/>
    <p:sldId id="360" r:id="rId16"/>
    <p:sldId id="361" r:id="rId17"/>
    <p:sldId id="362" r:id="rId18"/>
    <p:sldId id="363" r:id="rId19"/>
    <p:sldId id="364" r:id="rId20"/>
    <p:sldId id="365" r:id="rId21"/>
    <p:sldId id="366" r:id="rId22"/>
    <p:sldId id="367" r:id="rId23"/>
    <p:sldId id="368" r:id="rId24"/>
    <p:sldId id="369" r:id="rId25"/>
    <p:sldId id="370" r:id="rId26"/>
    <p:sldId id="371" r:id="rId27"/>
    <p:sldId id="372" r:id="rId28"/>
    <p:sldId id="373" r:id="rId29"/>
    <p:sldId id="374" r:id="rId30"/>
    <p:sldId id="375" r:id="rId31"/>
    <p:sldId id="376" r:id="rId32"/>
    <p:sldId id="377" r:id="rId33"/>
    <p:sldId id="378" r:id="rId34"/>
    <p:sldId id="379" r:id="rId35"/>
    <p:sldId id="380" r:id="rId36"/>
    <p:sldId id="381" r:id="rId37"/>
    <p:sldId id="382" r:id="rId38"/>
    <p:sldId id="383" r:id="rId39"/>
    <p:sldId id="384" r:id="rId40"/>
    <p:sldId id="385" r:id="rId41"/>
    <p:sldId id="386" r:id="rId42"/>
    <p:sldId id="387" r:id="rId43"/>
    <p:sldId id="388" r:id="rId44"/>
    <p:sldId id="389" r:id="rId45"/>
    <p:sldId id="390" r:id="rId46"/>
    <p:sldId id="391" r:id="rId47"/>
    <p:sldId id="392" r:id="rId48"/>
    <p:sldId id="393" r:id="rId49"/>
    <p:sldId id="394" r:id="rId50"/>
    <p:sldId id="395" r:id="rId51"/>
    <p:sldId id="396" r:id="rId52"/>
  </p:sldIdLst>
  <p:sldSz cx="9144000" cy="5143500" type="screen16x9"/>
  <p:notesSz cx="6858000" cy="9144000"/>
  <p:custDataLst>
    <p:tags r:id="rId55"/>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varScale="1">
        <p:scale>
          <a:sx n="108" d="100"/>
          <a:sy n="108" d="100"/>
        </p:scale>
        <p:origin x="61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marker>
            <c:symbol val="none"/>
          </c:marker>
          <c:val>
            <c:numRef>
              <c:f>Sheet1!$B$2:$B$101</c:f>
              <c:numCache>
                <c:formatCode>General</c:formatCode>
                <c:ptCount val="100"/>
                <c:pt idx="0">
                  <c:v>50</c:v>
                </c:pt>
                <c:pt idx="1">
                  <c:v>70</c:v>
                </c:pt>
                <c:pt idx="2">
                  <c:v>90</c:v>
                </c:pt>
                <c:pt idx="3">
                  <c:v>110</c:v>
                </c:pt>
                <c:pt idx="4">
                  <c:v>130</c:v>
                </c:pt>
                <c:pt idx="5">
                  <c:v>150</c:v>
                </c:pt>
                <c:pt idx="6">
                  <c:v>170</c:v>
                </c:pt>
                <c:pt idx="7">
                  <c:v>190</c:v>
                </c:pt>
                <c:pt idx="8">
                  <c:v>210</c:v>
                </c:pt>
                <c:pt idx="9">
                  <c:v>230</c:v>
                </c:pt>
                <c:pt idx="10">
                  <c:v>250</c:v>
                </c:pt>
                <c:pt idx="11">
                  <c:v>270</c:v>
                </c:pt>
                <c:pt idx="12">
                  <c:v>290</c:v>
                </c:pt>
                <c:pt idx="13">
                  <c:v>310</c:v>
                </c:pt>
                <c:pt idx="14">
                  <c:v>330</c:v>
                </c:pt>
                <c:pt idx="15">
                  <c:v>350</c:v>
                </c:pt>
                <c:pt idx="16">
                  <c:v>370</c:v>
                </c:pt>
                <c:pt idx="17">
                  <c:v>390</c:v>
                </c:pt>
                <c:pt idx="18">
                  <c:v>410</c:v>
                </c:pt>
                <c:pt idx="19">
                  <c:v>430</c:v>
                </c:pt>
                <c:pt idx="20">
                  <c:v>450</c:v>
                </c:pt>
                <c:pt idx="21">
                  <c:v>470</c:v>
                </c:pt>
                <c:pt idx="22">
                  <c:v>490</c:v>
                </c:pt>
                <c:pt idx="23">
                  <c:v>510</c:v>
                </c:pt>
                <c:pt idx="24">
                  <c:v>530</c:v>
                </c:pt>
                <c:pt idx="25">
                  <c:v>550</c:v>
                </c:pt>
                <c:pt idx="26">
                  <c:v>570</c:v>
                </c:pt>
                <c:pt idx="27">
                  <c:v>590</c:v>
                </c:pt>
                <c:pt idx="28">
                  <c:v>610</c:v>
                </c:pt>
                <c:pt idx="29">
                  <c:v>630</c:v>
                </c:pt>
                <c:pt idx="30">
                  <c:v>650</c:v>
                </c:pt>
                <c:pt idx="31">
                  <c:v>670</c:v>
                </c:pt>
                <c:pt idx="32">
                  <c:v>690</c:v>
                </c:pt>
                <c:pt idx="33">
                  <c:v>710</c:v>
                </c:pt>
                <c:pt idx="34">
                  <c:v>730</c:v>
                </c:pt>
                <c:pt idx="35">
                  <c:v>750</c:v>
                </c:pt>
                <c:pt idx="36">
                  <c:v>770</c:v>
                </c:pt>
                <c:pt idx="37">
                  <c:v>790</c:v>
                </c:pt>
                <c:pt idx="38">
                  <c:v>810</c:v>
                </c:pt>
                <c:pt idx="39">
                  <c:v>830</c:v>
                </c:pt>
                <c:pt idx="40">
                  <c:v>850</c:v>
                </c:pt>
                <c:pt idx="41">
                  <c:v>870</c:v>
                </c:pt>
                <c:pt idx="42">
                  <c:v>890</c:v>
                </c:pt>
                <c:pt idx="43">
                  <c:v>910</c:v>
                </c:pt>
                <c:pt idx="44">
                  <c:v>930</c:v>
                </c:pt>
                <c:pt idx="45">
                  <c:v>950</c:v>
                </c:pt>
                <c:pt idx="46">
                  <c:v>970</c:v>
                </c:pt>
                <c:pt idx="47">
                  <c:v>990</c:v>
                </c:pt>
                <c:pt idx="48">
                  <c:v>1010</c:v>
                </c:pt>
                <c:pt idx="49">
                  <c:v>1030</c:v>
                </c:pt>
                <c:pt idx="50">
                  <c:v>1050</c:v>
                </c:pt>
                <c:pt idx="51">
                  <c:v>1070</c:v>
                </c:pt>
                <c:pt idx="52">
                  <c:v>1090</c:v>
                </c:pt>
                <c:pt idx="53">
                  <c:v>1110</c:v>
                </c:pt>
                <c:pt idx="54">
                  <c:v>1130</c:v>
                </c:pt>
                <c:pt idx="55">
                  <c:v>1150</c:v>
                </c:pt>
                <c:pt idx="56">
                  <c:v>1170</c:v>
                </c:pt>
                <c:pt idx="57">
                  <c:v>1190</c:v>
                </c:pt>
                <c:pt idx="58">
                  <c:v>1210</c:v>
                </c:pt>
                <c:pt idx="59">
                  <c:v>1230</c:v>
                </c:pt>
                <c:pt idx="60">
                  <c:v>1250</c:v>
                </c:pt>
                <c:pt idx="61">
                  <c:v>1270</c:v>
                </c:pt>
                <c:pt idx="62">
                  <c:v>1290</c:v>
                </c:pt>
                <c:pt idx="63">
                  <c:v>1310</c:v>
                </c:pt>
                <c:pt idx="64">
                  <c:v>1330</c:v>
                </c:pt>
                <c:pt idx="65">
                  <c:v>1350</c:v>
                </c:pt>
                <c:pt idx="66">
                  <c:v>1370</c:v>
                </c:pt>
                <c:pt idx="67">
                  <c:v>1390</c:v>
                </c:pt>
                <c:pt idx="68">
                  <c:v>1410</c:v>
                </c:pt>
                <c:pt idx="69">
                  <c:v>1430</c:v>
                </c:pt>
                <c:pt idx="70">
                  <c:v>1450</c:v>
                </c:pt>
                <c:pt idx="71">
                  <c:v>1470</c:v>
                </c:pt>
                <c:pt idx="72">
                  <c:v>1490</c:v>
                </c:pt>
                <c:pt idx="73">
                  <c:v>1510</c:v>
                </c:pt>
                <c:pt idx="74">
                  <c:v>1530</c:v>
                </c:pt>
                <c:pt idx="75">
                  <c:v>1550</c:v>
                </c:pt>
                <c:pt idx="76">
                  <c:v>1570</c:v>
                </c:pt>
                <c:pt idx="77">
                  <c:v>1590</c:v>
                </c:pt>
                <c:pt idx="78">
                  <c:v>1610</c:v>
                </c:pt>
                <c:pt idx="79">
                  <c:v>1630</c:v>
                </c:pt>
                <c:pt idx="80">
                  <c:v>1650</c:v>
                </c:pt>
                <c:pt idx="81">
                  <c:v>1670</c:v>
                </c:pt>
                <c:pt idx="82">
                  <c:v>1690</c:v>
                </c:pt>
                <c:pt idx="83">
                  <c:v>1710</c:v>
                </c:pt>
                <c:pt idx="84">
                  <c:v>1730</c:v>
                </c:pt>
                <c:pt idx="85">
                  <c:v>1750</c:v>
                </c:pt>
                <c:pt idx="86">
                  <c:v>1770</c:v>
                </c:pt>
                <c:pt idx="87">
                  <c:v>1790</c:v>
                </c:pt>
                <c:pt idx="88">
                  <c:v>1810</c:v>
                </c:pt>
                <c:pt idx="89">
                  <c:v>1830</c:v>
                </c:pt>
                <c:pt idx="90">
                  <c:v>1850</c:v>
                </c:pt>
                <c:pt idx="91">
                  <c:v>1870</c:v>
                </c:pt>
                <c:pt idx="92">
                  <c:v>1890</c:v>
                </c:pt>
                <c:pt idx="93">
                  <c:v>1910</c:v>
                </c:pt>
                <c:pt idx="94">
                  <c:v>1930</c:v>
                </c:pt>
                <c:pt idx="95">
                  <c:v>1950</c:v>
                </c:pt>
                <c:pt idx="96">
                  <c:v>1970</c:v>
                </c:pt>
                <c:pt idx="97">
                  <c:v>1990</c:v>
                </c:pt>
                <c:pt idx="98">
                  <c:v>2010</c:v>
                </c:pt>
                <c:pt idx="99">
                  <c:v>2030</c:v>
                </c:pt>
              </c:numCache>
            </c:numRef>
          </c:val>
          <c:smooth val="0"/>
        </c:ser>
        <c:ser>
          <c:idx val="2"/>
          <c:order val="1"/>
          <c:marker>
            <c:symbol val="none"/>
          </c:marker>
          <c:val>
            <c:numRef>
              <c:f>Sheet1!$C$2:$C$101</c:f>
              <c:numCache>
                <c:formatCode>General</c:formatCode>
                <c:ptCount val="100"/>
                <c:pt idx="0">
                  <c:v>201.7</c:v>
                </c:pt>
                <c:pt idx="1">
                  <c:v>203.4</c:v>
                </c:pt>
                <c:pt idx="2">
                  <c:v>205.1</c:v>
                </c:pt>
                <c:pt idx="3">
                  <c:v>206.8</c:v>
                </c:pt>
                <c:pt idx="4">
                  <c:v>208.5</c:v>
                </c:pt>
                <c:pt idx="5">
                  <c:v>210.2</c:v>
                </c:pt>
                <c:pt idx="6">
                  <c:v>211.9</c:v>
                </c:pt>
                <c:pt idx="7">
                  <c:v>213.6</c:v>
                </c:pt>
                <c:pt idx="8">
                  <c:v>215.3</c:v>
                </c:pt>
                <c:pt idx="9">
                  <c:v>217</c:v>
                </c:pt>
                <c:pt idx="10">
                  <c:v>218.7</c:v>
                </c:pt>
                <c:pt idx="11">
                  <c:v>220.4</c:v>
                </c:pt>
                <c:pt idx="12">
                  <c:v>222.1</c:v>
                </c:pt>
                <c:pt idx="13">
                  <c:v>223.8</c:v>
                </c:pt>
                <c:pt idx="14">
                  <c:v>225.5</c:v>
                </c:pt>
                <c:pt idx="15">
                  <c:v>227.2</c:v>
                </c:pt>
                <c:pt idx="16">
                  <c:v>228.9</c:v>
                </c:pt>
                <c:pt idx="17">
                  <c:v>230.6</c:v>
                </c:pt>
                <c:pt idx="18">
                  <c:v>232.3</c:v>
                </c:pt>
                <c:pt idx="19">
                  <c:v>234</c:v>
                </c:pt>
                <c:pt idx="20">
                  <c:v>235.7</c:v>
                </c:pt>
                <c:pt idx="21">
                  <c:v>237.4</c:v>
                </c:pt>
                <c:pt idx="22">
                  <c:v>239.1</c:v>
                </c:pt>
                <c:pt idx="23">
                  <c:v>240.8</c:v>
                </c:pt>
                <c:pt idx="24">
                  <c:v>242.5</c:v>
                </c:pt>
                <c:pt idx="25">
                  <c:v>244.2</c:v>
                </c:pt>
                <c:pt idx="26">
                  <c:v>245.9</c:v>
                </c:pt>
                <c:pt idx="27">
                  <c:v>247.6</c:v>
                </c:pt>
                <c:pt idx="28">
                  <c:v>249.3</c:v>
                </c:pt>
                <c:pt idx="29">
                  <c:v>251</c:v>
                </c:pt>
                <c:pt idx="30">
                  <c:v>252.7</c:v>
                </c:pt>
                <c:pt idx="31">
                  <c:v>254.4</c:v>
                </c:pt>
                <c:pt idx="32">
                  <c:v>256.10000000000002</c:v>
                </c:pt>
                <c:pt idx="33">
                  <c:v>257.8</c:v>
                </c:pt>
                <c:pt idx="34">
                  <c:v>259.5</c:v>
                </c:pt>
                <c:pt idx="35">
                  <c:v>261.2</c:v>
                </c:pt>
                <c:pt idx="36">
                  <c:v>262.89999999999998</c:v>
                </c:pt>
                <c:pt idx="37">
                  <c:v>264.60000000000002</c:v>
                </c:pt>
                <c:pt idx="38">
                  <c:v>266.3</c:v>
                </c:pt>
                <c:pt idx="39">
                  <c:v>268</c:v>
                </c:pt>
                <c:pt idx="40">
                  <c:v>269.7</c:v>
                </c:pt>
                <c:pt idx="41">
                  <c:v>271.39999999999998</c:v>
                </c:pt>
                <c:pt idx="42">
                  <c:v>273.10000000000002</c:v>
                </c:pt>
                <c:pt idx="43">
                  <c:v>274.8</c:v>
                </c:pt>
                <c:pt idx="44">
                  <c:v>276.5</c:v>
                </c:pt>
                <c:pt idx="45">
                  <c:v>278.2</c:v>
                </c:pt>
                <c:pt idx="46">
                  <c:v>279.89999999999998</c:v>
                </c:pt>
                <c:pt idx="47">
                  <c:v>281.60000000000002</c:v>
                </c:pt>
                <c:pt idx="48">
                  <c:v>283.3</c:v>
                </c:pt>
                <c:pt idx="49">
                  <c:v>285</c:v>
                </c:pt>
                <c:pt idx="50">
                  <c:v>286.7</c:v>
                </c:pt>
                <c:pt idx="51">
                  <c:v>288.39999999999998</c:v>
                </c:pt>
                <c:pt idx="52">
                  <c:v>290.10000000000002</c:v>
                </c:pt>
                <c:pt idx="53">
                  <c:v>291.8</c:v>
                </c:pt>
                <c:pt idx="54">
                  <c:v>293.5</c:v>
                </c:pt>
                <c:pt idx="55">
                  <c:v>295.2</c:v>
                </c:pt>
                <c:pt idx="56">
                  <c:v>296.89999999999998</c:v>
                </c:pt>
                <c:pt idx="57">
                  <c:v>298.60000000000002</c:v>
                </c:pt>
                <c:pt idx="58">
                  <c:v>300.3</c:v>
                </c:pt>
                <c:pt idx="59">
                  <c:v>302</c:v>
                </c:pt>
                <c:pt idx="60">
                  <c:v>303.7</c:v>
                </c:pt>
                <c:pt idx="61">
                  <c:v>305.39999999999998</c:v>
                </c:pt>
                <c:pt idx="62">
                  <c:v>307.10000000000002</c:v>
                </c:pt>
                <c:pt idx="63">
                  <c:v>308.8</c:v>
                </c:pt>
                <c:pt idx="64">
                  <c:v>310.5</c:v>
                </c:pt>
                <c:pt idx="65">
                  <c:v>312.2</c:v>
                </c:pt>
                <c:pt idx="66">
                  <c:v>313.89999999999998</c:v>
                </c:pt>
                <c:pt idx="67">
                  <c:v>315.60000000000002</c:v>
                </c:pt>
                <c:pt idx="68">
                  <c:v>317.3</c:v>
                </c:pt>
                <c:pt idx="69">
                  <c:v>319</c:v>
                </c:pt>
                <c:pt idx="70">
                  <c:v>320.7</c:v>
                </c:pt>
                <c:pt idx="71">
                  <c:v>322.39999999999998</c:v>
                </c:pt>
                <c:pt idx="72">
                  <c:v>324.10000000000002</c:v>
                </c:pt>
                <c:pt idx="73">
                  <c:v>325.8</c:v>
                </c:pt>
                <c:pt idx="74">
                  <c:v>327.5</c:v>
                </c:pt>
                <c:pt idx="75">
                  <c:v>329.2</c:v>
                </c:pt>
                <c:pt idx="76">
                  <c:v>330.9</c:v>
                </c:pt>
                <c:pt idx="77">
                  <c:v>332.6</c:v>
                </c:pt>
                <c:pt idx="78">
                  <c:v>334.29999999999995</c:v>
                </c:pt>
                <c:pt idx="79">
                  <c:v>336</c:v>
                </c:pt>
                <c:pt idx="80">
                  <c:v>337.7</c:v>
                </c:pt>
                <c:pt idx="81">
                  <c:v>339.4</c:v>
                </c:pt>
                <c:pt idx="82">
                  <c:v>341.1</c:v>
                </c:pt>
                <c:pt idx="83">
                  <c:v>342.79999999999995</c:v>
                </c:pt>
                <c:pt idx="84">
                  <c:v>344.5</c:v>
                </c:pt>
                <c:pt idx="85">
                  <c:v>346.2</c:v>
                </c:pt>
                <c:pt idx="86">
                  <c:v>347.9</c:v>
                </c:pt>
                <c:pt idx="87">
                  <c:v>349.6</c:v>
                </c:pt>
                <c:pt idx="88">
                  <c:v>351.29999999999995</c:v>
                </c:pt>
                <c:pt idx="89">
                  <c:v>353</c:v>
                </c:pt>
                <c:pt idx="90">
                  <c:v>354.7</c:v>
                </c:pt>
                <c:pt idx="91">
                  <c:v>356.4</c:v>
                </c:pt>
                <c:pt idx="92">
                  <c:v>358.1</c:v>
                </c:pt>
                <c:pt idx="93">
                  <c:v>359.79999999999995</c:v>
                </c:pt>
                <c:pt idx="94">
                  <c:v>361.5</c:v>
                </c:pt>
                <c:pt idx="95">
                  <c:v>363.2</c:v>
                </c:pt>
                <c:pt idx="96">
                  <c:v>364.9</c:v>
                </c:pt>
                <c:pt idx="97">
                  <c:v>366.6</c:v>
                </c:pt>
                <c:pt idx="98">
                  <c:v>368.29999999999995</c:v>
                </c:pt>
                <c:pt idx="99">
                  <c:v>370</c:v>
                </c:pt>
              </c:numCache>
            </c:numRef>
          </c:val>
          <c:smooth val="0"/>
        </c:ser>
        <c:dLbls>
          <c:showLegendKey val="0"/>
          <c:showVal val="0"/>
          <c:showCatName val="0"/>
          <c:showSerName val="0"/>
          <c:showPercent val="0"/>
          <c:showBubbleSize val="0"/>
        </c:dLbls>
        <c:smooth val="0"/>
        <c:axId val="403886432"/>
        <c:axId val="403886824"/>
      </c:lineChart>
      <c:catAx>
        <c:axId val="403886432"/>
        <c:scaling>
          <c:orientation val="minMax"/>
        </c:scaling>
        <c:delete val="0"/>
        <c:axPos val="b"/>
        <c:majorTickMark val="out"/>
        <c:minorTickMark val="none"/>
        <c:tickLblPos val="nextTo"/>
        <c:crossAx val="403886824"/>
        <c:crosses val="autoZero"/>
        <c:auto val="1"/>
        <c:lblAlgn val="ctr"/>
        <c:lblOffset val="100"/>
        <c:noMultiLvlLbl val="0"/>
      </c:catAx>
      <c:valAx>
        <c:axId val="403886824"/>
        <c:scaling>
          <c:orientation val="minMax"/>
        </c:scaling>
        <c:delete val="0"/>
        <c:axPos val="l"/>
        <c:majorGridlines/>
        <c:numFmt formatCode="General" sourceLinked="1"/>
        <c:majorTickMark val="out"/>
        <c:minorTickMark val="none"/>
        <c:tickLblPos val="nextTo"/>
        <c:crossAx val="40388643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marker>
            <c:symbol val="none"/>
          </c:marker>
          <c:val>
            <c:numRef>
              <c:f>Sheet1!$B$2:$B$101</c:f>
              <c:numCache>
                <c:formatCode>General</c:formatCode>
                <c:ptCount val="100"/>
                <c:pt idx="0">
                  <c:v>50</c:v>
                </c:pt>
                <c:pt idx="1">
                  <c:v>70</c:v>
                </c:pt>
                <c:pt idx="2">
                  <c:v>90</c:v>
                </c:pt>
                <c:pt idx="3">
                  <c:v>110</c:v>
                </c:pt>
                <c:pt idx="4">
                  <c:v>130</c:v>
                </c:pt>
                <c:pt idx="5">
                  <c:v>150</c:v>
                </c:pt>
                <c:pt idx="6">
                  <c:v>170</c:v>
                </c:pt>
                <c:pt idx="7">
                  <c:v>190</c:v>
                </c:pt>
                <c:pt idx="8">
                  <c:v>210</c:v>
                </c:pt>
                <c:pt idx="9">
                  <c:v>230</c:v>
                </c:pt>
                <c:pt idx="10">
                  <c:v>250</c:v>
                </c:pt>
                <c:pt idx="11">
                  <c:v>270</c:v>
                </c:pt>
                <c:pt idx="12">
                  <c:v>290</c:v>
                </c:pt>
                <c:pt idx="13">
                  <c:v>310</c:v>
                </c:pt>
                <c:pt idx="14">
                  <c:v>330</c:v>
                </c:pt>
                <c:pt idx="15">
                  <c:v>350</c:v>
                </c:pt>
                <c:pt idx="16">
                  <c:v>370</c:v>
                </c:pt>
                <c:pt idx="17">
                  <c:v>390</c:v>
                </c:pt>
                <c:pt idx="18">
                  <c:v>410</c:v>
                </c:pt>
                <c:pt idx="19">
                  <c:v>430</c:v>
                </c:pt>
                <c:pt idx="20">
                  <c:v>450</c:v>
                </c:pt>
                <c:pt idx="21">
                  <c:v>470</c:v>
                </c:pt>
                <c:pt idx="22">
                  <c:v>490</c:v>
                </c:pt>
                <c:pt idx="23">
                  <c:v>510</c:v>
                </c:pt>
                <c:pt idx="24">
                  <c:v>530</c:v>
                </c:pt>
                <c:pt idx="25">
                  <c:v>550</c:v>
                </c:pt>
                <c:pt idx="26">
                  <c:v>570</c:v>
                </c:pt>
                <c:pt idx="27">
                  <c:v>590</c:v>
                </c:pt>
                <c:pt idx="28">
                  <c:v>610</c:v>
                </c:pt>
                <c:pt idx="29">
                  <c:v>630</c:v>
                </c:pt>
                <c:pt idx="30">
                  <c:v>650</c:v>
                </c:pt>
                <c:pt idx="31">
                  <c:v>670</c:v>
                </c:pt>
                <c:pt idx="32">
                  <c:v>690</c:v>
                </c:pt>
                <c:pt idx="33">
                  <c:v>710</c:v>
                </c:pt>
                <c:pt idx="34">
                  <c:v>730</c:v>
                </c:pt>
                <c:pt idx="35">
                  <c:v>750</c:v>
                </c:pt>
                <c:pt idx="36">
                  <c:v>770</c:v>
                </c:pt>
                <c:pt idx="37">
                  <c:v>790</c:v>
                </c:pt>
                <c:pt idx="38">
                  <c:v>810</c:v>
                </c:pt>
                <c:pt idx="39">
                  <c:v>830</c:v>
                </c:pt>
                <c:pt idx="40">
                  <c:v>850</c:v>
                </c:pt>
                <c:pt idx="41">
                  <c:v>870</c:v>
                </c:pt>
                <c:pt idx="42">
                  <c:v>890</c:v>
                </c:pt>
                <c:pt idx="43">
                  <c:v>910</c:v>
                </c:pt>
                <c:pt idx="44">
                  <c:v>930</c:v>
                </c:pt>
                <c:pt idx="45">
                  <c:v>950</c:v>
                </c:pt>
                <c:pt idx="46">
                  <c:v>970</c:v>
                </c:pt>
                <c:pt idx="47">
                  <c:v>990</c:v>
                </c:pt>
                <c:pt idx="48">
                  <c:v>1010</c:v>
                </c:pt>
                <c:pt idx="49">
                  <c:v>1030</c:v>
                </c:pt>
                <c:pt idx="50">
                  <c:v>1050</c:v>
                </c:pt>
                <c:pt idx="51">
                  <c:v>1070</c:v>
                </c:pt>
                <c:pt idx="52">
                  <c:v>1090</c:v>
                </c:pt>
                <c:pt idx="53">
                  <c:v>1110</c:v>
                </c:pt>
                <c:pt idx="54">
                  <c:v>1130</c:v>
                </c:pt>
                <c:pt idx="55">
                  <c:v>1150</c:v>
                </c:pt>
                <c:pt idx="56">
                  <c:v>1170</c:v>
                </c:pt>
                <c:pt idx="57">
                  <c:v>1190</c:v>
                </c:pt>
                <c:pt idx="58">
                  <c:v>1210</c:v>
                </c:pt>
                <c:pt idx="59">
                  <c:v>1230</c:v>
                </c:pt>
                <c:pt idx="60">
                  <c:v>1250</c:v>
                </c:pt>
                <c:pt idx="61">
                  <c:v>1270</c:v>
                </c:pt>
                <c:pt idx="62">
                  <c:v>1290</c:v>
                </c:pt>
                <c:pt idx="63">
                  <c:v>1310</c:v>
                </c:pt>
                <c:pt idx="64">
                  <c:v>1330</c:v>
                </c:pt>
                <c:pt idx="65">
                  <c:v>1350</c:v>
                </c:pt>
                <c:pt idx="66">
                  <c:v>1370</c:v>
                </c:pt>
                <c:pt idx="67">
                  <c:v>1390</c:v>
                </c:pt>
                <c:pt idx="68">
                  <c:v>1410</c:v>
                </c:pt>
                <c:pt idx="69">
                  <c:v>1430</c:v>
                </c:pt>
                <c:pt idx="70">
                  <c:v>1450</c:v>
                </c:pt>
                <c:pt idx="71">
                  <c:v>1470</c:v>
                </c:pt>
                <c:pt idx="72">
                  <c:v>1490</c:v>
                </c:pt>
                <c:pt idx="73">
                  <c:v>1510</c:v>
                </c:pt>
                <c:pt idx="74">
                  <c:v>1530</c:v>
                </c:pt>
                <c:pt idx="75">
                  <c:v>1550</c:v>
                </c:pt>
                <c:pt idx="76">
                  <c:v>1570</c:v>
                </c:pt>
                <c:pt idx="77">
                  <c:v>1590</c:v>
                </c:pt>
                <c:pt idx="78">
                  <c:v>1610</c:v>
                </c:pt>
                <c:pt idx="79">
                  <c:v>1630</c:v>
                </c:pt>
                <c:pt idx="80">
                  <c:v>1650</c:v>
                </c:pt>
                <c:pt idx="81">
                  <c:v>1670</c:v>
                </c:pt>
                <c:pt idx="82">
                  <c:v>1690</c:v>
                </c:pt>
                <c:pt idx="83">
                  <c:v>1710</c:v>
                </c:pt>
                <c:pt idx="84">
                  <c:v>1730</c:v>
                </c:pt>
                <c:pt idx="85">
                  <c:v>1750</c:v>
                </c:pt>
                <c:pt idx="86">
                  <c:v>1770</c:v>
                </c:pt>
                <c:pt idx="87">
                  <c:v>1790</c:v>
                </c:pt>
                <c:pt idx="88">
                  <c:v>1810</c:v>
                </c:pt>
                <c:pt idx="89">
                  <c:v>1830</c:v>
                </c:pt>
                <c:pt idx="90">
                  <c:v>1850</c:v>
                </c:pt>
                <c:pt idx="91">
                  <c:v>1870</c:v>
                </c:pt>
                <c:pt idx="92">
                  <c:v>1890</c:v>
                </c:pt>
                <c:pt idx="93">
                  <c:v>1910</c:v>
                </c:pt>
                <c:pt idx="94">
                  <c:v>1930</c:v>
                </c:pt>
                <c:pt idx="95">
                  <c:v>1950</c:v>
                </c:pt>
                <c:pt idx="96">
                  <c:v>1970</c:v>
                </c:pt>
                <c:pt idx="97">
                  <c:v>1990</c:v>
                </c:pt>
                <c:pt idx="98">
                  <c:v>2010</c:v>
                </c:pt>
                <c:pt idx="99">
                  <c:v>2030</c:v>
                </c:pt>
              </c:numCache>
            </c:numRef>
          </c:val>
          <c:smooth val="0"/>
        </c:ser>
        <c:ser>
          <c:idx val="2"/>
          <c:order val="1"/>
          <c:marker>
            <c:symbol val="none"/>
          </c:marker>
          <c:val>
            <c:numRef>
              <c:f>Sheet1!$C$2:$C$101</c:f>
              <c:numCache>
                <c:formatCode>General</c:formatCode>
                <c:ptCount val="100"/>
                <c:pt idx="0">
                  <c:v>201.7</c:v>
                </c:pt>
                <c:pt idx="1">
                  <c:v>203.4</c:v>
                </c:pt>
                <c:pt idx="2">
                  <c:v>205.1</c:v>
                </c:pt>
                <c:pt idx="3">
                  <c:v>206.8</c:v>
                </c:pt>
                <c:pt idx="4">
                  <c:v>208.5</c:v>
                </c:pt>
                <c:pt idx="5">
                  <c:v>210.2</c:v>
                </c:pt>
                <c:pt idx="6">
                  <c:v>211.9</c:v>
                </c:pt>
                <c:pt idx="7">
                  <c:v>213.6</c:v>
                </c:pt>
                <c:pt idx="8">
                  <c:v>215.3</c:v>
                </c:pt>
                <c:pt idx="9">
                  <c:v>217</c:v>
                </c:pt>
                <c:pt idx="10">
                  <c:v>218.7</c:v>
                </c:pt>
                <c:pt idx="11">
                  <c:v>220.4</c:v>
                </c:pt>
                <c:pt idx="12">
                  <c:v>222.1</c:v>
                </c:pt>
                <c:pt idx="13">
                  <c:v>223.8</c:v>
                </c:pt>
                <c:pt idx="14">
                  <c:v>225.5</c:v>
                </c:pt>
                <c:pt idx="15">
                  <c:v>227.2</c:v>
                </c:pt>
                <c:pt idx="16">
                  <c:v>228.9</c:v>
                </c:pt>
                <c:pt idx="17">
                  <c:v>230.6</c:v>
                </c:pt>
                <c:pt idx="18">
                  <c:v>232.3</c:v>
                </c:pt>
                <c:pt idx="19">
                  <c:v>234</c:v>
                </c:pt>
                <c:pt idx="20">
                  <c:v>235.7</c:v>
                </c:pt>
                <c:pt idx="21">
                  <c:v>237.4</c:v>
                </c:pt>
                <c:pt idx="22">
                  <c:v>239.1</c:v>
                </c:pt>
                <c:pt idx="23">
                  <c:v>240.8</c:v>
                </c:pt>
                <c:pt idx="24">
                  <c:v>242.5</c:v>
                </c:pt>
                <c:pt idx="25">
                  <c:v>244.2</c:v>
                </c:pt>
                <c:pt idx="26">
                  <c:v>245.9</c:v>
                </c:pt>
                <c:pt idx="27">
                  <c:v>247.6</c:v>
                </c:pt>
                <c:pt idx="28">
                  <c:v>249.3</c:v>
                </c:pt>
                <c:pt idx="29">
                  <c:v>251</c:v>
                </c:pt>
                <c:pt idx="30">
                  <c:v>252.7</c:v>
                </c:pt>
                <c:pt idx="31">
                  <c:v>254.4</c:v>
                </c:pt>
                <c:pt idx="32">
                  <c:v>256.10000000000002</c:v>
                </c:pt>
                <c:pt idx="33">
                  <c:v>257.8</c:v>
                </c:pt>
                <c:pt idx="34">
                  <c:v>259.5</c:v>
                </c:pt>
                <c:pt idx="35">
                  <c:v>261.2</c:v>
                </c:pt>
                <c:pt idx="36">
                  <c:v>262.89999999999998</c:v>
                </c:pt>
                <c:pt idx="37">
                  <c:v>264.60000000000002</c:v>
                </c:pt>
                <c:pt idx="38">
                  <c:v>266.3</c:v>
                </c:pt>
                <c:pt idx="39">
                  <c:v>268</c:v>
                </c:pt>
                <c:pt idx="40">
                  <c:v>269.7</c:v>
                </c:pt>
                <c:pt idx="41">
                  <c:v>271.39999999999998</c:v>
                </c:pt>
                <c:pt idx="42">
                  <c:v>273.10000000000002</c:v>
                </c:pt>
                <c:pt idx="43">
                  <c:v>274.8</c:v>
                </c:pt>
                <c:pt idx="44">
                  <c:v>276.5</c:v>
                </c:pt>
                <c:pt idx="45">
                  <c:v>278.2</c:v>
                </c:pt>
                <c:pt idx="46">
                  <c:v>279.89999999999998</c:v>
                </c:pt>
                <c:pt idx="47">
                  <c:v>281.60000000000002</c:v>
                </c:pt>
                <c:pt idx="48">
                  <c:v>283.3</c:v>
                </c:pt>
                <c:pt idx="49">
                  <c:v>285</c:v>
                </c:pt>
                <c:pt idx="50">
                  <c:v>286.7</c:v>
                </c:pt>
                <c:pt idx="51">
                  <c:v>288.39999999999998</c:v>
                </c:pt>
                <c:pt idx="52">
                  <c:v>290.10000000000002</c:v>
                </c:pt>
                <c:pt idx="53">
                  <c:v>291.8</c:v>
                </c:pt>
                <c:pt idx="54">
                  <c:v>293.5</c:v>
                </c:pt>
                <c:pt idx="55">
                  <c:v>295.2</c:v>
                </c:pt>
                <c:pt idx="56">
                  <c:v>296.89999999999998</c:v>
                </c:pt>
                <c:pt idx="57">
                  <c:v>298.60000000000002</c:v>
                </c:pt>
                <c:pt idx="58">
                  <c:v>300.3</c:v>
                </c:pt>
                <c:pt idx="59">
                  <c:v>302</c:v>
                </c:pt>
                <c:pt idx="60">
                  <c:v>303.7</c:v>
                </c:pt>
                <c:pt idx="61">
                  <c:v>305.39999999999998</c:v>
                </c:pt>
                <c:pt idx="62">
                  <c:v>307.10000000000002</c:v>
                </c:pt>
                <c:pt idx="63">
                  <c:v>308.8</c:v>
                </c:pt>
                <c:pt idx="64">
                  <c:v>310.5</c:v>
                </c:pt>
                <c:pt idx="65">
                  <c:v>312.2</c:v>
                </c:pt>
                <c:pt idx="66">
                  <c:v>313.89999999999998</c:v>
                </c:pt>
                <c:pt idx="67">
                  <c:v>315.60000000000002</c:v>
                </c:pt>
                <c:pt idx="68">
                  <c:v>317.3</c:v>
                </c:pt>
                <c:pt idx="69">
                  <c:v>319</c:v>
                </c:pt>
                <c:pt idx="70">
                  <c:v>320.7</c:v>
                </c:pt>
                <c:pt idx="71">
                  <c:v>322.39999999999998</c:v>
                </c:pt>
                <c:pt idx="72">
                  <c:v>324.10000000000002</c:v>
                </c:pt>
                <c:pt idx="73">
                  <c:v>325.8</c:v>
                </c:pt>
                <c:pt idx="74">
                  <c:v>327.5</c:v>
                </c:pt>
                <c:pt idx="75">
                  <c:v>329.2</c:v>
                </c:pt>
                <c:pt idx="76">
                  <c:v>330.9</c:v>
                </c:pt>
                <c:pt idx="77">
                  <c:v>332.6</c:v>
                </c:pt>
                <c:pt idx="78">
                  <c:v>334.29999999999995</c:v>
                </c:pt>
                <c:pt idx="79">
                  <c:v>336</c:v>
                </c:pt>
                <c:pt idx="80">
                  <c:v>337.7</c:v>
                </c:pt>
                <c:pt idx="81">
                  <c:v>339.4</c:v>
                </c:pt>
                <c:pt idx="82">
                  <c:v>341.1</c:v>
                </c:pt>
                <c:pt idx="83">
                  <c:v>342.79999999999995</c:v>
                </c:pt>
                <c:pt idx="84">
                  <c:v>344.5</c:v>
                </c:pt>
                <c:pt idx="85">
                  <c:v>346.2</c:v>
                </c:pt>
                <c:pt idx="86">
                  <c:v>347.9</c:v>
                </c:pt>
                <c:pt idx="87">
                  <c:v>349.6</c:v>
                </c:pt>
                <c:pt idx="88">
                  <c:v>351.29999999999995</c:v>
                </c:pt>
                <c:pt idx="89">
                  <c:v>353</c:v>
                </c:pt>
                <c:pt idx="90">
                  <c:v>354.7</c:v>
                </c:pt>
                <c:pt idx="91">
                  <c:v>356.4</c:v>
                </c:pt>
                <c:pt idx="92">
                  <c:v>358.1</c:v>
                </c:pt>
                <c:pt idx="93">
                  <c:v>359.79999999999995</c:v>
                </c:pt>
                <c:pt idx="94">
                  <c:v>361.5</c:v>
                </c:pt>
                <c:pt idx="95">
                  <c:v>363.2</c:v>
                </c:pt>
                <c:pt idx="96">
                  <c:v>364.9</c:v>
                </c:pt>
                <c:pt idx="97">
                  <c:v>366.6</c:v>
                </c:pt>
                <c:pt idx="98">
                  <c:v>368.29999999999995</c:v>
                </c:pt>
                <c:pt idx="99">
                  <c:v>370</c:v>
                </c:pt>
              </c:numCache>
            </c:numRef>
          </c:val>
          <c:smooth val="0"/>
        </c:ser>
        <c:dLbls>
          <c:showLegendKey val="0"/>
          <c:showVal val="0"/>
          <c:showCatName val="0"/>
          <c:showSerName val="0"/>
          <c:showPercent val="0"/>
          <c:showBubbleSize val="0"/>
        </c:dLbls>
        <c:smooth val="0"/>
        <c:axId val="403892312"/>
        <c:axId val="403885256"/>
      </c:lineChart>
      <c:catAx>
        <c:axId val="403892312"/>
        <c:scaling>
          <c:orientation val="minMax"/>
        </c:scaling>
        <c:delete val="0"/>
        <c:axPos val="b"/>
        <c:majorTickMark val="out"/>
        <c:minorTickMark val="none"/>
        <c:tickLblPos val="nextTo"/>
        <c:crossAx val="403885256"/>
        <c:crosses val="autoZero"/>
        <c:auto val="1"/>
        <c:lblAlgn val="ctr"/>
        <c:lblOffset val="100"/>
        <c:noMultiLvlLbl val="0"/>
      </c:catAx>
      <c:valAx>
        <c:axId val="403885256"/>
        <c:scaling>
          <c:orientation val="minMax"/>
        </c:scaling>
        <c:delete val="0"/>
        <c:axPos val="l"/>
        <c:majorGridlines/>
        <c:numFmt formatCode="General" sourceLinked="1"/>
        <c:majorTickMark val="out"/>
        <c:minorTickMark val="none"/>
        <c:tickLblPos val="nextTo"/>
        <c:crossAx val="40389231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marker>
            <c:symbol val="none"/>
          </c:marker>
          <c:val>
            <c:numRef>
              <c:f>Sheet1!$B$2:$B$101</c:f>
              <c:numCache>
                <c:formatCode>General</c:formatCode>
                <c:ptCount val="100"/>
                <c:pt idx="0">
                  <c:v>50</c:v>
                </c:pt>
                <c:pt idx="1">
                  <c:v>70</c:v>
                </c:pt>
                <c:pt idx="2">
                  <c:v>90</c:v>
                </c:pt>
                <c:pt idx="3">
                  <c:v>110</c:v>
                </c:pt>
                <c:pt idx="4">
                  <c:v>130</c:v>
                </c:pt>
                <c:pt idx="5">
                  <c:v>150</c:v>
                </c:pt>
                <c:pt idx="6">
                  <c:v>170</c:v>
                </c:pt>
                <c:pt idx="7">
                  <c:v>190</c:v>
                </c:pt>
                <c:pt idx="8">
                  <c:v>210</c:v>
                </c:pt>
                <c:pt idx="9">
                  <c:v>230</c:v>
                </c:pt>
                <c:pt idx="10">
                  <c:v>250</c:v>
                </c:pt>
                <c:pt idx="11">
                  <c:v>270</c:v>
                </c:pt>
                <c:pt idx="12">
                  <c:v>290</c:v>
                </c:pt>
                <c:pt idx="13">
                  <c:v>310</c:v>
                </c:pt>
                <c:pt idx="14">
                  <c:v>330</c:v>
                </c:pt>
                <c:pt idx="15">
                  <c:v>350</c:v>
                </c:pt>
                <c:pt idx="16">
                  <c:v>370</c:v>
                </c:pt>
                <c:pt idx="17">
                  <c:v>390</c:v>
                </c:pt>
                <c:pt idx="18">
                  <c:v>410</c:v>
                </c:pt>
                <c:pt idx="19">
                  <c:v>430</c:v>
                </c:pt>
                <c:pt idx="20">
                  <c:v>450</c:v>
                </c:pt>
                <c:pt idx="21">
                  <c:v>470</c:v>
                </c:pt>
                <c:pt idx="22">
                  <c:v>490</c:v>
                </c:pt>
                <c:pt idx="23">
                  <c:v>510</c:v>
                </c:pt>
                <c:pt idx="24">
                  <c:v>530</c:v>
                </c:pt>
                <c:pt idx="25">
                  <c:v>550</c:v>
                </c:pt>
                <c:pt idx="26">
                  <c:v>570</c:v>
                </c:pt>
                <c:pt idx="27">
                  <c:v>590</c:v>
                </c:pt>
                <c:pt idx="28">
                  <c:v>610</c:v>
                </c:pt>
                <c:pt idx="29">
                  <c:v>630</c:v>
                </c:pt>
                <c:pt idx="30">
                  <c:v>650</c:v>
                </c:pt>
                <c:pt idx="31">
                  <c:v>670</c:v>
                </c:pt>
                <c:pt idx="32">
                  <c:v>690</c:v>
                </c:pt>
                <c:pt idx="33">
                  <c:v>710</c:v>
                </c:pt>
                <c:pt idx="34">
                  <c:v>730</c:v>
                </c:pt>
                <c:pt idx="35">
                  <c:v>750</c:v>
                </c:pt>
                <c:pt idx="36">
                  <c:v>770</c:v>
                </c:pt>
                <c:pt idx="37">
                  <c:v>790</c:v>
                </c:pt>
                <c:pt idx="38">
                  <c:v>810</c:v>
                </c:pt>
                <c:pt idx="39">
                  <c:v>830</c:v>
                </c:pt>
                <c:pt idx="40">
                  <c:v>850</c:v>
                </c:pt>
                <c:pt idx="41">
                  <c:v>870</c:v>
                </c:pt>
                <c:pt idx="42">
                  <c:v>890</c:v>
                </c:pt>
                <c:pt idx="43">
                  <c:v>910</c:v>
                </c:pt>
                <c:pt idx="44">
                  <c:v>930</c:v>
                </c:pt>
                <c:pt idx="45">
                  <c:v>950</c:v>
                </c:pt>
                <c:pt idx="46">
                  <c:v>970</c:v>
                </c:pt>
                <c:pt idx="47">
                  <c:v>990</c:v>
                </c:pt>
                <c:pt idx="48">
                  <c:v>1010</c:v>
                </c:pt>
                <c:pt idx="49">
                  <c:v>1030</c:v>
                </c:pt>
                <c:pt idx="50">
                  <c:v>1050</c:v>
                </c:pt>
                <c:pt idx="51">
                  <c:v>1070</c:v>
                </c:pt>
                <c:pt idx="52">
                  <c:v>1090</c:v>
                </c:pt>
                <c:pt idx="53">
                  <c:v>1110</c:v>
                </c:pt>
                <c:pt idx="54">
                  <c:v>1130</c:v>
                </c:pt>
                <c:pt idx="55">
                  <c:v>1150</c:v>
                </c:pt>
                <c:pt idx="56">
                  <c:v>1170</c:v>
                </c:pt>
                <c:pt idx="57">
                  <c:v>1190</c:v>
                </c:pt>
                <c:pt idx="58">
                  <c:v>1210</c:v>
                </c:pt>
                <c:pt idx="59">
                  <c:v>1230</c:v>
                </c:pt>
                <c:pt idx="60">
                  <c:v>1250</c:v>
                </c:pt>
                <c:pt idx="61">
                  <c:v>1270</c:v>
                </c:pt>
                <c:pt idx="62">
                  <c:v>1290</c:v>
                </c:pt>
                <c:pt idx="63">
                  <c:v>1310</c:v>
                </c:pt>
                <c:pt idx="64">
                  <c:v>1330</c:v>
                </c:pt>
                <c:pt idx="65">
                  <c:v>1350</c:v>
                </c:pt>
                <c:pt idx="66">
                  <c:v>1370</c:v>
                </c:pt>
                <c:pt idx="67">
                  <c:v>1390</c:v>
                </c:pt>
                <c:pt idx="68">
                  <c:v>1410</c:v>
                </c:pt>
                <c:pt idx="69">
                  <c:v>1430</c:v>
                </c:pt>
                <c:pt idx="70">
                  <c:v>1450</c:v>
                </c:pt>
                <c:pt idx="71">
                  <c:v>1470</c:v>
                </c:pt>
                <c:pt idx="72">
                  <c:v>1490</c:v>
                </c:pt>
                <c:pt idx="73">
                  <c:v>1510</c:v>
                </c:pt>
                <c:pt idx="74">
                  <c:v>1530</c:v>
                </c:pt>
                <c:pt idx="75">
                  <c:v>1550</c:v>
                </c:pt>
                <c:pt idx="76">
                  <c:v>1570</c:v>
                </c:pt>
                <c:pt idx="77">
                  <c:v>1590</c:v>
                </c:pt>
                <c:pt idx="78">
                  <c:v>1610</c:v>
                </c:pt>
                <c:pt idx="79">
                  <c:v>1630</c:v>
                </c:pt>
                <c:pt idx="80">
                  <c:v>1650</c:v>
                </c:pt>
                <c:pt idx="81">
                  <c:v>1670</c:v>
                </c:pt>
                <c:pt idx="82">
                  <c:v>1690</c:v>
                </c:pt>
                <c:pt idx="83">
                  <c:v>1710</c:v>
                </c:pt>
                <c:pt idx="84">
                  <c:v>1730</c:v>
                </c:pt>
                <c:pt idx="85">
                  <c:v>1750</c:v>
                </c:pt>
                <c:pt idx="86">
                  <c:v>1770</c:v>
                </c:pt>
                <c:pt idx="87">
                  <c:v>1790</c:v>
                </c:pt>
                <c:pt idx="88">
                  <c:v>1810</c:v>
                </c:pt>
                <c:pt idx="89">
                  <c:v>1830</c:v>
                </c:pt>
                <c:pt idx="90">
                  <c:v>1850</c:v>
                </c:pt>
                <c:pt idx="91">
                  <c:v>1870</c:v>
                </c:pt>
                <c:pt idx="92">
                  <c:v>1890</c:v>
                </c:pt>
                <c:pt idx="93">
                  <c:v>1910</c:v>
                </c:pt>
                <c:pt idx="94">
                  <c:v>1930</c:v>
                </c:pt>
                <c:pt idx="95">
                  <c:v>1950</c:v>
                </c:pt>
                <c:pt idx="96">
                  <c:v>1970</c:v>
                </c:pt>
                <c:pt idx="97">
                  <c:v>1990</c:v>
                </c:pt>
                <c:pt idx="98">
                  <c:v>2010</c:v>
                </c:pt>
                <c:pt idx="99">
                  <c:v>2030</c:v>
                </c:pt>
              </c:numCache>
            </c:numRef>
          </c:val>
          <c:smooth val="0"/>
        </c:ser>
        <c:ser>
          <c:idx val="2"/>
          <c:order val="1"/>
          <c:marker>
            <c:symbol val="none"/>
          </c:marker>
          <c:val>
            <c:numRef>
              <c:f>Sheet1!$C$2:$C$101</c:f>
              <c:numCache>
                <c:formatCode>General</c:formatCode>
                <c:ptCount val="100"/>
                <c:pt idx="0">
                  <c:v>201.7</c:v>
                </c:pt>
                <c:pt idx="1">
                  <c:v>203.4</c:v>
                </c:pt>
                <c:pt idx="2">
                  <c:v>205.1</c:v>
                </c:pt>
                <c:pt idx="3">
                  <c:v>206.8</c:v>
                </c:pt>
                <c:pt idx="4">
                  <c:v>208.5</c:v>
                </c:pt>
                <c:pt idx="5">
                  <c:v>210.2</c:v>
                </c:pt>
                <c:pt idx="6">
                  <c:v>211.9</c:v>
                </c:pt>
                <c:pt idx="7">
                  <c:v>213.6</c:v>
                </c:pt>
                <c:pt idx="8">
                  <c:v>215.3</c:v>
                </c:pt>
                <c:pt idx="9">
                  <c:v>217</c:v>
                </c:pt>
                <c:pt idx="10">
                  <c:v>218.7</c:v>
                </c:pt>
                <c:pt idx="11">
                  <c:v>220.4</c:v>
                </c:pt>
                <c:pt idx="12">
                  <c:v>222.1</c:v>
                </c:pt>
                <c:pt idx="13">
                  <c:v>223.8</c:v>
                </c:pt>
                <c:pt idx="14">
                  <c:v>225.5</c:v>
                </c:pt>
                <c:pt idx="15">
                  <c:v>227.2</c:v>
                </c:pt>
                <c:pt idx="16">
                  <c:v>228.9</c:v>
                </c:pt>
                <c:pt idx="17">
                  <c:v>230.6</c:v>
                </c:pt>
                <c:pt idx="18">
                  <c:v>232.3</c:v>
                </c:pt>
                <c:pt idx="19">
                  <c:v>234</c:v>
                </c:pt>
                <c:pt idx="20">
                  <c:v>235.7</c:v>
                </c:pt>
                <c:pt idx="21">
                  <c:v>237.4</c:v>
                </c:pt>
                <c:pt idx="22">
                  <c:v>239.1</c:v>
                </c:pt>
                <c:pt idx="23">
                  <c:v>240.8</c:v>
                </c:pt>
                <c:pt idx="24">
                  <c:v>242.5</c:v>
                </c:pt>
                <c:pt idx="25">
                  <c:v>244.2</c:v>
                </c:pt>
                <c:pt idx="26">
                  <c:v>245.9</c:v>
                </c:pt>
                <c:pt idx="27">
                  <c:v>247.6</c:v>
                </c:pt>
                <c:pt idx="28">
                  <c:v>249.3</c:v>
                </c:pt>
                <c:pt idx="29">
                  <c:v>251</c:v>
                </c:pt>
                <c:pt idx="30">
                  <c:v>252.7</c:v>
                </c:pt>
                <c:pt idx="31">
                  <c:v>254.4</c:v>
                </c:pt>
                <c:pt idx="32">
                  <c:v>256.10000000000002</c:v>
                </c:pt>
                <c:pt idx="33">
                  <c:v>257.8</c:v>
                </c:pt>
                <c:pt idx="34">
                  <c:v>259.5</c:v>
                </c:pt>
                <c:pt idx="35">
                  <c:v>261.2</c:v>
                </c:pt>
                <c:pt idx="36">
                  <c:v>262.89999999999998</c:v>
                </c:pt>
                <c:pt idx="37">
                  <c:v>264.60000000000002</c:v>
                </c:pt>
                <c:pt idx="38">
                  <c:v>266.3</c:v>
                </c:pt>
                <c:pt idx="39">
                  <c:v>268</c:v>
                </c:pt>
                <c:pt idx="40">
                  <c:v>269.7</c:v>
                </c:pt>
                <c:pt idx="41">
                  <c:v>271.39999999999998</c:v>
                </c:pt>
                <c:pt idx="42">
                  <c:v>273.10000000000002</c:v>
                </c:pt>
                <c:pt idx="43">
                  <c:v>274.8</c:v>
                </c:pt>
                <c:pt idx="44">
                  <c:v>276.5</c:v>
                </c:pt>
                <c:pt idx="45">
                  <c:v>278.2</c:v>
                </c:pt>
                <c:pt idx="46">
                  <c:v>279.89999999999998</c:v>
                </c:pt>
                <c:pt idx="47">
                  <c:v>281.60000000000002</c:v>
                </c:pt>
                <c:pt idx="48">
                  <c:v>283.3</c:v>
                </c:pt>
                <c:pt idx="49">
                  <c:v>285</c:v>
                </c:pt>
                <c:pt idx="50">
                  <c:v>286.7</c:v>
                </c:pt>
                <c:pt idx="51">
                  <c:v>288.39999999999998</c:v>
                </c:pt>
                <c:pt idx="52">
                  <c:v>290.10000000000002</c:v>
                </c:pt>
                <c:pt idx="53">
                  <c:v>291.8</c:v>
                </c:pt>
                <c:pt idx="54">
                  <c:v>293.5</c:v>
                </c:pt>
                <c:pt idx="55">
                  <c:v>295.2</c:v>
                </c:pt>
                <c:pt idx="56">
                  <c:v>296.89999999999998</c:v>
                </c:pt>
                <c:pt idx="57">
                  <c:v>298.60000000000002</c:v>
                </c:pt>
                <c:pt idx="58">
                  <c:v>300.3</c:v>
                </c:pt>
                <c:pt idx="59">
                  <c:v>302</c:v>
                </c:pt>
                <c:pt idx="60">
                  <c:v>303.7</c:v>
                </c:pt>
                <c:pt idx="61">
                  <c:v>305.39999999999998</c:v>
                </c:pt>
                <c:pt idx="62">
                  <c:v>307.10000000000002</c:v>
                </c:pt>
                <c:pt idx="63">
                  <c:v>308.8</c:v>
                </c:pt>
                <c:pt idx="64">
                  <c:v>310.5</c:v>
                </c:pt>
                <c:pt idx="65">
                  <c:v>312.2</c:v>
                </c:pt>
                <c:pt idx="66">
                  <c:v>313.89999999999998</c:v>
                </c:pt>
                <c:pt idx="67">
                  <c:v>315.60000000000002</c:v>
                </c:pt>
                <c:pt idx="68">
                  <c:v>317.3</c:v>
                </c:pt>
                <c:pt idx="69">
                  <c:v>319</c:v>
                </c:pt>
                <c:pt idx="70">
                  <c:v>320.7</c:v>
                </c:pt>
                <c:pt idx="71">
                  <c:v>322.39999999999998</c:v>
                </c:pt>
                <c:pt idx="72">
                  <c:v>324.10000000000002</c:v>
                </c:pt>
                <c:pt idx="73">
                  <c:v>325.8</c:v>
                </c:pt>
                <c:pt idx="74">
                  <c:v>327.5</c:v>
                </c:pt>
                <c:pt idx="75">
                  <c:v>329.2</c:v>
                </c:pt>
                <c:pt idx="76">
                  <c:v>330.9</c:v>
                </c:pt>
                <c:pt idx="77">
                  <c:v>332.6</c:v>
                </c:pt>
                <c:pt idx="78">
                  <c:v>334.29999999999995</c:v>
                </c:pt>
                <c:pt idx="79">
                  <c:v>336</c:v>
                </c:pt>
                <c:pt idx="80">
                  <c:v>337.7</c:v>
                </c:pt>
                <c:pt idx="81">
                  <c:v>339.4</c:v>
                </c:pt>
                <c:pt idx="82">
                  <c:v>341.1</c:v>
                </c:pt>
                <c:pt idx="83">
                  <c:v>342.79999999999995</c:v>
                </c:pt>
                <c:pt idx="84">
                  <c:v>344.5</c:v>
                </c:pt>
                <c:pt idx="85">
                  <c:v>346.2</c:v>
                </c:pt>
                <c:pt idx="86">
                  <c:v>347.9</c:v>
                </c:pt>
                <c:pt idx="87">
                  <c:v>349.6</c:v>
                </c:pt>
                <c:pt idx="88">
                  <c:v>351.29999999999995</c:v>
                </c:pt>
                <c:pt idx="89">
                  <c:v>353</c:v>
                </c:pt>
                <c:pt idx="90">
                  <c:v>354.7</c:v>
                </c:pt>
                <c:pt idx="91">
                  <c:v>356.4</c:v>
                </c:pt>
                <c:pt idx="92">
                  <c:v>358.1</c:v>
                </c:pt>
                <c:pt idx="93">
                  <c:v>359.79999999999995</c:v>
                </c:pt>
                <c:pt idx="94">
                  <c:v>361.5</c:v>
                </c:pt>
                <c:pt idx="95">
                  <c:v>363.2</c:v>
                </c:pt>
                <c:pt idx="96">
                  <c:v>364.9</c:v>
                </c:pt>
                <c:pt idx="97">
                  <c:v>366.6</c:v>
                </c:pt>
                <c:pt idx="98">
                  <c:v>368.29999999999995</c:v>
                </c:pt>
                <c:pt idx="99">
                  <c:v>370</c:v>
                </c:pt>
              </c:numCache>
            </c:numRef>
          </c:val>
          <c:smooth val="0"/>
        </c:ser>
        <c:dLbls>
          <c:showLegendKey val="0"/>
          <c:showVal val="0"/>
          <c:showCatName val="0"/>
          <c:showSerName val="0"/>
          <c:showPercent val="0"/>
          <c:showBubbleSize val="0"/>
        </c:dLbls>
        <c:smooth val="0"/>
        <c:axId val="403884472"/>
        <c:axId val="403883296"/>
      </c:lineChart>
      <c:catAx>
        <c:axId val="403884472"/>
        <c:scaling>
          <c:orientation val="minMax"/>
        </c:scaling>
        <c:delete val="0"/>
        <c:axPos val="b"/>
        <c:majorTickMark val="out"/>
        <c:minorTickMark val="none"/>
        <c:tickLblPos val="nextTo"/>
        <c:crossAx val="403883296"/>
        <c:crosses val="autoZero"/>
        <c:auto val="1"/>
        <c:lblAlgn val="ctr"/>
        <c:lblOffset val="100"/>
        <c:noMultiLvlLbl val="0"/>
      </c:catAx>
      <c:valAx>
        <c:axId val="403883296"/>
        <c:scaling>
          <c:orientation val="minMax"/>
        </c:scaling>
        <c:delete val="0"/>
        <c:axPos val="l"/>
        <c:majorGridlines/>
        <c:numFmt formatCode="General" sourceLinked="1"/>
        <c:majorTickMark val="out"/>
        <c:minorTickMark val="none"/>
        <c:tickLblPos val="nextTo"/>
        <c:crossAx val="403884472"/>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marker>
            <c:symbol val="none"/>
          </c:marker>
          <c:val>
            <c:numRef>
              <c:f>Sheet1!$B$2:$B$50</c:f>
              <c:numCache>
                <c:formatCode>General</c:formatCode>
                <c:ptCount val="49"/>
                <c:pt idx="0">
                  <c:v>50</c:v>
                </c:pt>
                <c:pt idx="1">
                  <c:v>70</c:v>
                </c:pt>
                <c:pt idx="2">
                  <c:v>90</c:v>
                </c:pt>
                <c:pt idx="3">
                  <c:v>110</c:v>
                </c:pt>
                <c:pt idx="4">
                  <c:v>130</c:v>
                </c:pt>
                <c:pt idx="5">
                  <c:v>150</c:v>
                </c:pt>
                <c:pt idx="6">
                  <c:v>170</c:v>
                </c:pt>
                <c:pt idx="7">
                  <c:v>190</c:v>
                </c:pt>
                <c:pt idx="8">
                  <c:v>210</c:v>
                </c:pt>
                <c:pt idx="9">
                  <c:v>230</c:v>
                </c:pt>
                <c:pt idx="10">
                  <c:v>250</c:v>
                </c:pt>
                <c:pt idx="11">
                  <c:v>270</c:v>
                </c:pt>
                <c:pt idx="12">
                  <c:v>290</c:v>
                </c:pt>
                <c:pt idx="13">
                  <c:v>310</c:v>
                </c:pt>
                <c:pt idx="14">
                  <c:v>330</c:v>
                </c:pt>
                <c:pt idx="15">
                  <c:v>350</c:v>
                </c:pt>
                <c:pt idx="16">
                  <c:v>370</c:v>
                </c:pt>
                <c:pt idx="17">
                  <c:v>390</c:v>
                </c:pt>
                <c:pt idx="18">
                  <c:v>410</c:v>
                </c:pt>
                <c:pt idx="19">
                  <c:v>430</c:v>
                </c:pt>
                <c:pt idx="20">
                  <c:v>450</c:v>
                </c:pt>
                <c:pt idx="21">
                  <c:v>470</c:v>
                </c:pt>
                <c:pt idx="22">
                  <c:v>490</c:v>
                </c:pt>
                <c:pt idx="23">
                  <c:v>510</c:v>
                </c:pt>
                <c:pt idx="24">
                  <c:v>530</c:v>
                </c:pt>
                <c:pt idx="25">
                  <c:v>550</c:v>
                </c:pt>
                <c:pt idx="26">
                  <c:v>570</c:v>
                </c:pt>
                <c:pt idx="27">
                  <c:v>590</c:v>
                </c:pt>
                <c:pt idx="28">
                  <c:v>610</c:v>
                </c:pt>
                <c:pt idx="29">
                  <c:v>630</c:v>
                </c:pt>
                <c:pt idx="30">
                  <c:v>650</c:v>
                </c:pt>
                <c:pt idx="31">
                  <c:v>670</c:v>
                </c:pt>
                <c:pt idx="32">
                  <c:v>690</c:v>
                </c:pt>
                <c:pt idx="33">
                  <c:v>710</c:v>
                </c:pt>
                <c:pt idx="34">
                  <c:v>730</c:v>
                </c:pt>
                <c:pt idx="35">
                  <c:v>750</c:v>
                </c:pt>
                <c:pt idx="36">
                  <c:v>770</c:v>
                </c:pt>
                <c:pt idx="37">
                  <c:v>790</c:v>
                </c:pt>
                <c:pt idx="38">
                  <c:v>810</c:v>
                </c:pt>
                <c:pt idx="39">
                  <c:v>830</c:v>
                </c:pt>
                <c:pt idx="40">
                  <c:v>850</c:v>
                </c:pt>
                <c:pt idx="41">
                  <c:v>870</c:v>
                </c:pt>
                <c:pt idx="42">
                  <c:v>890</c:v>
                </c:pt>
                <c:pt idx="43">
                  <c:v>910</c:v>
                </c:pt>
                <c:pt idx="44">
                  <c:v>930</c:v>
                </c:pt>
                <c:pt idx="45">
                  <c:v>950</c:v>
                </c:pt>
                <c:pt idx="46">
                  <c:v>970</c:v>
                </c:pt>
                <c:pt idx="47">
                  <c:v>990</c:v>
                </c:pt>
                <c:pt idx="48">
                  <c:v>1010</c:v>
                </c:pt>
              </c:numCache>
            </c:numRef>
          </c:val>
          <c:smooth val="0"/>
        </c:ser>
        <c:ser>
          <c:idx val="2"/>
          <c:order val="1"/>
          <c:marker>
            <c:symbol val="none"/>
          </c:marker>
          <c:val>
            <c:numRef>
              <c:f>Sheet1!$C$2:$C$50</c:f>
              <c:numCache>
                <c:formatCode>General</c:formatCode>
                <c:ptCount val="49"/>
                <c:pt idx="0">
                  <c:v>201.7</c:v>
                </c:pt>
                <c:pt idx="1">
                  <c:v>203.4</c:v>
                </c:pt>
                <c:pt idx="2">
                  <c:v>205.1</c:v>
                </c:pt>
                <c:pt idx="3">
                  <c:v>206.8</c:v>
                </c:pt>
                <c:pt idx="4">
                  <c:v>208.5</c:v>
                </c:pt>
                <c:pt idx="5">
                  <c:v>210.2</c:v>
                </c:pt>
                <c:pt idx="6">
                  <c:v>211.9</c:v>
                </c:pt>
                <c:pt idx="7">
                  <c:v>213.6</c:v>
                </c:pt>
                <c:pt idx="8">
                  <c:v>215.3</c:v>
                </c:pt>
                <c:pt idx="9">
                  <c:v>217</c:v>
                </c:pt>
                <c:pt idx="10">
                  <c:v>218.7</c:v>
                </c:pt>
                <c:pt idx="11">
                  <c:v>220.4</c:v>
                </c:pt>
                <c:pt idx="12">
                  <c:v>222.1</c:v>
                </c:pt>
                <c:pt idx="13">
                  <c:v>223.8</c:v>
                </c:pt>
                <c:pt idx="14">
                  <c:v>225.5</c:v>
                </c:pt>
                <c:pt idx="15">
                  <c:v>227.2</c:v>
                </c:pt>
                <c:pt idx="16">
                  <c:v>228.9</c:v>
                </c:pt>
                <c:pt idx="17">
                  <c:v>230.6</c:v>
                </c:pt>
                <c:pt idx="18">
                  <c:v>232.3</c:v>
                </c:pt>
                <c:pt idx="19">
                  <c:v>234</c:v>
                </c:pt>
                <c:pt idx="20">
                  <c:v>235.7</c:v>
                </c:pt>
                <c:pt idx="21">
                  <c:v>237.4</c:v>
                </c:pt>
                <c:pt idx="22">
                  <c:v>239.1</c:v>
                </c:pt>
                <c:pt idx="23">
                  <c:v>240.8</c:v>
                </c:pt>
                <c:pt idx="24">
                  <c:v>242.5</c:v>
                </c:pt>
                <c:pt idx="25">
                  <c:v>244.2</c:v>
                </c:pt>
                <c:pt idx="26">
                  <c:v>245.9</c:v>
                </c:pt>
                <c:pt idx="27">
                  <c:v>247.6</c:v>
                </c:pt>
                <c:pt idx="28">
                  <c:v>249.3</c:v>
                </c:pt>
                <c:pt idx="29">
                  <c:v>251</c:v>
                </c:pt>
                <c:pt idx="30">
                  <c:v>252.7</c:v>
                </c:pt>
                <c:pt idx="31">
                  <c:v>254.4</c:v>
                </c:pt>
                <c:pt idx="32">
                  <c:v>256.10000000000002</c:v>
                </c:pt>
                <c:pt idx="33">
                  <c:v>257.8</c:v>
                </c:pt>
                <c:pt idx="34">
                  <c:v>259.5</c:v>
                </c:pt>
                <c:pt idx="35">
                  <c:v>261.2</c:v>
                </c:pt>
                <c:pt idx="36">
                  <c:v>262.89999999999998</c:v>
                </c:pt>
                <c:pt idx="37">
                  <c:v>264.60000000000002</c:v>
                </c:pt>
                <c:pt idx="38">
                  <c:v>266.3</c:v>
                </c:pt>
                <c:pt idx="39">
                  <c:v>268</c:v>
                </c:pt>
                <c:pt idx="40">
                  <c:v>269.7</c:v>
                </c:pt>
                <c:pt idx="41">
                  <c:v>271.39999999999998</c:v>
                </c:pt>
                <c:pt idx="42">
                  <c:v>273.10000000000002</c:v>
                </c:pt>
                <c:pt idx="43">
                  <c:v>274.8</c:v>
                </c:pt>
                <c:pt idx="44">
                  <c:v>276.5</c:v>
                </c:pt>
                <c:pt idx="45">
                  <c:v>278.2</c:v>
                </c:pt>
                <c:pt idx="46">
                  <c:v>279.89999999999998</c:v>
                </c:pt>
                <c:pt idx="47">
                  <c:v>281.60000000000002</c:v>
                </c:pt>
                <c:pt idx="48">
                  <c:v>283.3</c:v>
                </c:pt>
              </c:numCache>
            </c:numRef>
          </c:val>
          <c:smooth val="0"/>
        </c:ser>
        <c:ser>
          <c:idx val="0"/>
          <c:order val="2"/>
          <c:marker>
            <c:symbol val="none"/>
          </c:marker>
          <c:val>
            <c:numRef>
              <c:f>Sheet1!$D$2:$D$50</c:f>
              <c:numCache>
                <c:formatCode>General</c:formatCode>
                <c:ptCount val="49"/>
                <c:pt idx="0">
                  <c:v>0</c:v>
                </c:pt>
                <c:pt idx="1">
                  <c:v>1</c:v>
                </c:pt>
                <c:pt idx="2">
                  <c:v>4</c:v>
                </c:pt>
                <c:pt idx="3">
                  <c:v>9</c:v>
                </c:pt>
                <c:pt idx="4">
                  <c:v>16</c:v>
                </c:pt>
                <c:pt idx="5">
                  <c:v>25</c:v>
                </c:pt>
                <c:pt idx="6">
                  <c:v>36</c:v>
                </c:pt>
                <c:pt idx="7">
                  <c:v>49</c:v>
                </c:pt>
                <c:pt idx="8">
                  <c:v>64</c:v>
                </c:pt>
                <c:pt idx="9">
                  <c:v>81</c:v>
                </c:pt>
                <c:pt idx="10">
                  <c:v>100</c:v>
                </c:pt>
                <c:pt idx="11">
                  <c:v>121</c:v>
                </c:pt>
                <c:pt idx="12">
                  <c:v>144</c:v>
                </c:pt>
                <c:pt idx="13">
                  <c:v>169</c:v>
                </c:pt>
                <c:pt idx="14">
                  <c:v>196</c:v>
                </c:pt>
                <c:pt idx="15">
                  <c:v>225</c:v>
                </c:pt>
                <c:pt idx="16">
                  <c:v>256</c:v>
                </c:pt>
                <c:pt idx="17">
                  <c:v>289</c:v>
                </c:pt>
                <c:pt idx="18">
                  <c:v>324</c:v>
                </c:pt>
                <c:pt idx="19">
                  <c:v>361</c:v>
                </c:pt>
                <c:pt idx="20">
                  <c:v>400</c:v>
                </c:pt>
                <c:pt idx="21">
                  <c:v>441</c:v>
                </c:pt>
                <c:pt idx="22">
                  <c:v>484</c:v>
                </c:pt>
                <c:pt idx="23">
                  <c:v>529</c:v>
                </c:pt>
                <c:pt idx="24">
                  <c:v>576</c:v>
                </c:pt>
                <c:pt idx="25">
                  <c:v>625</c:v>
                </c:pt>
                <c:pt idx="26">
                  <c:v>676</c:v>
                </c:pt>
                <c:pt idx="27">
                  <c:v>729</c:v>
                </c:pt>
                <c:pt idx="28">
                  <c:v>784</c:v>
                </c:pt>
                <c:pt idx="29">
                  <c:v>841</c:v>
                </c:pt>
                <c:pt idx="30">
                  <c:v>900</c:v>
                </c:pt>
                <c:pt idx="31">
                  <c:v>961</c:v>
                </c:pt>
                <c:pt idx="32">
                  <c:v>1024</c:v>
                </c:pt>
                <c:pt idx="33">
                  <c:v>1089</c:v>
                </c:pt>
                <c:pt idx="34">
                  <c:v>1156</c:v>
                </c:pt>
                <c:pt idx="35">
                  <c:v>1225</c:v>
                </c:pt>
                <c:pt idx="36">
                  <c:v>1296</c:v>
                </c:pt>
                <c:pt idx="37">
                  <c:v>1369</c:v>
                </c:pt>
                <c:pt idx="38">
                  <c:v>1444</c:v>
                </c:pt>
                <c:pt idx="39">
                  <c:v>1521</c:v>
                </c:pt>
                <c:pt idx="40">
                  <c:v>1600</c:v>
                </c:pt>
                <c:pt idx="41">
                  <c:v>1681</c:v>
                </c:pt>
                <c:pt idx="42">
                  <c:v>1764</c:v>
                </c:pt>
                <c:pt idx="43">
                  <c:v>1849</c:v>
                </c:pt>
                <c:pt idx="44">
                  <c:v>1936</c:v>
                </c:pt>
                <c:pt idx="45">
                  <c:v>2025</c:v>
                </c:pt>
                <c:pt idx="46">
                  <c:v>2116</c:v>
                </c:pt>
                <c:pt idx="47">
                  <c:v>2209</c:v>
                </c:pt>
                <c:pt idx="48">
                  <c:v>2304</c:v>
                </c:pt>
              </c:numCache>
            </c:numRef>
          </c:val>
          <c:smooth val="0"/>
        </c:ser>
        <c:dLbls>
          <c:showLegendKey val="0"/>
          <c:showVal val="0"/>
          <c:showCatName val="0"/>
          <c:showSerName val="0"/>
          <c:showPercent val="0"/>
          <c:showBubbleSize val="0"/>
        </c:dLbls>
        <c:smooth val="0"/>
        <c:axId val="403887216"/>
        <c:axId val="403888392"/>
      </c:lineChart>
      <c:catAx>
        <c:axId val="403887216"/>
        <c:scaling>
          <c:orientation val="minMax"/>
        </c:scaling>
        <c:delete val="0"/>
        <c:axPos val="b"/>
        <c:majorTickMark val="out"/>
        <c:minorTickMark val="none"/>
        <c:tickLblPos val="nextTo"/>
        <c:crossAx val="403888392"/>
        <c:crosses val="autoZero"/>
        <c:auto val="1"/>
        <c:lblAlgn val="ctr"/>
        <c:lblOffset val="100"/>
        <c:noMultiLvlLbl val="0"/>
      </c:catAx>
      <c:valAx>
        <c:axId val="403888392"/>
        <c:scaling>
          <c:orientation val="minMax"/>
        </c:scaling>
        <c:delete val="0"/>
        <c:axPos val="l"/>
        <c:majorGridlines/>
        <c:numFmt formatCode="General" sourceLinked="1"/>
        <c:majorTickMark val="out"/>
        <c:minorTickMark val="none"/>
        <c:tickLblPos val="nextTo"/>
        <c:crossAx val="403887216"/>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marker>
            <c:symbol val="none"/>
          </c:marker>
          <c:val>
            <c:numRef>
              <c:f>Sheet1!$B$2:$B$50</c:f>
              <c:numCache>
                <c:formatCode>General</c:formatCode>
                <c:ptCount val="49"/>
                <c:pt idx="0">
                  <c:v>50</c:v>
                </c:pt>
                <c:pt idx="1">
                  <c:v>70</c:v>
                </c:pt>
                <c:pt idx="2">
                  <c:v>90</c:v>
                </c:pt>
                <c:pt idx="3">
                  <c:v>110</c:v>
                </c:pt>
                <c:pt idx="4">
                  <c:v>130</c:v>
                </c:pt>
                <c:pt idx="5">
                  <c:v>150</c:v>
                </c:pt>
                <c:pt idx="6">
                  <c:v>170</c:v>
                </c:pt>
                <c:pt idx="7">
                  <c:v>190</c:v>
                </c:pt>
                <c:pt idx="8">
                  <c:v>210</c:v>
                </c:pt>
                <c:pt idx="9">
                  <c:v>230</c:v>
                </c:pt>
                <c:pt idx="10">
                  <c:v>250</c:v>
                </c:pt>
                <c:pt idx="11">
                  <c:v>270</c:v>
                </c:pt>
                <c:pt idx="12">
                  <c:v>290</c:v>
                </c:pt>
                <c:pt idx="13">
                  <c:v>310</c:v>
                </c:pt>
                <c:pt idx="14">
                  <c:v>330</c:v>
                </c:pt>
                <c:pt idx="15">
                  <c:v>350</c:v>
                </c:pt>
                <c:pt idx="16">
                  <c:v>370</c:v>
                </c:pt>
                <c:pt idx="17">
                  <c:v>390</c:v>
                </c:pt>
                <c:pt idx="18">
                  <c:v>410</c:v>
                </c:pt>
                <c:pt idx="19">
                  <c:v>430</c:v>
                </c:pt>
                <c:pt idx="20">
                  <c:v>450</c:v>
                </c:pt>
                <c:pt idx="21">
                  <c:v>470</c:v>
                </c:pt>
                <c:pt idx="22">
                  <c:v>490</c:v>
                </c:pt>
                <c:pt idx="23">
                  <c:v>510</c:v>
                </c:pt>
                <c:pt idx="24">
                  <c:v>530</c:v>
                </c:pt>
                <c:pt idx="25">
                  <c:v>550</c:v>
                </c:pt>
                <c:pt idx="26">
                  <c:v>570</c:v>
                </c:pt>
                <c:pt idx="27">
                  <c:v>590</c:v>
                </c:pt>
                <c:pt idx="28">
                  <c:v>610</c:v>
                </c:pt>
                <c:pt idx="29">
                  <c:v>630</c:v>
                </c:pt>
                <c:pt idx="30">
                  <c:v>650</c:v>
                </c:pt>
                <c:pt idx="31">
                  <c:v>670</c:v>
                </c:pt>
                <c:pt idx="32">
                  <c:v>690</c:v>
                </c:pt>
                <c:pt idx="33">
                  <c:v>710</c:v>
                </c:pt>
                <c:pt idx="34">
                  <c:v>730</c:v>
                </c:pt>
                <c:pt idx="35">
                  <c:v>750</c:v>
                </c:pt>
                <c:pt idx="36">
                  <c:v>770</c:v>
                </c:pt>
                <c:pt idx="37">
                  <c:v>790</c:v>
                </c:pt>
                <c:pt idx="38">
                  <c:v>810</c:v>
                </c:pt>
                <c:pt idx="39">
                  <c:v>830</c:v>
                </c:pt>
                <c:pt idx="40">
                  <c:v>850</c:v>
                </c:pt>
                <c:pt idx="41">
                  <c:v>870</c:v>
                </c:pt>
                <c:pt idx="42">
                  <c:v>890</c:v>
                </c:pt>
                <c:pt idx="43">
                  <c:v>910</c:v>
                </c:pt>
                <c:pt idx="44">
                  <c:v>930</c:v>
                </c:pt>
                <c:pt idx="45">
                  <c:v>950</c:v>
                </c:pt>
                <c:pt idx="46">
                  <c:v>970</c:v>
                </c:pt>
                <c:pt idx="47">
                  <c:v>990</c:v>
                </c:pt>
                <c:pt idx="48">
                  <c:v>1010</c:v>
                </c:pt>
              </c:numCache>
            </c:numRef>
          </c:val>
          <c:smooth val="0"/>
        </c:ser>
        <c:ser>
          <c:idx val="2"/>
          <c:order val="1"/>
          <c:marker>
            <c:symbol val="none"/>
          </c:marker>
          <c:val>
            <c:numRef>
              <c:f>Sheet1!$C$2:$C$50</c:f>
              <c:numCache>
                <c:formatCode>General</c:formatCode>
                <c:ptCount val="49"/>
                <c:pt idx="0">
                  <c:v>201.7</c:v>
                </c:pt>
                <c:pt idx="1">
                  <c:v>203.4</c:v>
                </c:pt>
                <c:pt idx="2">
                  <c:v>205.1</c:v>
                </c:pt>
                <c:pt idx="3">
                  <c:v>206.8</c:v>
                </c:pt>
                <c:pt idx="4">
                  <c:v>208.5</c:v>
                </c:pt>
                <c:pt idx="5">
                  <c:v>210.2</c:v>
                </c:pt>
                <c:pt idx="6">
                  <c:v>211.9</c:v>
                </c:pt>
                <c:pt idx="7">
                  <c:v>213.6</c:v>
                </c:pt>
                <c:pt idx="8">
                  <c:v>215.3</c:v>
                </c:pt>
                <c:pt idx="9">
                  <c:v>217</c:v>
                </c:pt>
                <c:pt idx="10">
                  <c:v>218.7</c:v>
                </c:pt>
                <c:pt idx="11">
                  <c:v>220.4</c:v>
                </c:pt>
                <c:pt idx="12">
                  <c:v>222.1</c:v>
                </c:pt>
                <c:pt idx="13">
                  <c:v>223.8</c:v>
                </c:pt>
                <c:pt idx="14">
                  <c:v>225.5</c:v>
                </c:pt>
                <c:pt idx="15">
                  <c:v>227.2</c:v>
                </c:pt>
                <c:pt idx="16">
                  <c:v>228.9</c:v>
                </c:pt>
                <c:pt idx="17">
                  <c:v>230.6</c:v>
                </c:pt>
                <c:pt idx="18">
                  <c:v>232.3</c:v>
                </c:pt>
                <c:pt idx="19">
                  <c:v>234</c:v>
                </c:pt>
                <c:pt idx="20">
                  <c:v>235.7</c:v>
                </c:pt>
                <c:pt idx="21">
                  <c:v>237.4</c:v>
                </c:pt>
                <c:pt idx="22">
                  <c:v>239.1</c:v>
                </c:pt>
                <c:pt idx="23">
                  <c:v>240.8</c:v>
                </c:pt>
                <c:pt idx="24">
                  <c:v>242.5</c:v>
                </c:pt>
                <c:pt idx="25">
                  <c:v>244.2</c:v>
                </c:pt>
                <c:pt idx="26">
                  <c:v>245.9</c:v>
                </c:pt>
                <c:pt idx="27">
                  <c:v>247.6</c:v>
                </c:pt>
                <c:pt idx="28">
                  <c:v>249.3</c:v>
                </c:pt>
                <c:pt idx="29">
                  <c:v>251</c:v>
                </c:pt>
                <c:pt idx="30">
                  <c:v>252.7</c:v>
                </c:pt>
                <c:pt idx="31">
                  <c:v>254.4</c:v>
                </c:pt>
                <c:pt idx="32">
                  <c:v>256.10000000000002</c:v>
                </c:pt>
                <c:pt idx="33">
                  <c:v>257.8</c:v>
                </c:pt>
                <c:pt idx="34">
                  <c:v>259.5</c:v>
                </c:pt>
                <c:pt idx="35">
                  <c:v>261.2</c:v>
                </c:pt>
                <c:pt idx="36">
                  <c:v>262.89999999999998</c:v>
                </c:pt>
                <c:pt idx="37">
                  <c:v>264.60000000000002</c:v>
                </c:pt>
                <c:pt idx="38">
                  <c:v>266.3</c:v>
                </c:pt>
                <c:pt idx="39">
                  <c:v>268</c:v>
                </c:pt>
                <c:pt idx="40">
                  <c:v>269.7</c:v>
                </c:pt>
                <c:pt idx="41">
                  <c:v>271.39999999999998</c:v>
                </c:pt>
                <c:pt idx="42">
                  <c:v>273.10000000000002</c:v>
                </c:pt>
                <c:pt idx="43">
                  <c:v>274.8</c:v>
                </c:pt>
                <c:pt idx="44">
                  <c:v>276.5</c:v>
                </c:pt>
                <c:pt idx="45">
                  <c:v>278.2</c:v>
                </c:pt>
                <c:pt idx="46">
                  <c:v>279.89999999999998</c:v>
                </c:pt>
                <c:pt idx="47">
                  <c:v>281.60000000000002</c:v>
                </c:pt>
                <c:pt idx="48">
                  <c:v>283.3</c:v>
                </c:pt>
              </c:numCache>
            </c:numRef>
          </c:val>
          <c:smooth val="0"/>
        </c:ser>
        <c:ser>
          <c:idx val="0"/>
          <c:order val="2"/>
          <c:marker>
            <c:symbol val="none"/>
          </c:marker>
          <c:val>
            <c:numRef>
              <c:f>Sheet1!$D$2:$D$50</c:f>
              <c:numCache>
                <c:formatCode>General</c:formatCode>
                <c:ptCount val="49"/>
                <c:pt idx="0">
                  <c:v>0</c:v>
                </c:pt>
                <c:pt idx="1">
                  <c:v>1</c:v>
                </c:pt>
                <c:pt idx="2">
                  <c:v>4</c:v>
                </c:pt>
                <c:pt idx="3">
                  <c:v>9</c:v>
                </c:pt>
                <c:pt idx="4">
                  <c:v>16</c:v>
                </c:pt>
                <c:pt idx="5">
                  <c:v>25</c:v>
                </c:pt>
                <c:pt idx="6">
                  <c:v>36</c:v>
                </c:pt>
                <c:pt idx="7">
                  <c:v>49</c:v>
                </c:pt>
                <c:pt idx="8">
                  <c:v>64</c:v>
                </c:pt>
                <c:pt idx="9">
                  <c:v>81</c:v>
                </c:pt>
                <c:pt idx="10">
                  <c:v>100</c:v>
                </c:pt>
                <c:pt idx="11">
                  <c:v>121</c:v>
                </c:pt>
                <c:pt idx="12">
                  <c:v>144</c:v>
                </c:pt>
                <c:pt idx="13">
                  <c:v>169</c:v>
                </c:pt>
                <c:pt idx="14">
                  <c:v>196</c:v>
                </c:pt>
                <c:pt idx="15">
                  <c:v>225</c:v>
                </c:pt>
                <c:pt idx="16">
                  <c:v>256</c:v>
                </c:pt>
                <c:pt idx="17">
                  <c:v>289</c:v>
                </c:pt>
                <c:pt idx="18">
                  <c:v>324</c:v>
                </c:pt>
                <c:pt idx="19">
                  <c:v>361</c:v>
                </c:pt>
                <c:pt idx="20">
                  <c:v>400</c:v>
                </c:pt>
                <c:pt idx="21">
                  <c:v>441</c:v>
                </c:pt>
                <c:pt idx="22">
                  <c:v>484</c:v>
                </c:pt>
                <c:pt idx="23">
                  <c:v>529</c:v>
                </c:pt>
                <c:pt idx="24">
                  <c:v>576</c:v>
                </c:pt>
                <c:pt idx="25">
                  <c:v>625</c:v>
                </c:pt>
                <c:pt idx="26">
                  <c:v>676</c:v>
                </c:pt>
                <c:pt idx="27">
                  <c:v>729</c:v>
                </c:pt>
                <c:pt idx="28">
                  <c:v>784</c:v>
                </c:pt>
                <c:pt idx="29">
                  <c:v>841</c:v>
                </c:pt>
                <c:pt idx="30">
                  <c:v>900</c:v>
                </c:pt>
                <c:pt idx="31">
                  <c:v>961</c:v>
                </c:pt>
                <c:pt idx="32">
                  <c:v>1024</c:v>
                </c:pt>
                <c:pt idx="33">
                  <c:v>1089</c:v>
                </c:pt>
                <c:pt idx="34">
                  <c:v>1156</c:v>
                </c:pt>
                <c:pt idx="35">
                  <c:v>1225</c:v>
                </c:pt>
                <c:pt idx="36">
                  <c:v>1296</c:v>
                </c:pt>
                <c:pt idx="37">
                  <c:v>1369</c:v>
                </c:pt>
                <c:pt idx="38">
                  <c:v>1444</c:v>
                </c:pt>
                <c:pt idx="39">
                  <c:v>1521</c:v>
                </c:pt>
                <c:pt idx="40">
                  <c:v>1600</c:v>
                </c:pt>
                <c:pt idx="41">
                  <c:v>1681</c:v>
                </c:pt>
                <c:pt idx="42">
                  <c:v>1764</c:v>
                </c:pt>
                <c:pt idx="43">
                  <c:v>1849</c:v>
                </c:pt>
                <c:pt idx="44">
                  <c:v>1936</c:v>
                </c:pt>
                <c:pt idx="45">
                  <c:v>2025</c:v>
                </c:pt>
                <c:pt idx="46">
                  <c:v>2116</c:v>
                </c:pt>
                <c:pt idx="47">
                  <c:v>2209</c:v>
                </c:pt>
                <c:pt idx="48">
                  <c:v>2304</c:v>
                </c:pt>
              </c:numCache>
            </c:numRef>
          </c:val>
          <c:smooth val="0"/>
        </c:ser>
        <c:dLbls>
          <c:showLegendKey val="0"/>
          <c:showVal val="0"/>
          <c:showCatName val="0"/>
          <c:showSerName val="0"/>
          <c:showPercent val="0"/>
          <c:showBubbleSize val="0"/>
        </c:dLbls>
        <c:smooth val="0"/>
        <c:axId val="403891528"/>
        <c:axId val="403892704"/>
      </c:lineChart>
      <c:catAx>
        <c:axId val="403891528"/>
        <c:scaling>
          <c:orientation val="minMax"/>
        </c:scaling>
        <c:delete val="0"/>
        <c:axPos val="b"/>
        <c:majorTickMark val="out"/>
        <c:minorTickMark val="none"/>
        <c:tickLblPos val="nextTo"/>
        <c:crossAx val="403892704"/>
        <c:crosses val="autoZero"/>
        <c:auto val="1"/>
        <c:lblAlgn val="ctr"/>
        <c:lblOffset val="100"/>
        <c:noMultiLvlLbl val="0"/>
      </c:catAx>
      <c:valAx>
        <c:axId val="403892704"/>
        <c:scaling>
          <c:orientation val="minMax"/>
        </c:scaling>
        <c:delete val="0"/>
        <c:axPos val="l"/>
        <c:majorGridlines/>
        <c:numFmt formatCode="General" sourceLinked="1"/>
        <c:majorTickMark val="out"/>
        <c:minorTickMark val="none"/>
        <c:tickLblPos val="nextTo"/>
        <c:crossAx val="403891528"/>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10/9/2015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07T19:29:24.860"/>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1C067A26-9F24-402A-B3E1-A1625553F858}" emma:medium="tactile" emma:mode="ink">
          <msink:context xmlns:msink="http://schemas.microsoft.com/ink/2010/main" type="inkDrawing" rotatedBoundingBox="13246,9514 21668,9695 21634,11278 13212,11097" hotPoints="22491,10609 17731,11146 13019,10278 17780,9741" semanticType="enclosure" shapeName="Ellipse"/>
        </emma:interpretation>
      </emma:emma>
    </inkml:annotationXML>
    <inkml:trace contextRef="#ctx0" brushRef="#br0">6785 261 23 0,'-24'-9'11'0,"0"15"3"0,17-9-12 16,-5 3-3-16,-4 0 0 0,-8 0 0 15,-7 0 1-15,-8-9 0 16,-13 0 0-16,-3-3 4 15,-8-5 0-15,-8-4-3 16,-4 6 0-16,-19 15 0 16,-1-9 0-16,-11 4-2 15,0-1 0-15,-4 12 0 16,-5 5 1-16,-15-5 1 16,0 6 1-16,0-3-4 15,-7 0 1-15,-13 8 2 16,4-5 0-16,-3 3-1 0,-9-6 1 15,8 3-1-15,9-3 0 16,-1 5 0-16,-12-8 1 16,9-3-1-16,7 0 1 15,0-3 1-15,-8-3 0 16,5-3-3-16,7 3 0 16,-4 0 1-16,-8-5 0 15,12-4 0-15,4 0 0 16,0-3 1-16,-4 6 1 15,4 0-2-15,8 4 0 16,4-1 1-16,0 0 0 16,-4 3-2-16,12 6 1 0,-1 3 0 15,5 0 0-15,4 5 0 16,-5 1 1-16,5 3-2 16,0-3 1-16,3 5-1 15,5 1 1-15,-5-3 1 16,9 0 0-16,-1-1 2 15,4 4 0 1,-15 6-3 0,19-6 0-16,16-4 1 15,12 4 0-15,16 0-1 16,11 5 1-16,17 4-2 16,7 3 0-16,12 2 1 15,15 6 0-15,13 4-1 16,19 2 1-16,8 0 0 15,8-2 1-15,7 2-1 0,5 3 0 16,8-8 0-16,7 5 1 16,12-3 0-16,1 1 1 15,3-4 1-15,12 3 0 16,12-11-2-16,7 2 1 16,5 1-1-16,11-9 1 15,1-13-1-15,-1 7 1 16,5 3-1-16,-9-1 0 15,-3 1-1-15,-4 6 0 16,7-7 1-16,1 10 0 16,-1-9-1-16,12 5 1 0,1-8 0 15,11-3 0-15,0-4 0 16,-4-5 1-16,8 0-5 16,-7 3 0-16,-9-3 3 15,-4 3 0-15,5-3 3 16,-5 3 0-16,0 0-6 15,5-7 0-15,3-4 2 16,0 7 1-16,4-5 1 16,5 0 0-16,-13 3 0 15,0-3 0-15,-7 0 0 16,-9 6 1-16,-3-6-4 16,-12-9 1-16,0 1 2 15,-4-1 1-15,-8-6-2 16,-12-6 1-16,-8-2-1 15,4-7 0-15,-3 1 0 0,-1-16 1 16,-12-5-3-16,-7 0 0 16,-8-3 1-16,-12-3 1 15,-8-1 0-15,-12-8 1 16,-7 3-1-16,-17 0 0 16,-15-3-1-16,-16-2 0 15,-15 2 3-15,-25 3 0 16,-23 5-2-16,-27-5 0 15,-24 6-1-15,-24 3 0 16,-27 0 1-16,-8-3 0 16,-8 0 0-16,-4 0 1 15,0 5-3-15,-12 4 1 16,20 6 0-16,8 8 0 0,15 7-7 16,13 8 0-16,27 6-20 15,19 12 1-15,28 12 14 16,24-6 0-16</inkml:trace>
  </inkml:traceGroup>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07T19:29:27.070"/>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BD61D048-7BA9-4AB9-8BC0-4163CCF68306}" emma:medium="tactile" emma:mode="ink">
          <msink:context xmlns:msink="http://schemas.microsoft.com/ink/2010/main" type="writingRegion" rotatedBoundingBox="6800,7651 9164,7678 9136,10144 6772,10117"/>
        </emma:interpretation>
      </emma:emma>
    </inkml:annotationXML>
    <inkml:traceGroup>
      <inkml:annotationXML>
        <emma:emma xmlns:emma="http://www.w3.org/2003/04/emma" version="1.0">
          <emma:interpretation id="{902B90C4-B605-4D4F-9271-646D83F0996D}" emma:medium="tactile" emma:mode="ink">
            <msink:context xmlns:msink="http://schemas.microsoft.com/ink/2010/main" type="paragraph" rotatedBoundingBox="6436,9216 7543,7273 8685,7924 7578,9867" alignmentLevel="1"/>
          </emma:interpretation>
        </emma:emma>
      </inkml:annotationXML>
      <inkml:traceGroup>
        <inkml:annotationXML>
          <emma:emma xmlns:emma="http://www.w3.org/2003/04/emma" version="1.0">
            <emma:interpretation id="{8668753B-F847-47B4-BD86-6D31B826329F}" emma:medium="tactile" emma:mode="ink">
              <msink:context xmlns:msink="http://schemas.microsoft.com/ink/2010/main" type="line" rotatedBoundingBox="6436,9216 7543,7273 8685,7924 7578,9867"/>
            </emma:interpretation>
          </emma:emma>
        </inkml:annotationXML>
        <inkml:traceGroup>
          <inkml:annotationXML>
            <emma:emma xmlns:emma="http://www.w3.org/2003/04/emma" version="1.0">
              <emma:interpretation id="{B89D4EE7-B726-45AB-8507-F3E766ACCF95}" emma:medium="tactile" emma:mode="ink">
                <msink:context xmlns:msink="http://schemas.microsoft.com/ink/2010/main" type="inkWord" rotatedBoundingBox="6436,9216 7543,7273 8685,7924 7578,9867"/>
              </emma:interpretation>
              <emma:one-of disjunction-type="recognition" id="oneOf0">
                <emma:interpretation id="interp0" emma:lang="en-US" emma:confidence="0">
                  <emma:literal>into</emma:literal>
                </emma:interpretation>
                <emma:interpretation id="interp1" emma:lang="en-US" emma:confidence="0">
                  <emma:literal>"to</emma:literal>
                </emma:interpretation>
                <emma:interpretation id="interp2" emma:lang="en-US" emma:confidence="0">
                  <emma:literal>neo</emma:literal>
                </emma:interpretation>
                <emma:interpretation id="interp3" emma:lang="en-US" emma:confidence="0">
                  <emma:literal>oho</emma:literal>
                </emma:interpretation>
                <emma:interpretation id="interp4" emma:lang="en-US" emma:confidence="0">
                  <emma:literal>"neo</emma:literal>
                </emma:interpretation>
              </emma:one-of>
            </emma:emma>
          </inkml:annotationXML>
          <inkml:trace contextRef="#ctx0" brushRef="#br0">983 7 13 0,'-12'3'6'0,"-35"-12"3"0,35 15-7 15,0-3-2-15,-11 3 0 16,-9 3-1-16,-3-6 1 16,-9 3 0-16,-3 0 1 15,-4 5 2-15,-4-5 0 16,-8-3 2-16,4-3 1 16,-4-6-2-16,0-2 1 15,11-4-2-15,5 3 1 16,8-3-4-16,7 6 1 15,5 0-1-15,7 3 0 16,4 3 0-16,1 9 0 16,-1 6 0-16,0 6 1 0,0 5-2 15,1 10 1-15,3 11 0 16,0 3 0-16,4 15 1 16,0 6 0-16,0 6 0 15,8 5 0-15,0-2-2 16,-4 3 1-16,0-6 1 15,4 2 1-15,4-2-3 16,8-21 0-16,0-11 0 16,4-4 1-16,0-6 0 15,3-5 1-15,1 0 0 16,11-16 0-16,1 4-1 16,3-3 0-16,5-6 1 15,3 5 0-15,4-8-1 16,4 3 1-16,5-3-1 0,3 3 1 15,8-3-2-15,0-3 1 16,-8-3 0-16,-8 6 1 16,-12-3-1-16,1-6 1 15,-5-3 2-15,-3 0 1 0,-5-9-3 16,-3-9 0-16,3-14-1 16,5-12 0-16,-1-9-1 15,5-12 0-15,-1-6 1 16,1-11 0-16,-9-13 1 15,-3-5 0-15,-8 8 0 16,-9 7 0-16,-7 11-1 16,-7 12 1-16,-5 15-1 15,-4 9 0-15,0 5-5 16,4 10 0-16,1 5-33 16,7 6 0-16</inkml:trace>
          <inkml:trace contextRef="#ctx0" brushRef="#br0" timeOffset="3923.313">-368 1321 23 0,'-4'3'11'0,"8"-8"3"0,-4 5-12 16,0 0-1-16,0 0 1 15,0 5 0-15,0 7 0 16,-4 12 0-16,-4 5 1 0,-3 10-1 15,3 8 1-15,0 3-4 16,0-2 1-16,4-1 0 16,0-9 1-16,0-2 0 15,0-13 0-15,4-5 0 16,0-6 0-16,0-12-1 16,8-9 0-16,4-15-2 15,4-8 1-15,-1-7 0 16,5-2 0-1,0 3 0-15,-1 2 0 0,1 7 1 16,0 5 0-16,-4 6-1 16,-1 9 0-16,-3 9 4 15,-4 9 1-15,0 9-5 16,0 12 1-16,-4-1 1 0,0 7 1 16,4 2-4-16,-5-6 1 15,5-5-10-15,0-3 1 16,0-10-13-16,4-2 0 15</inkml:trace>
          <inkml:trace contextRef="#ctx0" brushRef="#br0" timeOffset="4282.7414">-92 1593 34 0,'-12'-18'17'0,"12"45"1"0,0-27-17 0,0 0-3 16,8 9 1-16,4-3 1 15,0 3 0-15,3 3 0 16,5-1 0-16,4 7-2 16,3-3 1-16,-7 3 1 15,-4-10 0-15,-1 4 1 16,-3-6 1-16,-4 3 0 16,0-9 1-16,0-6-2 15,0-6 0-15,-4-8-2 16,4-13 0-16,-5 1 1 15,1-4 0-15,-4 10 0 16,0-1 1-16,-4 9-1 16,-3 4 0-16,-5 2 0 15,0 6 0-15,0 3-1 16,-4 3 0-16,1 6-6 0,-1 3 1 16,0-3 0-16,0-1 1 15,9 1-18-15,-1 0 0 16</inkml:trace>
          <inkml:trace contextRef="#ctx0" brushRef="#br0" timeOffset="4595.2449">310 1257 28 0,'-4'-9'14'0,"-4"12"1"0,8-3-15 0,0 6-2 15,0-1 1-15,4 4 2 16,4 0 0-16,-5 6-1 16,1 9 1-16,0 11 1 15,-4 12 1-15,0 12-3 16,4 0 0-16,-4 6-1 15,4-9 1-15,0-5-4 16,0-10 1-16,0-3-9 16,0-11 1-16,0-6-4 15,0-10 0-15</inkml:trace>
          <inkml:trace contextRef="#ctx0" brushRef="#br0" timeOffset="4829.6301">156 1493 26 0,'-16'3'13'0,"12"9"1"0,4-12-13 15,0 5-1-15,4 1 0 16,4-3-1-16,0-3 0 16,12 3 1-16,3-6 1 15,1 3-1-15,3-3 1 16,1 0-1-16,7-2 0 15,1-1 0-15,-1 0 0 16,1 3-5-16,-5 0 1 0,-3 6-18 16,-4 3 0-1</inkml:trace>
        </inkml:traceGroup>
      </inkml:traceGroup>
    </inkml:traceGroup>
    <inkml:traceGroup>
      <inkml:annotationXML>
        <emma:emma xmlns:emma="http://www.w3.org/2003/04/emma" version="1.0">
          <emma:interpretation id="{6E2D9D0B-9027-40D1-A594-69D2C9D4612D}" emma:medium="tactile" emma:mode="ink">
            <msink:context xmlns:msink="http://schemas.microsoft.com/ink/2010/main" type="paragraph" rotatedBoundingBox="6871,9419 9144,9445 9136,10144 6863,10118" alignmentLevel="1"/>
          </emma:interpretation>
        </emma:emma>
      </inkml:annotationXML>
      <inkml:traceGroup>
        <inkml:annotationXML>
          <emma:emma xmlns:emma="http://www.w3.org/2003/04/emma" version="1.0">
            <emma:interpretation id="{9E0A3162-D64F-4887-9EF5-523E01236765}" emma:medium="tactile" emma:mode="ink">
              <msink:context xmlns:msink="http://schemas.microsoft.com/ink/2010/main" type="line" rotatedBoundingBox="6871,9419 9144,9445 9136,10144 6863,10118"/>
            </emma:interpretation>
          </emma:emma>
        </inkml:annotationXML>
        <inkml:traceGroup>
          <inkml:annotationXML>
            <emma:emma xmlns:emma="http://www.w3.org/2003/04/emma" version="1.0">
              <emma:interpretation id="{6D6559E2-500D-489C-A97F-18B76E2D38AA}" emma:medium="tactile" emma:mode="ink">
                <msink:context xmlns:msink="http://schemas.microsoft.com/ink/2010/main" type="inkWord" rotatedBoundingBox="6871,9419 9144,9445 9136,10144 6863,10118"/>
              </emma:interpretation>
              <emma:one-of disjunction-type="recognition" id="oneOf1">
                <emma:interpretation id="interp5" emma:lang="en-US" emma:confidence="1">
                  <emma:literal>visited</emma:literal>
                </emma:interpretation>
                <emma:interpretation id="interp6" emma:lang="en-US" emma:confidence="0">
                  <emma:literal>visite d</emma:literal>
                </emma:interpretation>
                <emma:interpretation id="interp7" emma:lang="en-US" emma:confidence="0">
                  <emma:literal>visit d</emma:literal>
                </emma:interpretation>
                <emma:interpretation id="interp8" emma:lang="en-US" emma:confidence="0">
                  <emma:literal>visit, d</emma:literal>
                </emma:interpretation>
                <emma:interpretation id="interp9" emma:lang="en-US" emma:confidence="0">
                  <emma:literal>Visite d</emma:literal>
                </emma:interpretation>
              </emma:one-of>
            </emma:emma>
          </inkml:annotationXML>
          <inkml:trace contextRef="#ctx0" brushRef="#br0" timeOffset="6501.9251">-344 2036 23 0,'4'-9'11'0,"0"12"1"0,0-3-11 16,-4 0-1-16,0 6 1 15,0-6 1-15,4 6 0 16,0-3-1-16,3 0 0 15,1 6 1-15,-4 3 0 16,4 8-2-16,0 7 0 16,4 8 1-16,0 7 1 0,-5-4-2 15,5 1 0-15,-4-7 2 16,0 1 1-16,4-4-1 16,0-11 0-16,-1-9 1 15,1-9 1-15,0-3-5 16,0-15 0-16,0-3 1 15,0-14 1-15,-5-4-2 16,1 4 0-16,0 3 0 16,0-1 1-16,0 6-6 15,0 1 0-15,0-1-1 16,4 10 0-16,-1 2-16 16,1 6 0-16</inkml:trace>
          <inkml:trace contextRef="#ctx0" brushRef="#br0" timeOffset="6861.8094">65 1921 35 0,'-7'0'17'0,"22"12"-3"15,-7-9-18-15,4 0-27 16,0 0 1-16</inkml:trace>
          <inkml:trace contextRef="#ctx0" brushRef="#br0" timeOffset="6736.7524">121 2016 22 0,'0'-15'11'0,"0"3"3"0,0 12-12 16,0 0-2-16,0 6 0 16,-4 3 3-16,0 6 1 15,0 5-1-15,0 10 1 16,0 8-5-16,0-2 1 15,0 5 0-15,0 0 1 16,0-5-8-16,0-1 1 0,0-5-15 16,0-7 1-16,0-11 16 15,0-6 0-15</inkml:trace>
          <inkml:trace contextRef="#ctx0" brushRef="#br0" timeOffset="7284.2091">443 1965 33 0,'8'-14'16'0,"-12"17"2"0,4-3-18 16,0 5 0-16,0-5 0 15,-4 6 0-15,-3 3 0 16,-5 0 0-16,-4 6 1 15,-4 0-1-15,1 5 0 16,-5 1-1-16,4 0 1 0,5-4 2 16,-5 10 0-16,4-9-4 15,4 2 0-15,8-5 2 16,4 0 0-16,4-3 0 16,4-3 0-16,4 2 0 15,4 1 0-15,-1 0 0 16,9 0 1-16,-4-3-2 15,-1 0 1-15,-3-7 1 16,0 4 0-16,-4 0-1 16,-4 0 1-16,-8 0-3 15,-4 3 1-15,-4 3-6 16,-8 5 1-16,-8 7 4 16,-3 0 1-16,-9-1-2 15,5-2 1-15,7-6-21 0,9 0 1 16</inkml:trace>
          <inkml:trace contextRef="#ctx0" brushRef="#br0" timeOffset="7502.9566">562 2107 37 0,'-8'9'18'0,"23"18"1"0,-7-13-19 16,0 7 0-16,4 6 1 0,0 2-3 16,-4 4 1-16,0-4-6 15,-4 1 1-15,-1-1-2 16,-3-2 0-16,0-7-13 16,-3-2 0-16</inkml:trace>
          <inkml:trace contextRef="#ctx0" brushRef="#br0" timeOffset="7690.4597">593 1818 40 0,'-4'0'20'0,"24"9"-13"0,-12-4-20 15,4-5-14-15,-1 0 1 16</inkml:trace>
          <inkml:trace contextRef="#ctx0" brushRef="#br0" timeOffset="8130.9791">806 2187 38 0,'8'-21'19'0,"23"9"1"0,-15 12-20 16,7-8-2-16,1 2 1 16,0 0-5-16,-1 0 1 15,1 0-6-15,0 0 0 16,-9 3-9-16,-3 3 0 16</inkml:trace>
          <inkml:trace contextRef="#ctx0" brushRef="#br0" timeOffset="7912.0485">837 1773 35 0,'-16'-6'17'0,"16"24"1"0,0-12-19 0,4 6 0 16,0 6 1-16,4 5 1 15,0 10 0-15,4 8-2 16,0 6 1-16,0 9-5 16,3 4 0-16,-3 2-4 15,0 3 1-15,-12-9-13 16,-4-9 1-16</inkml:trace>
          <inkml:trace contextRef="#ctx0" brushRef="#br0" timeOffset="8568.5404">999 2246 33 0,'-4'3'16'0,"16"-3"2"16,-5 3-17-16,9 0-1 16,8 3 1-16,7-6-2 15,9 3 0-15,-5-3 1 16,5-3 1-16,3 3-4 15,-8-6 0-15,-7 3 3 16,-5-6 1-16,-7 6 0 16,-4-3 1-16,-8-3-2 15,-4-3 1-15,-4 1-1 0,-8-1 0 16,0 0 0-16,1 0 0 16,-1 0 0-16,0 1 1 15,0 2-1-15,0 6 0 16,-3 9-1-16,-1 5 1 15,-4 4 0-15,4 6 0 16,1 3 0-16,3 2 1 16,8-5 1-16,4-1 1 15,4 4-3-15,8-6 1 16,-1-3-1-16,9 5 1 16,4-8-2-16,-1 0 1 15,1-6 0-15,0 0 0 0,3 0-9 16,-3-6 0-16,-1 0-14 15,1-3 0-15,4-3 18 16,-1 0 1-16</inkml:trace>
          <inkml:trace contextRef="#ctx0" brushRef="#br0" timeOffset="8990.3607">1881 2213 31 0,'23'-11'15'0,"-11"11"3"16,-8-3-15-16,0-3-1 15,0 0 0-15,-4-6-2 16,0 3 0-16,-8 3-1 16,-4 0 1-16,-7 0 2 0,-5 1 0 15,-7-1-2-15,-1 12 1 16,1-1 0-16,-1 10 1 16,1-6-2-16,-5 3 1 15,5 3-2-15,3 8 1 16,4 4 0-16,5-1 0 15,7-2 0-15,4-3 0 16,8-6 0-16,8 5 0 16,4-11 0-16,3-3 0 15,5-6-4-15,4-3 1 16,3-9-5-16,5-3 0 16,-5-5-1-16,-3 2 0 31,0-14-6-31,-5 5 0 0,1 0 12 15,-8 1 0-15</inkml:trace>
          <inkml:trace contextRef="#ctx0" brushRef="#br0" timeOffset="9178.3589">1845 1829 25 0,'-11'-8'12'0,"-9"-16"5"15,16 21-12-15,0 3 1 16,0-3 0-16,4 3-6 15,0 0 1-15,0 0 0 16,0 0 1-16,8 6 3 16,4 6 0-16,0 6-1 15,-1 20 0-15,1 12-2 16,0 9 0-16,0 12-2 0,-8 3 0 16,0-6-2-16,0-9 1 15,-4-6-7-15,0 0 0 16,-4-11-11-16,-4-4 1 15</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9.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32.41379" units="1/cm"/>
          <inkml:channelProperty channel="Y" name="resolution" value="70.58823" units="1/cm"/>
          <inkml:channelProperty channel="T" name="resolution" value="1" units="1/dev"/>
        </inkml:channelProperties>
      </inkml:inkSource>
      <inkml:timestamp xml:id="ts0" timeString="2014-04-25T21:28:08.639"/>
    </inkml:context>
    <inkml:brush xml:id="br0">
      <inkml:brushProperty name="width" value="0.05292" units="cm"/>
      <inkml:brushProperty name="height" value="0.05292" units="cm"/>
      <inkml:brushProperty name="color" value="#0070C0"/>
    </inkml:brush>
  </inkml:definitions>
  <inkml:trace contextRef="#ctx0" brushRef="#br0">6511 5516 0</inkml:trace>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16,-2 7 0-16,2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1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1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1367 31 0,'-7'3'15'0,"7"-12"5"0,0 6-16 0,0 3 1 16,0 0 1-16,0-3-3 15,0-6 0-15,4-3 1 16,-1-3 0-16,4 3 0 16,1-9 0-16,2-6-7 15,4 3 1-15,4-14 2 16,0-4 0-16,4-10 2 16,3 8 1-16,3-4-2 15,12-9 0-15,3 1-1 16,3-4 0-16,2 0-1 15,-2 4 0-15,4 1 1 0,-3-5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2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2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2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4.817"/>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-69-23 24 0,'0'-2'12'0,"0"-7"5"0,0 9-11 15,3 6-1-15,-3 2 1 16,0 7-2-16,0 0 0 15,-3 6-2-15,3 12 1 16,0 3-3-16,3-6 0 16,1 2 1-16,4 1 1 15,-2 6-2-15,2-9 0 16,-2 0-1-16,2-9 0 16,-1-3-7-16,0 0 1 15,1-9-5-15,-5-3 1 16,-3-6-12-16,3-3 1 15</inkml:trace>
  <inkml:trace contextRef="#ctx0" brushRef="#br0" timeOffset="-316.7604">-248 46 25 0,'7'0'12'0,"-7"-3"3"0,0 3-12 16,0 3 0-16,0-3 0 16,0 9 1-16,0 0 0 15,0 0-2-15,0 0 1 16,3 3 0-16,1 0 1 16,-1 12-4-16,5 2 0 15,-1 1 0-15,0 3 1 16,4 0-2-16,-4-3 1 15,4 3-2-15,-4 0 0 16,0-6-6-16,0-3 1 0,1-3-8 16,-1-6 0-16,-4-6-1 15,4-6 1-15</inkml:trace>
  <inkml:trace contextRef="#ctx0" brushRef="#br0" timeOffset="328.9948">-274 204 26 0,'0'6'13'0,"4"-15"4"15,3 9-13-15,4-6 1 16,0 6 1-16,7-6 0 16,0 3 1-16,7-9-5 0,7 3 0 15,0 3-2-15,0-2 1 16,0-1-1-16,-2 0 1 15,-2 0-2-15,1 9 0 16,-8-9-6-16,-3 9 1 16,-3-3-6-16,-8 6 1 15,-7-3-14-15,0 6 0 16,-7 3 24-16,-4-3 1 16</inkml:trace>
  <inkml:trace contextRef="#ctx0" brushRef="#br0" timeOffset="599.9039">-241 294 27 0,'-7'6'13'16,"10"-30"4"-16,-3 24-14 0,0 0-1 16,7 3 1-16,4 0 3 15,3-3 1-15,1-6-4 16,3 0 0-16,3 0-1 15,4-3 0-15,4 0-3 16,0-3 1-16,-5 3 0 16,2 0 0-16,-4-3-1 15,-5 3 1-15,-2 6-2 16,2-3 0-16,-9 0-16 16,-1 6 0-16,-7-6-5 15,0 6 1-15</inkml:trace>
  <inkml:trace contextRef="#ctx0" brushRef="#br0" timeOffset="1227.985">472 204 25 0,'0'-3'12'0,"0"3"9"15,0 0-13-15,0 0-3 0,-4 3 0 16,1-3-3-16,0 15 1 15,-5-9-2-15,1 9 1 16,-4 6-2-16,4-3 1 16,4 6-2-16,-1-3 0 15,4 6 1-15,7-6 0 16,4 0 0-16,3-3 0 16,0-9 1-16,4-3 0 15,0-6 1-15,0-3 0 16,4-6-2-16,-4 0 0 15,-4-6 1-15,-3-3 0 32,-11-9-8-32,-7 6 1 0,-4-3-2 15,0 9 0-15,1 3-5 16,-5 3 0-16,4 0-5 16,5 6 1-16</inkml:trace>
  <inkml:trace contextRef="#ctx0" brushRef="#br0" timeOffset="1604.8869">838 25 18 0,'-4'-21'9'0,"-3"36"1"0,7-18-9 16,-3 0 2-1,-5-3 0-15,2 3 2 0,-6-6 0 16,-2 9-1-16,4-3 1 16,-2 3-3-16,-2 3 1 15,-4-3-4-15,4 0 0 16,0 6 0-16,3 6 0 16,4 0 0-16,0 0 1 15,3-3 1-15,0 12 0 16,4-3 0-16,4 3 1 15,3 3-2-15,4-1 1 16,3 4-1-16,-3-3 0 16,0-3 0-16,3 9 1 15,-3 0-3-15,-1 0 0 0,2-6-7 16,-2 3 0-16,-2-9-5 16,-2 0 1-16,-2-6 3 15,-4-3 0-15</inkml:trace>
  <inkml:trace contextRef="#ctx0" brushRef="#br0" timeOffset="1830.8322">598 324 28 0,'10'-9'14'0,"30"-12"3"0,-22 12-14 15,7 0-1-15,0-3 0 16,0 3-4-16,0 6 0 16,3 0-3-16,-2 0 0 15,-8 0-15-15,0 0 1 16,-4 9 13-16,0 0 0 16</inkml:trace>
  <inkml:trace contextRef="#ctx0" brushRef="#br0" timeOffset="2745.3978">1268 55 35 0,'22'0'17'0,"17"-30"3"0,-24 27-19 15,3-3 3-15,2 0 1 16,2 0-3-16,0 3 1 16,-1-3-3-16,-3 6 0 15,0 0-1-15,-4 0 1 16,1 9-2-16,-4-6 1 0,-1 6-10 16,-2 0 1-16,-1-9-7 15,0 12 0-15,-7-12 4 16,0 15 0-16</inkml:trace>
  <inkml:trace contextRef="#ctx0" brushRef="#br0" timeOffset="2957.0065">1308 270 29 0,'6'12'14'0,"20"-30"4"15,-16 15-16-15,4-3 1 16,4-3 0-16,4 3-1 16,0-3 0-16,-1 3-3 0,1 0 1 15,-4 0-11-15,0 3 0 16,0-3-13-16,-4 3 0 16</inkml:trace>
  <inkml:trace contextRef="#ctx0" brushRef="#br0" timeOffset="2461.6253">1329 67 21 0,'-3'-6'10'0,"3"-3"8"0,0 12-10 16,-4 6-2-16,4-3 1 0,0 0-5 15,0 3 0-15,0 6 0 16,0 0 1-16,4 6-3 15,-1 8 0-15,0 1 0 16,5 0 1-16,-2 0-4 16,6 0 0-16,-2 0-8 15,1-6 1-15,0 0-8 16,-4-12 1-16,0-3 9 16,-3 0 0-16</inkml:trace>
  <inkml:trace contextRef="#ctx0" brushRef="#br0" timeOffset="3497.3468">1784 174 19 0,'-14'-3'9'0,"3"6"6"16,7-3-9-16,-3 6-3 15,-4 0 0-15,-3 0-1 16,0-3 1-16,-1 6-3 16,1 3 1-16,0-3-1 15,3 0 0-15,0 3-1 16,5 3 1-16,-2 3 0 15,4 3 1-15,4 0-1 16,4 0 0-16,4 0 0 16,-2-3 0-16,8-3 1 0,1-6 1 15,0 0-1-15,-1-9 1 16,4-9-1-16,-4 3 1 16,0-9-2-16,-3 3 0 15,0-6-1-15,-8 0 1 16,1-3 0-16,0 0 0 15,-4 9 0-15,0 3 1 16,0 0-1-16,0 9 1 16,0 0 0-16,0 12 0 15,3 3-2-15,1 0 0 16,3 3 0-16,0 3 1 0,0-3-8 16,4-6 0-16,0-3-8 15,0 0 0-15,-1-6 6 16,4-6 0-16</inkml:trace>
  <inkml:trace contextRef="#ctx0" brushRef="#br0" timeOffset="3872.2477">2110 145 19 0,'0'-9'9'0,"4"18"8"16,-4-9-9-16,0-3-4 15,-4 3 0-15,1 0 1 0,-1 0 1 16,-3-6-5-16,0 6 1 16,-4 0-1-16,0 6 0 15,-3 3-3-15,3-4 0 16,0 10 1-16,1-3 1 15,-1 6 1-15,0 3 0 16,0 3-1-16,4 0 1 16,4 0-2-16,3 3 0 15,3-6 1-15,4 0 1 16,4-3-5-16,0-9 1 16,3-3-3-16,1-3 1 15,-1-6-15-15,4-3 0 0,-4-9 12 16,8 0 1-16</inkml:trace>
  <inkml:trace contextRef="#ctx0" brushRef="#br0" timeOffset="4292.4036">2250 264 11 0,'0'-9'5'0,"4"24"6"16,-1-15-6-16,4 6 2 15,1-12 0-15,-1 0 0 16,3 6 0-16,1 0-3 16,0-9 1-16,0 6-2 15,0 0 1-15,-1-3-3 16,1-3 1-16,-4 6-1 0,1-12 0 16,-5 3 0-16,-3 3 1 15,0-3-2-15,-3 3 1 16,-5 0-1-16,-2 9 0 15,-1-3-1-15,-4 0 0 16,1 6-1-16,-4 0 1 16,0 12 1-16,0 0 0 15,1 3 0-15,2 3 1 32,15 9-1-32,3-3 0 15,5-6 0-15,2-3 0 0,5-3-2 16,-1-6 0-16,0 0-5 15,4-9 0-15,0 0-9 16,0-9 1-16,0 9-1 16,0-9 1-16</inkml:trace>
  <inkml:trace contextRef="#ctx0" brushRef="#br0" timeOffset="5012.8245">2565-82 26 0,'-7'-12'13'0,"7"9"3"0,0 3-12 0,0 0-2 15,0 9 0-15,0 3 4 16,0 6 0-16,0 6-3 16,0 14 1-16,0 4-4 15,0-3 1-15,0 18 0 16,7-10 0-16,-3-5-2 15,0-9 0-15,-1-3 2 16,1-3 1-16,-1-9 0 16,5-6 1-16,2-12-3 15,1-9 0-15,4-3 0 16,-1-6 1-16,0 0-2 16,1 0 1-16,3-3-1 0,3 6 1 15,-6 6 2-15,-1 3 0 16,-4 6-4-16,2 9 1 15,-6 0 1-15,-2 3 0 16,-8-3 0-16,-6 12 0 16,-4 0-1-16,-4-3 1 15,0 3-4-15,0 0 1 16,-4-6-1-16,1-3 0 16,3-3-4-16,0-6 1 15,3-3 2-15,4 0 1 0,4-3-9 16,4-6 0-16,10-9 1 15,4 3 0-15</inkml:trace>
  <inkml:trace contextRef="#ctx0" brushRef="#br0" timeOffset="5403.5114">2953 180 30 0,'-7'6'15'0,"7"0"0"16,0-3-14-16,0 6-2 16,-4 0 0-16,-3 0 4 15,0 3 0-15,3 0 0 16,4 3 0-16,0-3-2 16,4 0 1-16,-1 3-2 0,5-6 1 15,2-3-1-15,5 3 1 16,-1 0 2-16,0-18 1 15,-3 6-2-15,0-6 1 16,-1-3 0-16,-2-3 0 16,-4 6-3-16,-4-3 1 15,-4 0-2-15,-7 0 0 16,0-3-2-16,-3 12 1 16,0 0-4-16,-1 3 0 15,4 0-5-15,1 6 1 16,3-6-2-16,3 9 0 15,4-12-2-15,7 3 0 16,7-6 13-16,4 6 0 0</inkml:trace>
  <inkml:trace contextRef="#ctx0" brushRef="#br0" timeOffset="5731.7612">3207 145 29 0,'15'-9'14'0,"-8"6"9"0,-7 3-15 0,0 3-3 16,-4 6 1-16,-3-1-6 15,4 1 0-15,-8 3 1 16,0 0 0-16,4-3-2 16,0 9 0-16,-1 3 0 15,5 0 1-15,3-6 1 16,3 0 0-16,5 0 0 16,2-3 0-16,5-3 0 0,3-6 0 15,0-3 1-15,3-3 1 16,0-6-3-16,-3-3 1 15,0-6 2-15,-4 6 0 16,-2-3-4-16,-6-6 0 16,-2 6-1-16,-4-3 1 15,-4 6-4-15,-2 3 1 16,-6 3-3-16,2 3 0 16,-4-3-6-16,0 6 1 15,2 6-12-15,2-3 0 16</inkml:trace>
  <inkml:trace contextRef="#ctx0" brushRef="#br0" timeOffset="6138.3486">3530-136 18 0,'-4'0'9'0,"4"3"11"15,0-3-10-15,0 0 0 16,0 6 1-16,0-3-6 16,0 6 1-16,-3-3-3 0,3 3 0 15,-4 3-2-15,4 0 1 16,0 0 0-16,0 18 1 15,0-1-6-15,0 10 1 16,0 0 2-16,0 3 0 16,0 8-1-16,0-11 0 15,0 3-3-15,0-6 1 16,0-3 0-16,0-3 1 16,0-3-3-16,4-9 1 15,-1-6-1-15,1-9 0 16,-4-3-9-16,4-3 0 15,-1-6-4-15,4-9 0 16</inkml:trace>
  <inkml:trace contextRef="#ctx0" brushRef="#br0" timeOffset="6639.7872">3677 115 22 0,'7'-9'11'0,"4"9"5"16,-8 0-10-16,-3 0-2 16,4-6 0-16,-1 0 0 15,1 6 1-15,-4 0-1 16,0 0 0-16,4 9-3 16,-8-9 1-16,4 0 0 15,-4 0 1-15,1 3-3 16,-1 6 0-16,1 0-1 0,-4-3 0 15,-4 0-1-15,-4 0 1 16,1 3-2-16,-4-1 1 16,4-2 1-16,0 0 1 15,0-3-1-15,2 3 1 16,2 3 1-16,2-3 1 16,5-6 2-16,3 0 0 15,0 0-2-15,0 0 0 16,7 0 0-16,1 6 1 15,6-3-2-15,-4 3 0 16,2 0 0-16,2 3 0 16,0 0 0-16,-4 6 0 0,5-3-2 15,-1 3 1-15,-3-6 1 16,-4 6 0-16,0-3-6 16,0-9 0-16,1 6-7 15,-5 0 1-15,-3-9-18 16,7 0 1-16,4 3 22 15,0 3 0-15</inkml:trace>
  <inkml:trace contextRef="#ctx0" brushRef="#br0" timeOffset="7669.6277">4301 162 28 0,'3'3'14'0,"1"-3"6"0,-4 0-14 16,0 6-1-16,0-3 1 15,-4-3-4-15,4 0 0 0,-3 0-1 16,-1 0 1-16,0 0-1 16,-3-3 0-16,0-3 1 15,0 3 0-15,-8 0-3 16,1 0 0-16,0 3-3 15,-1 3 1-15,-3 3 0 16,4 0 1-16,0 6 1 16,0 0 0-16,3 9 0 15,0-3 0-15,4 9-1 16,4-3 1-16,3-3 1 16,3-3 1-16,4-3 0 15,4 0 1-15,4-9-1 16,-1-3 1-16,4-6-2 0,0-3 1 15,-1-3-3-15,-2-6 1 16,-1 0 2-16,-3 0 1 16,-1 0-3-16,-2 6 0 15,-1-3 2-15,-4 3 0 16,-3 6 1-16,4-3 0 16,-4 12-2-16,4-3 0 15,-1 12 0-15,1-6 0 16,3 6-1-16,0 6 0 15,0-6-8-15,1 0 1 16,2-6-4-16,1 3 1 16,0-9-9-16,0-3 0 15</inkml:trace>
  <inkml:trace contextRef="#ctx0" brushRef="#br0" timeOffset="8106.0035">4663 124 19 0,'3'-18'9'0,"-3"33"11"16,0-15-11-16,0-6-3 15,0 6 1-15,0 0-2 16,-3 0 1-16,-1-9-3 0,-3 3 1 16,0-3-2-16,0 3 0 15,0-6-3-15,-4 0 1 16,4 3-2-16,-4 3 0 16,4 12 2-16,-8 3 1 15,4 6-2-15,4 3 1 16,0 9 0-16,3 3 1 15,1-1-2-15,3 1 0 16,0 0-3-16,3-6 1 16,5 3-2-16,-1-6 0 15,4-9-2-15,3 0 1 16,-3-9-4-16,3 0 1 16,1-12-4-16,2 6 0 0,1-6 8 15,0 0 0-15</inkml:trace>
  <inkml:trace contextRef="#ctx0" brushRef="#br0" timeOffset="8586.0885">4928 136 21 0,'4'-3'10'0,"14"6"3"0,-18-3-11 16,3 0 0-16,0-3 1 16,1 0 3-16,-4 3 1 15,0-3-2-15,4-3 0 16,-4 0-1-16,0-3 1 15,0 6-3-15,-4-9 0 16,0 3-2-16,-2 3 0 16,-5 6-1-16,0 0 1 15,-3 0-1-15,-1 0 0 16,1 9-1-16,0 12 1 16,-1-12 0-16,1 6 1 0,3 0 1 15,4 11 0-15,0-5-1 16,3 6 1-16,1-3-1 15,3 3 0-15,7-6 0 16,0-3 0-16,4-3-5 16,3-6 1-16,0-6-8 15,4-3 1-15,4-3-7 16,-1-6 1-16,1 0 9 16,-4 0 1-16</inkml:trace>
  <inkml:trace contextRef="#ctx0" brushRef="#br0" timeOffset="8961.7865">5118 192 22 0,'-4'9'11'0,"8"-15"5"0,-4 6-11 16,0 0-2-16,0 9 1 16,0-9-1-16,3 9 0 15,1 3-2-15,3-3 1 16,0 6-2-16,4-3 1 15,0 3-1-15,7-6 1 16,-4 0-2-16,4 3 0 16,0-3 5-16,0-9 1 15,0-3-3-15,-1 0 0 16,1-3 0-16,-3-6 0 0,-4-6-3 16,-4 0 1-16,-4 3-3 15,-3-3 1-15,-3-3-2 16,-8 0 1-16,1-3 1 15,-4 10 1-15,-4 2-5 16,0 6 0-16,0 9 1 16,0 0 1-16,0 3-5 15,3 9 1-15,5-7-7 16,-1-2 1-16,4 3 12 16,3 6 1-16</inkml:trace>
  <inkml:trace contextRef="#ctx0" brushRef="#br0" timeOffset="9487.0947">5526 91 19 0,'0'-18'9'0,"-3"21"10"0,3-3-10 15,0 0-4-15,0 9 0 16,0-9-4-16,0 6 1 16,0 6 0-16,0 0 0 15,0 3-2-15,0 6 0 0,0-1 0 16,0 4 1-16,3-3-1 15,1 9 0-15,0-12-2 16,0 3 1-16,2-6 0 16,6-6 1-16,-2-9 0 15,0-3 1-15,5-9-3 16,3 3 1-16,-4-12 1 16,-3 9 1-16,0-6-1 15,-1-3 0-15,-2-3 2 16,-1 6 1-16,-4 6-2 15,1-2 1-15,0 11-2 16,-4 3 0-16,0 3 1 16,0 14 1-16,0-8-1 15,0 9 0-15,0-3-5 0,3 3 0 16,1-6-4-16,3 3 0 16,0-3-5-16,4-9 0 15,0 3-3-15,0-12 1 16</inkml:trace>
  <inkml:trace contextRef="#ctx0" brushRef="#br0" timeOffset="9923.1694">5906 115 21 0,'8'0'10'15,"-1"30"1"-15,-7-24-11 0,3-1 2 16,-3 10 0-16,0 0 4 16,0 0 0-16,0 0-1 15,0 3 0-15,0 0-3 16,0-6 0-16,0 0-2 16,0-6 0-16,0 3 1 15,0-6 1-15,0-3 0 16,0 0 0-16,4-9 0 15,0-3 0-15,-1 0-1 16,4-6 1-16,0 0-3 16,4-3 0-16,0 0 0 15,3 9 1-15,-3 0 0 16,4 6 0-16,-5 4 0 0,1 2 0 16,0 5 0-16,0 4 1 15,-1 0-3-15,1 12 0 16,-4-3-3-16,1 0 1 15,-2 6-6-15,-2-3 0 16,4-3-9-16,-6 0 0 16,2-6 13-16,0 3 0 15</inkml:trace>
  <inkml:trace contextRef="#ctx0" brushRef="#br0" timeOffset="10612.8374">6186 219 28 0,'-14'-6'14'0,"10"18"7"16,4-12-15-16,0 0-1 16,0 0 0-16,8 0 0 15,2 6 0-15,4-6 0 16,4 0 1-16,7 0 1 15,4 3 0-15,4-3-8 16,-1 0 0-16,0-3-4 16,1-3 1-16,-5 3-1 15,-3 0 0-15,-4 0-1 16,-3-3 1-16,-3 6-8 16,-1-6 1-16,0 6-13 0,-3-3 0 15,4 6 22-15,-5-6 0 16</inkml:trace>
  <inkml:trace contextRef="#ctx0" brushRef="#br0" timeOffset="10326.6842">6330-34 23 0,'-11'0'11'0,"7"17"8"15,4-17-12-15,0 6-1 16,0-6 1-16,0 0-3 16,0 6 1-16,0 0-3 0,0 0 1 15,0 6-2-15,0 0 0 16,0 3 1-16,0 0 0 16,4 0-3-16,-4 12 1 15,3 0 0-15,-3 2 0 16,4 1-1-16,0 6 1 15,3-6-6-15,-4 0 0 16,1-3-3-16,0 0 1 31,-1-3-11-31,1-12 0 16,-4-6 7-16,3-6 1 16</inkml:trace>
  <inkml:trace contextRef="#ctx0" brushRef="#br0" timeOffset="11094.3648">6767 127 21 0,'7'-3'10'0,"11"9"5"0,-18-6-11 16,0-3 2-16,0 3 1 0,0 0-2 15,-4 0 1-15,1 0 0 16,-1 0 0-16,0-3-5 16,-3-6 0-16,-3 9-2 15,-1-3 1-15,-4-3-2 16,1 6 0-16,0 6 1 16,0-3 1-16,2-3-1 15,2 9 1-15,3-3 0 16,0 0 1-16,3-6-1 15,4 15 1-15,0-7 0 16,8-5 0-16,-2 6-2 16,6 3 1-16,2-6 0 15,4 0 1-15,0 3 0 16,-1 0 1-16,1 3-1 16,0-3 0-16,-4 0-2 0,-3 3 1 15,-4 3 0-15,1-6 1 16,-5-3-1-16,-3 3 1 15,-3 9-1-15,-5-9 0 16,-2 3-2-16,-8-3 1 16,0 3-2-16,0-3 1 15,0-6-5-15,3 0 0 16,5-3-6-16,0 0 0 16,-2 3-8-16,6-6 0 15</inkml:trace>
</inkml:ink>
</file>

<file path=ppt/ink/ink2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3-12-02T06:29:22.053"/>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7 1366 31 0,'-7'3'15'0,"7"-12"5"0,0 6-16 0,0 3 1 16,0 0 1-16,0-3-3 15,0-6 0-15,4-3 1 16,-1-3 0-16,4 3 0 16,1-9 0-16,2-6-7 15,4 3 1-15,4-14 2 16,0-4 0-16,4-10 2 16,3 8 1-16,3-4-2 15,12-9 0-15,3 1-1 16,3-4 0-16,2 0-1 15,-2 4 0-15,4 2 1 0,-3-6 0 16,-1 7 0-16,1 1 0 16,-1 2 0-16,-3 8 1 15,1 0-2-15,-8 3 1 16,3 6 0-16,-3 9 1 16,-8 3-3-16,-2 3 1 15,-5 6 1-15,-7 4 0 16,1-1 0-16,-5 3 1 15,-2 3-2-15,-8 3 0 16,3 0 1-16,-3-3 0 16,0 3-1-16,0 0 1 15,0 0 0-15,0 0 0 16,0 0 1-16,0 0 1 16,0-3-5-16,0 0 1 0,-3 0 2 15,3 3 1-15,0-3-2 16,-4 0 0-16,0-3-1 15,4-3 0-15,-3 0 1 16,3 0 0-16,-4-3-1 16,1 3 1-16,-8 0 0 15,4-3 1-15,-1 0 0 16,-2 0 0-16,-1 0-1 16,0 0 1-16,1 0 1 15,-2 4 0-15,-2-1-1 16,0 3 0-16,0 3 1 15,-1 0 1-15,1 3-2 0,4 3 1 16,-2-3-1-16,6 0 0 16,2 3-1-16,4 0 0 15,0 3 3-15,4-3 1 16,2 0-2-16,6-3 1 16,2 0-1-16,7-3 0 15,4 3 0-15,0-3 0 16,1 0 0-16,-2-3 0 15,-2 3-2-15,0-3 0 16,-1 3 3-16,-3 0 0 16,-8 3-1-16,2-3 1 15,-6 6-1-15,2 0 0 16,-4 0 0-16,-4 3 0 0,0 3 0 16,0 3 1-16,-4-1-2 15,0 4 1-15,-3 0-1 16,0 3 0-16,-4 3 1 15,0 12 0-15,1-3-1 16,-1 3 1-16,4-1 0 16,-8-2 0-16,-3 0-2 15,4-3 1-15,10-6-1 16,1-3 1-16,0-3 0 16,-1 3 0-16,-4-6 1 15,16-6 0-15,-8 2-2 16,7-8 1-16,-4 6 1 15,1-2 0-15,0-8-2 0,-1 2 0 16,1-2-1-16,-4 4 0 16,0-8-1-16,0 8 1 15,0 0-2-15,0 0 0 16,0 0-5-16,0 0 0 16,0 0-6-16,0-4 0 15,0 4-12-15,7-6 0 16</inkml:trace>
</inkml:ink>
</file>

<file path=ppt/ink/ink2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29T21:17:46.113"/>
    </inkml:context>
    <inkml:brush xml:id="br0">
      <inkml:brushProperty name="width" value="0.05292" units="cm"/>
      <inkml:brushProperty name="height" value="0.05292" units="cm"/>
      <inkml:brushProperty name="color" value="#0070C0"/>
    </inkml:brush>
  </inkml:definitions>
  <inkml:trace contextRef="#ctx0" brushRef="#br0">1965 15000 21 0,'-9'-13'10'0,"26"20"7"15,-17-11-10-15,0 4-5 16,5 0 0-16,-5 0 3 16,0 0 0-16,0 7-2 0,4 2 1 15,-4 9-3-15,0 8 1 16,0 7-1-16,0 6 0 15,-4 5 1-15,4-1 0 16,0-7-1-16,0 7 0 16,0-9 0-16,-5-11 0 15,1 0-1-15,4-6 1 16,0-10-1-16,0-14 1 16,0-7-1-16,0-9 0 15,0-10 0-15,0-4 0 16,9-5 0-16,4 5 0 15,1 0 0-15,7 1 0 0,2 2 0 16,3 8 0-16,1 0 0 16,-1 6 0-16,-4 6 0 15,-4 5 1-15,0 6-2 16,4 9 1-16,-8 7 2 16,-2 14 0-16,2 6 3 15,-5 7 0-15,0 9-10 16,-5 7 1-16,1-2 5 15,-2 2 0-15,-3-10-2 16,5 1 1-16,0-9-7 16,-1-15 1-16,0-7-16 15,6-9 0-15,3-20 2 16,0-20 1-16</inkml:trace>
  <inkml:trace contextRef="#ctx0" brushRef="#br0" timeOffset="376.6866">2588 15043 34 0,'-8'-10'17'15,"21"10"4"-15,-9 10-18 0,5-10 3 16,9-3 1-16,0 6-3 16,4-3 0-16,0 3-4 15,0 1 1-15,0-1 0 16,0-3 0-16,0-3-2 15,1-1 1-15,-6 1-3 16,5 0 0-16,-4-1-7 16,-5 1 0-16,1 0-10 15,-5 0 1-15,-9 0 3 16,-5-1 0-16</inkml:trace>
  <inkml:trace contextRef="#ctx0" brushRef="#br0" timeOffset="601.8724">2540 15176 26 0,'-4'0'13'0,"34"13"4"0,-16-6-14 16,3-7-1-16,10 0 0 16,4-4-2-16,0 4 0 15,0 0-2-15,-4 0 1 16,-6 0 2-16,-3 0 0 15,0 0-4-15,-5 0 0 16,5 0-18-16,-9 0 0 16,0 0 14-16,-1 0 1 0</inkml:trace>
  <inkml:trace contextRef="#ctx0" brushRef="#br0" timeOffset="1486.8925">3540 14960 23 0,'0'-13'11'0,"9"13"1"15,-9 0-11-15,0 0 3 16,0-4 1-16,-5 1-2 0,-3 0 1 15,-2-3-6-15,-2-1 1 16,-11 0 1-16,-3 7 1 16,-14-3-2-16,9 6 1 15,0-6 0-15,5 9 1 16,3 5-1-16,1-2 0 16,4 5 0-16,10-1 1 15,3 3 2-15,5-2 1 16,9 6-2-16,9-7 0 15,8-3 0-15,10 7 1 16,3-5-4-16,6 5 1 16,-1-4 0-16,-4-2 1 0,0-5-1 15,-9 7 1-15,-14 4-1 16,-3-4 0-16,-10 1 0 16,-13-2 1-16,-8 5-2 15,-10-1 1-15,-8-2-3 16,-5-1 1-16,0-3-1 15,-4-6 0-15,8-8-6 16,10 1 0-16,8-7-6 16,14-3 0-16,8-4 5 15,9-6 1-15</inkml:trace>
  <inkml:trace contextRef="#ctx0" brushRef="#br0" timeOffset="1757.1765">3783 14924 22 0,'-13'-7'11'0,"26"14"2"0,-13 0-12 16,9-1 6-16,0 0 0 15,0 5-1-15,0 5 1 16,4 8-4-16,0 6 0 15,5 3-2-15,-5-1 1 16,5 1-2-16,0 4 0 16,-5-11-2-16,0-2 0 0,1-8-9 15,-6-5 1-15,1-11-19 16,-4-7 1-16</inkml:trace>
  <inkml:trace contextRef="#ctx0" brushRef="#br0" timeOffset="1952.5197">3872 14731 30 0,'-18'7'15'0,"14"6"-5"15,4-6-15-15,4-1-3 16,-4 1 1-16,5 0-1 0,-1-1 1 15,5-9-3-15,4 0 1 16</inkml:trace>
  <inkml:trace contextRef="#ctx0" brushRef="#br0" timeOffset="2642.8785">4137 14894 18 0,'-17'-10'9'0,"17"33"-7"0,0-23-9 15,0 0 18-15,4 7 1 0,1-7-2 16,-5 0 1-16,8 6-8 16,1-2 0-16,5-4-2 15,4 3 1-15,3-6-3 16,6-4 1-16,4 4 0 15,-5 6 1-15,-3-3-1 16,-1 3 1-16,-9 1-2 16,0 6 0-16,-13 3 1 15,-4 0 0-15,-5 7 0 16,-4 6 1-16,0-2-2 16,-1-1 1-16,5 0 0 15,0 0 0-15,5 0-1 16,4-2 1-16,4-2 3 15,10-2 0-15,-1-4-2 0,13-3 0 16,5-3-1-16,5-4 0 16,4-6 0-16,13-7 0 15,0-4 1-15,4-9 0 16,-3 7-1-16,-1-8 0 16,-9-2-1-16,-4 6 0 15,-9-3 1-15,-9 0 0 16,-9-4 0-16,-8 4 0 15,-10 3 0-15,-4 10 0 16,-4 0-1-16,-5 7 1 16,-3 0 0-16,-7 9 1 15,-2 4 0-15,-1 13 0 16,8-2-3-16,2 2 0 0,7 0 3 16,5 3 1-16,9 0-1 15,9 1 1-15,5 0-2 16,7-4 0-16,10-3 1 15,-4-7 0-15,-1-3-2 16,2-4 1-16,-7-2 0 16,6-8 0-16,-1 1-6 15,1-3 0-15,0-1-21 16,-5 1 1-16,-4-1 16 16,8 3 0-16</inkml:trace>
  <inkml:trace contextRef="#ctx0" brushRef="#br0" timeOffset="3123.3933">5695 15033 3 0,'36'0'1'0,"-5"-16"5"0,-23 16-3 16,1 3 12-16,-5-3 0 15,-8 4-7-15,0-1 0 16,-5 0-6-16,-5-3 1 16,1 3-2-16,-4 7 0 15,-1-10 0-15,4 14 1 16,2-2 0-16,2 2 1 0,6 6-1 16,4-1 0-16,0 5 0 15,4-8 1-15,10 1-2 16,-6-4 1-16,6-9 0 15,4-1 0-15,4-6-3 16,0-8 1-16,9-5-2 16,0-4 1-16,-5 0-3 15,-4-3 1-15,-4-3 1 16,-4 3 0-16,-10 6 1 16,-4-3 1-16,-13 0 1 15,-5 7 0-15,-4-1-1 16,-1 8 1-16,-3-4-3 15,-1 7 1-15,1-4-2 16,-5 0 0-16,4 1-1 0,1 3 0 16,8-1-9-16,1 4 1 15,8-7-5-15,4 4 0 16</inkml:trace>
  <inkml:trace contextRef="#ctx0" brushRef="#br0" timeOffset="3528.3266">6407 14688 18 0,'-13'-6'9'0,"9"-8"0"0,4 14-10 0,-4-7 2 16,-6 1 0-16,2 0 4 15,-6-1 1-15,-3 7-3 16,-1 0 0-16,-4 0-3 16,-1 0 1-16,6 0 0 15,-1 7 1-15,5-4-2 16,5 3 1-16,3 4-1 16,0 0 1-16,1 3-1 15,4 4 1-15,-4 3 3 16,4 13 0-16,4 0-2 15,5 4 1-15,-1 0-1 16,1 2 0-16,0 1-3 0,5 0 0 16,-1 0 1-16,5-7 0 15,-5-4-6-15,0-5 0 16,-4 2-6-16,0-10 1 16,0-5-9-16,0-4 0 15</inkml:trace>
  <inkml:trace contextRef="#ctx0" brushRef="#br0" timeOffset="3769.4976">6018 15033 29 0,'-9'-6'14'0,"36"12"1"0,-14-6-15 0,9 0 2 16,13-3 1-16,10 3 3 15,8 3 0-15,5-6-6 16,3 3 0-16,-3 3-1 16,-5-3 1-16,-9 0-6 15,-4 3 0-15,-9-6-17 16,-5 0 1-16,-8 0 14 16,-9-4 0-16</inkml:trace>
  <inkml:trace contextRef="#ctx0" brushRef="#br0" timeOffset="4924.5194">3470 15764 27 0,'-14'-7'13'0,"18"17"1"0,1-3-13 15,3 2 0-15,10 11 1 16,0 10 6-16,4 6 1 16,1 1-6-16,-2 7 0 15,2 2-2-15,-1-6 0 16,-4-7 1-16,-6-7 0 16,2-3 3-16,-1-2 1 15,-4-12-5-15,-1-12 0 16,-8-10-2-16,0-4 1 0,-3-13 0 15,3-3 0-15,-5-10 0 16,1-7 1-16,4 7-2 16,4-4 1-16,4 11 0 15,15 3 1-15,3 4-2 16,10 5 0-16,-1 4-6 16,1 7 1-16,-1 0-10 15,-4-4 0-15,-4 11-10 16,-1 2 0-16</inkml:trace>
  <inkml:trace contextRef="#ctx0" brushRef="#br0" timeOffset="5270.1199">3969 15857 22 0,'-9'9'11'0,"13"8"1"0,6-17-11 15,-2 4 4-15,2-1 1 16,2-3 0-16,6 0 1 15,0-3-3-15,0-1 1 16,8-3-4-16,-4-3 0 16,-4-3-2-16,0 0 1 15,-5-3 1-15,0-2 1 16,-8 2-1-16,-5 3 1 16,-5-7-3-16,-3 10 0 15,-6 4 1-15,-8 9 0 16,-5 3-1-16,-8 15 1 15,4 11 1-15,0 8 1 0,5 7-1 16,4-1 0-16,8-3-1 16,10-3 0-16,13-7-2 15,8-6 0-15,15-11-15 16,7-19 1-16,10-7-9 16,4-3 0-16</inkml:trace>
  <inkml:trace contextRef="#ctx0" brushRef="#br0" timeOffset="5615.6181">4721 15806 30 0,'-4'0'15'0,"4"14"2"16,0-14-15-16,0 0 3 16,0 0 0-16,0 0-1 0,0-3 1 15,0-1-5-15,-4 1 0 16,-1-7 0-16,1 7 0 15,-10-14 0-15,-4 1 0 16,6 2 0-16,-6 2 1 16,-4 12-2-16,0 6 0 15,-5 4 1-15,0 13 1 16,1 6-1-16,4 8 1 16,9 10 1-16,-1-8 0 15,10 5-1-15,8-15 0 16,10-6-1-16,3-2 0 15,5-5-5-15,9-6 0 0,0-13-6 16,1-11 0-16,-2-2-8 16,1-4 0-16,0-7 9 15,-4-9 1-15</inkml:trace>
  <inkml:trace contextRef="#ctx0" brushRef="#br0" timeOffset="5901.0536">4916 15545 23 0,'-18'3'11'0,"10"4"6"16,8-7-11-16,0 0-4 16,4 10 0-16,0-4-1 15,1 1 1-15,4 0 0 16,4-1 0-16,-4 14-2 16,4 0 1-16,-4 3 4 0,0 14 1 15,0 10-4-15,4 2 0 16,0 4 0-16,1 0 0 15,-2 4-4-15,2-5 1 16,0-5 0-16,-6-4 0 16,1-17-3-16,4 1 0 15,-4-3-6-15,0-12 0 16,0-12-11-16,4-6 0 16,-4-7 15-16,0-10 0 15</inkml:trace>
  <inkml:trace contextRef="#ctx0" brushRef="#br0" timeOffset="6381.2626">4753 15933 30 0,'-18'-10'15'0,"36"3"1"16,-5 7-16-16,9-3 2 15,4-4 1-15,14 0 1 16,9 4 0-16,8 0-5 15,1-3 1-15,8 2 1 16,-4 1 0-16,-8-1-1 16,-6 1 0-16,-8 3 0 15,-4 0 0-15,-15 0 0 16,-7 0 1-16,-10 7 1 16,-4 0 0-16,-4 5-3 15,-5 9 1-15,0 12 0 0,0 0 1 16,5 0 0-16,4-3 1 15,4-3-1-15,5-4 1 16,4-7-2-16,5-6 1 16,0-7-1-16,4-6 0 15,-5-7 0-15,1-6 0 16,-4-11-1-16,-1-6 1 16,-5-4 0-16,-8-6 0 15,0 7-2-15,-4 6 0 16,-5 6 1-16,-4 8 0 15,0 6 1-15,-1 7 1 16,6 6-2-16,3 4 0 0,5-4-6 16,5 4 1-16,8-7-7 15,5-3 0-15,12-1-6 16,10-2 0-16</inkml:trace>
  <inkml:trace contextRef="#ctx0" brushRef="#br0" timeOffset="6696.5218">5766 15813 27 0,'17'7'13'0,"-12"42"10"15,-1-31-13-15,-4-2-4 16,5 7 1-16,-1 1-8 16,1 9 1-16,-1-7 1 15,1-3 0-15,-1-6 1 16,-4-7 0-16,0-10 0 16,0 0 1-16,0-7 1 15,0-6 0-15,0-7-3 0,4-10 0 16,1-3 0-16,3-3 1 15,6 9-3-15,3 3 1 16,1 5 0-16,5 2 1 16,3 8 0-16,9 2 0 15,-4 7 0-15,-4 0 0 16,-1 3-1-16,1 1 0 16,-5-1-1-16,-4 0 1 15,-5-3-10-15,-9 0 1 16,-4-3-17-16,-4-4 1 15,0 0 4-15,-1-3 1 16</inkml:trace>
  <inkml:trace contextRef="#ctx0" brushRef="#br0" timeOffset="7462.1098">1735 14337 30 0,'-35'-7'15'0,"3"30"-1"0,28-6-15 16,-9-1 1-16,4 17 1 16,-5 17 2-16,1 13 1 15,4 27-3-15,1 12 1 16,-2 5-2-16,2 5 1 16,3-5-1-16,10-8 0 15,13-12 2-15,-1-18 0 16,14-12 0-16,9-5 0 15,4-7-13-15,5-9 1 16,0-6-18-16,-5-7 0 16</inkml:trace>
  <inkml:trace contextRef="#ctx0" brushRef="#br0" timeOffset="8062.7327">6137 15351 29 0,'9'4'14'0,"58"22"-1"0,-45-19-14 0,13 3 6 16,9 6 1-16,10 12-3 15,8-5 1-15,4 17-4 16,10 7 0-16,-15 9 1 16,-8 14 1-16,-9 16-2 15,-17 10 0-15,-14 3 4 16,-13-3 0-16,-9-6-4 16,-8-3 1-16,-1-8-4 15,-4-13 1-15,4-13-29 16,5-3 0-16,13-13 22 15,4-28 1-15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10/9/2015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17</a:t>
            </a:fld>
            <a:endParaRPr lang="en-US"/>
          </a:p>
        </p:txBody>
      </p:sp>
    </p:spTree>
    <p:extLst>
      <p:ext uri="{BB962C8B-B14F-4D97-AF65-F5344CB8AC3E}">
        <p14:creationId xmlns:p14="http://schemas.microsoft.com/office/powerpoint/2010/main" val="2511384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21</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414473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22</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3118672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31</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2711315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32</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633839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33</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175767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34</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843574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35</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1148359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36</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191984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37</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390396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2400">
                <a:solidFill>
                  <a:schemeClr val="bg1"/>
                </a:solidFill>
                <a:latin typeface="Times New Roman" pitchFamily="18" charset="0"/>
                <a:ea typeface="DejaVu Sans"/>
                <a:cs typeface="DejaVu Sans"/>
              </a:defRPr>
            </a:lvl1pPr>
            <a:lvl2pPr>
              <a:tabLst>
                <a:tab pos="723900" algn="l"/>
                <a:tab pos="1447800" algn="l"/>
                <a:tab pos="2171700" algn="l"/>
                <a:tab pos="2895600" algn="l"/>
              </a:tabLst>
              <a:defRPr sz="2400">
                <a:solidFill>
                  <a:schemeClr val="bg1"/>
                </a:solidFill>
                <a:latin typeface="Times New Roman" pitchFamily="18" charset="0"/>
                <a:ea typeface="DejaVu Sans"/>
                <a:cs typeface="DejaVu Sans"/>
              </a:defRPr>
            </a:lvl2pPr>
            <a:lvl3pPr>
              <a:tabLst>
                <a:tab pos="723900" algn="l"/>
                <a:tab pos="1447800" algn="l"/>
                <a:tab pos="2171700" algn="l"/>
                <a:tab pos="2895600" algn="l"/>
              </a:tabLst>
              <a:defRPr sz="2400">
                <a:solidFill>
                  <a:schemeClr val="bg1"/>
                </a:solidFill>
                <a:latin typeface="Times New Roman" pitchFamily="18" charset="0"/>
                <a:ea typeface="DejaVu Sans"/>
                <a:cs typeface="DejaVu Sans"/>
              </a:defRPr>
            </a:lvl3pPr>
            <a:lvl4pPr>
              <a:tabLst>
                <a:tab pos="723900" algn="l"/>
                <a:tab pos="1447800" algn="l"/>
                <a:tab pos="2171700" algn="l"/>
                <a:tab pos="2895600" algn="l"/>
              </a:tabLst>
              <a:defRPr sz="2400">
                <a:solidFill>
                  <a:schemeClr val="bg1"/>
                </a:solidFill>
                <a:latin typeface="Times New Roman" pitchFamily="18" charset="0"/>
                <a:ea typeface="DejaVu Sans"/>
                <a:cs typeface="DejaVu Sans"/>
              </a:defRPr>
            </a:lvl4pPr>
            <a:lvl5pPr>
              <a:tabLst>
                <a:tab pos="723900" algn="l"/>
                <a:tab pos="1447800" algn="l"/>
                <a:tab pos="2171700" algn="l"/>
                <a:tab pos="2895600" algn="l"/>
              </a:tabLst>
              <a:defRPr sz="2400">
                <a:solidFill>
                  <a:schemeClr val="bg1"/>
                </a:solidFill>
                <a:latin typeface="Times New Roman" pitchFamily="18" charset="0"/>
                <a:ea typeface="DejaVu Sans"/>
                <a:cs typeface="DejaVu Sans"/>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7800" algn="l"/>
                <a:tab pos="2171700" algn="l"/>
                <a:tab pos="2895600" algn="l"/>
              </a:tabLst>
              <a:defRPr sz="2400">
                <a:solidFill>
                  <a:schemeClr val="bg1"/>
                </a:solidFill>
                <a:latin typeface="Times New Roman" pitchFamily="18" charset="0"/>
                <a:ea typeface="DejaVu Sans"/>
                <a:cs typeface="DejaVu Sans"/>
              </a:defRPr>
            </a:lvl9pPr>
          </a:lstStyle>
          <a:p>
            <a:fld id="{668B504B-7646-4BA6-84CA-B9F36F664356}" type="slidenum">
              <a:rPr lang="en-US" sz="1200" smtClean="0">
                <a:solidFill>
                  <a:srgbClr val="000000"/>
                </a:solidFill>
              </a:rPr>
              <a:pPr/>
              <a:t>38</a:t>
            </a:fld>
            <a:endParaRPr lang="en-US" sz="1200" smtClean="0">
              <a:solidFill>
                <a:srgbClr val="000000"/>
              </a:solidFill>
            </a:endParaRPr>
          </a:p>
        </p:txBody>
      </p:sp>
      <p:sp>
        <p:nvSpPr>
          <p:cNvPr id="59395" name="Rectangle 1"/>
          <p:cNvSpPr>
            <a:spLocks noGrp="1" noRot="1" noChangeAspect="1" noChangeArrowheads="1" noTextEdit="1"/>
          </p:cNvSpPr>
          <p:nvPr>
            <p:ph type="sldImg"/>
          </p:nvPr>
        </p:nvSpPr>
        <p:spPr>
          <a:xfrm>
            <a:off x="381000" y="685800"/>
            <a:ext cx="6096000" cy="3429000"/>
          </a:xfrm>
          <a:ln/>
        </p:spPr>
      </p:sp>
      <p:sp>
        <p:nvSpPr>
          <p:cNvPr id="59396" name="Rectangle 2"/>
          <p:cNvSpPr>
            <a:spLocks noGrp="1" noChangeArrowheads="1"/>
          </p:cNvSpPr>
          <p:nvPr>
            <p:ph type="body" idx="1"/>
          </p:nvPr>
        </p:nvSpPr>
        <p:spPr>
          <a:xfrm>
            <a:off x="914400" y="4343400"/>
            <a:ext cx="5019675" cy="4106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latin typeface="Times New Roman" pitchFamily="18" charset="0"/>
            </a:endParaRPr>
          </a:p>
        </p:txBody>
      </p:sp>
    </p:spTree>
    <p:extLst>
      <p:ext uri="{BB962C8B-B14F-4D97-AF65-F5344CB8AC3E}">
        <p14:creationId xmlns:p14="http://schemas.microsoft.com/office/powerpoint/2010/main" val="4160395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42</a:t>
            </a:fld>
            <a:endParaRPr lang="en-US"/>
          </a:p>
        </p:txBody>
      </p:sp>
    </p:spTree>
    <p:extLst>
      <p:ext uri="{BB962C8B-B14F-4D97-AF65-F5344CB8AC3E}">
        <p14:creationId xmlns:p14="http://schemas.microsoft.com/office/powerpoint/2010/main" val="282217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44</a:t>
            </a:fld>
            <a:endParaRPr lang="en-US"/>
          </a:p>
        </p:txBody>
      </p:sp>
    </p:spTree>
    <p:extLst>
      <p:ext uri="{BB962C8B-B14F-4D97-AF65-F5344CB8AC3E}">
        <p14:creationId xmlns:p14="http://schemas.microsoft.com/office/powerpoint/2010/main" val="12551563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10/9/2015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10/9/2015</a:t>
            </a:fld>
            <a:endParaRPr lang="en-US"/>
          </a:p>
        </p:txBody>
      </p:sp>
      <p:sp>
        <p:nvSpPr>
          <p:cNvPr id="4" name="Footer Placeholder 3"/>
          <p:cNvSpPr>
            <a:spLocks noGrp="1"/>
          </p:cNvSpPr>
          <p:nvPr>
            <p:ph type="ftr" sz="quarter" idx="11"/>
          </p:nvPr>
        </p:nvSpPr>
        <p:spPr>
          <a:xfrm>
            <a:off x="4641448" y="4389120"/>
            <a:ext cx="3502152" cy="273844"/>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061405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10/9/2015</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621122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1" y="226219"/>
            <a:ext cx="7732713" cy="735806"/>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4801" y="1200150"/>
            <a:ext cx="8283575" cy="3420666"/>
          </a:xfrm>
        </p:spPr>
        <p:txBody>
          <a:bodyPr/>
          <a:lstStyle/>
          <a:p>
            <a:pPr lvl="0"/>
            <a:endParaRPr lang="en-US" noProof="0" smtClean="0"/>
          </a:p>
        </p:txBody>
      </p:sp>
      <p:sp>
        <p:nvSpPr>
          <p:cNvPr id="4" name="Rectangle 2"/>
          <p:cNvSpPr>
            <a:spLocks noGrp="1" noChangeArrowheads="1"/>
          </p:cNvSpPr>
          <p:nvPr>
            <p:ph type="sldNum" idx="10"/>
          </p:nvPr>
        </p:nvSpPr>
        <p:spPr/>
        <p:txBody>
          <a:bodyPr/>
          <a:lstStyle>
            <a:lvl1pPr>
              <a:defRPr/>
            </a:lvl1pPr>
          </a:lstStyle>
          <a:p>
            <a:pPr>
              <a:defRPr/>
            </a:pPr>
            <a:r>
              <a:rPr lang="en-US"/>
              <a:t>04-</a:t>
            </a:r>
            <a:fld id="{0F9304B4-7360-4298-9ACC-01396B20E7A5}" type="slidenum">
              <a:rPr lang="en-US"/>
              <a:pPr>
                <a:defRPr/>
              </a:pPr>
              <a:t>‹#›</a:t>
            </a:fld>
            <a:r>
              <a:rPr lang="en-US"/>
              <a:t>/33</a:t>
            </a:r>
          </a:p>
        </p:txBody>
      </p:sp>
    </p:spTree>
    <p:extLst>
      <p:ext uri="{BB962C8B-B14F-4D97-AF65-F5344CB8AC3E}">
        <p14:creationId xmlns:p14="http://schemas.microsoft.com/office/powerpoint/2010/main" val="763890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10/9/2015</a:t>
            </a:fld>
            <a:endParaRPr lang="en-US"/>
          </a:p>
        </p:txBody>
      </p:sp>
      <p:sp>
        <p:nvSpPr>
          <p:cNvPr id="3" name="Footer Placeholder 2"/>
          <p:cNvSpPr>
            <a:spLocks noGrp="1"/>
          </p:cNvSpPr>
          <p:nvPr>
            <p:ph type="ftr" sz="quarter" idx="11"/>
          </p:nvPr>
        </p:nvSpPr>
        <p:spPr>
          <a:xfrm>
            <a:off x="4641448" y="4389120"/>
            <a:ext cx="3502152"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843046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 id="2147483951" r:id="rId11"/>
    <p:sldLayoutId id="2147483952" r:id="rId12"/>
    <p:sldLayoutId id="2147483953" r:id="rId13"/>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hyperlink" Target="http://recursivedrawing.com/" TargetMode="Externa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4.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3.xml"/><Relationship Id="rId5" Type="http://schemas.openxmlformats.org/officeDocument/2006/relationships/tags" Target="../tags/tag15.xml"/><Relationship Id="rId4"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7.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tags" Target="../tags/tag23.xml"/><Relationship Id="rId7" Type="http://schemas.openxmlformats.org/officeDocument/2006/relationships/slideLayout" Target="../slideLayouts/slideLayout5.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6.emf"/><Relationship Id="rId5" Type="http://schemas.openxmlformats.org/officeDocument/2006/relationships/tags" Target="../tags/tag25.xml"/><Relationship Id="rId10" Type="http://schemas.openxmlformats.org/officeDocument/2006/relationships/customXml" Target="../ink/ink2.xml"/><Relationship Id="rId4" Type="http://schemas.openxmlformats.org/officeDocument/2006/relationships/tags" Target="../tags/tag24.xml"/><Relationship Id="rId9" Type="http://schemas.openxmlformats.org/officeDocument/2006/relationships/image" Target="../media/image5.emf"/></Relationships>
</file>

<file path=ppt/slides/_rels/slide8.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slideLayout" Target="../slideLayouts/slideLayout5.xml"/><Relationship Id="rId4" Type="http://schemas.openxmlformats.org/officeDocument/2006/relationships/tags" Target="../tags/tag30.xml"/><Relationship Id="rId9" Type="http://schemas.openxmlformats.org/officeDocument/2006/relationships/tags" Target="../tags/tag3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7.xml"/><Relationship Id="rId1" Type="http://schemas.openxmlformats.org/officeDocument/2006/relationships/tags" Target="../tags/tag36.xml"/></Relationships>
</file>

<file path=ppt/slides/_rels/slide10.xml.rels><?xml version="1.0" encoding="UTF-8" standalone="yes"?>
<Relationships xmlns="http://schemas.openxmlformats.org/package/2006/relationships"><Relationship Id="rId8" Type="http://schemas.openxmlformats.org/officeDocument/2006/relationships/hyperlink" Target="http://commons.wikimedia.org/wiki/File:Golden_spiral_in_rectangles.png" TargetMode="External"/><Relationship Id="rId3" Type="http://schemas.openxmlformats.org/officeDocument/2006/relationships/tags" Target="../tags/tag40.xml"/><Relationship Id="rId7" Type="http://schemas.openxmlformats.org/officeDocument/2006/relationships/hyperlink" Target="http://creativecommons.org/licenses/by-sa/3.0/deed.en" TargetMode="Externa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hyperlink" Target="http://en.wikipedia.org/wiki/en:Creative_Commons" TargetMode="External"/><Relationship Id="rId5" Type="http://schemas.openxmlformats.org/officeDocument/2006/relationships/image" Target="../media/image5.png"/><Relationship Id="rId4"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hyperlink" Target="http://en.wikipedia.org/wiki/en:Creative_Commons" TargetMode="External"/><Relationship Id="rId3" Type="http://schemas.openxmlformats.org/officeDocument/2006/relationships/tags" Target="../tags/tag43.xml"/><Relationship Id="rId7" Type="http://schemas.openxmlformats.org/officeDocument/2006/relationships/slideLayout" Target="../slideLayouts/slideLayout3.xml"/><Relationship Id="rId12" Type="http://schemas.openxmlformats.org/officeDocument/2006/relationships/image" Target="../media/image7.jpe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image" Target="../media/image5.png"/><Relationship Id="rId5" Type="http://schemas.openxmlformats.org/officeDocument/2006/relationships/tags" Target="../tags/tag45.xml"/><Relationship Id="rId10" Type="http://schemas.openxmlformats.org/officeDocument/2006/relationships/image" Target="../media/image6.jpeg"/><Relationship Id="rId4" Type="http://schemas.openxmlformats.org/officeDocument/2006/relationships/tags" Target="../tags/tag44.xml"/><Relationship Id="rId9" Type="http://schemas.openxmlformats.org/officeDocument/2006/relationships/hyperlink" Target="http://creativecommons.org/licenses/by/2.0/deed.en" TargetMode="External"/></Relationships>
</file>

<file path=ppt/slides/_rels/slide12.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hyperlink" Target="http://commons.wikimedia.org/wiki/File:Fibonacci_call_tree_5.gif" TargetMode="Externa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8.png"/><Relationship Id="rId5" Type="http://schemas.openxmlformats.org/officeDocument/2006/relationships/slideLayout" Target="../slideLayouts/slideLayout3.xml"/><Relationship Id="rId4" Type="http://schemas.openxmlformats.org/officeDocument/2006/relationships/tags" Target="../tags/tag50.xml"/></Relationships>
</file>

<file path=ppt/slides/_rels/slide13.xml.rels><?xml version="1.0" encoding="UTF-8" standalone="yes"?>
<Relationships xmlns="http://schemas.openxmlformats.org/package/2006/relationships"><Relationship Id="rId8" Type="http://schemas.openxmlformats.org/officeDocument/2006/relationships/hyperlink" Target="http://commons.wikimedia.org/wiki/File:Fibonacci_call_tree_5.gif" TargetMode="External"/><Relationship Id="rId3" Type="http://schemas.openxmlformats.org/officeDocument/2006/relationships/tags" Target="../tags/tag53.xml"/><Relationship Id="rId7" Type="http://schemas.openxmlformats.org/officeDocument/2006/relationships/image" Target="../media/image8.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3.xml"/><Relationship Id="rId5" Type="http://schemas.openxmlformats.org/officeDocument/2006/relationships/tags" Target="../tags/tag55.xml"/><Relationship Id="rId4" Type="http://schemas.openxmlformats.org/officeDocument/2006/relationships/tags" Target="../tags/tag54.xml"/></Relationships>
</file>

<file path=ppt/slides/_rels/slide14.xml.rels><?xml version="1.0" encoding="UTF-8" standalone="yes"?>
<Relationships xmlns="http://schemas.openxmlformats.org/package/2006/relationships"><Relationship Id="rId8" Type="http://schemas.openxmlformats.org/officeDocument/2006/relationships/hyperlink" Target="http://commons.wikimedia.org/wiki/File:Fibonacci_call_tree_5.gif" TargetMode="External"/><Relationship Id="rId3" Type="http://schemas.openxmlformats.org/officeDocument/2006/relationships/tags" Target="../tags/tag58.xml"/><Relationship Id="rId7" Type="http://schemas.openxmlformats.org/officeDocument/2006/relationships/image" Target="../media/image8.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3.xml"/><Relationship Id="rId5" Type="http://schemas.openxmlformats.org/officeDocument/2006/relationships/tags" Target="../tags/tag60.xml"/><Relationship Id="rId4" Type="http://schemas.openxmlformats.org/officeDocument/2006/relationships/tags" Target="../tags/tag59.xml"/></Relationships>
</file>

<file path=ppt/slides/_rels/slide15.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Layout" Target="../slideLayouts/slideLayout3.xml"/><Relationship Id="rId4" Type="http://schemas.openxmlformats.org/officeDocument/2006/relationships/tags" Target="../tags/tag67.xml"/></Relationships>
</file>

<file path=ppt/slides/_rels/slide17.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tags" Target="../tags/tag80.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tags" Target="../tags/tag79.xml"/><Relationship Id="rId17" Type="http://schemas.openxmlformats.org/officeDocument/2006/relationships/notesSlide" Target="../notesSlides/notesSlide1.xml"/><Relationship Id="rId2" Type="http://schemas.openxmlformats.org/officeDocument/2006/relationships/tags" Target="../tags/tag69.xml"/><Relationship Id="rId16" Type="http://schemas.openxmlformats.org/officeDocument/2006/relationships/slideLayout" Target="../slideLayouts/slideLayout11.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5" Type="http://schemas.openxmlformats.org/officeDocument/2006/relationships/tags" Target="../tags/tag72.xml"/><Relationship Id="rId15" Type="http://schemas.openxmlformats.org/officeDocument/2006/relationships/tags" Target="../tags/tag82.xml"/><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tags" Target="../tags/tag81.xml"/></Relationships>
</file>

<file path=ppt/slides/_rels/slide18.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hyperlink" Target="http://commons.wikimedia.org/wiki/File:Fibonacci_call_tree_5.gif" TargetMode="Externa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8.png"/><Relationship Id="rId5" Type="http://schemas.openxmlformats.org/officeDocument/2006/relationships/slideLayout" Target="../slideLayouts/slideLayout3.xml"/><Relationship Id="rId4" Type="http://schemas.openxmlformats.org/officeDocument/2006/relationships/tags" Target="../tags/tag8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8.xml"/><Relationship Id="rId1" Type="http://schemas.openxmlformats.org/officeDocument/2006/relationships/tags" Target="../tags/tag8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0.xml"/><Relationship Id="rId1" Type="http://schemas.openxmlformats.org/officeDocument/2006/relationships/tags" Target="../tags/tag89.xml"/></Relationships>
</file>

<file path=ppt/slides/_rels/slide21.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tags" Target="../tags/tag93.xml"/><Relationship Id="rId7" Type="http://schemas.openxmlformats.org/officeDocument/2006/relationships/image" Target="../media/image9.emf"/><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customXml" Target="../ink/ink3.xml"/><Relationship Id="rId5" Type="http://schemas.openxmlformats.org/officeDocument/2006/relationships/notesSlide" Target="../notesSlides/notesSlide2.xml"/><Relationship Id="rId4" Type="http://schemas.openxmlformats.org/officeDocument/2006/relationships/slideLayout" Target="../slideLayouts/slideLayout12.xml"/><Relationship Id="rId9" Type="http://schemas.openxmlformats.org/officeDocument/2006/relationships/image" Target="../media/image10.emf"/></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96.xml"/><Relationship Id="rId7" Type="http://schemas.openxmlformats.org/officeDocument/2006/relationships/slideLayout" Target="../slideLayouts/slideLayout12.xml"/><Relationship Id="rId12" Type="http://schemas.openxmlformats.org/officeDocument/2006/relationships/image" Target="../media/image11.emf"/><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ustomXml" Target="../ink/ink6.xml"/><Relationship Id="rId5" Type="http://schemas.openxmlformats.org/officeDocument/2006/relationships/tags" Target="../tags/tag98.xml"/><Relationship Id="rId10" Type="http://schemas.openxmlformats.org/officeDocument/2006/relationships/image" Target="../media/image9.emf"/><Relationship Id="rId4" Type="http://schemas.openxmlformats.org/officeDocument/2006/relationships/tags" Target="../tags/tag97.xml"/><Relationship Id="rId9" Type="http://schemas.openxmlformats.org/officeDocument/2006/relationships/customXml" Target="../ink/ink5.xml"/></Relationships>
</file>

<file path=ppt/slides/_rels/slide23.xml.rels><?xml version="1.0" encoding="UTF-8" standalone="yes"?>
<Relationships xmlns="http://schemas.openxmlformats.org/package/2006/relationships"><Relationship Id="rId13" Type="http://schemas.openxmlformats.org/officeDocument/2006/relationships/tags" Target="../tags/tag112.xml"/><Relationship Id="rId18" Type="http://schemas.openxmlformats.org/officeDocument/2006/relationships/tags" Target="../tags/tag117.xml"/><Relationship Id="rId26" Type="http://schemas.openxmlformats.org/officeDocument/2006/relationships/tags" Target="../tags/tag125.xml"/><Relationship Id="rId39" Type="http://schemas.openxmlformats.org/officeDocument/2006/relationships/tags" Target="../tags/tag138.xml"/><Relationship Id="rId3" Type="http://schemas.openxmlformats.org/officeDocument/2006/relationships/tags" Target="../tags/tag102.xml"/><Relationship Id="rId21" Type="http://schemas.openxmlformats.org/officeDocument/2006/relationships/tags" Target="../tags/tag120.xml"/><Relationship Id="rId34" Type="http://schemas.openxmlformats.org/officeDocument/2006/relationships/tags" Target="../tags/tag133.xml"/><Relationship Id="rId42" Type="http://schemas.openxmlformats.org/officeDocument/2006/relationships/tags" Target="../tags/tag141.xml"/><Relationship Id="rId47" Type="http://schemas.openxmlformats.org/officeDocument/2006/relationships/tags" Target="../tags/tag146.xml"/><Relationship Id="rId50" Type="http://schemas.openxmlformats.org/officeDocument/2006/relationships/tags" Target="../tags/tag149.xml"/><Relationship Id="rId7" Type="http://schemas.openxmlformats.org/officeDocument/2006/relationships/tags" Target="../tags/tag106.xml"/><Relationship Id="rId12" Type="http://schemas.openxmlformats.org/officeDocument/2006/relationships/tags" Target="../tags/tag111.xml"/><Relationship Id="rId17" Type="http://schemas.openxmlformats.org/officeDocument/2006/relationships/tags" Target="../tags/tag116.xml"/><Relationship Id="rId25" Type="http://schemas.openxmlformats.org/officeDocument/2006/relationships/tags" Target="../tags/tag124.xml"/><Relationship Id="rId33" Type="http://schemas.openxmlformats.org/officeDocument/2006/relationships/tags" Target="../tags/tag132.xml"/><Relationship Id="rId38" Type="http://schemas.openxmlformats.org/officeDocument/2006/relationships/tags" Target="../tags/tag137.xml"/><Relationship Id="rId46" Type="http://schemas.openxmlformats.org/officeDocument/2006/relationships/tags" Target="../tags/tag145.xml"/><Relationship Id="rId2" Type="http://schemas.openxmlformats.org/officeDocument/2006/relationships/tags" Target="../tags/tag101.xml"/><Relationship Id="rId16" Type="http://schemas.openxmlformats.org/officeDocument/2006/relationships/tags" Target="../tags/tag115.xml"/><Relationship Id="rId20" Type="http://schemas.openxmlformats.org/officeDocument/2006/relationships/tags" Target="../tags/tag119.xml"/><Relationship Id="rId29" Type="http://schemas.openxmlformats.org/officeDocument/2006/relationships/tags" Target="../tags/tag128.xml"/><Relationship Id="rId41" Type="http://schemas.openxmlformats.org/officeDocument/2006/relationships/tags" Target="../tags/tag140.xml"/><Relationship Id="rId54" Type="http://schemas.openxmlformats.org/officeDocument/2006/relationships/image" Target="../media/image12.png"/><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24" Type="http://schemas.openxmlformats.org/officeDocument/2006/relationships/tags" Target="../tags/tag123.xml"/><Relationship Id="rId32" Type="http://schemas.openxmlformats.org/officeDocument/2006/relationships/tags" Target="../tags/tag131.xml"/><Relationship Id="rId37" Type="http://schemas.openxmlformats.org/officeDocument/2006/relationships/tags" Target="../tags/tag136.xml"/><Relationship Id="rId40" Type="http://schemas.openxmlformats.org/officeDocument/2006/relationships/tags" Target="../tags/tag139.xml"/><Relationship Id="rId45" Type="http://schemas.openxmlformats.org/officeDocument/2006/relationships/tags" Target="../tags/tag144.xml"/><Relationship Id="rId53" Type="http://schemas.openxmlformats.org/officeDocument/2006/relationships/slideLayout" Target="../slideLayouts/slideLayout13.xml"/><Relationship Id="rId5" Type="http://schemas.openxmlformats.org/officeDocument/2006/relationships/tags" Target="../tags/tag104.xml"/><Relationship Id="rId15" Type="http://schemas.openxmlformats.org/officeDocument/2006/relationships/tags" Target="../tags/tag114.xml"/><Relationship Id="rId23" Type="http://schemas.openxmlformats.org/officeDocument/2006/relationships/tags" Target="../tags/tag122.xml"/><Relationship Id="rId28" Type="http://schemas.openxmlformats.org/officeDocument/2006/relationships/tags" Target="../tags/tag127.xml"/><Relationship Id="rId36" Type="http://schemas.openxmlformats.org/officeDocument/2006/relationships/tags" Target="../tags/tag135.xml"/><Relationship Id="rId49" Type="http://schemas.openxmlformats.org/officeDocument/2006/relationships/tags" Target="../tags/tag148.xml"/><Relationship Id="rId10" Type="http://schemas.openxmlformats.org/officeDocument/2006/relationships/tags" Target="../tags/tag109.xml"/><Relationship Id="rId19" Type="http://schemas.openxmlformats.org/officeDocument/2006/relationships/tags" Target="../tags/tag118.xml"/><Relationship Id="rId31" Type="http://schemas.openxmlformats.org/officeDocument/2006/relationships/tags" Target="../tags/tag130.xml"/><Relationship Id="rId44" Type="http://schemas.openxmlformats.org/officeDocument/2006/relationships/tags" Target="../tags/tag143.xml"/><Relationship Id="rId52" Type="http://schemas.openxmlformats.org/officeDocument/2006/relationships/tags" Target="../tags/tag151.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tags" Target="../tags/tag113.xml"/><Relationship Id="rId22" Type="http://schemas.openxmlformats.org/officeDocument/2006/relationships/tags" Target="../tags/tag121.xml"/><Relationship Id="rId27" Type="http://schemas.openxmlformats.org/officeDocument/2006/relationships/tags" Target="../tags/tag126.xml"/><Relationship Id="rId30" Type="http://schemas.openxmlformats.org/officeDocument/2006/relationships/tags" Target="../tags/tag129.xml"/><Relationship Id="rId35" Type="http://schemas.openxmlformats.org/officeDocument/2006/relationships/tags" Target="../tags/tag134.xml"/><Relationship Id="rId43" Type="http://schemas.openxmlformats.org/officeDocument/2006/relationships/tags" Target="../tags/tag142.xml"/><Relationship Id="rId48" Type="http://schemas.openxmlformats.org/officeDocument/2006/relationships/tags" Target="../tags/tag147.xml"/><Relationship Id="rId8" Type="http://schemas.openxmlformats.org/officeDocument/2006/relationships/tags" Target="../tags/tag107.xml"/><Relationship Id="rId51" Type="http://schemas.openxmlformats.org/officeDocument/2006/relationships/tags" Target="../tags/tag150.xml"/></Relationships>
</file>

<file path=ppt/slides/_rels/slide24.xml.rels><?xml version="1.0" encoding="UTF-8" standalone="yes"?>
<Relationships xmlns="http://schemas.openxmlformats.org/package/2006/relationships"><Relationship Id="rId13" Type="http://schemas.openxmlformats.org/officeDocument/2006/relationships/tags" Target="../tags/tag164.xml"/><Relationship Id="rId18" Type="http://schemas.openxmlformats.org/officeDocument/2006/relationships/tags" Target="../tags/tag169.xml"/><Relationship Id="rId26" Type="http://schemas.openxmlformats.org/officeDocument/2006/relationships/tags" Target="../tags/tag177.xml"/><Relationship Id="rId39" Type="http://schemas.openxmlformats.org/officeDocument/2006/relationships/tags" Target="../tags/tag190.xml"/><Relationship Id="rId3" Type="http://schemas.openxmlformats.org/officeDocument/2006/relationships/tags" Target="../tags/tag154.xml"/><Relationship Id="rId21" Type="http://schemas.openxmlformats.org/officeDocument/2006/relationships/tags" Target="../tags/tag172.xml"/><Relationship Id="rId34" Type="http://schemas.openxmlformats.org/officeDocument/2006/relationships/tags" Target="../tags/tag185.xml"/><Relationship Id="rId42" Type="http://schemas.openxmlformats.org/officeDocument/2006/relationships/tags" Target="../tags/tag193.xml"/><Relationship Id="rId47" Type="http://schemas.openxmlformats.org/officeDocument/2006/relationships/tags" Target="../tags/tag198.xml"/><Relationship Id="rId50" Type="http://schemas.openxmlformats.org/officeDocument/2006/relationships/tags" Target="../tags/tag201.xml"/><Relationship Id="rId7" Type="http://schemas.openxmlformats.org/officeDocument/2006/relationships/tags" Target="../tags/tag158.xml"/><Relationship Id="rId12" Type="http://schemas.openxmlformats.org/officeDocument/2006/relationships/tags" Target="../tags/tag163.xml"/><Relationship Id="rId17" Type="http://schemas.openxmlformats.org/officeDocument/2006/relationships/tags" Target="../tags/tag168.xml"/><Relationship Id="rId25" Type="http://schemas.openxmlformats.org/officeDocument/2006/relationships/tags" Target="../tags/tag176.xml"/><Relationship Id="rId33" Type="http://schemas.openxmlformats.org/officeDocument/2006/relationships/tags" Target="../tags/tag184.xml"/><Relationship Id="rId38" Type="http://schemas.openxmlformats.org/officeDocument/2006/relationships/tags" Target="../tags/tag189.xml"/><Relationship Id="rId46" Type="http://schemas.openxmlformats.org/officeDocument/2006/relationships/tags" Target="../tags/tag197.xml"/><Relationship Id="rId2" Type="http://schemas.openxmlformats.org/officeDocument/2006/relationships/tags" Target="../tags/tag153.xml"/><Relationship Id="rId16" Type="http://schemas.openxmlformats.org/officeDocument/2006/relationships/tags" Target="../tags/tag167.xml"/><Relationship Id="rId20" Type="http://schemas.openxmlformats.org/officeDocument/2006/relationships/tags" Target="../tags/tag171.xml"/><Relationship Id="rId29" Type="http://schemas.openxmlformats.org/officeDocument/2006/relationships/tags" Target="../tags/tag180.xml"/><Relationship Id="rId41" Type="http://schemas.openxmlformats.org/officeDocument/2006/relationships/tags" Target="../tags/tag192.xml"/><Relationship Id="rId54" Type="http://schemas.openxmlformats.org/officeDocument/2006/relationships/image" Target="../media/image12.png"/><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tags" Target="../tags/tag162.xml"/><Relationship Id="rId24" Type="http://schemas.openxmlformats.org/officeDocument/2006/relationships/tags" Target="../tags/tag175.xml"/><Relationship Id="rId32" Type="http://schemas.openxmlformats.org/officeDocument/2006/relationships/tags" Target="../tags/tag183.xml"/><Relationship Id="rId37" Type="http://schemas.openxmlformats.org/officeDocument/2006/relationships/tags" Target="../tags/tag188.xml"/><Relationship Id="rId40" Type="http://schemas.openxmlformats.org/officeDocument/2006/relationships/tags" Target="../tags/tag191.xml"/><Relationship Id="rId45" Type="http://schemas.openxmlformats.org/officeDocument/2006/relationships/tags" Target="../tags/tag196.xml"/><Relationship Id="rId53" Type="http://schemas.openxmlformats.org/officeDocument/2006/relationships/slideLayout" Target="../slideLayouts/slideLayout13.xml"/><Relationship Id="rId5" Type="http://schemas.openxmlformats.org/officeDocument/2006/relationships/tags" Target="../tags/tag156.xml"/><Relationship Id="rId15" Type="http://schemas.openxmlformats.org/officeDocument/2006/relationships/tags" Target="../tags/tag166.xml"/><Relationship Id="rId23" Type="http://schemas.openxmlformats.org/officeDocument/2006/relationships/tags" Target="../tags/tag174.xml"/><Relationship Id="rId28" Type="http://schemas.openxmlformats.org/officeDocument/2006/relationships/tags" Target="../tags/tag179.xml"/><Relationship Id="rId36" Type="http://schemas.openxmlformats.org/officeDocument/2006/relationships/tags" Target="../tags/tag187.xml"/><Relationship Id="rId49" Type="http://schemas.openxmlformats.org/officeDocument/2006/relationships/tags" Target="../tags/tag200.xml"/><Relationship Id="rId10" Type="http://schemas.openxmlformats.org/officeDocument/2006/relationships/tags" Target="../tags/tag161.xml"/><Relationship Id="rId19" Type="http://schemas.openxmlformats.org/officeDocument/2006/relationships/tags" Target="../tags/tag170.xml"/><Relationship Id="rId31" Type="http://schemas.openxmlformats.org/officeDocument/2006/relationships/tags" Target="../tags/tag182.xml"/><Relationship Id="rId44" Type="http://schemas.openxmlformats.org/officeDocument/2006/relationships/tags" Target="../tags/tag195.xml"/><Relationship Id="rId52" Type="http://schemas.openxmlformats.org/officeDocument/2006/relationships/tags" Target="../tags/tag203.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tags" Target="../tags/tag165.xml"/><Relationship Id="rId22" Type="http://schemas.openxmlformats.org/officeDocument/2006/relationships/tags" Target="../tags/tag173.xml"/><Relationship Id="rId27" Type="http://schemas.openxmlformats.org/officeDocument/2006/relationships/tags" Target="../tags/tag178.xml"/><Relationship Id="rId30" Type="http://schemas.openxmlformats.org/officeDocument/2006/relationships/tags" Target="../tags/tag181.xml"/><Relationship Id="rId35" Type="http://schemas.openxmlformats.org/officeDocument/2006/relationships/tags" Target="../tags/tag186.xml"/><Relationship Id="rId43" Type="http://schemas.openxmlformats.org/officeDocument/2006/relationships/tags" Target="../tags/tag194.xml"/><Relationship Id="rId48" Type="http://schemas.openxmlformats.org/officeDocument/2006/relationships/tags" Target="../tags/tag199.xml"/><Relationship Id="rId8" Type="http://schemas.openxmlformats.org/officeDocument/2006/relationships/tags" Target="../tags/tag159.xml"/><Relationship Id="rId51" Type="http://schemas.openxmlformats.org/officeDocument/2006/relationships/tags" Target="../tags/tag202.xml"/></Relationships>
</file>

<file path=ppt/slides/_rels/slide25.xml.rels><?xml version="1.0" encoding="UTF-8" standalone="yes"?>
<Relationships xmlns="http://schemas.openxmlformats.org/package/2006/relationships"><Relationship Id="rId13" Type="http://schemas.openxmlformats.org/officeDocument/2006/relationships/tags" Target="../tags/tag216.xml"/><Relationship Id="rId18" Type="http://schemas.openxmlformats.org/officeDocument/2006/relationships/tags" Target="../tags/tag221.xml"/><Relationship Id="rId26" Type="http://schemas.openxmlformats.org/officeDocument/2006/relationships/tags" Target="../tags/tag229.xml"/><Relationship Id="rId39" Type="http://schemas.openxmlformats.org/officeDocument/2006/relationships/tags" Target="../tags/tag242.xml"/><Relationship Id="rId3" Type="http://schemas.openxmlformats.org/officeDocument/2006/relationships/tags" Target="../tags/tag206.xml"/><Relationship Id="rId21" Type="http://schemas.openxmlformats.org/officeDocument/2006/relationships/tags" Target="../tags/tag224.xml"/><Relationship Id="rId34" Type="http://schemas.openxmlformats.org/officeDocument/2006/relationships/tags" Target="../tags/tag237.xml"/><Relationship Id="rId42" Type="http://schemas.openxmlformats.org/officeDocument/2006/relationships/tags" Target="../tags/tag245.xml"/><Relationship Id="rId47" Type="http://schemas.openxmlformats.org/officeDocument/2006/relationships/tags" Target="../tags/tag250.xml"/><Relationship Id="rId50" Type="http://schemas.openxmlformats.org/officeDocument/2006/relationships/tags" Target="../tags/tag253.xml"/><Relationship Id="rId7" Type="http://schemas.openxmlformats.org/officeDocument/2006/relationships/tags" Target="../tags/tag210.xml"/><Relationship Id="rId12" Type="http://schemas.openxmlformats.org/officeDocument/2006/relationships/tags" Target="../tags/tag215.xml"/><Relationship Id="rId17" Type="http://schemas.openxmlformats.org/officeDocument/2006/relationships/tags" Target="../tags/tag220.xml"/><Relationship Id="rId25" Type="http://schemas.openxmlformats.org/officeDocument/2006/relationships/tags" Target="../tags/tag228.xml"/><Relationship Id="rId33" Type="http://schemas.openxmlformats.org/officeDocument/2006/relationships/tags" Target="../tags/tag236.xml"/><Relationship Id="rId38" Type="http://schemas.openxmlformats.org/officeDocument/2006/relationships/tags" Target="../tags/tag241.xml"/><Relationship Id="rId46" Type="http://schemas.openxmlformats.org/officeDocument/2006/relationships/tags" Target="../tags/tag249.xml"/><Relationship Id="rId2" Type="http://schemas.openxmlformats.org/officeDocument/2006/relationships/tags" Target="../tags/tag205.xml"/><Relationship Id="rId16" Type="http://schemas.openxmlformats.org/officeDocument/2006/relationships/tags" Target="../tags/tag219.xml"/><Relationship Id="rId20" Type="http://schemas.openxmlformats.org/officeDocument/2006/relationships/tags" Target="../tags/tag223.xml"/><Relationship Id="rId29" Type="http://schemas.openxmlformats.org/officeDocument/2006/relationships/tags" Target="../tags/tag232.xml"/><Relationship Id="rId41" Type="http://schemas.openxmlformats.org/officeDocument/2006/relationships/tags" Target="../tags/tag244.xml"/><Relationship Id="rId54" Type="http://schemas.openxmlformats.org/officeDocument/2006/relationships/image" Target="../media/image12.png"/><Relationship Id="rId1" Type="http://schemas.openxmlformats.org/officeDocument/2006/relationships/tags" Target="../tags/tag204.xml"/><Relationship Id="rId6" Type="http://schemas.openxmlformats.org/officeDocument/2006/relationships/tags" Target="../tags/tag209.xml"/><Relationship Id="rId11" Type="http://schemas.openxmlformats.org/officeDocument/2006/relationships/tags" Target="../tags/tag214.xml"/><Relationship Id="rId24" Type="http://schemas.openxmlformats.org/officeDocument/2006/relationships/tags" Target="../tags/tag227.xml"/><Relationship Id="rId32" Type="http://schemas.openxmlformats.org/officeDocument/2006/relationships/tags" Target="../tags/tag235.xml"/><Relationship Id="rId37" Type="http://schemas.openxmlformats.org/officeDocument/2006/relationships/tags" Target="../tags/tag240.xml"/><Relationship Id="rId40" Type="http://schemas.openxmlformats.org/officeDocument/2006/relationships/tags" Target="../tags/tag243.xml"/><Relationship Id="rId45" Type="http://schemas.openxmlformats.org/officeDocument/2006/relationships/tags" Target="../tags/tag248.xml"/><Relationship Id="rId53" Type="http://schemas.openxmlformats.org/officeDocument/2006/relationships/slideLayout" Target="../slideLayouts/slideLayout13.xml"/><Relationship Id="rId5" Type="http://schemas.openxmlformats.org/officeDocument/2006/relationships/tags" Target="../tags/tag208.xml"/><Relationship Id="rId15" Type="http://schemas.openxmlformats.org/officeDocument/2006/relationships/tags" Target="../tags/tag218.xml"/><Relationship Id="rId23" Type="http://schemas.openxmlformats.org/officeDocument/2006/relationships/tags" Target="../tags/tag226.xml"/><Relationship Id="rId28" Type="http://schemas.openxmlformats.org/officeDocument/2006/relationships/tags" Target="../tags/tag231.xml"/><Relationship Id="rId36" Type="http://schemas.openxmlformats.org/officeDocument/2006/relationships/tags" Target="../tags/tag239.xml"/><Relationship Id="rId49" Type="http://schemas.openxmlformats.org/officeDocument/2006/relationships/tags" Target="../tags/tag252.xml"/><Relationship Id="rId10" Type="http://schemas.openxmlformats.org/officeDocument/2006/relationships/tags" Target="../tags/tag213.xml"/><Relationship Id="rId19" Type="http://schemas.openxmlformats.org/officeDocument/2006/relationships/tags" Target="../tags/tag222.xml"/><Relationship Id="rId31" Type="http://schemas.openxmlformats.org/officeDocument/2006/relationships/tags" Target="../tags/tag234.xml"/><Relationship Id="rId44" Type="http://schemas.openxmlformats.org/officeDocument/2006/relationships/tags" Target="../tags/tag247.xml"/><Relationship Id="rId52" Type="http://schemas.openxmlformats.org/officeDocument/2006/relationships/tags" Target="../tags/tag255.xml"/><Relationship Id="rId4" Type="http://schemas.openxmlformats.org/officeDocument/2006/relationships/tags" Target="../tags/tag207.xml"/><Relationship Id="rId9" Type="http://schemas.openxmlformats.org/officeDocument/2006/relationships/tags" Target="../tags/tag212.xml"/><Relationship Id="rId14" Type="http://schemas.openxmlformats.org/officeDocument/2006/relationships/tags" Target="../tags/tag217.xml"/><Relationship Id="rId22" Type="http://schemas.openxmlformats.org/officeDocument/2006/relationships/tags" Target="../tags/tag225.xml"/><Relationship Id="rId27" Type="http://schemas.openxmlformats.org/officeDocument/2006/relationships/tags" Target="../tags/tag230.xml"/><Relationship Id="rId30" Type="http://schemas.openxmlformats.org/officeDocument/2006/relationships/tags" Target="../tags/tag233.xml"/><Relationship Id="rId35" Type="http://schemas.openxmlformats.org/officeDocument/2006/relationships/tags" Target="../tags/tag238.xml"/><Relationship Id="rId43" Type="http://schemas.openxmlformats.org/officeDocument/2006/relationships/tags" Target="../tags/tag246.xml"/><Relationship Id="rId48" Type="http://schemas.openxmlformats.org/officeDocument/2006/relationships/tags" Target="../tags/tag251.xml"/><Relationship Id="rId8" Type="http://schemas.openxmlformats.org/officeDocument/2006/relationships/tags" Target="../tags/tag211.xml"/><Relationship Id="rId51" Type="http://schemas.openxmlformats.org/officeDocument/2006/relationships/tags" Target="../tags/tag254.xml"/></Relationships>
</file>

<file path=ppt/slides/_rels/slide26.xml.rels><?xml version="1.0" encoding="UTF-8" standalone="yes"?>
<Relationships xmlns="http://schemas.openxmlformats.org/package/2006/relationships"><Relationship Id="rId8" Type="http://schemas.openxmlformats.org/officeDocument/2006/relationships/hyperlink" Target="http://commons.wikimedia.org/wiki/User:Madden" TargetMode="External"/><Relationship Id="rId3" Type="http://schemas.openxmlformats.org/officeDocument/2006/relationships/tags" Target="../tags/tag258.xml"/><Relationship Id="rId7" Type="http://schemas.openxmlformats.org/officeDocument/2006/relationships/hyperlink" Target="http://en.wikipedia.org/wiki/en:public_domain" TargetMode="External"/><Relationship Id="rId2" Type="http://schemas.openxmlformats.org/officeDocument/2006/relationships/tags" Target="../tags/tag257.xml"/><Relationship Id="rId1" Type="http://schemas.openxmlformats.org/officeDocument/2006/relationships/tags" Target="../tags/tag256.xml"/><Relationship Id="rId6" Type="http://schemas.openxmlformats.org/officeDocument/2006/relationships/image" Target="../media/image13.png"/><Relationship Id="rId5" Type="http://schemas.openxmlformats.org/officeDocument/2006/relationships/slideLayout" Target="../slideLayouts/slideLayout3.xml"/><Relationship Id="rId4" Type="http://schemas.openxmlformats.org/officeDocument/2006/relationships/tags" Target="../tags/tag259.xml"/></Relationships>
</file>

<file path=ppt/slides/_rels/slide27.xml.rels><?xml version="1.0" encoding="UTF-8" standalone="yes"?>
<Relationships xmlns="http://schemas.openxmlformats.org/package/2006/relationships"><Relationship Id="rId13" Type="http://schemas.openxmlformats.org/officeDocument/2006/relationships/tags" Target="../tags/tag272.xml"/><Relationship Id="rId18" Type="http://schemas.openxmlformats.org/officeDocument/2006/relationships/tags" Target="../tags/tag277.xml"/><Relationship Id="rId26" Type="http://schemas.openxmlformats.org/officeDocument/2006/relationships/tags" Target="../tags/tag285.xml"/><Relationship Id="rId39" Type="http://schemas.openxmlformats.org/officeDocument/2006/relationships/tags" Target="../tags/tag298.xml"/><Relationship Id="rId21" Type="http://schemas.openxmlformats.org/officeDocument/2006/relationships/tags" Target="../tags/tag280.xml"/><Relationship Id="rId34" Type="http://schemas.openxmlformats.org/officeDocument/2006/relationships/tags" Target="../tags/tag293.xml"/><Relationship Id="rId42" Type="http://schemas.openxmlformats.org/officeDocument/2006/relationships/tags" Target="../tags/tag301.xml"/><Relationship Id="rId47" Type="http://schemas.openxmlformats.org/officeDocument/2006/relationships/tags" Target="../tags/tag306.xml"/><Relationship Id="rId50" Type="http://schemas.openxmlformats.org/officeDocument/2006/relationships/tags" Target="../tags/tag309.xml"/><Relationship Id="rId55" Type="http://schemas.openxmlformats.org/officeDocument/2006/relationships/tags" Target="../tags/tag314.xml"/><Relationship Id="rId7" Type="http://schemas.openxmlformats.org/officeDocument/2006/relationships/tags" Target="../tags/tag266.xml"/><Relationship Id="rId12" Type="http://schemas.openxmlformats.org/officeDocument/2006/relationships/tags" Target="../tags/tag271.xml"/><Relationship Id="rId17" Type="http://schemas.openxmlformats.org/officeDocument/2006/relationships/tags" Target="../tags/tag276.xml"/><Relationship Id="rId25" Type="http://schemas.openxmlformats.org/officeDocument/2006/relationships/tags" Target="../tags/tag284.xml"/><Relationship Id="rId33" Type="http://schemas.openxmlformats.org/officeDocument/2006/relationships/tags" Target="../tags/tag292.xml"/><Relationship Id="rId38" Type="http://schemas.openxmlformats.org/officeDocument/2006/relationships/tags" Target="../tags/tag297.xml"/><Relationship Id="rId46" Type="http://schemas.openxmlformats.org/officeDocument/2006/relationships/tags" Target="../tags/tag305.xml"/><Relationship Id="rId59" Type="http://schemas.openxmlformats.org/officeDocument/2006/relationships/image" Target="../media/image14.png"/><Relationship Id="rId2" Type="http://schemas.openxmlformats.org/officeDocument/2006/relationships/tags" Target="../tags/tag261.xml"/><Relationship Id="rId16" Type="http://schemas.openxmlformats.org/officeDocument/2006/relationships/tags" Target="../tags/tag275.xml"/><Relationship Id="rId20" Type="http://schemas.openxmlformats.org/officeDocument/2006/relationships/tags" Target="../tags/tag279.xml"/><Relationship Id="rId29" Type="http://schemas.openxmlformats.org/officeDocument/2006/relationships/tags" Target="../tags/tag288.xml"/><Relationship Id="rId41" Type="http://schemas.openxmlformats.org/officeDocument/2006/relationships/tags" Target="../tags/tag300.xml"/><Relationship Id="rId54" Type="http://schemas.openxmlformats.org/officeDocument/2006/relationships/tags" Target="../tags/tag313.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tags" Target="../tags/tag270.xml"/><Relationship Id="rId24" Type="http://schemas.openxmlformats.org/officeDocument/2006/relationships/tags" Target="../tags/tag283.xml"/><Relationship Id="rId32" Type="http://schemas.openxmlformats.org/officeDocument/2006/relationships/tags" Target="../tags/tag291.xml"/><Relationship Id="rId37" Type="http://schemas.openxmlformats.org/officeDocument/2006/relationships/tags" Target="../tags/tag296.xml"/><Relationship Id="rId40" Type="http://schemas.openxmlformats.org/officeDocument/2006/relationships/tags" Target="../tags/tag299.xml"/><Relationship Id="rId45" Type="http://schemas.openxmlformats.org/officeDocument/2006/relationships/tags" Target="../tags/tag304.xml"/><Relationship Id="rId53" Type="http://schemas.openxmlformats.org/officeDocument/2006/relationships/tags" Target="../tags/tag312.xml"/><Relationship Id="rId58" Type="http://schemas.openxmlformats.org/officeDocument/2006/relationships/image" Target="../media/image12.png"/><Relationship Id="rId5" Type="http://schemas.openxmlformats.org/officeDocument/2006/relationships/tags" Target="../tags/tag264.xml"/><Relationship Id="rId15" Type="http://schemas.openxmlformats.org/officeDocument/2006/relationships/tags" Target="../tags/tag274.xml"/><Relationship Id="rId23" Type="http://schemas.openxmlformats.org/officeDocument/2006/relationships/tags" Target="../tags/tag282.xml"/><Relationship Id="rId28" Type="http://schemas.openxmlformats.org/officeDocument/2006/relationships/tags" Target="../tags/tag287.xml"/><Relationship Id="rId36" Type="http://schemas.openxmlformats.org/officeDocument/2006/relationships/tags" Target="../tags/tag295.xml"/><Relationship Id="rId49" Type="http://schemas.openxmlformats.org/officeDocument/2006/relationships/tags" Target="../tags/tag308.xml"/><Relationship Id="rId57" Type="http://schemas.openxmlformats.org/officeDocument/2006/relationships/slideLayout" Target="../slideLayouts/slideLayout13.xml"/><Relationship Id="rId10" Type="http://schemas.openxmlformats.org/officeDocument/2006/relationships/tags" Target="../tags/tag269.xml"/><Relationship Id="rId19" Type="http://schemas.openxmlformats.org/officeDocument/2006/relationships/tags" Target="../tags/tag278.xml"/><Relationship Id="rId31" Type="http://schemas.openxmlformats.org/officeDocument/2006/relationships/tags" Target="../tags/tag290.xml"/><Relationship Id="rId44" Type="http://schemas.openxmlformats.org/officeDocument/2006/relationships/tags" Target="../tags/tag303.xml"/><Relationship Id="rId52" Type="http://schemas.openxmlformats.org/officeDocument/2006/relationships/tags" Target="../tags/tag311.xml"/><Relationship Id="rId4" Type="http://schemas.openxmlformats.org/officeDocument/2006/relationships/tags" Target="../tags/tag263.xml"/><Relationship Id="rId9" Type="http://schemas.openxmlformats.org/officeDocument/2006/relationships/tags" Target="../tags/tag268.xml"/><Relationship Id="rId14" Type="http://schemas.openxmlformats.org/officeDocument/2006/relationships/tags" Target="../tags/tag273.xml"/><Relationship Id="rId22" Type="http://schemas.openxmlformats.org/officeDocument/2006/relationships/tags" Target="../tags/tag281.xml"/><Relationship Id="rId27" Type="http://schemas.openxmlformats.org/officeDocument/2006/relationships/tags" Target="../tags/tag286.xml"/><Relationship Id="rId30" Type="http://schemas.openxmlformats.org/officeDocument/2006/relationships/tags" Target="../tags/tag289.xml"/><Relationship Id="rId35" Type="http://schemas.openxmlformats.org/officeDocument/2006/relationships/tags" Target="../tags/tag294.xml"/><Relationship Id="rId43" Type="http://schemas.openxmlformats.org/officeDocument/2006/relationships/tags" Target="../tags/tag302.xml"/><Relationship Id="rId48" Type="http://schemas.openxmlformats.org/officeDocument/2006/relationships/tags" Target="../tags/tag307.xml"/><Relationship Id="rId56" Type="http://schemas.openxmlformats.org/officeDocument/2006/relationships/tags" Target="../tags/tag315.xml"/><Relationship Id="rId8" Type="http://schemas.openxmlformats.org/officeDocument/2006/relationships/tags" Target="../tags/tag267.xml"/><Relationship Id="rId51" Type="http://schemas.openxmlformats.org/officeDocument/2006/relationships/tags" Target="../tags/tag310.xml"/><Relationship Id="rId3" Type="http://schemas.openxmlformats.org/officeDocument/2006/relationships/tags" Target="../tags/tag262.xml"/></Relationships>
</file>

<file path=ppt/slides/_rels/slide28.xml.rels><?xml version="1.0" encoding="UTF-8" standalone="yes"?>
<Relationships xmlns="http://schemas.openxmlformats.org/package/2006/relationships"><Relationship Id="rId13" Type="http://schemas.openxmlformats.org/officeDocument/2006/relationships/tags" Target="../tags/tag328.xml"/><Relationship Id="rId18" Type="http://schemas.openxmlformats.org/officeDocument/2006/relationships/tags" Target="../tags/tag333.xml"/><Relationship Id="rId26" Type="http://schemas.openxmlformats.org/officeDocument/2006/relationships/tags" Target="../tags/tag341.xml"/><Relationship Id="rId39" Type="http://schemas.openxmlformats.org/officeDocument/2006/relationships/tags" Target="../tags/tag354.xml"/><Relationship Id="rId21" Type="http://schemas.openxmlformats.org/officeDocument/2006/relationships/tags" Target="../tags/tag336.xml"/><Relationship Id="rId34" Type="http://schemas.openxmlformats.org/officeDocument/2006/relationships/tags" Target="../tags/tag349.xml"/><Relationship Id="rId42" Type="http://schemas.openxmlformats.org/officeDocument/2006/relationships/tags" Target="../tags/tag357.xml"/><Relationship Id="rId47" Type="http://schemas.openxmlformats.org/officeDocument/2006/relationships/tags" Target="../tags/tag362.xml"/><Relationship Id="rId50" Type="http://schemas.openxmlformats.org/officeDocument/2006/relationships/tags" Target="../tags/tag365.xml"/><Relationship Id="rId55" Type="http://schemas.openxmlformats.org/officeDocument/2006/relationships/tags" Target="../tags/tag370.xml"/><Relationship Id="rId7" Type="http://schemas.openxmlformats.org/officeDocument/2006/relationships/tags" Target="../tags/tag322.xml"/><Relationship Id="rId12" Type="http://schemas.openxmlformats.org/officeDocument/2006/relationships/tags" Target="../tags/tag327.xml"/><Relationship Id="rId17" Type="http://schemas.openxmlformats.org/officeDocument/2006/relationships/tags" Target="../tags/tag332.xml"/><Relationship Id="rId25" Type="http://schemas.openxmlformats.org/officeDocument/2006/relationships/tags" Target="../tags/tag340.xml"/><Relationship Id="rId33" Type="http://schemas.openxmlformats.org/officeDocument/2006/relationships/tags" Target="../tags/tag348.xml"/><Relationship Id="rId38" Type="http://schemas.openxmlformats.org/officeDocument/2006/relationships/tags" Target="../tags/tag353.xml"/><Relationship Id="rId46" Type="http://schemas.openxmlformats.org/officeDocument/2006/relationships/tags" Target="../tags/tag361.xml"/><Relationship Id="rId2" Type="http://schemas.openxmlformats.org/officeDocument/2006/relationships/tags" Target="../tags/tag317.xml"/><Relationship Id="rId16" Type="http://schemas.openxmlformats.org/officeDocument/2006/relationships/tags" Target="../tags/tag331.xml"/><Relationship Id="rId20" Type="http://schemas.openxmlformats.org/officeDocument/2006/relationships/tags" Target="../tags/tag335.xml"/><Relationship Id="rId29" Type="http://schemas.openxmlformats.org/officeDocument/2006/relationships/tags" Target="../tags/tag344.xml"/><Relationship Id="rId41" Type="http://schemas.openxmlformats.org/officeDocument/2006/relationships/tags" Target="../tags/tag356.xml"/><Relationship Id="rId54" Type="http://schemas.openxmlformats.org/officeDocument/2006/relationships/tags" Target="../tags/tag369.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24" Type="http://schemas.openxmlformats.org/officeDocument/2006/relationships/tags" Target="../tags/tag339.xml"/><Relationship Id="rId32" Type="http://schemas.openxmlformats.org/officeDocument/2006/relationships/tags" Target="../tags/tag347.xml"/><Relationship Id="rId37" Type="http://schemas.openxmlformats.org/officeDocument/2006/relationships/tags" Target="../tags/tag352.xml"/><Relationship Id="rId40" Type="http://schemas.openxmlformats.org/officeDocument/2006/relationships/tags" Target="../tags/tag355.xml"/><Relationship Id="rId45" Type="http://schemas.openxmlformats.org/officeDocument/2006/relationships/tags" Target="../tags/tag360.xml"/><Relationship Id="rId53" Type="http://schemas.openxmlformats.org/officeDocument/2006/relationships/tags" Target="../tags/tag368.xml"/><Relationship Id="rId58" Type="http://schemas.openxmlformats.org/officeDocument/2006/relationships/image" Target="../media/image14.png"/><Relationship Id="rId5" Type="http://schemas.openxmlformats.org/officeDocument/2006/relationships/tags" Target="../tags/tag320.xml"/><Relationship Id="rId15" Type="http://schemas.openxmlformats.org/officeDocument/2006/relationships/tags" Target="../tags/tag330.xml"/><Relationship Id="rId23" Type="http://schemas.openxmlformats.org/officeDocument/2006/relationships/tags" Target="../tags/tag338.xml"/><Relationship Id="rId28" Type="http://schemas.openxmlformats.org/officeDocument/2006/relationships/tags" Target="../tags/tag343.xml"/><Relationship Id="rId36" Type="http://schemas.openxmlformats.org/officeDocument/2006/relationships/tags" Target="../tags/tag351.xml"/><Relationship Id="rId49" Type="http://schemas.openxmlformats.org/officeDocument/2006/relationships/tags" Target="../tags/tag364.xml"/><Relationship Id="rId57" Type="http://schemas.openxmlformats.org/officeDocument/2006/relationships/image" Target="../media/image12.png"/><Relationship Id="rId10" Type="http://schemas.openxmlformats.org/officeDocument/2006/relationships/tags" Target="../tags/tag325.xml"/><Relationship Id="rId19" Type="http://schemas.openxmlformats.org/officeDocument/2006/relationships/tags" Target="../tags/tag334.xml"/><Relationship Id="rId31" Type="http://schemas.openxmlformats.org/officeDocument/2006/relationships/tags" Target="../tags/tag346.xml"/><Relationship Id="rId44" Type="http://schemas.openxmlformats.org/officeDocument/2006/relationships/tags" Target="../tags/tag359.xml"/><Relationship Id="rId52" Type="http://schemas.openxmlformats.org/officeDocument/2006/relationships/tags" Target="../tags/tag367.xml"/><Relationship Id="rId4" Type="http://schemas.openxmlformats.org/officeDocument/2006/relationships/tags" Target="../tags/tag319.xml"/><Relationship Id="rId9" Type="http://schemas.openxmlformats.org/officeDocument/2006/relationships/tags" Target="../tags/tag324.xml"/><Relationship Id="rId14" Type="http://schemas.openxmlformats.org/officeDocument/2006/relationships/tags" Target="../tags/tag329.xml"/><Relationship Id="rId22" Type="http://schemas.openxmlformats.org/officeDocument/2006/relationships/tags" Target="../tags/tag337.xml"/><Relationship Id="rId27" Type="http://schemas.openxmlformats.org/officeDocument/2006/relationships/tags" Target="../tags/tag342.xml"/><Relationship Id="rId30" Type="http://schemas.openxmlformats.org/officeDocument/2006/relationships/tags" Target="../tags/tag345.xml"/><Relationship Id="rId35" Type="http://schemas.openxmlformats.org/officeDocument/2006/relationships/tags" Target="../tags/tag350.xml"/><Relationship Id="rId43" Type="http://schemas.openxmlformats.org/officeDocument/2006/relationships/tags" Target="../tags/tag358.xml"/><Relationship Id="rId48" Type="http://schemas.openxmlformats.org/officeDocument/2006/relationships/tags" Target="../tags/tag363.xml"/><Relationship Id="rId56" Type="http://schemas.openxmlformats.org/officeDocument/2006/relationships/slideLayout" Target="../slideLayouts/slideLayout13.xml"/><Relationship Id="rId8" Type="http://schemas.openxmlformats.org/officeDocument/2006/relationships/tags" Target="../tags/tag323.xml"/><Relationship Id="rId51" Type="http://schemas.openxmlformats.org/officeDocument/2006/relationships/tags" Target="../tags/tag366.xml"/><Relationship Id="rId3" Type="http://schemas.openxmlformats.org/officeDocument/2006/relationships/tags" Target="../tags/tag318.xml"/></Relationships>
</file>

<file path=ppt/slides/_rels/slide29.xml.rels><?xml version="1.0" encoding="UTF-8" standalone="yes"?>
<Relationships xmlns="http://schemas.openxmlformats.org/package/2006/relationships"><Relationship Id="rId13" Type="http://schemas.openxmlformats.org/officeDocument/2006/relationships/tags" Target="../tags/tag383.xml"/><Relationship Id="rId18" Type="http://schemas.openxmlformats.org/officeDocument/2006/relationships/tags" Target="../tags/tag388.xml"/><Relationship Id="rId26" Type="http://schemas.openxmlformats.org/officeDocument/2006/relationships/tags" Target="../tags/tag396.xml"/><Relationship Id="rId39" Type="http://schemas.openxmlformats.org/officeDocument/2006/relationships/tags" Target="../tags/tag409.xml"/><Relationship Id="rId21" Type="http://schemas.openxmlformats.org/officeDocument/2006/relationships/tags" Target="../tags/tag391.xml"/><Relationship Id="rId34" Type="http://schemas.openxmlformats.org/officeDocument/2006/relationships/tags" Target="../tags/tag404.xml"/><Relationship Id="rId42" Type="http://schemas.openxmlformats.org/officeDocument/2006/relationships/tags" Target="../tags/tag412.xml"/><Relationship Id="rId47" Type="http://schemas.openxmlformats.org/officeDocument/2006/relationships/tags" Target="../tags/tag417.xml"/><Relationship Id="rId50" Type="http://schemas.openxmlformats.org/officeDocument/2006/relationships/tags" Target="../tags/tag420.xml"/><Relationship Id="rId55" Type="http://schemas.openxmlformats.org/officeDocument/2006/relationships/tags" Target="../tags/tag425.xml"/><Relationship Id="rId63" Type="http://schemas.openxmlformats.org/officeDocument/2006/relationships/tags" Target="../tags/tag433.xml"/><Relationship Id="rId68" Type="http://schemas.openxmlformats.org/officeDocument/2006/relationships/slideLayout" Target="../slideLayouts/slideLayout13.xml"/><Relationship Id="rId7" Type="http://schemas.openxmlformats.org/officeDocument/2006/relationships/tags" Target="../tags/tag377.xml"/><Relationship Id="rId2" Type="http://schemas.openxmlformats.org/officeDocument/2006/relationships/tags" Target="../tags/tag372.xml"/><Relationship Id="rId16" Type="http://schemas.openxmlformats.org/officeDocument/2006/relationships/tags" Target="../tags/tag386.xml"/><Relationship Id="rId29" Type="http://schemas.openxmlformats.org/officeDocument/2006/relationships/tags" Target="../tags/tag399.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tags" Target="../tags/tag381.xml"/><Relationship Id="rId24" Type="http://schemas.openxmlformats.org/officeDocument/2006/relationships/tags" Target="../tags/tag394.xml"/><Relationship Id="rId32" Type="http://schemas.openxmlformats.org/officeDocument/2006/relationships/tags" Target="../tags/tag402.xml"/><Relationship Id="rId37" Type="http://schemas.openxmlformats.org/officeDocument/2006/relationships/tags" Target="../tags/tag407.xml"/><Relationship Id="rId40" Type="http://schemas.openxmlformats.org/officeDocument/2006/relationships/tags" Target="../tags/tag410.xml"/><Relationship Id="rId45" Type="http://schemas.openxmlformats.org/officeDocument/2006/relationships/tags" Target="../tags/tag415.xml"/><Relationship Id="rId53" Type="http://schemas.openxmlformats.org/officeDocument/2006/relationships/tags" Target="../tags/tag423.xml"/><Relationship Id="rId58" Type="http://schemas.openxmlformats.org/officeDocument/2006/relationships/tags" Target="../tags/tag428.xml"/><Relationship Id="rId66" Type="http://schemas.openxmlformats.org/officeDocument/2006/relationships/tags" Target="../tags/tag436.xml"/><Relationship Id="rId5" Type="http://schemas.openxmlformats.org/officeDocument/2006/relationships/tags" Target="../tags/tag375.xml"/><Relationship Id="rId15" Type="http://schemas.openxmlformats.org/officeDocument/2006/relationships/tags" Target="../tags/tag385.xml"/><Relationship Id="rId23" Type="http://schemas.openxmlformats.org/officeDocument/2006/relationships/tags" Target="../tags/tag393.xml"/><Relationship Id="rId28" Type="http://schemas.openxmlformats.org/officeDocument/2006/relationships/tags" Target="../tags/tag398.xml"/><Relationship Id="rId36" Type="http://schemas.openxmlformats.org/officeDocument/2006/relationships/tags" Target="../tags/tag406.xml"/><Relationship Id="rId49" Type="http://schemas.openxmlformats.org/officeDocument/2006/relationships/tags" Target="../tags/tag419.xml"/><Relationship Id="rId57" Type="http://schemas.openxmlformats.org/officeDocument/2006/relationships/tags" Target="../tags/tag427.xml"/><Relationship Id="rId61" Type="http://schemas.openxmlformats.org/officeDocument/2006/relationships/tags" Target="../tags/tag431.xml"/><Relationship Id="rId10" Type="http://schemas.openxmlformats.org/officeDocument/2006/relationships/tags" Target="../tags/tag380.xml"/><Relationship Id="rId19" Type="http://schemas.openxmlformats.org/officeDocument/2006/relationships/tags" Target="../tags/tag389.xml"/><Relationship Id="rId31" Type="http://schemas.openxmlformats.org/officeDocument/2006/relationships/tags" Target="../tags/tag401.xml"/><Relationship Id="rId44" Type="http://schemas.openxmlformats.org/officeDocument/2006/relationships/tags" Target="../tags/tag414.xml"/><Relationship Id="rId52" Type="http://schemas.openxmlformats.org/officeDocument/2006/relationships/tags" Target="../tags/tag422.xml"/><Relationship Id="rId60" Type="http://schemas.openxmlformats.org/officeDocument/2006/relationships/tags" Target="../tags/tag430.xml"/><Relationship Id="rId65" Type="http://schemas.openxmlformats.org/officeDocument/2006/relationships/tags" Target="../tags/tag435.xml"/><Relationship Id="rId4" Type="http://schemas.openxmlformats.org/officeDocument/2006/relationships/tags" Target="../tags/tag374.xml"/><Relationship Id="rId9" Type="http://schemas.openxmlformats.org/officeDocument/2006/relationships/tags" Target="../tags/tag379.xml"/><Relationship Id="rId14" Type="http://schemas.openxmlformats.org/officeDocument/2006/relationships/tags" Target="../tags/tag384.xml"/><Relationship Id="rId22" Type="http://schemas.openxmlformats.org/officeDocument/2006/relationships/tags" Target="../tags/tag392.xml"/><Relationship Id="rId27" Type="http://schemas.openxmlformats.org/officeDocument/2006/relationships/tags" Target="../tags/tag397.xml"/><Relationship Id="rId30" Type="http://schemas.openxmlformats.org/officeDocument/2006/relationships/tags" Target="../tags/tag400.xml"/><Relationship Id="rId35" Type="http://schemas.openxmlformats.org/officeDocument/2006/relationships/tags" Target="../tags/tag405.xml"/><Relationship Id="rId43" Type="http://schemas.openxmlformats.org/officeDocument/2006/relationships/tags" Target="../tags/tag413.xml"/><Relationship Id="rId48" Type="http://schemas.openxmlformats.org/officeDocument/2006/relationships/tags" Target="../tags/tag418.xml"/><Relationship Id="rId56" Type="http://schemas.openxmlformats.org/officeDocument/2006/relationships/tags" Target="../tags/tag426.xml"/><Relationship Id="rId64" Type="http://schemas.openxmlformats.org/officeDocument/2006/relationships/tags" Target="../tags/tag434.xml"/><Relationship Id="rId69" Type="http://schemas.openxmlformats.org/officeDocument/2006/relationships/image" Target="../media/image12.png"/><Relationship Id="rId8" Type="http://schemas.openxmlformats.org/officeDocument/2006/relationships/tags" Target="../tags/tag378.xml"/><Relationship Id="rId51" Type="http://schemas.openxmlformats.org/officeDocument/2006/relationships/tags" Target="../tags/tag421.xml"/><Relationship Id="rId3" Type="http://schemas.openxmlformats.org/officeDocument/2006/relationships/tags" Target="../tags/tag373.xml"/><Relationship Id="rId12" Type="http://schemas.openxmlformats.org/officeDocument/2006/relationships/tags" Target="../tags/tag382.xml"/><Relationship Id="rId17" Type="http://schemas.openxmlformats.org/officeDocument/2006/relationships/tags" Target="../tags/tag387.xml"/><Relationship Id="rId25" Type="http://schemas.openxmlformats.org/officeDocument/2006/relationships/tags" Target="../tags/tag395.xml"/><Relationship Id="rId33" Type="http://schemas.openxmlformats.org/officeDocument/2006/relationships/tags" Target="../tags/tag403.xml"/><Relationship Id="rId38" Type="http://schemas.openxmlformats.org/officeDocument/2006/relationships/tags" Target="../tags/tag408.xml"/><Relationship Id="rId46" Type="http://schemas.openxmlformats.org/officeDocument/2006/relationships/tags" Target="../tags/tag416.xml"/><Relationship Id="rId59" Type="http://schemas.openxmlformats.org/officeDocument/2006/relationships/tags" Target="../tags/tag429.xml"/><Relationship Id="rId67" Type="http://schemas.openxmlformats.org/officeDocument/2006/relationships/tags" Target="../tags/tag437.xml"/><Relationship Id="rId20" Type="http://schemas.openxmlformats.org/officeDocument/2006/relationships/tags" Target="../tags/tag390.xml"/><Relationship Id="rId41" Type="http://schemas.openxmlformats.org/officeDocument/2006/relationships/tags" Target="../tags/tag411.xml"/><Relationship Id="rId54" Type="http://schemas.openxmlformats.org/officeDocument/2006/relationships/tags" Target="../tags/tag424.xml"/><Relationship Id="rId62" Type="http://schemas.openxmlformats.org/officeDocument/2006/relationships/tags" Target="../tags/tag432.xml"/><Relationship Id="rId70" Type="http://schemas.openxmlformats.org/officeDocument/2006/relationships/image" Target="../media/image14.png"/></Relationships>
</file>

<file path=ppt/slides/_rels/slide30.xml.rels><?xml version="1.0" encoding="UTF-8" standalone="yes"?>
<Relationships xmlns="http://schemas.openxmlformats.org/package/2006/relationships"><Relationship Id="rId13" Type="http://schemas.openxmlformats.org/officeDocument/2006/relationships/tags" Target="../tags/tag450.xml"/><Relationship Id="rId18" Type="http://schemas.openxmlformats.org/officeDocument/2006/relationships/tags" Target="../tags/tag455.xml"/><Relationship Id="rId26" Type="http://schemas.openxmlformats.org/officeDocument/2006/relationships/tags" Target="../tags/tag463.xml"/><Relationship Id="rId39" Type="http://schemas.openxmlformats.org/officeDocument/2006/relationships/tags" Target="../tags/tag476.xml"/><Relationship Id="rId21" Type="http://schemas.openxmlformats.org/officeDocument/2006/relationships/tags" Target="../tags/tag458.xml"/><Relationship Id="rId34" Type="http://schemas.openxmlformats.org/officeDocument/2006/relationships/tags" Target="../tags/tag471.xml"/><Relationship Id="rId42" Type="http://schemas.openxmlformats.org/officeDocument/2006/relationships/tags" Target="../tags/tag479.xml"/><Relationship Id="rId47" Type="http://schemas.openxmlformats.org/officeDocument/2006/relationships/tags" Target="../tags/tag484.xml"/><Relationship Id="rId50" Type="http://schemas.openxmlformats.org/officeDocument/2006/relationships/tags" Target="../tags/tag487.xml"/><Relationship Id="rId55" Type="http://schemas.openxmlformats.org/officeDocument/2006/relationships/tags" Target="../tags/tag492.xml"/><Relationship Id="rId63" Type="http://schemas.openxmlformats.org/officeDocument/2006/relationships/tags" Target="../tags/tag500.xml"/><Relationship Id="rId68" Type="http://schemas.openxmlformats.org/officeDocument/2006/relationships/slideLayout" Target="../slideLayouts/slideLayout13.xml"/><Relationship Id="rId7" Type="http://schemas.openxmlformats.org/officeDocument/2006/relationships/tags" Target="../tags/tag444.xml"/><Relationship Id="rId2" Type="http://schemas.openxmlformats.org/officeDocument/2006/relationships/tags" Target="../tags/tag439.xml"/><Relationship Id="rId16" Type="http://schemas.openxmlformats.org/officeDocument/2006/relationships/tags" Target="../tags/tag453.xml"/><Relationship Id="rId29" Type="http://schemas.openxmlformats.org/officeDocument/2006/relationships/tags" Target="../tags/tag466.xml"/><Relationship Id="rId1" Type="http://schemas.openxmlformats.org/officeDocument/2006/relationships/tags" Target="../tags/tag438.xml"/><Relationship Id="rId6" Type="http://schemas.openxmlformats.org/officeDocument/2006/relationships/tags" Target="../tags/tag443.xml"/><Relationship Id="rId11" Type="http://schemas.openxmlformats.org/officeDocument/2006/relationships/tags" Target="../tags/tag448.xml"/><Relationship Id="rId24" Type="http://schemas.openxmlformats.org/officeDocument/2006/relationships/tags" Target="../tags/tag461.xml"/><Relationship Id="rId32" Type="http://schemas.openxmlformats.org/officeDocument/2006/relationships/tags" Target="../tags/tag469.xml"/><Relationship Id="rId37" Type="http://schemas.openxmlformats.org/officeDocument/2006/relationships/tags" Target="../tags/tag474.xml"/><Relationship Id="rId40" Type="http://schemas.openxmlformats.org/officeDocument/2006/relationships/tags" Target="../tags/tag477.xml"/><Relationship Id="rId45" Type="http://schemas.openxmlformats.org/officeDocument/2006/relationships/tags" Target="../tags/tag482.xml"/><Relationship Id="rId53" Type="http://schemas.openxmlformats.org/officeDocument/2006/relationships/tags" Target="../tags/tag490.xml"/><Relationship Id="rId58" Type="http://schemas.openxmlformats.org/officeDocument/2006/relationships/tags" Target="../tags/tag495.xml"/><Relationship Id="rId66" Type="http://schemas.openxmlformats.org/officeDocument/2006/relationships/tags" Target="../tags/tag503.xml"/><Relationship Id="rId5" Type="http://schemas.openxmlformats.org/officeDocument/2006/relationships/tags" Target="../tags/tag442.xml"/><Relationship Id="rId15" Type="http://schemas.openxmlformats.org/officeDocument/2006/relationships/tags" Target="../tags/tag452.xml"/><Relationship Id="rId23" Type="http://schemas.openxmlformats.org/officeDocument/2006/relationships/tags" Target="../tags/tag460.xml"/><Relationship Id="rId28" Type="http://schemas.openxmlformats.org/officeDocument/2006/relationships/tags" Target="../tags/tag465.xml"/><Relationship Id="rId36" Type="http://schemas.openxmlformats.org/officeDocument/2006/relationships/tags" Target="../tags/tag473.xml"/><Relationship Id="rId49" Type="http://schemas.openxmlformats.org/officeDocument/2006/relationships/tags" Target="../tags/tag486.xml"/><Relationship Id="rId57" Type="http://schemas.openxmlformats.org/officeDocument/2006/relationships/tags" Target="../tags/tag494.xml"/><Relationship Id="rId61" Type="http://schemas.openxmlformats.org/officeDocument/2006/relationships/tags" Target="../tags/tag498.xml"/><Relationship Id="rId10" Type="http://schemas.openxmlformats.org/officeDocument/2006/relationships/tags" Target="../tags/tag447.xml"/><Relationship Id="rId19" Type="http://schemas.openxmlformats.org/officeDocument/2006/relationships/tags" Target="../tags/tag456.xml"/><Relationship Id="rId31" Type="http://schemas.openxmlformats.org/officeDocument/2006/relationships/tags" Target="../tags/tag468.xml"/><Relationship Id="rId44" Type="http://schemas.openxmlformats.org/officeDocument/2006/relationships/tags" Target="../tags/tag481.xml"/><Relationship Id="rId52" Type="http://schemas.openxmlformats.org/officeDocument/2006/relationships/tags" Target="../tags/tag489.xml"/><Relationship Id="rId60" Type="http://schemas.openxmlformats.org/officeDocument/2006/relationships/tags" Target="../tags/tag497.xml"/><Relationship Id="rId65" Type="http://schemas.openxmlformats.org/officeDocument/2006/relationships/tags" Target="../tags/tag502.xml"/><Relationship Id="rId4" Type="http://schemas.openxmlformats.org/officeDocument/2006/relationships/tags" Target="../tags/tag441.xml"/><Relationship Id="rId9" Type="http://schemas.openxmlformats.org/officeDocument/2006/relationships/tags" Target="../tags/tag446.xml"/><Relationship Id="rId14" Type="http://schemas.openxmlformats.org/officeDocument/2006/relationships/tags" Target="../tags/tag451.xml"/><Relationship Id="rId22" Type="http://schemas.openxmlformats.org/officeDocument/2006/relationships/tags" Target="../tags/tag459.xml"/><Relationship Id="rId27" Type="http://schemas.openxmlformats.org/officeDocument/2006/relationships/tags" Target="../tags/tag464.xml"/><Relationship Id="rId30" Type="http://schemas.openxmlformats.org/officeDocument/2006/relationships/tags" Target="../tags/tag467.xml"/><Relationship Id="rId35" Type="http://schemas.openxmlformats.org/officeDocument/2006/relationships/tags" Target="../tags/tag472.xml"/><Relationship Id="rId43" Type="http://schemas.openxmlformats.org/officeDocument/2006/relationships/tags" Target="../tags/tag480.xml"/><Relationship Id="rId48" Type="http://schemas.openxmlformats.org/officeDocument/2006/relationships/tags" Target="../tags/tag485.xml"/><Relationship Id="rId56" Type="http://schemas.openxmlformats.org/officeDocument/2006/relationships/tags" Target="../tags/tag493.xml"/><Relationship Id="rId64" Type="http://schemas.openxmlformats.org/officeDocument/2006/relationships/tags" Target="../tags/tag501.xml"/><Relationship Id="rId69" Type="http://schemas.openxmlformats.org/officeDocument/2006/relationships/image" Target="../media/image12.png"/><Relationship Id="rId8" Type="http://schemas.openxmlformats.org/officeDocument/2006/relationships/tags" Target="../tags/tag445.xml"/><Relationship Id="rId51" Type="http://schemas.openxmlformats.org/officeDocument/2006/relationships/tags" Target="../tags/tag488.xml"/><Relationship Id="rId3" Type="http://schemas.openxmlformats.org/officeDocument/2006/relationships/tags" Target="../tags/tag440.xml"/><Relationship Id="rId12" Type="http://schemas.openxmlformats.org/officeDocument/2006/relationships/tags" Target="../tags/tag449.xml"/><Relationship Id="rId17" Type="http://schemas.openxmlformats.org/officeDocument/2006/relationships/tags" Target="../tags/tag454.xml"/><Relationship Id="rId25" Type="http://schemas.openxmlformats.org/officeDocument/2006/relationships/tags" Target="../tags/tag462.xml"/><Relationship Id="rId33" Type="http://schemas.openxmlformats.org/officeDocument/2006/relationships/tags" Target="../tags/tag470.xml"/><Relationship Id="rId38" Type="http://schemas.openxmlformats.org/officeDocument/2006/relationships/tags" Target="../tags/tag475.xml"/><Relationship Id="rId46" Type="http://schemas.openxmlformats.org/officeDocument/2006/relationships/tags" Target="../tags/tag483.xml"/><Relationship Id="rId59" Type="http://schemas.openxmlformats.org/officeDocument/2006/relationships/tags" Target="../tags/tag496.xml"/><Relationship Id="rId67" Type="http://schemas.openxmlformats.org/officeDocument/2006/relationships/tags" Target="../tags/tag504.xml"/><Relationship Id="rId20" Type="http://schemas.openxmlformats.org/officeDocument/2006/relationships/tags" Target="../tags/tag457.xml"/><Relationship Id="rId41" Type="http://schemas.openxmlformats.org/officeDocument/2006/relationships/tags" Target="../tags/tag478.xml"/><Relationship Id="rId54" Type="http://schemas.openxmlformats.org/officeDocument/2006/relationships/tags" Target="../tags/tag491.xml"/><Relationship Id="rId62" Type="http://schemas.openxmlformats.org/officeDocument/2006/relationships/tags" Target="../tags/tag499.xml"/><Relationship Id="rId70" Type="http://schemas.openxmlformats.org/officeDocument/2006/relationships/image" Target="../media/image14.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customXml" Target="../ink/ink9.xml"/><Relationship Id="rId3" Type="http://schemas.openxmlformats.org/officeDocument/2006/relationships/tags" Target="../tags/tag507.xml"/><Relationship Id="rId7" Type="http://schemas.openxmlformats.org/officeDocument/2006/relationships/slideLayout" Target="../slideLayouts/slideLayout12.xml"/><Relationship Id="rId12" Type="http://schemas.openxmlformats.org/officeDocument/2006/relationships/image" Target="../media/image15.emf"/><Relationship Id="rId2" Type="http://schemas.openxmlformats.org/officeDocument/2006/relationships/tags" Target="../tags/tag506.xml"/><Relationship Id="rId1" Type="http://schemas.openxmlformats.org/officeDocument/2006/relationships/tags" Target="../tags/tag505.xml"/><Relationship Id="rId6" Type="http://schemas.openxmlformats.org/officeDocument/2006/relationships/tags" Target="../tags/tag510.xml"/><Relationship Id="rId11" Type="http://schemas.openxmlformats.org/officeDocument/2006/relationships/customXml" Target="../ink/ink8.xml"/><Relationship Id="rId5" Type="http://schemas.openxmlformats.org/officeDocument/2006/relationships/tags" Target="../tags/tag509.xml"/><Relationship Id="rId10" Type="http://schemas.openxmlformats.org/officeDocument/2006/relationships/image" Target="../media/image9.emf"/><Relationship Id="rId4" Type="http://schemas.openxmlformats.org/officeDocument/2006/relationships/tags" Target="../tags/tag508.xml"/><Relationship Id="rId9" Type="http://schemas.openxmlformats.org/officeDocument/2006/relationships/customXml" Target="../ink/ink7.xml"/><Relationship Id="rId14" Type="http://schemas.openxmlformats.org/officeDocument/2006/relationships/image" Target="../media/image16.emf"/></Relationships>
</file>

<file path=ppt/slides/_rels/slide32.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tags" Target="../tags/tag513.xml"/><Relationship Id="rId7" Type="http://schemas.openxmlformats.org/officeDocument/2006/relationships/notesSlide" Target="../notesSlides/notesSlide5.xml"/><Relationship Id="rId2" Type="http://schemas.openxmlformats.org/officeDocument/2006/relationships/tags" Target="../tags/tag512.xml"/><Relationship Id="rId1" Type="http://schemas.openxmlformats.org/officeDocument/2006/relationships/tags" Target="../tags/tag511.xml"/><Relationship Id="rId6" Type="http://schemas.openxmlformats.org/officeDocument/2006/relationships/slideLayout" Target="../slideLayouts/slideLayout12.xml"/><Relationship Id="rId11" Type="http://schemas.openxmlformats.org/officeDocument/2006/relationships/image" Target="../media/image11.emf"/><Relationship Id="rId5" Type="http://schemas.openxmlformats.org/officeDocument/2006/relationships/tags" Target="../tags/tag515.xml"/><Relationship Id="rId10" Type="http://schemas.openxmlformats.org/officeDocument/2006/relationships/customXml" Target="../ink/ink11.xml"/><Relationship Id="rId4" Type="http://schemas.openxmlformats.org/officeDocument/2006/relationships/tags" Target="../tags/tag514.xml"/><Relationship Id="rId9" Type="http://schemas.openxmlformats.org/officeDocument/2006/relationships/image" Target="../media/image9.emf"/></Relationships>
</file>

<file path=ppt/slides/_rels/slide33.xml.rels><?xml version="1.0" encoding="UTF-8" standalone="yes"?>
<Relationships xmlns="http://schemas.openxmlformats.org/package/2006/relationships"><Relationship Id="rId8" Type="http://schemas.openxmlformats.org/officeDocument/2006/relationships/customXml" Target="../ink/ink12.xml"/><Relationship Id="rId3" Type="http://schemas.openxmlformats.org/officeDocument/2006/relationships/tags" Target="../tags/tag518.xml"/><Relationship Id="rId7" Type="http://schemas.openxmlformats.org/officeDocument/2006/relationships/notesSlide" Target="../notesSlides/notesSlide6.xml"/><Relationship Id="rId2" Type="http://schemas.openxmlformats.org/officeDocument/2006/relationships/tags" Target="../tags/tag517.xml"/><Relationship Id="rId1" Type="http://schemas.openxmlformats.org/officeDocument/2006/relationships/tags" Target="../tags/tag516.xml"/><Relationship Id="rId6" Type="http://schemas.openxmlformats.org/officeDocument/2006/relationships/slideLayout" Target="../slideLayouts/slideLayout12.xml"/><Relationship Id="rId11" Type="http://schemas.openxmlformats.org/officeDocument/2006/relationships/image" Target="../media/image11.emf"/><Relationship Id="rId5" Type="http://schemas.openxmlformats.org/officeDocument/2006/relationships/tags" Target="../tags/tag520.xml"/><Relationship Id="rId10" Type="http://schemas.openxmlformats.org/officeDocument/2006/relationships/customXml" Target="../ink/ink13.xml"/><Relationship Id="rId4" Type="http://schemas.openxmlformats.org/officeDocument/2006/relationships/tags" Target="../tags/tag519.xml"/><Relationship Id="rId9" Type="http://schemas.openxmlformats.org/officeDocument/2006/relationships/image" Target="../media/image9.emf"/></Relationships>
</file>

<file path=ppt/slides/_rels/slide34.xml.rels><?xml version="1.0" encoding="UTF-8" standalone="yes"?>
<Relationships xmlns="http://schemas.openxmlformats.org/package/2006/relationships"><Relationship Id="rId8" Type="http://schemas.openxmlformats.org/officeDocument/2006/relationships/customXml" Target="../ink/ink14.xml"/><Relationship Id="rId3" Type="http://schemas.openxmlformats.org/officeDocument/2006/relationships/tags" Target="../tags/tag523.xml"/><Relationship Id="rId7" Type="http://schemas.openxmlformats.org/officeDocument/2006/relationships/notesSlide" Target="../notesSlides/notesSlide7.xml"/><Relationship Id="rId2" Type="http://schemas.openxmlformats.org/officeDocument/2006/relationships/tags" Target="../tags/tag522.xml"/><Relationship Id="rId1" Type="http://schemas.openxmlformats.org/officeDocument/2006/relationships/tags" Target="../tags/tag521.xml"/><Relationship Id="rId6" Type="http://schemas.openxmlformats.org/officeDocument/2006/relationships/slideLayout" Target="../slideLayouts/slideLayout12.xml"/><Relationship Id="rId11" Type="http://schemas.openxmlformats.org/officeDocument/2006/relationships/image" Target="../media/image15.emf"/><Relationship Id="rId5" Type="http://schemas.openxmlformats.org/officeDocument/2006/relationships/tags" Target="../tags/tag525.xml"/><Relationship Id="rId10" Type="http://schemas.openxmlformats.org/officeDocument/2006/relationships/customXml" Target="../ink/ink15.xml"/><Relationship Id="rId4" Type="http://schemas.openxmlformats.org/officeDocument/2006/relationships/tags" Target="../tags/tag524.xml"/><Relationship Id="rId9" Type="http://schemas.openxmlformats.org/officeDocument/2006/relationships/image" Target="../media/image9.emf"/></Relationships>
</file>

<file path=ppt/slides/_rels/slide35.xml.rels><?xml version="1.0" encoding="UTF-8" standalone="yes"?>
<Relationships xmlns="http://schemas.openxmlformats.org/package/2006/relationships"><Relationship Id="rId8" Type="http://schemas.openxmlformats.org/officeDocument/2006/relationships/customXml" Target="../ink/ink16.xml"/><Relationship Id="rId3" Type="http://schemas.openxmlformats.org/officeDocument/2006/relationships/tags" Target="../tags/tag528.xml"/><Relationship Id="rId7" Type="http://schemas.openxmlformats.org/officeDocument/2006/relationships/notesSlide" Target="../notesSlides/notesSlide8.xml"/><Relationship Id="rId2" Type="http://schemas.openxmlformats.org/officeDocument/2006/relationships/tags" Target="../tags/tag527.xml"/><Relationship Id="rId1" Type="http://schemas.openxmlformats.org/officeDocument/2006/relationships/tags" Target="../tags/tag526.xml"/><Relationship Id="rId6" Type="http://schemas.openxmlformats.org/officeDocument/2006/relationships/slideLayout" Target="../slideLayouts/slideLayout12.xml"/><Relationship Id="rId11" Type="http://schemas.openxmlformats.org/officeDocument/2006/relationships/image" Target="../media/image11.emf"/><Relationship Id="rId5" Type="http://schemas.openxmlformats.org/officeDocument/2006/relationships/tags" Target="../tags/tag530.xml"/><Relationship Id="rId10" Type="http://schemas.openxmlformats.org/officeDocument/2006/relationships/customXml" Target="../ink/ink17.xml"/><Relationship Id="rId4" Type="http://schemas.openxmlformats.org/officeDocument/2006/relationships/tags" Target="../tags/tag529.xml"/><Relationship Id="rId9" Type="http://schemas.openxmlformats.org/officeDocument/2006/relationships/image" Target="../media/image9.emf"/></Relationships>
</file>

<file path=ppt/slides/_rels/slide36.xml.rels><?xml version="1.0" encoding="UTF-8" standalone="yes"?>
<Relationships xmlns="http://schemas.openxmlformats.org/package/2006/relationships"><Relationship Id="rId8" Type="http://schemas.openxmlformats.org/officeDocument/2006/relationships/customXml" Target="../ink/ink18.xml"/><Relationship Id="rId3" Type="http://schemas.openxmlformats.org/officeDocument/2006/relationships/tags" Target="../tags/tag533.xml"/><Relationship Id="rId7" Type="http://schemas.openxmlformats.org/officeDocument/2006/relationships/notesSlide" Target="../notesSlides/notesSlide9.xml"/><Relationship Id="rId2" Type="http://schemas.openxmlformats.org/officeDocument/2006/relationships/tags" Target="../tags/tag532.xml"/><Relationship Id="rId1" Type="http://schemas.openxmlformats.org/officeDocument/2006/relationships/tags" Target="../tags/tag531.xml"/><Relationship Id="rId6" Type="http://schemas.openxmlformats.org/officeDocument/2006/relationships/slideLayout" Target="../slideLayouts/slideLayout12.xml"/><Relationship Id="rId11" Type="http://schemas.openxmlformats.org/officeDocument/2006/relationships/image" Target="../media/image10.emf"/><Relationship Id="rId5" Type="http://schemas.openxmlformats.org/officeDocument/2006/relationships/tags" Target="../tags/tag535.xml"/><Relationship Id="rId10" Type="http://schemas.openxmlformats.org/officeDocument/2006/relationships/customXml" Target="../ink/ink19.xml"/><Relationship Id="rId4" Type="http://schemas.openxmlformats.org/officeDocument/2006/relationships/tags" Target="../tags/tag534.xml"/><Relationship Id="rId9" Type="http://schemas.openxmlformats.org/officeDocument/2006/relationships/image" Target="../media/image9.emf"/></Relationships>
</file>

<file path=ppt/slides/_rels/slide37.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538.xml"/><Relationship Id="rId7" Type="http://schemas.openxmlformats.org/officeDocument/2006/relationships/customXml" Target="../ink/ink20.xml"/><Relationship Id="rId2" Type="http://schemas.openxmlformats.org/officeDocument/2006/relationships/tags" Target="../tags/tag537.xml"/><Relationship Id="rId1" Type="http://schemas.openxmlformats.org/officeDocument/2006/relationships/tags" Target="../tags/tag536.xml"/><Relationship Id="rId6" Type="http://schemas.openxmlformats.org/officeDocument/2006/relationships/notesSlide" Target="../notesSlides/notesSlide10.xml"/><Relationship Id="rId5" Type="http://schemas.openxmlformats.org/officeDocument/2006/relationships/slideLayout" Target="../slideLayouts/slideLayout12.xml"/><Relationship Id="rId10" Type="http://schemas.openxmlformats.org/officeDocument/2006/relationships/image" Target="../media/image15.emf"/><Relationship Id="rId4" Type="http://schemas.openxmlformats.org/officeDocument/2006/relationships/tags" Target="../tags/tag539.xml"/><Relationship Id="rId9" Type="http://schemas.openxmlformats.org/officeDocument/2006/relationships/customXml" Target="../ink/ink21.xml"/></Relationships>
</file>

<file path=ppt/slides/_rels/slide38.xml.rels><?xml version="1.0" encoding="UTF-8" standalone="yes"?>
<Relationships xmlns="http://schemas.openxmlformats.org/package/2006/relationships"><Relationship Id="rId8" Type="http://schemas.openxmlformats.org/officeDocument/2006/relationships/customXml" Target="../ink/ink22.xml"/><Relationship Id="rId3" Type="http://schemas.openxmlformats.org/officeDocument/2006/relationships/tags" Target="../tags/tag542.xml"/><Relationship Id="rId7" Type="http://schemas.openxmlformats.org/officeDocument/2006/relationships/notesSlide" Target="../notesSlides/notesSlide11.xml"/><Relationship Id="rId2" Type="http://schemas.openxmlformats.org/officeDocument/2006/relationships/tags" Target="../tags/tag541.xml"/><Relationship Id="rId1" Type="http://schemas.openxmlformats.org/officeDocument/2006/relationships/tags" Target="../tags/tag540.xml"/><Relationship Id="rId6" Type="http://schemas.openxmlformats.org/officeDocument/2006/relationships/slideLayout" Target="../slideLayouts/slideLayout12.xml"/><Relationship Id="rId11" Type="http://schemas.openxmlformats.org/officeDocument/2006/relationships/image" Target="../media/image15.emf"/><Relationship Id="rId5" Type="http://schemas.openxmlformats.org/officeDocument/2006/relationships/tags" Target="../tags/tag544.xml"/><Relationship Id="rId10" Type="http://schemas.openxmlformats.org/officeDocument/2006/relationships/customXml" Target="../ink/ink23.xml"/><Relationship Id="rId4" Type="http://schemas.openxmlformats.org/officeDocument/2006/relationships/tags" Target="../tags/tag543.xml"/><Relationship Id="rId9" Type="http://schemas.openxmlformats.org/officeDocument/2006/relationships/image" Target="../media/image9.emf"/></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9.xml"/><Relationship Id="rId1" Type="http://schemas.openxmlformats.org/officeDocument/2006/relationships/tags" Target="../tags/tag54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47.xml"/><Relationship Id="rId1" Type="http://schemas.openxmlformats.org/officeDocument/2006/relationships/tags" Target="../tags/tag546.xml"/></Relationships>
</file>

<file path=ppt/slides/_rels/slide41.xml.rels><?xml version="1.0" encoding="UTF-8" standalone="yes"?>
<Relationships xmlns="http://schemas.openxmlformats.org/package/2006/relationships"><Relationship Id="rId3" Type="http://schemas.openxmlformats.org/officeDocument/2006/relationships/tags" Target="../tags/tag550.xml"/><Relationship Id="rId7" Type="http://schemas.openxmlformats.org/officeDocument/2006/relationships/image" Target="../media/image18.emf"/><Relationship Id="rId2" Type="http://schemas.openxmlformats.org/officeDocument/2006/relationships/tags" Target="../tags/tag549.xml"/><Relationship Id="rId1" Type="http://schemas.openxmlformats.org/officeDocument/2006/relationships/tags" Target="../tags/tag548.xml"/><Relationship Id="rId6" Type="http://schemas.openxmlformats.org/officeDocument/2006/relationships/customXml" Target="../ink/ink24.xml"/><Relationship Id="rId5" Type="http://schemas.openxmlformats.org/officeDocument/2006/relationships/slideLayout" Target="../slideLayouts/slideLayout5.xml"/><Relationship Id="rId4" Type="http://schemas.openxmlformats.org/officeDocument/2006/relationships/tags" Target="../tags/tag55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53.xml"/><Relationship Id="rId1" Type="http://schemas.openxmlformats.org/officeDocument/2006/relationships/tags" Target="../tags/tag552.xml"/><Relationship Id="rId4" Type="http://schemas.openxmlformats.org/officeDocument/2006/relationships/notesSlide" Target="../notesSlides/notesSlide12.xml"/></Relationships>
</file>

<file path=ppt/slides/_rels/slide43.xml.rels><?xml version="1.0" encoding="UTF-8" standalone="yes"?>
<Relationships xmlns="http://schemas.openxmlformats.org/package/2006/relationships"><Relationship Id="rId3" Type="http://schemas.openxmlformats.org/officeDocument/2006/relationships/tags" Target="../tags/tag556.xml"/><Relationship Id="rId2" Type="http://schemas.openxmlformats.org/officeDocument/2006/relationships/tags" Target="../tags/tag555.xml"/><Relationship Id="rId1" Type="http://schemas.openxmlformats.org/officeDocument/2006/relationships/tags" Target="../tags/tag554.xml"/><Relationship Id="rId6" Type="http://schemas.openxmlformats.org/officeDocument/2006/relationships/image" Target="../media/image19.jpeg"/><Relationship Id="rId5" Type="http://schemas.openxmlformats.org/officeDocument/2006/relationships/slideLayout" Target="../slideLayouts/slideLayout3.xml"/><Relationship Id="rId4" Type="http://schemas.openxmlformats.org/officeDocument/2006/relationships/tags" Target="../tags/tag55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59.xml"/><Relationship Id="rId1" Type="http://schemas.openxmlformats.org/officeDocument/2006/relationships/tags" Target="../tags/tag558.xml"/><Relationship Id="rId4" Type="http://schemas.openxmlformats.org/officeDocument/2006/relationships/notesSlide" Target="../notesSlides/notesSlide13.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61.xml"/><Relationship Id="rId1" Type="http://schemas.openxmlformats.org/officeDocument/2006/relationships/tags" Target="../tags/tag560.xml"/></Relationships>
</file>

<file path=ppt/slides/_rels/slide46.xml.rels><?xml version="1.0" encoding="UTF-8" standalone="yes"?>
<Relationships xmlns="http://schemas.openxmlformats.org/package/2006/relationships"><Relationship Id="rId3" Type="http://schemas.openxmlformats.org/officeDocument/2006/relationships/tags" Target="../tags/tag564.xml"/><Relationship Id="rId7" Type="http://schemas.openxmlformats.org/officeDocument/2006/relationships/chart" Target="../charts/chart1.xml"/><Relationship Id="rId2" Type="http://schemas.openxmlformats.org/officeDocument/2006/relationships/tags" Target="../tags/tag563.xml"/><Relationship Id="rId1" Type="http://schemas.openxmlformats.org/officeDocument/2006/relationships/tags" Target="../tags/tag562.xml"/><Relationship Id="rId6" Type="http://schemas.openxmlformats.org/officeDocument/2006/relationships/slideLayout" Target="../slideLayouts/slideLayout5.xml"/><Relationship Id="rId5" Type="http://schemas.openxmlformats.org/officeDocument/2006/relationships/tags" Target="../tags/tag566.xml"/><Relationship Id="rId4" Type="http://schemas.openxmlformats.org/officeDocument/2006/relationships/tags" Target="../tags/tag565.xml"/></Relationships>
</file>

<file path=ppt/slides/_rels/slide47.xml.rels><?xml version="1.0" encoding="UTF-8" standalone="yes"?>
<Relationships xmlns="http://schemas.openxmlformats.org/package/2006/relationships"><Relationship Id="rId3" Type="http://schemas.openxmlformats.org/officeDocument/2006/relationships/tags" Target="../tags/tag569.xml"/><Relationship Id="rId7" Type="http://schemas.openxmlformats.org/officeDocument/2006/relationships/chart" Target="../charts/chart2.xml"/><Relationship Id="rId2" Type="http://schemas.openxmlformats.org/officeDocument/2006/relationships/tags" Target="../tags/tag568.xml"/><Relationship Id="rId1" Type="http://schemas.openxmlformats.org/officeDocument/2006/relationships/tags" Target="../tags/tag567.xml"/><Relationship Id="rId6" Type="http://schemas.openxmlformats.org/officeDocument/2006/relationships/slideLayout" Target="../slideLayouts/slideLayout5.xml"/><Relationship Id="rId5" Type="http://schemas.openxmlformats.org/officeDocument/2006/relationships/tags" Target="../tags/tag571.xml"/><Relationship Id="rId4" Type="http://schemas.openxmlformats.org/officeDocument/2006/relationships/tags" Target="../tags/tag570.xml"/></Relationships>
</file>

<file path=ppt/slides/_rels/slide48.xml.rels><?xml version="1.0" encoding="UTF-8" standalone="yes"?>
<Relationships xmlns="http://schemas.openxmlformats.org/package/2006/relationships"><Relationship Id="rId3" Type="http://schemas.openxmlformats.org/officeDocument/2006/relationships/tags" Target="../tags/tag574.xml"/><Relationship Id="rId7" Type="http://schemas.openxmlformats.org/officeDocument/2006/relationships/chart" Target="../charts/chart3.xml"/><Relationship Id="rId2" Type="http://schemas.openxmlformats.org/officeDocument/2006/relationships/tags" Target="../tags/tag573.xml"/><Relationship Id="rId1" Type="http://schemas.openxmlformats.org/officeDocument/2006/relationships/tags" Target="../tags/tag572.xml"/><Relationship Id="rId6" Type="http://schemas.openxmlformats.org/officeDocument/2006/relationships/slideLayout" Target="../slideLayouts/slideLayout5.xml"/><Relationship Id="rId5" Type="http://schemas.openxmlformats.org/officeDocument/2006/relationships/tags" Target="../tags/tag576.xml"/><Relationship Id="rId4" Type="http://schemas.openxmlformats.org/officeDocument/2006/relationships/tags" Target="../tags/tag575.xml"/></Relationships>
</file>

<file path=ppt/slides/_rels/slide49.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tags" Target="../tags/tag579.xml"/><Relationship Id="rId7" Type="http://schemas.openxmlformats.org/officeDocument/2006/relationships/slideLayout" Target="../slideLayouts/slideLayout5.xml"/><Relationship Id="rId2" Type="http://schemas.openxmlformats.org/officeDocument/2006/relationships/tags" Target="../tags/tag578.xml"/><Relationship Id="rId1" Type="http://schemas.openxmlformats.org/officeDocument/2006/relationships/tags" Target="../tags/tag577.xml"/><Relationship Id="rId6" Type="http://schemas.openxmlformats.org/officeDocument/2006/relationships/tags" Target="../tags/tag582.xml"/><Relationship Id="rId5" Type="http://schemas.openxmlformats.org/officeDocument/2006/relationships/tags" Target="../tags/tag581.xml"/><Relationship Id="rId4" Type="http://schemas.openxmlformats.org/officeDocument/2006/relationships/tags" Target="../tags/tag580.xml"/></Relationships>
</file>

<file path=ppt/slides/_rels/slide50.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tags" Target="../tags/tag585.xml"/><Relationship Id="rId7" Type="http://schemas.openxmlformats.org/officeDocument/2006/relationships/slideLayout" Target="../slideLayouts/slideLayout5.xml"/><Relationship Id="rId2" Type="http://schemas.openxmlformats.org/officeDocument/2006/relationships/tags" Target="../tags/tag584.xml"/><Relationship Id="rId1" Type="http://schemas.openxmlformats.org/officeDocument/2006/relationships/tags" Target="../tags/tag583.xml"/><Relationship Id="rId6" Type="http://schemas.openxmlformats.org/officeDocument/2006/relationships/tags" Target="../tags/tag588.xml"/><Relationship Id="rId5" Type="http://schemas.openxmlformats.org/officeDocument/2006/relationships/tags" Target="../tags/tag587.xml"/><Relationship Id="rId4" Type="http://schemas.openxmlformats.org/officeDocument/2006/relationships/tags" Target="../tags/tag5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Today’s topics:</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Performance issues in recursion</a:t>
            </a:r>
          </a:p>
          <a:p>
            <a:pPr lvl="1"/>
            <a:r>
              <a:rPr lang="en-US" sz="1600" dirty="0" smtClean="0"/>
              <a:t>Big-O performance analysis</a:t>
            </a:r>
            <a:endParaRPr lang="en-US" sz="1600" dirty="0" smtClean="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Announcement: Recursive art contest!</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Go to </a:t>
            </a:r>
            <a:r>
              <a:rPr lang="en-US" sz="1600" dirty="0" smtClean="0">
                <a:hlinkClick r:id="rId5"/>
              </a:rPr>
              <a:t>http</a:t>
            </a:r>
            <a:r>
              <a:rPr lang="en-US" sz="1600" dirty="0">
                <a:hlinkClick r:id="rId5"/>
              </a:rPr>
              <a:t>://recursivedrawing.com/</a:t>
            </a:r>
            <a:r>
              <a:rPr lang="en-US" sz="1600" dirty="0"/>
              <a:t> </a:t>
            </a:r>
            <a:endParaRPr lang="en-US" sz="1600" dirty="0" smtClean="0"/>
          </a:p>
          <a:p>
            <a:pPr lvl="1"/>
            <a:r>
              <a:rPr lang="en-US" sz="1600" dirty="0" smtClean="0"/>
              <a:t>Make </a:t>
            </a:r>
            <a:r>
              <a:rPr lang="en-US" sz="1600" dirty="0"/>
              <a:t>recursive </a:t>
            </a:r>
            <a:r>
              <a:rPr lang="en-US" sz="1600" dirty="0" smtClean="0"/>
              <a:t>art</a:t>
            </a:r>
          </a:p>
          <a:p>
            <a:pPr lvl="2"/>
            <a:r>
              <a:rPr lang="en-US" sz="1600" dirty="0" smtClean="0"/>
              <a:t>Win prizes!</a:t>
            </a:r>
            <a:endParaRPr lang="en-US" sz="1600" dirty="0"/>
          </a:p>
          <a:p>
            <a:pPr lvl="1"/>
            <a:r>
              <a:rPr lang="en-US" sz="1600" dirty="0" smtClean="0"/>
              <a:t>Come to my office hours and see my Wall of Fame of past recursive art submissions!</a:t>
            </a:r>
          </a:p>
          <a:p>
            <a:pPr lvl="1"/>
            <a:r>
              <a:rPr lang="en-US" sz="1600" dirty="0" smtClean="0"/>
              <a:t>Submission </a:t>
            </a:r>
            <a:r>
              <a:rPr lang="en-US" sz="1600" dirty="0"/>
              <a:t>deadline: </a:t>
            </a:r>
            <a:endParaRPr lang="en-US" sz="1600" dirty="0" smtClean="0"/>
          </a:p>
          <a:p>
            <a:pPr lvl="2"/>
            <a:r>
              <a:rPr lang="en-US" sz="1600" dirty="0" smtClean="0"/>
              <a:t>Wednesday of Week 4 (October 14)</a:t>
            </a:r>
            <a:endParaRPr lang="en-US" sz="1600" dirty="0"/>
          </a:p>
          <a:p>
            <a:pPr lvl="1"/>
            <a:r>
              <a:rPr lang="en-US" sz="1600" dirty="0" smtClean="0">
                <a:solidFill>
                  <a:schemeClr val="bg2"/>
                </a:solidFill>
              </a:rPr>
              <a:t>Submission procedure:</a:t>
            </a:r>
          </a:p>
          <a:p>
            <a:pPr lvl="2"/>
            <a:r>
              <a:rPr lang="en-US" sz="1600" dirty="0" smtClean="0">
                <a:solidFill>
                  <a:schemeClr val="bg2"/>
                </a:solidFill>
              </a:rPr>
              <a:t>Email me: cbl@stanford.edu</a:t>
            </a:r>
            <a:endParaRPr lang="en-US" sz="1600" dirty="0">
              <a:solidFill>
                <a:schemeClr val="bg2"/>
              </a:solidFill>
            </a:endParaRP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3</a:t>
            </a:fld>
            <a:endParaRPr lang="en-US"/>
          </a:p>
        </p:txBody>
      </p:sp>
    </p:spTree>
    <p:extLst>
      <p:ext uri="{BB962C8B-B14F-4D97-AF65-F5344CB8AC3E}">
        <p14:creationId xmlns:p14="http://schemas.microsoft.com/office/powerpoint/2010/main" val="4054916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custDataLst>
              <p:tags r:id="rId1"/>
            </p:custDataLst>
          </p:nvPr>
        </p:nvSpPr>
        <p:spPr/>
        <p:txBody>
          <a:bodyPr/>
          <a:lstStyle/>
          <a:p>
            <a:endParaRPr lang="en-US"/>
          </a:p>
        </p:txBody>
      </p:sp>
      <p:pic>
        <p:nvPicPr>
          <p:cNvPr id="5" name="Picture 4"/>
          <p:cNvPicPr>
            <a:picLocks noChangeAspect="1"/>
          </p:cNvPicPr>
          <p:nvPr>
            <p:custDataLst>
              <p:tags r:id="rId2"/>
            </p:custDataLst>
          </p:nvPr>
        </p:nvPicPr>
        <p:blipFill>
          <a:blip r:embed="rId7"/>
          <a:stretch>
            <a:fillRect/>
          </a:stretch>
        </p:blipFill>
        <p:spPr>
          <a:xfrm>
            <a:off x="657945" y="-680144"/>
            <a:ext cx="8289524" cy="6217143"/>
          </a:xfrm>
          <a:prstGeom prst="rect">
            <a:avLst/>
          </a:prstGeom>
        </p:spPr>
      </p:pic>
      <p:sp>
        <p:nvSpPr>
          <p:cNvPr id="2" name="Title 1"/>
          <p:cNvSpPr>
            <a:spLocks noGrp="1"/>
          </p:cNvSpPr>
          <p:nvPr>
            <p:ph type="title"/>
            <p:custDataLst>
              <p:tags r:id="rId3"/>
            </p:custDataLst>
          </p:nvPr>
        </p:nvSpPr>
        <p:spPr>
          <a:xfrm>
            <a:off x="4216536" y="2072961"/>
            <a:ext cx="2636590" cy="488024"/>
          </a:xfrm>
        </p:spPr>
        <p:txBody>
          <a:bodyPr/>
          <a:lstStyle/>
          <a:p>
            <a:r>
              <a:rPr lang="en-US" dirty="0" smtClean="0"/>
              <a:t>Wall of Fame</a:t>
            </a:r>
            <a:endParaRPr lang="en-US" dirty="0"/>
          </a:p>
        </p:txBody>
      </p:sp>
      <p:cxnSp>
        <p:nvCxnSpPr>
          <p:cNvPr id="6" name="Straight Arrow Connector 5"/>
          <p:cNvCxnSpPr/>
          <p:nvPr>
            <p:custDataLst>
              <p:tags r:id="rId4"/>
            </p:custDataLst>
          </p:nvPr>
        </p:nvCxnSpPr>
        <p:spPr>
          <a:xfrm flipH="1" flipV="1">
            <a:off x="4749209" y="1233377"/>
            <a:ext cx="127591" cy="70174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custDataLst>
              <p:tags r:id="rId5"/>
            </p:custDataLst>
          </p:nvPr>
        </p:nvCxnSpPr>
        <p:spPr>
          <a:xfrm flipH="1" flipV="1">
            <a:off x="2892056" y="2324986"/>
            <a:ext cx="1026748" cy="28354"/>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9163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Backtracking</a:t>
            </a:r>
            <a:endParaRPr lang="en-US" dirty="0"/>
          </a:p>
        </p:txBody>
      </p:sp>
      <p:sp>
        <p:nvSpPr>
          <p:cNvPr id="5" name="Text Placeholder 4"/>
          <p:cNvSpPr>
            <a:spLocks noGrp="1"/>
          </p:cNvSpPr>
          <p:nvPr>
            <p:ph type="body" idx="1"/>
            <p:custDataLst>
              <p:tags r:id="rId2"/>
            </p:custDataLst>
          </p:nvPr>
        </p:nvSpPr>
        <p:spPr/>
        <p:txBody>
          <a:bodyPr/>
          <a:lstStyle/>
          <a:p>
            <a:r>
              <a:rPr lang="en-US" dirty="0" smtClean="0"/>
              <a:t>Maze solving</a:t>
            </a:r>
            <a:endParaRPr lang="en-US" dirty="0"/>
          </a:p>
        </p:txBody>
      </p:sp>
    </p:spTree>
    <p:extLst>
      <p:ext uri="{BB962C8B-B14F-4D97-AF65-F5344CB8AC3E}">
        <p14:creationId xmlns:p14="http://schemas.microsoft.com/office/powerpoint/2010/main" val="542155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custDataLst>
              <p:tags r:id="rId1"/>
            </p:custDataLst>
          </p:nvPr>
        </p:nvSpPr>
        <p:spPr>
          <a:xfrm>
            <a:off x="956044" y="-151957"/>
            <a:ext cx="5268558" cy="857250"/>
          </a:xfrm>
        </p:spPr>
        <p:txBody>
          <a:bodyPr>
            <a:normAutofit/>
          </a:bodyPr>
          <a:lstStyle/>
          <a:p>
            <a:r>
              <a:rPr lang="en-US" dirty="0" err="1" smtClean="0"/>
              <a:t>SolveMaze</a:t>
            </a:r>
            <a:r>
              <a:rPr lang="en-US" dirty="0" smtClean="0"/>
              <a:t> code</a:t>
            </a:r>
            <a:br>
              <a:rPr lang="en-US" dirty="0" smtClean="0"/>
            </a:br>
            <a:r>
              <a:rPr lang="en-US" sz="1200" dirty="0"/>
              <a:t>Adapted from the textbook by Eric Roberts</a:t>
            </a:r>
            <a:endParaRPr lang="en-US" dirty="0"/>
          </a:p>
        </p:txBody>
      </p:sp>
      <p:sp>
        <p:nvSpPr>
          <p:cNvPr id="5" name="Rectangle 4"/>
          <p:cNvSpPr/>
          <p:nvPr>
            <p:custDataLst>
              <p:tags r:id="rId2"/>
            </p:custDataLst>
          </p:nvPr>
        </p:nvSpPr>
        <p:spPr>
          <a:xfrm>
            <a:off x="956043" y="808074"/>
            <a:ext cx="7627975" cy="4439420"/>
          </a:xfrm>
          <a:prstGeom prst="rect">
            <a:avLst/>
          </a:prstGeom>
        </p:spPr>
        <p:txBody>
          <a:bodyPr wrap="square">
            <a:spAutoFit/>
          </a:bodyPr>
          <a:lstStyle/>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err="1">
                <a:solidFill>
                  <a:srgbClr val="808000"/>
                </a:solidFill>
                <a:latin typeface="Consolas" panose="020B0609020204030204" pitchFamily="49" charset="0"/>
                <a:ea typeface="Times New Roman" panose="02020603050405020304" pitchFamily="18" charset="0"/>
                <a:cs typeface="Consolas" panose="020B0609020204030204" pitchFamily="49" charset="0"/>
              </a:rPr>
              <a:t>bool</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solveMaze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&amp;</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Point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maze.isOutside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true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maze.isMarked</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false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maze.markSquare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pause(</a:t>
            </a:r>
            <a:r>
              <a:rPr lang="en-US" sz="1600" dirty="0">
                <a:solidFill>
                  <a:srgbClr val="000080"/>
                </a:solidFill>
                <a:latin typeface="Consolas" panose="020B0609020204030204" pitchFamily="49" charset="0"/>
                <a:ea typeface="Times New Roman" panose="02020603050405020304" pitchFamily="18" charset="0"/>
                <a:cs typeface="Consolas" panose="020B0609020204030204" pitchFamily="49" charset="0"/>
              </a:rPr>
              <a:t>200</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for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Direction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NORTH</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&lt;=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WEST</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maze.wallExists</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solveMaze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adjacentPoint</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true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maze.unmarkSquare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false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spcAft>
                <a:spcPts val="600"/>
              </a:spcAft>
            </a:pPr>
            <a:r>
              <a:rPr lang="en-US" sz="1600" dirty="0">
                <a:latin typeface="Consolas" panose="020B0609020204030204" pitchFamily="49" charset="0"/>
                <a:ea typeface="Calibri" panose="020F0502020204030204" pitchFamily="34" charset="0"/>
                <a:cs typeface="Consolas" panose="020B0609020204030204" pitchFamily="49" charset="0"/>
              </a:rPr>
              <a:t> </a:t>
            </a:r>
          </a:p>
        </p:txBody>
      </p:sp>
      <p:sp>
        <p:nvSpPr>
          <p:cNvPr id="7" name="Rectangle 6"/>
          <p:cNvSpPr/>
          <p:nvPr>
            <p:custDataLst>
              <p:tags r:id="rId3"/>
            </p:custDataLst>
          </p:nvPr>
        </p:nvSpPr>
        <p:spPr>
          <a:xfrm>
            <a:off x="5259572" y="3422274"/>
            <a:ext cx="2971800" cy="923330"/>
          </a:xfrm>
          <a:prstGeom prst="rect">
            <a:avLst/>
          </a:prstGeom>
          <a:ln>
            <a:solidFill>
              <a:schemeClr val="tx1"/>
            </a:solidFill>
          </a:ln>
        </p:spPr>
        <p:txBody>
          <a:bodyPr wrap="square">
            <a:spAutoFit/>
          </a:bodyPr>
          <a:lstStyle/>
          <a:p>
            <a:r>
              <a:rPr lang="en-US" b="1" dirty="0" err="1" smtClean="0">
                <a:latin typeface="Courier New" panose="02070309020205020404" pitchFamily="49" charset="0"/>
                <a:cs typeface="Courier New" panose="02070309020205020404" pitchFamily="49" charset="0"/>
              </a:rPr>
              <a:t>enum</a:t>
            </a:r>
            <a:r>
              <a:rPr lang="en-US" b="1" dirty="0" smtClean="0">
                <a:latin typeface="Courier New" panose="02070309020205020404" pitchFamily="49" charset="0"/>
                <a:cs typeface="Courier New" panose="02070309020205020404" pitchFamily="49" charset="0"/>
              </a:rPr>
              <a:t> Direction = </a:t>
            </a:r>
          </a:p>
          <a:p>
            <a:r>
              <a:rPr lang="en-US" b="1" dirty="0" smtClean="0">
                <a:latin typeface="Courier New" panose="02070309020205020404" pitchFamily="49" charset="0"/>
                <a:cs typeface="Courier New" panose="02070309020205020404" pitchFamily="49" charset="0"/>
              </a:rPr>
              <a:t>{NORTH, EAST, SOUTH, WEST};</a:t>
            </a:r>
            <a:endParaRPr lang="en-US" dirty="0"/>
          </a:p>
        </p:txBody>
      </p:sp>
    </p:spTree>
    <p:extLst>
      <p:ext uri="{BB962C8B-B14F-4D97-AF65-F5344CB8AC3E}">
        <p14:creationId xmlns:p14="http://schemas.microsoft.com/office/powerpoint/2010/main" val="3660721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10;&#10;The x1 marker is 4 steps down the path that takes off to the north from the person in the maze.&#10;&#10;The x2 marker is 1 step to the west from the person.&#10;&#10;The x3 marker is two steps down the path that takes off to the south." title="Maze"/>
          <p:cNvGraphicFramePr>
            <a:graphicFrameLocks noGrp="1"/>
          </p:cNvGraphicFramePr>
          <p:nvPr>
            <p:ph sz="quarter" idx="4294967295"/>
            <p:custDataLst>
              <p:tags r:id="rId2"/>
            </p:custDataLst>
            <p:extLst/>
          </p:nvPr>
        </p:nvGraphicFramePr>
        <p:xfrm>
          <a:off x="1925242" y="1734742"/>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r>
                        <a:rPr lang="en-US" sz="1400" dirty="0" smtClean="0"/>
                        <a:t>x1</a:t>
                      </a:r>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r>
                        <a:rPr lang="en-US" sz="1400" dirty="0" smtClean="0"/>
                        <a:t>x2</a:t>
                      </a:r>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r>
                        <a:rPr lang="en-US" sz="1400" dirty="0" smtClean="0"/>
                        <a:t>x3</a:t>
                      </a:r>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7" name="Content Placeholder 6"/>
          <p:cNvSpPr>
            <a:spLocks noGrp="1"/>
          </p:cNvSpPr>
          <p:nvPr>
            <p:ph sz="quarter" idx="4294967295"/>
            <p:custDataLst>
              <p:tags r:id="rId3"/>
            </p:custDataLst>
          </p:nvPr>
        </p:nvSpPr>
        <p:spPr>
          <a:xfrm>
            <a:off x="4761542" y="1640306"/>
            <a:ext cx="2943517" cy="2619756"/>
          </a:xfrm>
          <a:prstGeom prst="rect">
            <a:avLst/>
          </a:prstGeom>
        </p:spPr>
        <p:txBody>
          <a:bodyPr>
            <a:normAutofit/>
          </a:bodyPr>
          <a:lstStyle/>
          <a:p>
            <a:pPr marL="51435" indent="0"/>
            <a:r>
              <a:rPr lang="en-US" dirty="0" smtClean="0"/>
              <a:t>In what order do we visit these spaces?</a:t>
            </a:r>
          </a:p>
          <a:p>
            <a:endParaRPr lang="en-US" dirty="0"/>
          </a:p>
          <a:p>
            <a:pPr marL="394335">
              <a:buFont typeface="+mj-lt"/>
              <a:buAutoNum type="alphaUcPeriod"/>
            </a:pPr>
            <a:r>
              <a:rPr lang="en-US" dirty="0"/>
              <a:t>x</a:t>
            </a:r>
            <a:r>
              <a:rPr lang="en-US" dirty="0" smtClean="0"/>
              <a:t>1, x2, x3</a:t>
            </a:r>
          </a:p>
          <a:p>
            <a:pPr marL="394335">
              <a:buFont typeface="+mj-lt"/>
              <a:buAutoNum type="alphaUcPeriod"/>
            </a:pPr>
            <a:r>
              <a:rPr lang="en-US" dirty="0" smtClean="0"/>
              <a:t>x2, x3, x1</a:t>
            </a:r>
          </a:p>
          <a:p>
            <a:pPr marL="394335">
              <a:buFont typeface="+mj-lt"/>
              <a:buAutoNum type="alphaUcPeriod"/>
            </a:pPr>
            <a:r>
              <a:rPr lang="en-US" dirty="0" smtClean="0"/>
              <a:t>x1, x3, x2</a:t>
            </a:r>
          </a:p>
          <a:p>
            <a:pPr marL="394335">
              <a:buFont typeface="+mj-lt"/>
              <a:buAutoNum type="alphaUcPeriod"/>
            </a:pPr>
            <a:r>
              <a:rPr lang="en-US" dirty="0" smtClean="0"/>
              <a:t>We don’t visit all three</a:t>
            </a:r>
          </a:p>
          <a:p>
            <a:pPr marL="394335">
              <a:buFont typeface="+mj-lt"/>
              <a:buAutoNum type="alphaUcPeriod"/>
            </a:pPr>
            <a:r>
              <a:rPr lang="en-US" dirty="0" smtClean="0"/>
              <a:t>Other/none/more</a:t>
            </a:r>
            <a:endParaRPr lang="en-US" dirty="0"/>
          </a:p>
        </p:txBody>
      </p:sp>
      <mc:AlternateContent xmlns:mc="http://schemas.openxmlformats.org/markup-compatibility/2006" xmlns:p14="http://schemas.microsoft.com/office/powerpoint/2010/main">
        <mc:Choice Requires="p14">
          <p:contentPart p14:bwMode="auto" r:id="rId8">
            <p14:nvContentPartPr>
              <p14:cNvPr id="8" name="Ink 7"/>
              <p14:cNvContentPartPr/>
              <p14:nvPr>
                <p:custDataLst>
                  <p:tags r:id="rId4"/>
                </p:custDataLst>
              </p14:nvPr>
            </p14:nvContentPartPr>
            <p14:xfrm>
              <a:off x="4764960" y="3475786"/>
              <a:ext cx="3031200" cy="566640"/>
            </p14:xfrm>
          </p:contentPart>
        </mc:Choice>
        <mc:Fallback xmlns="">
          <p:pic>
            <p:nvPicPr>
              <p:cNvPr id="8" name="Ink 7"/>
              <p:cNvPicPr/>
              <p:nvPr/>
            </p:nvPicPr>
            <p:blipFill>
              <a:blip r:embed="rId9"/>
              <a:stretch>
                <a:fillRect/>
              </a:stretch>
            </p:blipFill>
            <p:spPr>
              <a:xfrm>
                <a:off x="4754520" y="3467146"/>
                <a:ext cx="3054240" cy="588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p14:cNvContentPartPr/>
              <p14:nvPr>
                <p:custDataLst>
                  <p:tags r:id="rId5"/>
                </p:custDataLst>
              </p14:nvPr>
            </p14:nvContentPartPr>
            <p14:xfrm>
              <a:off x="2441160" y="2760106"/>
              <a:ext cx="849960" cy="885600"/>
            </p14:xfrm>
          </p:contentPart>
        </mc:Choice>
        <mc:Fallback xmlns="">
          <p:pic>
            <p:nvPicPr>
              <p:cNvPr id="11" name="Ink 10"/>
              <p:cNvPicPr/>
              <p:nvPr/>
            </p:nvPicPr>
            <p:blipFill>
              <a:blip r:embed="rId11"/>
              <a:stretch>
                <a:fillRect/>
              </a:stretch>
            </p:blipFill>
            <p:spPr>
              <a:xfrm>
                <a:off x="2431080" y="2750746"/>
                <a:ext cx="870120" cy="898920"/>
              </a:xfrm>
              <a:prstGeom prst="rect">
                <a:avLst/>
              </a:prstGeom>
            </p:spPr>
          </p:pic>
        </mc:Fallback>
      </mc:AlternateContent>
      <p:sp>
        <p:nvSpPr>
          <p:cNvPr id="27" name="Rectangle 26"/>
          <p:cNvSpPr/>
          <p:nvPr>
            <p:custDataLst>
              <p:tags r:id="rId6"/>
            </p:custDataLst>
          </p:nvPr>
        </p:nvSpPr>
        <p:spPr>
          <a:xfrm>
            <a:off x="5961321" y="258122"/>
            <a:ext cx="2866104" cy="738664"/>
          </a:xfrm>
          <a:prstGeom prst="rect">
            <a:avLst/>
          </a:prstGeom>
          <a:ln>
            <a:solidFill>
              <a:schemeClr val="tx1"/>
            </a:solidFill>
          </a:ln>
        </p:spPr>
        <p:txBody>
          <a:bodyPr wrap="square">
            <a:spAutoFit/>
          </a:bodyPr>
          <a:lstStyle/>
          <a:p>
            <a:r>
              <a:rPr lang="en-US" sz="1400" dirty="0" smtClean="0">
                <a:latin typeface="Consolas" panose="020B0609020204030204" pitchFamily="49" charset="0"/>
                <a:cs typeface="Consolas" panose="020B0609020204030204" pitchFamily="49" charset="0"/>
              </a:rPr>
              <a:t>//order of for loop:</a:t>
            </a:r>
          </a:p>
          <a:p>
            <a:r>
              <a:rPr lang="en-US" sz="1400" dirty="0" err="1" smtClean="0">
                <a:latin typeface="Consolas" panose="020B0609020204030204" pitchFamily="49" charset="0"/>
                <a:cs typeface="Consolas" panose="020B0609020204030204" pitchFamily="49" charset="0"/>
              </a:rPr>
              <a:t>enum</a:t>
            </a:r>
            <a:r>
              <a:rPr lang="en-US" sz="1400" dirty="0" smtClean="0">
                <a:latin typeface="Consolas" panose="020B0609020204030204" pitchFamily="49" charset="0"/>
                <a:cs typeface="Consolas" panose="020B0609020204030204" pitchFamily="49" charset="0"/>
              </a:rPr>
              <a:t> Direction = </a:t>
            </a:r>
          </a:p>
          <a:p>
            <a:r>
              <a:rPr lang="en-US" sz="1400" dirty="0" smtClean="0">
                <a:latin typeface="Consolas" panose="020B0609020204030204" pitchFamily="49" charset="0"/>
                <a:cs typeface="Consolas" panose="020B0609020204030204" pitchFamily="49" charset="0"/>
              </a:rPr>
              <a:t>{NORTH, EAST, SOUTH, WEST};</a:t>
            </a:r>
            <a:endParaRPr lang="en-US" sz="1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709351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89523" y="65005"/>
            <a:ext cx="5268558" cy="857250"/>
          </a:xfrm>
        </p:spPr>
        <p:txBody>
          <a:bodyPr/>
          <a:lstStyle/>
          <a:p>
            <a:r>
              <a:rPr lang="en-US" dirty="0" smtClean="0"/>
              <a:t>The stack</a:t>
            </a:r>
            <a:endParaRPr lang="en-US" dirty="0"/>
          </a:p>
        </p:txBody>
      </p:sp>
      <p:graphicFrame>
        <p:nvGraphicFramePr>
          <p:cNvPr id="6" name="Content Placeholder 5" descr="There are 4 compass directions in the enum for the code. &#10;&#10;The path to the exit has 16 turns (changes of direction as you follow it).&#10;&#10;The path to the exit is 27 steps long.&#10;&#10;The question essentially asks, which of these facts is the most salient? &#10;&#10;" title="Maze"/>
          <p:cNvGraphicFramePr>
            <a:graphicFrameLocks noGrp="1"/>
          </p:cNvGraphicFramePr>
          <p:nvPr>
            <p:ph sz="quarter" idx="4294967295"/>
            <p:custDataLst>
              <p:tags r:id="rId2"/>
            </p:custDataLst>
            <p:extLst/>
          </p:nvPr>
        </p:nvGraphicFramePr>
        <p:xfrm>
          <a:off x="1089524" y="1322306"/>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7" name="Content Placeholder 6"/>
          <p:cNvSpPr>
            <a:spLocks noGrp="1"/>
          </p:cNvSpPr>
          <p:nvPr>
            <p:ph sz="quarter" idx="4294967295"/>
            <p:custDataLst>
              <p:tags r:id="rId3"/>
            </p:custDataLst>
          </p:nvPr>
        </p:nvSpPr>
        <p:spPr>
          <a:xfrm>
            <a:off x="3918687" y="1322306"/>
            <a:ext cx="3488661" cy="2725154"/>
          </a:xfrm>
          <a:prstGeom prst="rect">
            <a:avLst/>
          </a:prstGeom>
        </p:spPr>
        <p:txBody>
          <a:bodyPr>
            <a:noAutofit/>
          </a:bodyPr>
          <a:lstStyle/>
          <a:p>
            <a:pPr marL="51435" indent="0"/>
            <a:r>
              <a:rPr lang="en-US" dirty="0">
                <a:solidFill>
                  <a:schemeClr val="bg2"/>
                </a:solidFill>
              </a:rPr>
              <a:t>What is the deepest the Stack gets </a:t>
            </a:r>
            <a:r>
              <a:rPr lang="en-US" dirty="0" smtClean="0">
                <a:solidFill>
                  <a:schemeClr val="bg2"/>
                </a:solidFill>
              </a:rPr>
              <a:t>(number of stack frames) during </a:t>
            </a:r>
            <a:r>
              <a:rPr lang="en-US" dirty="0">
                <a:solidFill>
                  <a:schemeClr val="bg2"/>
                </a:solidFill>
              </a:rPr>
              <a:t>the solving of this maze?</a:t>
            </a:r>
          </a:p>
          <a:p>
            <a:pPr marL="394335">
              <a:buFont typeface="+mj-lt"/>
              <a:buAutoNum type="alphaUcPeriod"/>
            </a:pPr>
            <a:r>
              <a:rPr lang="en-US" dirty="0"/>
              <a:t>Less than 5</a:t>
            </a:r>
          </a:p>
          <a:p>
            <a:pPr marL="394335">
              <a:buFont typeface="+mj-lt"/>
              <a:buAutoNum type="alphaUcPeriod"/>
            </a:pPr>
            <a:r>
              <a:rPr lang="en-US" dirty="0"/>
              <a:t>5-10</a:t>
            </a:r>
          </a:p>
          <a:p>
            <a:pPr marL="394335">
              <a:buFont typeface="+mj-lt"/>
              <a:buAutoNum type="alphaUcPeriod"/>
            </a:pPr>
            <a:r>
              <a:rPr lang="en-US" dirty="0"/>
              <a:t>11-20</a:t>
            </a:r>
          </a:p>
          <a:p>
            <a:pPr marL="394335">
              <a:buFont typeface="+mj-lt"/>
              <a:buAutoNum type="alphaUcPeriod"/>
            </a:pPr>
            <a:r>
              <a:rPr lang="en-US" dirty="0"/>
              <a:t>More than 20</a:t>
            </a:r>
          </a:p>
          <a:p>
            <a:pPr marL="394335">
              <a:buFont typeface="+mj-lt"/>
              <a:buAutoNum type="alphaUcPeriod"/>
            </a:pPr>
            <a:r>
              <a:rPr lang="en-US" dirty="0"/>
              <a:t>Other/none/more</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7796324" y="195255"/>
            <a:ext cx="1143000" cy="20661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7796324" y="1689906"/>
            <a:ext cx="11430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9" name="Rectangle 8"/>
          <p:cNvSpPr/>
          <p:nvPr>
            <p:custDataLst>
              <p:tags r:id="rId6"/>
            </p:custDataLst>
          </p:nvPr>
        </p:nvSpPr>
        <p:spPr>
          <a:xfrm>
            <a:off x="7796324" y="195255"/>
            <a:ext cx="11430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10" name="Straight Arrow Connector 9"/>
          <p:cNvCxnSpPr>
            <a:stCxn id="8" idx="0"/>
          </p:cNvCxnSpPr>
          <p:nvPr>
            <p:custDataLst>
              <p:tags r:id="rId7"/>
            </p:custDataLst>
          </p:nvPr>
        </p:nvCxnSpPr>
        <p:spPr>
          <a:xfrm flipV="1">
            <a:off x="8367824" y="1347006"/>
            <a:ext cx="0" cy="342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9" idx="2"/>
          </p:cNvCxnSpPr>
          <p:nvPr>
            <p:custDataLst>
              <p:tags r:id="rId8"/>
            </p:custDataLst>
          </p:nvPr>
        </p:nvCxnSpPr>
        <p:spPr>
          <a:xfrm>
            <a:off x="8367824" y="538155"/>
            <a:ext cx="0" cy="4000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custDataLst>
              <p:tags r:id="rId9"/>
            </p:custDataLst>
          </p:nvPr>
        </p:nvSpPr>
        <p:spPr>
          <a:xfrm>
            <a:off x="7554999" y="2020660"/>
            <a:ext cx="312906" cy="369332"/>
          </a:xfrm>
          <a:prstGeom prst="rect">
            <a:avLst/>
          </a:prstGeom>
        </p:spPr>
        <p:txBody>
          <a:bodyPr wrap="none">
            <a:spAutoFit/>
          </a:bodyPr>
          <a:lstStyle/>
          <a:p>
            <a:r>
              <a:rPr lang="en-US" dirty="0" smtClean="0"/>
              <a:t>0</a:t>
            </a:r>
            <a:endParaRPr lang="en-US" dirty="0"/>
          </a:p>
        </p:txBody>
      </p:sp>
    </p:spTree>
    <p:extLst>
      <p:ext uri="{BB962C8B-B14F-4D97-AF65-F5344CB8AC3E}">
        <p14:creationId xmlns:p14="http://schemas.microsoft.com/office/powerpoint/2010/main" val="1388608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Contrast: Recursive maze-solving vs. Word ladder</a:t>
            </a:r>
            <a:endParaRPr lang="en-US" dirty="0"/>
          </a:p>
        </p:txBody>
      </p:sp>
      <p:sp>
        <p:nvSpPr>
          <p:cNvPr id="5" name="Content Placeholder 4"/>
          <p:cNvSpPr>
            <a:spLocks noGrp="1"/>
          </p:cNvSpPr>
          <p:nvPr>
            <p:ph idx="4294967295"/>
            <p:custDataLst>
              <p:tags r:id="rId2"/>
            </p:custDataLst>
          </p:nvPr>
        </p:nvSpPr>
        <p:spPr>
          <a:xfrm>
            <a:off x="1330195" y="1196935"/>
            <a:ext cx="6041712" cy="2631733"/>
          </a:xfrm>
          <a:prstGeom prst="rect">
            <a:avLst/>
          </a:prstGeom>
        </p:spPr>
        <p:txBody>
          <a:bodyPr/>
          <a:lstStyle/>
          <a:p>
            <a:pPr>
              <a:buFont typeface="Wingdings" panose="05000000000000000000" pitchFamily="2" charset="2"/>
              <a:buChar char="§"/>
            </a:pPr>
            <a:r>
              <a:rPr lang="en-US" dirty="0" smtClean="0"/>
              <a:t>With word ladder, you did </a:t>
            </a:r>
            <a:r>
              <a:rPr lang="en-US" b="1" dirty="0" smtClean="0"/>
              <a:t>breadth-first search</a:t>
            </a:r>
          </a:p>
          <a:p>
            <a:pPr>
              <a:buFont typeface="Wingdings" panose="05000000000000000000" pitchFamily="2" charset="2"/>
              <a:buChar char="§"/>
            </a:pPr>
            <a:r>
              <a:rPr lang="en-US" dirty="0" smtClean="0"/>
              <a:t>This problem uses </a:t>
            </a:r>
            <a:r>
              <a:rPr lang="en-US" b="1" dirty="0" smtClean="0"/>
              <a:t>depth-first search</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Both are possible for maze-solving!</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The contrast between these approaches is a theme that you’ll see again and again in your CS career</a:t>
            </a:r>
            <a:endParaRPr lang="en-US" dirty="0"/>
          </a:p>
        </p:txBody>
      </p:sp>
    </p:spTree>
    <p:extLst>
      <p:ext uri="{BB962C8B-B14F-4D97-AF65-F5344CB8AC3E}">
        <p14:creationId xmlns:p14="http://schemas.microsoft.com/office/powerpoint/2010/main" val="4014479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Golden spiral in rectangles.svg"/>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1565369" y="809782"/>
            <a:ext cx="6175886" cy="38290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custDataLst>
              <p:tags r:id="rId2"/>
            </p:custDataLst>
          </p:nvPr>
        </p:nvSpPr>
        <p:spPr>
          <a:xfrm>
            <a:off x="619432" y="178824"/>
            <a:ext cx="7048081" cy="623584"/>
          </a:xfrm>
        </p:spPr>
        <p:txBody>
          <a:bodyPr/>
          <a:lstStyle/>
          <a:p>
            <a:r>
              <a:rPr lang="en-US" sz="3600" dirty="0" smtClean="0"/>
              <a:t>Fibonacci</a:t>
            </a:r>
            <a:endParaRPr lang="en-US" sz="3600" dirty="0"/>
          </a:p>
        </p:txBody>
      </p:sp>
      <p:sp>
        <p:nvSpPr>
          <p:cNvPr id="5" name="Text Placeholder 4"/>
          <p:cNvSpPr>
            <a:spLocks noGrp="1"/>
          </p:cNvSpPr>
          <p:nvPr>
            <p:ph type="body" idx="1"/>
            <p:custDataLst>
              <p:tags r:id="rId3"/>
            </p:custDataLst>
          </p:nvPr>
        </p:nvSpPr>
        <p:spPr>
          <a:xfrm>
            <a:off x="1143000" y="4916245"/>
            <a:ext cx="6829708" cy="284405"/>
          </a:xfrm>
        </p:spPr>
        <p:txBody>
          <a:bodyPr>
            <a:normAutofit fontScale="47500" lnSpcReduction="20000"/>
          </a:bodyPr>
          <a:lstStyle/>
          <a:p>
            <a:r>
              <a:rPr lang="en-US" dirty="0"/>
              <a:t>This </a:t>
            </a:r>
            <a:r>
              <a:rPr lang="en-US" dirty="0" smtClean="0"/>
              <a:t>image is </a:t>
            </a:r>
            <a:r>
              <a:rPr lang="en-US" dirty="0"/>
              <a:t>licensed under the </a:t>
            </a:r>
            <a:r>
              <a:rPr lang="en-US" dirty="0">
                <a:hlinkClick r:id="rId6" tooltip="w:en:Creative Commons"/>
              </a:rPr>
              <a:t>Creative Commons</a:t>
            </a:r>
            <a:r>
              <a:rPr lang="en-US" dirty="0"/>
              <a:t> </a:t>
            </a:r>
            <a:r>
              <a:rPr lang="en-US" dirty="0">
                <a:hlinkClick r:id="rId7"/>
              </a:rPr>
              <a:t>Attribution-Share Alike 3.0 </a:t>
            </a:r>
            <a:r>
              <a:rPr lang="en-US" dirty="0" err="1">
                <a:hlinkClick r:id="rId7"/>
              </a:rPr>
              <a:t>Unported</a:t>
            </a:r>
            <a:r>
              <a:rPr lang="en-US" dirty="0"/>
              <a:t> license</a:t>
            </a:r>
            <a:r>
              <a:rPr lang="en-US" dirty="0" smtClean="0"/>
              <a:t>. </a:t>
            </a:r>
            <a:r>
              <a:rPr lang="en-US" dirty="0">
                <a:hlinkClick r:id="rId8"/>
              </a:rPr>
              <a:t>http://commons.wikimedia.org/wiki/File:Golden_spiral_in_rectangles.png</a:t>
            </a:r>
            <a:endParaRPr lang="en-US" dirty="0"/>
          </a:p>
        </p:txBody>
      </p:sp>
    </p:spTree>
    <p:extLst>
      <p:ext uri="{BB962C8B-B14F-4D97-AF65-F5344CB8AC3E}">
        <p14:creationId xmlns:p14="http://schemas.microsoft.com/office/powerpoint/2010/main" val="6833009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7070" y="56587"/>
            <a:ext cx="5268558" cy="663281"/>
          </a:xfrm>
        </p:spPr>
        <p:txBody>
          <a:bodyPr/>
          <a:lstStyle/>
          <a:p>
            <a:r>
              <a:rPr lang="en-US" dirty="0" smtClean="0"/>
              <a:t>Fibonacci</a:t>
            </a:r>
            <a:endParaRPr lang="en-US" dirty="0"/>
          </a:p>
        </p:txBody>
      </p:sp>
      <p:sp>
        <p:nvSpPr>
          <p:cNvPr id="5" name="Content Placeholder 4"/>
          <p:cNvSpPr>
            <a:spLocks noGrp="1"/>
          </p:cNvSpPr>
          <p:nvPr>
            <p:ph idx="4294967295"/>
            <p:custDataLst>
              <p:tags r:id="rId2"/>
            </p:custDataLst>
          </p:nvPr>
        </p:nvSpPr>
        <p:spPr>
          <a:xfrm>
            <a:off x="1335684" y="891882"/>
            <a:ext cx="5082988" cy="2894906"/>
          </a:xfrm>
          <a:prstGeom prst="rect">
            <a:avLst/>
          </a:prstGeom>
        </p:spPr>
        <p:txBody>
          <a:bodyPr/>
          <a:lstStyle/>
          <a:p>
            <a:r>
              <a:rPr lang="en-US" sz="1650" dirty="0"/>
              <a:t>f(0) = 0</a:t>
            </a:r>
          </a:p>
          <a:p>
            <a:r>
              <a:rPr lang="en-US" sz="1650" dirty="0"/>
              <a:t>f(1) = 1</a:t>
            </a:r>
          </a:p>
          <a:p>
            <a:r>
              <a:rPr lang="en-US" sz="1650" dirty="0"/>
              <a:t>For all n &gt; 1:</a:t>
            </a:r>
          </a:p>
          <a:p>
            <a:pPr lvl="1"/>
            <a:r>
              <a:rPr lang="en-US" dirty="0" smtClean="0"/>
              <a:t>f(n</a:t>
            </a:r>
            <a:r>
              <a:rPr lang="en-US" dirty="0"/>
              <a:t>) = f(n-1) + f(n-2)</a:t>
            </a:r>
          </a:p>
          <a:p>
            <a:endParaRPr lang="en-US" dirty="0"/>
          </a:p>
        </p:txBody>
      </p:sp>
      <p:sp>
        <p:nvSpPr>
          <p:cNvPr id="2" name="Rectangle 1"/>
          <p:cNvSpPr/>
          <p:nvPr>
            <p:custDataLst>
              <p:tags r:id="rId3"/>
            </p:custDataLst>
          </p:nvPr>
        </p:nvSpPr>
        <p:spPr>
          <a:xfrm>
            <a:off x="927070" y="4720528"/>
            <a:ext cx="5132439" cy="415498"/>
          </a:xfrm>
          <a:prstGeom prst="rect">
            <a:avLst/>
          </a:prstGeom>
        </p:spPr>
        <p:txBody>
          <a:bodyPr wrap="square">
            <a:spAutoFit/>
          </a:bodyPr>
          <a:lstStyle/>
          <a:p>
            <a:r>
              <a:rPr lang="en-US" sz="1000" dirty="0"/>
              <a:t>These files are, respectively: </a:t>
            </a:r>
            <a:r>
              <a:rPr lang="en-US" sz="1000" dirty="0" smtClean="0"/>
              <a:t>public </a:t>
            </a:r>
            <a:r>
              <a:rPr lang="en-US" sz="1000" dirty="0"/>
              <a:t>domain (hurricane) and licensed under the </a:t>
            </a:r>
            <a:r>
              <a:rPr lang="en-US" sz="1000" dirty="0">
                <a:hlinkClick r:id="rId8" tooltip="w:en:Creative Commons"/>
              </a:rPr>
              <a:t>Creative Commons</a:t>
            </a:r>
            <a:r>
              <a:rPr lang="en-US" sz="1000" dirty="0"/>
              <a:t> </a:t>
            </a:r>
            <a:r>
              <a:rPr lang="en-US" sz="1000" dirty="0">
                <a:hlinkClick r:id="rId9"/>
              </a:rPr>
              <a:t>Attribution 2.0 Generic</a:t>
            </a:r>
            <a:r>
              <a:rPr lang="en-US" sz="1000" dirty="0"/>
              <a:t> license (</a:t>
            </a:r>
            <a:r>
              <a:rPr lang="en-US" sz="1000" dirty="0" err="1"/>
              <a:t>fibonacci</a:t>
            </a:r>
            <a:r>
              <a:rPr lang="en-US" sz="1000" dirty="0"/>
              <a:t> and </a:t>
            </a:r>
            <a:r>
              <a:rPr lang="en-US" sz="1000" dirty="0" smtClean="0"/>
              <a:t>fern).</a:t>
            </a:r>
            <a:endParaRPr lang="en-US" sz="1000" dirty="0"/>
          </a:p>
        </p:txBody>
      </p:sp>
      <p:pic>
        <p:nvPicPr>
          <p:cNvPr id="2054" name="Picture 6" descr="File:New Fern fronds (3672804706).jpg&#10;&#10;This image is licensed under the Creative Commons Attribution-Share Alike 3.0 Unported license. http://commons.wikimedia.org/wiki/File:Golden_spiral_in_rectangles.png&#10;" title="Fern Frond uncurling in diameter according to the Golden Rati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1040716" y="2339335"/>
            <a:ext cx="2746331" cy="22854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ile:Golden spiral in rectangles.svg&#10;&#10;This image is licensed under the Creative Commons Attribution-Share Alike 3.0 Unported license. http://commons.wikimedia.org/wiki/File:Golden_spiral_in_rectangles.png&#10;" title="Sprial growing in diameter according to the Golden Ratio"/>
          <p:cNvPicPr>
            <a:picLocks noChangeAspect="1" noChangeArrowheads="1"/>
          </p:cNvPicPr>
          <p:nvPr>
            <p:custDataLst>
              <p:tags r:id="rId5"/>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rot="5400000" flipH="1" flipV="1">
            <a:off x="6259340" y="1963136"/>
            <a:ext cx="3033279" cy="188063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ile:Hurricane Katrina August 28 2005 NASA.jpg&#10;&#10;This image is in the public domain. It was solely created by NASA." title="Hurricane Katrina"/>
          <p:cNvPicPr>
            <a:picLocks noChangeAspect="1" noChangeArrowheads="1"/>
          </p:cNvPicPr>
          <p:nvPr>
            <p:custDataLst>
              <p:tags r:id="rId6"/>
            </p:custDataLst>
          </p:nvPr>
        </p:nvPicPr>
        <p:blipFill>
          <a:blip r:embed="rId12">
            <a:extLst>
              <a:ext uri="{28A0092B-C50C-407E-A947-70E740481C1C}">
                <a14:useLocalDpi xmlns:a14="http://schemas.microsoft.com/office/drawing/2010/main" val="0"/>
              </a:ext>
            </a:extLst>
          </a:blip>
          <a:srcRect/>
          <a:stretch>
            <a:fillRect/>
          </a:stretch>
        </p:blipFill>
        <p:spPr bwMode="auto">
          <a:xfrm>
            <a:off x="4272397" y="666158"/>
            <a:ext cx="2077914" cy="2681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0505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770603" y="496501"/>
            <a:ext cx="5268558" cy="857250"/>
          </a:xfrm>
        </p:spPr>
        <p:txBody>
          <a:bodyPr/>
          <a:lstStyle/>
          <a:p>
            <a:r>
              <a:rPr lang="en-US" sz="3200" dirty="0" smtClean="0"/>
              <a:t>Fibonacci</a:t>
            </a:r>
            <a:endParaRPr lang="en-US" sz="3200" dirty="0"/>
          </a:p>
        </p:txBody>
      </p:sp>
      <p:sp>
        <p:nvSpPr>
          <p:cNvPr id="5" name="Content Placeholder 4"/>
          <p:cNvSpPr>
            <a:spLocks noGrp="1"/>
          </p:cNvSpPr>
          <p:nvPr>
            <p:ph idx="4294967295"/>
            <p:custDataLst>
              <p:tags r:id="rId2"/>
            </p:custDataLst>
          </p:nvPr>
        </p:nvSpPr>
        <p:spPr>
          <a:xfrm>
            <a:off x="770603" y="1882199"/>
            <a:ext cx="6701298" cy="2314911"/>
          </a:xfrm>
          <a:prstGeom prst="rect">
            <a:avLst/>
          </a:prstGeom>
        </p:spPr>
        <p:txBody>
          <a:bodyPr>
            <a:normAutofit lnSpcReduction="10000"/>
          </a:bodyPr>
          <a:lstStyle/>
          <a:p>
            <a:r>
              <a:rPr lang="en-US" dirty="0" smtClean="0"/>
              <a:t>F(0) = </a:t>
            </a:r>
            <a:r>
              <a:rPr lang="en-US" dirty="0"/>
              <a:t>0</a:t>
            </a:r>
            <a:endParaRPr lang="en-US" dirty="0" smtClean="0"/>
          </a:p>
          <a:p>
            <a:r>
              <a:rPr lang="en-US" dirty="0" smtClean="0"/>
              <a:t>F(1) = 1</a:t>
            </a:r>
          </a:p>
          <a:p>
            <a:r>
              <a:rPr lang="en-US" dirty="0" smtClean="0"/>
              <a:t>F(n) = F(n-1) + F(n-2) </a:t>
            </a:r>
            <a:r>
              <a:rPr lang="en-US" i="1" dirty="0"/>
              <a:t> </a:t>
            </a:r>
            <a:r>
              <a:rPr lang="en-US" i="1" dirty="0" smtClean="0"/>
              <a:t> for n &gt; 1</a:t>
            </a:r>
          </a:p>
          <a:p>
            <a:endParaRPr lang="en-US" i="1" dirty="0"/>
          </a:p>
          <a:p>
            <a:r>
              <a:rPr lang="en-US" dirty="0" smtClean="0"/>
              <a:t>Work is duplicated throughout the call tree</a:t>
            </a:r>
          </a:p>
          <a:p>
            <a:pPr lvl="1"/>
            <a:r>
              <a:rPr lang="en-US" dirty="0" smtClean="0"/>
              <a:t>F(2) is calculated 3 separate times when calculating F(5)!</a:t>
            </a:r>
          </a:p>
          <a:p>
            <a:pPr lvl="1"/>
            <a:r>
              <a:rPr lang="en-US" dirty="0" smtClean="0"/>
              <a:t>15 function calls in total for F(5)!</a:t>
            </a:r>
            <a:endParaRPr lang="en-US" dirty="0"/>
          </a:p>
        </p:txBody>
      </p:sp>
      <p:pic>
        <p:nvPicPr>
          <p:cNvPr id="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4512156" y="14096"/>
            <a:ext cx="4631844" cy="267931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4"/>
            </p:custDataLst>
          </p:nvPr>
        </p:nvSpPr>
        <p:spPr>
          <a:xfrm>
            <a:off x="5895667" y="2693406"/>
            <a:ext cx="3771900" cy="346249"/>
          </a:xfrm>
          <a:prstGeom prst="rect">
            <a:avLst/>
          </a:prstGeom>
        </p:spPr>
        <p:txBody>
          <a:bodyPr wrap="square">
            <a:spAutoFit/>
          </a:bodyPr>
          <a:lstStyle/>
          <a:p>
            <a:r>
              <a:rPr lang="en-US" sz="825" dirty="0"/>
              <a:t>Image is in the public domain.</a:t>
            </a:r>
            <a:r>
              <a:rPr lang="en-US" sz="825" dirty="0">
                <a:hlinkClick r:id="rId7"/>
              </a:rPr>
              <a:t> http://commons.wikimedia.org/wiki/File:Fibonacci_call_tree_5.gif</a:t>
            </a:r>
            <a:endParaRPr lang="en-US" sz="825" dirty="0"/>
          </a:p>
        </p:txBody>
      </p:sp>
    </p:spTree>
    <p:extLst>
      <p:ext uri="{BB962C8B-B14F-4D97-AF65-F5344CB8AC3E}">
        <p14:creationId xmlns:p14="http://schemas.microsoft.com/office/powerpoint/2010/main" val="35021645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51719" y="9218"/>
            <a:ext cx="5268558" cy="857250"/>
          </a:xfrm>
        </p:spPr>
        <p:txBody>
          <a:bodyPr/>
          <a:lstStyle/>
          <a:p>
            <a:r>
              <a:rPr lang="en-US" dirty="0" smtClean="0"/>
              <a:t>Fibonacci</a:t>
            </a:r>
            <a:endParaRPr lang="en-US" dirty="0"/>
          </a:p>
        </p:txBody>
      </p:sp>
      <p:sp>
        <p:nvSpPr>
          <p:cNvPr id="5" name="Content Placeholder 4"/>
          <p:cNvSpPr>
            <a:spLocks noGrp="1"/>
          </p:cNvSpPr>
          <p:nvPr>
            <p:ph idx="4294967295"/>
            <p:custDataLst>
              <p:tags r:id="rId2"/>
            </p:custDataLst>
          </p:nvPr>
        </p:nvSpPr>
        <p:spPr>
          <a:xfrm>
            <a:off x="966019" y="2800350"/>
            <a:ext cx="6634931" cy="2114550"/>
          </a:xfrm>
          <a:prstGeom prst="rect">
            <a:avLst/>
          </a:prstGeom>
        </p:spPr>
        <p:txBody>
          <a:bodyPr>
            <a:normAutofit/>
          </a:bodyPr>
          <a:lstStyle/>
          <a:p>
            <a:r>
              <a:rPr lang="en-US" dirty="0" smtClean="0"/>
              <a:t>How many times would we calculate Fib(2) while calculating Fib(6)? </a:t>
            </a:r>
            <a:r>
              <a:rPr lang="en-US" b="1" i="1" dirty="0" smtClean="0"/>
              <a:t>See if you can just “read” it off the chart above.</a:t>
            </a:r>
            <a:endParaRPr lang="en-US" i="1" dirty="0" smtClean="0"/>
          </a:p>
          <a:p>
            <a:pPr marL="394335">
              <a:buFont typeface="+mj-lt"/>
              <a:buAutoNum type="alphaUcPeriod"/>
            </a:pPr>
            <a:r>
              <a:rPr lang="en-US" dirty="0" smtClean="0"/>
              <a:t>4 times</a:t>
            </a:r>
          </a:p>
          <a:p>
            <a:pPr marL="394335">
              <a:buFont typeface="+mj-lt"/>
              <a:buAutoNum type="alphaUcPeriod"/>
            </a:pPr>
            <a:r>
              <a:rPr lang="en-US" dirty="0" smtClean="0"/>
              <a:t>5 times</a:t>
            </a:r>
          </a:p>
          <a:p>
            <a:pPr marL="394335">
              <a:buFont typeface="+mj-lt"/>
              <a:buAutoNum type="alphaUcPeriod"/>
            </a:pPr>
            <a:r>
              <a:rPr lang="en-US" dirty="0" smtClean="0"/>
              <a:t>6 times</a:t>
            </a:r>
          </a:p>
          <a:p>
            <a:pPr marL="394335">
              <a:buFont typeface="+mj-lt"/>
              <a:buAutoNum type="alphaUcPeriod"/>
            </a:pPr>
            <a:r>
              <a:rPr lang="en-US" dirty="0" smtClean="0"/>
              <a:t>Other/none/more</a:t>
            </a:r>
            <a:endParaRPr lang="en-US" dirty="0"/>
          </a:p>
        </p:txBody>
      </p:sp>
      <p:pic>
        <p:nvPicPr>
          <p:cNvPr id="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4057650" y="82594"/>
            <a:ext cx="4454863" cy="25769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4"/>
            </p:custDataLst>
          </p:nvPr>
        </p:nvSpPr>
        <p:spPr>
          <a:xfrm>
            <a:off x="5879076" y="3511376"/>
            <a:ext cx="3771900" cy="346249"/>
          </a:xfrm>
          <a:prstGeom prst="rect">
            <a:avLst/>
          </a:prstGeom>
        </p:spPr>
        <p:txBody>
          <a:bodyPr wrap="square">
            <a:spAutoFit/>
          </a:bodyPr>
          <a:lstStyle/>
          <a:p>
            <a:r>
              <a:rPr lang="en-US" sz="825" dirty="0"/>
              <a:t>Image is in the public domain.</a:t>
            </a:r>
            <a:r>
              <a:rPr lang="en-US" sz="825" dirty="0">
                <a:hlinkClick r:id="rId8"/>
              </a:rPr>
              <a:t> http://commons.wikimedia.org/wiki/File:Fibonacci_call_tree_5.gif</a:t>
            </a:r>
            <a:endParaRPr lang="en-US" sz="825" dirty="0"/>
          </a:p>
        </p:txBody>
      </p:sp>
      <p:sp>
        <p:nvSpPr>
          <p:cNvPr id="2" name="Rectangle 1"/>
          <p:cNvSpPr/>
          <p:nvPr>
            <p:custDataLst>
              <p:tags r:id="rId5"/>
            </p:custDataLst>
          </p:nvPr>
        </p:nvSpPr>
        <p:spPr>
          <a:xfrm>
            <a:off x="1072944" y="1112013"/>
            <a:ext cx="2341307" cy="923330"/>
          </a:xfrm>
          <a:prstGeom prst="rect">
            <a:avLst/>
          </a:prstGeom>
          <a:ln>
            <a:solidFill>
              <a:schemeClr val="tx1"/>
            </a:solidFill>
          </a:ln>
        </p:spPr>
        <p:txBody>
          <a:bodyPr wrap="square">
            <a:spAutoFit/>
          </a:bodyPr>
          <a:lstStyle/>
          <a:p>
            <a:r>
              <a:rPr lang="en-US" dirty="0"/>
              <a:t>F(2) is calculated 3 separate times when calculating F(5)!</a:t>
            </a:r>
          </a:p>
        </p:txBody>
      </p:sp>
    </p:spTree>
    <p:extLst>
      <p:ext uri="{BB962C8B-B14F-4D97-AF65-F5344CB8AC3E}">
        <p14:creationId xmlns:p14="http://schemas.microsoft.com/office/powerpoint/2010/main" val="682010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00200" y="57150"/>
            <a:ext cx="5268558" cy="857250"/>
          </a:xfrm>
        </p:spPr>
        <p:txBody>
          <a:bodyPr/>
          <a:lstStyle/>
          <a:p>
            <a:r>
              <a:rPr lang="en-US" dirty="0" smtClean="0"/>
              <a:t>Fibonacci</a:t>
            </a:r>
            <a:endParaRPr lang="en-US" dirty="0"/>
          </a:p>
        </p:txBody>
      </p:sp>
      <p:pic>
        <p:nvPicPr>
          <p:cNvPr id="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3789485" y="571500"/>
            <a:ext cx="3754316" cy="21717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3"/>
            </p:custDataLst>
          </p:nvPr>
        </p:nvSpPr>
        <p:spPr>
          <a:xfrm>
            <a:off x="4057650" y="4857751"/>
            <a:ext cx="3771900" cy="346249"/>
          </a:xfrm>
          <a:prstGeom prst="rect">
            <a:avLst/>
          </a:prstGeom>
        </p:spPr>
        <p:txBody>
          <a:bodyPr wrap="square">
            <a:spAutoFit/>
          </a:bodyPr>
          <a:lstStyle/>
          <a:p>
            <a:r>
              <a:rPr lang="en-US" sz="825" dirty="0"/>
              <a:t>Image is in the public domain.</a:t>
            </a:r>
            <a:r>
              <a:rPr lang="en-US" sz="825" dirty="0">
                <a:hlinkClick r:id="rId8"/>
              </a:rPr>
              <a:t> http://commons.wikimedia.org/wiki/File:Fibonacci_call_tree_5.gif</a:t>
            </a:r>
            <a:endParaRPr lang="en-US" sz="825" dirty="0"/>
          </a:p>
        </p:txBody>
      </p:sp>
      <p:graphicFrame>
        <p:nvGraphicFramePr>
          <p:cNvPr id="8" name="Content Placeholder 7"/>
          <p:cNvGraphicFramePr>
            <a:graphicFrameLocks noGrp="1"/>
          </p:cNvGraphicFramePr>
          <p:nvPr>
            <p:ph idx="4294967295"/>
            <p:custDataLst>
              <p:tags r:id="rId4"/>
            </p:custDataLst>
            <p:extLst/>
          </p:nvPr>
        </p:nvGraphicFramePr>
        <p:xfrm>
          <a:off x="1828801" y="1028700"/>
          <a:ext cx="1732358" cy="4008120"/>
        </p:xfrm>
        <a:graphic>
          <a:graphicData uri="http://schemas.openxmlformats.org/drawingml/2006/table">
            <a:tbl>
              <a:tblPr firstRow="1" bandRow="1">
                <a:tableStyleId>{5C22544A-7EE6-4342-B048-85BDC9FD1C3A}</a:tableStyleId>
              </a:tblPr>
              <a:tblGrid>
                <a:gridCol w="400050"/>
                <a:gridCol w="685800"/>
                <a:gridCol w="646508"/>
              </a:tblGrid>
              <a:tr h="891540">
                <a:tc>
                  <a:txBody>
                    <a:bodyPr/>
                    <a:lstStyle/>
                    <a:p>
                      <a:pPr algn="ctr"/>
                      <a:r>
                        <a:rPr lang="en-US" sz="1400" dirty="0" smtClean="0"/>
                        <a:t>N</a:t>
                      </a:r>
                      <a:endParaRPr lang="en-US" sz="1400" dirty="0"/>
                    </a:p>
                  </a:txBody>
                  <a:tcPr marL="68580" marR="68580" marT="34290" marB="34290" anchor="ctr"/>
                </a:tc>
                <a:tc>
                  <a:txBody>
                    <a:bodyPr/>
                    <a:lstStyle/>
                    <a:p>
                      <a:pPr algn="ctr"/>
                      <a:r>
                        <a:rPr lang="en-US" sz="1400" dirty="0" smtClean="0"/>
                        <a:t>fib(N)</a:t>
                      </a:r>
                      <a:endParaRPr lang="en-US" sz="1400" dirty="0"/>
                    </a:p>
                  </a:txBody>
                  <a:tcPr marL="68580" marR="68580" marT="34290" marB="34290" anchor="ctr"/>
                </a:tc>
                <a:tc>
                  <a:txBody>
                    <a:bodyPr/>
                    <a:lstStyle/>
                    <a:p>
                      <a:pPr algn="ctr"/>
                      <a:r>
                        <a:rPr lang="en-US" sz="1400" dirty="0" smtClean="0"/>
                        <a:t>#</a:t>
                      </a:r>
                      <a:r>
                        <a:rPr lang="en-US" sz="1400" baseline="0" dirty="0" smtClean="0"/>
                        <a:t> of calls to fib(2)</a:t>
                      </a:r>
                      <a:endParaRPr lang="en-US" sz="1400" dirty="0"/>
                    </a:p>
                  </a:txBody>
                  <a:tcPr marL="68580" marR="68580" marT="34290" marB="34290" anchor="ctr"/>
                </a:tc>
              </a:tr>
              <a:tr h="342900">
                <a:tc>
                  <a:txBody>
                    <a:bodyPr/>
                    <a:lstStyle/>
                    <a:p>
                      <a:pPr algn="ctr"/>
                      <a:r>
                        <a:rPr lang="en-US" sz="1400" dirty="0" smtClean="0"/>
                        <a:t>2</a:t>
                      </a:r>
                    </a:p>
                  </a:txBody>
                  <a:tcPr marL="68580" marR="68580" marT="34290" marB="34290" anchor="ctr"/>
                </a:tc>
                <a:tc>
                  <a:txBody>
                    <a:bodyPr/>
                    <a:lstStyle/>
                    <a:p>
                      <a:pPr algn="ctr"/>
                      <a:r>
                        <a:rPr lang="en-US" sz="1400" dirty="0" smtClean="0"/>
                        <a:t>1</a:t>
                      </a:r>
                    </a:p>
                  </a:txBody>
                  <a:tcPr marL="68580" marR="68580" marT="34290" marB="34290" anchor="ctr"/>
                </a:tc>
                <a:tc>
                  <a:txBody>
                    <a:bodyPr/>
                    <a:lstStyle/>
                    <a:p>
                      <a:pPr algn="ctr"/>
                      <a:r>
                        <a:rPr lang="en-US" sz="1400" dirty="0" smtClean="0"/>
                        <a:t>1</a:t>
                      </a:r>
                      <a:endParaRPr lang="en-US" sz="1400" dirty="0"/>
                    </a:p>
                  </a:txBody>
                  <a:tcPr marL="68580" marR="68580" marT="34290" marB="34290" anchor="ctr"/>
                </a:tc>
              </a:tr>
              <a:tr h="342900">
                <a:tc>
                  <a:txBody>
                    <a:bodyPr/>
                    <a:lstStyle/>
                    <a:p>
                      <a:pPr algn="ctr"/>
                      <a:r>
                        <a:rPr lang="en-US" sz="1400" dirty="0" smtClean="0"/>
                        <a:t>3</a:t>
                      </a:r>
                      <a:endParaRPr lang="en-US" sz="1400" dirty="0"/>
                    </a:p>
                  </a:txBody>
                  <a:tcPr marL="68580" marR="68580" marT="34290" marB="34290" anchor="ctr"/>
                </a:tc>
                <a:tc>
                  <a:txBody>
                    <a:bodyPr/>
                    <a:lstStyle/>
                    <a:p>
                      <a:pPr algn="ctr"/>
                      <a:r>
                        <a:rPr lang="en-US" sz="1400" dirty="0" smtClean="0"/>
                        <a:t>2</a:t>
                      </a:r>
                      <a:endParaRPr lang="en-US" sz="1400" dirty="0"/>
                    </a:p>
                  </a:txBody>
                  <a:tcPr marL="68580" marR="68580" marT="34290" marB="34290" anchor="ctr"/>
                </a:tc>
                <a:tc>
                  <a:txBody>
                    <a:bodyPr/>
                    <a:lstStyle/>
                    <a:p>
                      <a:pPr algn="ctr"/>
                      <a:r>
                        <a:rPr lang="en-US" sz="1400" dirty="0" smtClean="0"/>
                        <a:t>1</a:t>
                      </a:r>
                      <a:endParaRPr lang="en-US" sz="1400" dirty="0"/>
                    </a:p>
                  </a:txBody>
                  <a:tcPr marL="68580" marR="68580" marT="34290" marB="34290" anchor="ctr"/>
                </a:tc>
              </a:tr>
              <a:tr h="342900">
                <a:tc>
                  <a:txBody>
                    <a:bodyPr/>
                    <a:lstStyle/>
                    <a:p>
                      <a:pPr algn="ctr"/>
                      <a:r>
                        <a:rPr lang="en-US" sz="1400" dirty="0" smtClean="0"/>
                        <a:t>4</a:t>
                      </a:r>
                      <a:endParaRPr lang="en-US" sz="1400" dirty="0"/>
                    </a:p>
                  </a:txBody>
                  <a:tcPr marL="68580" marR="68580" marT="34290" marB="34290" anchor="ctr"/>
                </a:tc>
                <a:tc>
                  <a:txBody>
                    <a:bodyPr/>
                    <a:lstStyle/>
                    <a:p>
                      <a:pPr algn="ctr"/>
                      <a:r>
                        <a:rPr lang="en-US" sz="1400" dirty="0" smtClean="0"/>
                        <a:t>3</a:t>
                      </a:r>
                      <a:endParaRPr lang="en-US" sz="1400" dirty="0"/>
                    </a:p>
                  </a:txBody>
                  <a:tcPr marL="68580" marR="68580" marT="34290" marB="34290" anchor="ctr"/>
                </a:tc>
                <a:tc>
                  <a:txBody>
                    <a:bodyPr/>
                    <a:lstStyle/>
                    <a:p>
                      <a:pPr algn="ctr"/>
                      <a:r>
                        <a:rPr lang="en-US" sz="1400" dirty="0" smtClean="0"/>
                        <a:t>2</a:t>
                      </a:r>
                      <a:endParaRPr lang="en-US" sz="1400" dirty="0"/>
                    </a:p>
                  </a:txBody>
                  <a:tcPr marL="68580" marR="68580" marT="34290" marB="34290" anchor="ctr"/>
                </a:tc>
              </a:tr>
              <a:tr h="342900">
                <a:tc>
                  <a:txBody>
                    <a:bodyPr/>
                    <a:lstStyle/>
                    <a:p>
                      <a:pPr algn="ctr"/>
                      <a:r>
                        <a:rPr lang="en-US" sz="1400" dirty="0" smtClean="0"/>
                        <a:t>5</a:t>
                      </a:r>
                      <a:endParaRPr lang="en-US" sz="1400" dirty="0"/>
                    </a:p>
                  </a:txBody>
                  <a:tcPr marL="68580" marR="68580" marT="34290" marB="34290" anchor="ctr"/>
                </a:tc>
                <a:tc>
                  <a:txBody>
                    <a:bodyPr/>
                    <a:lstStyle/>
                    <a:p>
                      <a:pPr algn="ctr"/>
                      <a:r>
                        <a:rPr lang="en-US" sz="1400" dirty="0" smtClean="0"/>
                        <a:t>5</a:t>
                      </a:r>
                      <a:endParaRPr lang="en-US" sz="1400" dirty="0"/>
                    </a:p>
                  </a:txBody>
                  <a:tcPr marL="68580" marR="68580" marT="34290" marB="34290" anchor="ctr"/>
                </a:tc>
                <a:tc>
                  <a:txBody>
                    <a:bodyPr/>
                    <a:lstStyle/>
                    <a:p>
                      <a:pPr algn="ctr"/>
                      <a:r>
                        <a:rPr lang="en-US" sz="1400" dirty="0" smtClean="0"/>
                        <a:t>3</a:t>
                      </a:r>
                      <a:endParaRPr lang="en-US" sz="1400" dirty="0"/>
                    </a:p>
                  </a:txBody>
                  <a:tcPr marL="68580" marR="68580" marT="34290" marB="34290" anchor="ctr"/>
                </a:tc>
              </a:tr>
              <a:tr h="342900">
                <a:tc>
                  <a:txBody>
                    <a:bodyPr/>
                    <a:lstStyle/>
                    <a:p>
                      <a:pPr algn="ctr"/>
                      <a:r>
                        <a:rPr lang="en-US" sz="1400" dirty="0" smtClean="0"/>
                        <a:t>6</a:t>
                      </a:r>
                      <a:endParaRPr lang="en-US" sz="1400" dirty="0"/>
                    </a:p>
                  </a:txBody>
                  <a:tcPr marL="68580" marR="68580" marT="34290" marB="34290" anchor="ctr"/>
                </a:tc>
                <a:tc>
                  <a:txBody>
                    <a:bodyPr/>
                    <a:lstStyle/>
                    <a:p>
                      <a:pPr algn="ctr"/>
                      <a:r>
                        <a:rPr lang="en-US" sz="1400" dirty="0" smtClean="0"/>
                        <a:t>8</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7</a:t>
                      </a:r>
                      <a:endParaRPr lang="en-US" sz="1400" dirty="0"/>
                    </a:p>
                  </a:txBody>
                  <a:tcPr marL="68580" marR="68580" marT="34290" marB="34290" anchor="ctr"/>
                </a:tc>
                <a:tc>
                  <a:txBody>
                    <a:bodyPr/>
                    <a:lstStyle/>
                    <a:p>
                      <a:pPr algn="ctr"/>
                      <a:r>
                        <a:rPr lang="en-US" sz="1400" dirty="0" smtClean="0"/>
                        <a:t>13</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8</a:t>
                      </a:r>
                      <a:endParaRPr lang="en-US" sz="1400" dirty="0"/>
                    </a:p>
                  </a:txBody>
                  <a:tcPr marL="68580" marR="68580" marT="34290" marB="34290" anchor="ctr"/>
                </a:tc>
                <a:tc>
                  <a:txBody>
                    <a:bodyPr/>
                    <a:lstStyle/>
                    <a:p>
                      <a:pPr algn="ctr"/>
                      <a:r>
                        <a:rPr lang="en-US" sz="1400" dirty="0" smtClean="0"/>
                        <a:t>21</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9</a:t>
                      </a:r>
                      <a:endParaRPr lang="en-US" sz="1400" dirty="0"/>
                    </a:p>
                  </a:txBody>
                  <a:tcPr marL="68580" marR="68580" marT="34290" marB="34290" anchor="ctr"/>
                </a:tc>
                <a:tc>
                  <a:txBody>
                    <a:bodyPr/>
                    <a:lstStyle/>
                    <a:p>
                      <a:pPr algn="ctr"/>
                      <a:r>
                        <a:rPr lang="en-US" sz="1400" dirty="0" smtClean="0"/>
                        <a:t>34</a:t>
                      </a:r>
                      <a:endParaRPr lang="en-US" sz="1400" dirty="0"/>
                    </a:p>
                  </a:txBody>
                  <a:tcPr marL="68580" marR="68580" marT="34290" marB="34290" anchor="ctr"/>
                </a:tc>
                <a:tc>
                  <a:txBody>
                    <a:bodyPr/>
                    <a:lstStyle/>
                    <a:p>
                      <a:pPr algn="ctr"/>
                      <a:endParaRPr lang="en-US" sz="1400" dirty="0"/>
                    </a:p>
                  </a:txBody>
                  <a:tcPr marL="68580" marR="68580" marT="34290" marB="34290" anchor="ctr"/>
                </a:tc>
              </a:tr>
              <a:tr h="342900">
                <a:tc>
                  <a:txBody>
                    <a:bodyPr/>
                    <a:lstStyle/>
                    <a:p>
                      <a:pPr algn="ctr"/>
                      <a:r>
                        <a:rPr lang="en-US" sz="1400" dirty="0" smtClean="0"/>
                        <a:t>10</a:t>
                      </a:r>
                      <a:endParaRPr lang="en-US" sz="1400" dirty="0"/>
                    </a:p>
                  </a:txBody>
                  <a:tcPr marL="68580" marR="68580" marT="34290" marB="34290" anchor="ctr"/>
                </a:tc>
                <a:tc>
                  <a:txBody>
                    <a:bodyPr/>
                    <a:lstStyle/>
                    <a:p>
                      <a:pPr algn="ctr"/>
                      <a:r>
                        <a:rPr lang="en-US" sz="1400" dirty="0" smtClean="0"/>
                        <a:t>55</a:t>
                      </a:r>
                      <a:endParaRPr lang="en-US" sz="1400" dirty="0"/>
                    </a:p>
                  </a:txBody>
                  <a:tcPr marL="68580" marR="68580" marT="34290" marB="34290" anchor="ctr"/>
                </a:tc>
                <a:tc>
                  <a:txBody>
                    <a:bodyPr/>
                    <a:lstStyle/>
                    <a:p>
                      <a:pPr algn="ctr"/>
                      <a:endParaRPr lang="en-US" sz="1400" dirty="0"/>
                    </a:p>
                  </a:txBody>
                  <a:tcPr marL="68580" marR="68580" marT="34290" marB="34290" anchor="ctr"/>
                </a:tc>
              </a:tr>
            </a:tbl>
          </a:graphicData>
        </a:graphic>
      </p:graphicFrame>
      <p:sp>
        <p:nvSpPr>
          <p:cNvPr id="14" name="Content Placeholder 4"/>
          <p:cNvSpPr>
            <a:spLocks noGrp="1"/>
          </p:cNvSpPr>
          <p:nvPr>
            <p:ph idx="4294967295"/>
            <p:custDataLst>
              <p:tags r:id="rId5"/>
            </p:custDataLst>
          </p:nvPr>
        </p:nvSpPr>
        <p:spPr>
          <a:xfrm>
            <a:off x="3967315" y="2839065"/>
            <a:ext cx="4830097" cy="1967067"/>
          </a:xfrm>
          <a:prstGeom prst="rect">
            <a:avLst/>
          </a:prstGeom>
        </p:spPr>
        <p:txBody>
          <a:bodyPr>
            <a:normAutofit/>
          </a:bodyPr>
          <a:lstStyle/>
          <a:p>
            <a:r>
              <a:rPr lang="en-US" dirty="0" smtClean="0"/>
              <a:t>How many times would we calculate Fib(2) while calculating Fib(7)? </a:t>
            </a:r>
          </a:p>
          <a:p>
            <a:r>
              <a:rPr lang="en-US" dirty="0"/>
              <a:t>How many times would we calculate Fib(2) while calculating Fib(8)? </a:t>
            </a:r>
            <a:endParaRPr lang="en-US" i="1" dirty="0"/>
          </a:p>
          <a:p>
            <a:endParaRPr lang="en-US" i="1" dirty="0" smtClean="0"/>
          </a:p>
        </p:txBody>
      </p:sp>
    </p:spTree>
    <p:extLst>
      <p:ext uri="{BB962C8B-B14F-4D97-AF65-F5344CB8AC3E}">
        <p14:creationId xmlns:p14="http://schemas.microsoft.com/office/powerpoint/2010/main" val="2014148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87882" y="12251"/>
            <a:ext cx="7226970" cy="769414"/>
          </a:xfrm>
        </p:spPr>
        <p:txBody>
          <a:bodyPr>
            <a:normAutofit/>
          </a:bodyPr>
          <a:lstStyle/>
          <a:p>
            <a:r>
              <a:rPr lang="en-US" sz="2800" dirty="0" smtClean="0"/>
              <a:t>Efficiency of naïve Fibonacci implementation</a:t>
            </a:r>
            <a:endParaRPr lang="en-US" sz="2800" dirty="0"/>
          </a:p>
        </p:txBody>
      </p:sp>
      <p:sp>
        <p:nvSpPr>
          <p:cNvPr id="3" name="Content Placeholder 2"/>
          <p:cNvSpPr>
            <a:spLocks noGrp="1"/>
          </p:cNvSpPr>
          <p:nvPr>
            <p:ph idx="4294967295"/>
            <p:custDataLst>
              <p:tags r:id="rId2"/>
            </p:custDataLst>
          </p:nvPr>
        </p:nvSpPr>
        <p:spPr>
          <a:xfrm>
            <a:off x="1068998" y="1319981"/>
            <a:ext cx="7086859" cy="2861187"/>
          </a:xfrm>
          <a:prstGeom prst="rect">
            <a:avLst/>
          </a:prstGeom>
        </p:spPr>
        <p:txBody>
          <a:bodyPr/>
          <a:lstStyle/>
          <a:p>
            <a:r>
              <a:rPr lang="en-US" sz="2000" dirty="0" smtClean="0"/>
              <a:t>When we </a:t>
            </a:r>
            <a:r>
              <a:rPr lang="en-US" sz="2000" b="1" dirty="0" smtClean="0"/>
              <a:t>added 1 </a:t>
            </a:r>
            <a:r>
              <a:rPr lang="en-US" sz="2000" dirty="0" smtClean="0"/>
              <a:t>to the input to Fibonacci, the number of times we had to calculate a given subroutine </a:t>
            </a:r>
            <a:r>
              <a:rPr lang="en-US" sz="2000" b="1" dirty="0" smtClean="0"/>
              <a:t>nearly doubled </a:t>
            </a:r>
            <a:r>
              <a:rPr lang="en-US" sz="2000" dirty="0" smtClean="0"/>
              <a:t>(~1.6 times*)</a:t>
            </a:r>
            <a:endParaRPr lang="en-US" sz="2000" b="1" dirty="0" smtClean="0"/>
          </a:p>
          <a:p>
            <a:pPr lvl="1"/>
            <a:r>
              <a:rPr lang="en-US" sz="2000" dirty="0" smtClean="0"/>
              <a:t>Ouch!</a:t>
            </a:r>
          </a:p>
          <a:p>
            <a:endParaRPr lang="en-US" sz="2000" dirty="0" smtClean="0"/>
          </a:p>
          <a:p>
            <a:r>
              <a:rPr lang="en-US" sz="2000" b="1" dirty="0" smtClean="0">
                <a:solidFill>
                  <a:schemeClr val="accent1"/>
                </a:solidFill>
              </a:rPr>
              <a:t>Can we predict how much time it will take to compute for arbitrary input n?</a:t>
            </a:r>
            <a:endParaRPr lang="en-US" sz="2000" b="1" dirty="0">
              <a:solidFill>
                <a:schemeClr val="accent1"/>
              </a:solidFill>
            </a:endParaRPr>
          </a:p>
        </p:txBody>
      </p:sp>
      <p:sp>
        <p:nvSpPr>
          <p:cNvPr id="4" name="Rectangle 3"/>
          <p:cNvSpPr/>
          <p:nvPr>
            <p:custDataLst>
              <p:tags r:id="rId3"/>
            </p:custDataLst>
          </p:nvPr>
        </p:nvSpPr>
        <p:spPr>
          <a:xfrm>
            <a:off x="3001297" y="4217572"/>
            <a:ext cx="6002605" cy="369332"/>
          </a:xfrm>
          <a:prstGeom prst="rect">
            <a:avLst/>
          </a:prstGeom>
        </p:spPr>
        <p:txBody>
          <a:bodyPr wrap="none">
            <a:spAutoFit/>
          </a:bodyPr>
          <a:lstStyle/>
          <a:p>
            <a:r>
              <a:rPr lang="en-US" dirty="0" smtClean="0"/>
              <a:t>* This number is called the “Golden Ratio” in math—cool!</a:t>
            </a:r>
            <a:endParaRPr lang="en-US" dirty="0"/>
          </a:p>
        </p:txBody>
      </p:sp>
    </p:spTree>
    <p:extLst>
      <p:ext uri="{BB962C8B-B14F-4D97-AF65-F5344CB8AC3E}">
        <p14:creationId xmlns:p14="http://schemas.microsoft.com/office/powerpoint/2010/main" val="25707453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84643" y="157507"/>
            <a:ext cx="7363393" cy="650504"/>
          </a:xfrm>
        </p:spPr>
        <p:txBody>
          <a:bodyPr>
            <a:noAutofit/>
          </a:bodyPr>
          <a:lstStyle/>
          <a:p>
            <a:r>
              <a:rPr lang="en-US" sz="2800" dirty="0" smtClean="0"/>
              <a:t>Efficiency of naïve Fibonacci implementation</a:t>
            </a:r>
            <a:endParaRPr lang="en-US" sz="2800" dirty="0"/>
          </a:p>
        </p:txBody>
      </p:sp>
      <p:sp>
        <p:nvSpPr>
          <p:cNvPr id="3" name="Content Placeholder 2"/>
          <p:cNvSpPr>
            <a:spLocks noGrp="1"/>
          </p:cNvSpPr>
          <p:nvPr>
            <p:ph idx="4294967295"/>
            <p:custDataLst>
              <p:tags r:id="rId2"/>
            </p:custDataLst>
          </p:nvPr>
        </p:nvSpPr>
        <p:spPr>
          <a:xfrm>
            <a:off x="991570" y="1172496"/>
            <a:ext cx="7149540" cy="3864077"/>
          </a:xfrm>
          <a:prstGeom prst="rect">
            <a:avLst/>
          </a:prstGeom>
        </p:spPr>
        <p:txBody>
          <a:bodyPr>
            <a:normAutofit lnSpcReduction="10000"/>
          </a:bodyPr>
          <a:lstStyle/>
          <a:p>
            <a:r>
              <a:rPr lang="en-US" sz="2000" b="1" dirty="0" smtClean="0">
                <a:solidFill>
                  <a:schemeClr val="accent1"/>
                </a:solidFill>
              </a:rPr>
              <a:t>Can we predict how much time it will take to compute for arbitrary input n?</a:t>
            </a:r>
          </a:p>
          <a:p>
            <a:endParaRPr lang="en-US" sz="2000" b="1" dirty="0">
              <a:solidFill>
                <a:schemeClr val="accent1"/>
              </a:solidFill>
            </a:endParaRPr>
          </a:p>
          <a:p>
            <a:r>
              <a:rPr lang="en-US" sz="2000" dirty="0" smtClean="0">
                <a:solidFill>
                  <a:schemeClr val="tx1"/>
                </a:solidFill>
              </a:rPr>
              <a:t>Each time we add 1 to the input, the time increases by a factor of 1.6</a:t>
            </a:r>
          </a:p>
          <a:p>
            <a:r>
              <a:rPr lang="en-US" sz="2000" dirty="0" smtClean="0">
                <a:solidFill>
                  <a:schemeClr val="tx1"/>
                </a:solidFill>
              </a:rPr>
              <a:t>For input n, we multiply the “baseline” time by 1.6 n times:</a:t>
            </a:r>
          </a:p>
          <a:p>
            <a:pPr lvl="1"/>
            <a:r>
              <a:rPr lang="en-US" dirty="0">
                <a:solidFill>
                  <a:schemeClr val="tx1"/>
                </a:solidFill>
              </a:rPr>
              <a:t>b * 1.6 * 1.6 * 1.6 * … * </a:t>
            </a:r>
            <a:r>
              <a:rPr lang="en-US" dirty="0" smtClean="0">
                <a:solidFill>
                  <a:schemeClr val="tx1"/>
                </a:solidFill>
              </a:rPr>
              <a:t>1.6  =  </a:t>
            </a:r>
            <a:r>
              <a:rPr lang="en-US" dirty="0">
                <a:solidFill>
                  <a:schemeClr val="tx1"/>
                </a:solidFill>
              </a:rPr>
              <a:t>b * </a:t>
            </a:r>
            <a:r>
              <a:rPr lang="en-US" dirty="0" smtClean="0">
                <a:solidFill>
                  <a:schemeClr val="tx1"/>
                </a:solidFill>
              </a:rPr>
              <a:t>1.6</a:t>
            </a:r>
            <a:r>
              <a:rPr lang="en-US" baseline="30000" dirty="0" smtClean="0">
                <a:solidFill>
                  <a:schemeClr val="tx1"/>
                </a:solidFill>
              </a:rPr>
              <a:t>n</a:t>
            </a:r>
          </a:p>
          <a:p>
            <a:pPr lvl="1"/>
            <a:endParaRPr lang="en-US" baseline="30000" dirty="0">
              <a:solidFill>
                <a:schemeClr val="tx1"/>
              </a:solidFill>
            </a:endParaRPr>
          </a:p>
          <a:p>
            <a:pPr lvl="1"/>
            <a:endParaRPr lang="en-US" baseline="30000" dirty="0" smtClean="0">
              <a:solidFill>
                <a:schemeClr val="tx1"/>
              </a:solidFill>
            </a:endParaRPr>
          </a:p>
          <a:p>
            <a:pPr lvl="1"/>
            <a:endParaRPr lang="en-US" baseline="30000" dirty="0">
              <a:solidFill>
                <a:schemeClr val="tx1"/>
              </a:solidFill>
            </a:endParaRPr>
          </a:p>
          <a:p>
            <a:pPr lvl="1"/>
            <a:endParaRPr lang="en-US" baseline="30000" dirty="0" smtClean="0">
              <a:solidFill>
                <a:schemeClr val="tx1"/>
              </a:solidFill>
            </a:endParaRPr>
          </a:p>
          <a:p>
            <a:pPr lvl="1"/>
            <a:r>
              <a:rPr lang="en-US" sz="1700" dirty="0">
                <a:solidFill>
                  <a:schemeClr val="tx1"/>
                </a:solidFill>
              </a:rPr>
              <a:t>We don’t really care what b is exactly (different on every machine anyway), so we just normalize by saying b = 1 “time unit” (i.e. we remove b)</a:t>
            </a:r>
            <a:endParaRPr lang="en-US" sz="1700" baseline="30000" dirty="0">
              <a:solidFill>
                <a:schemeClr val="tx1"/>
              </a:solidFill>
            </a:endParaRPr>
          </a:p>
          <a:p>
            <a:pPr lvl="1"/>
            <a:endParaRPr lang="en-US" baseline="30000" dirty="0" smtClean="0">
              <a:solidFill>
                <a:schemeClr val="tx1"/>
              </a:solidFill>
            </a:endParaRPr>
          </a:p>
          <a:p>
            <a:pPr lvl="1"/>
            <a:endParaRPr lang="en-US" baseline="30000" dirty="0">
              <a:solidFill>
                <a:schemeClr val="tx1"/>
              </a:solidFill>
            </a:endParaRPr>
          </a:p>
          <a:p>
            <a:pPr lvl="1"/>
            <a:endParaRPr lang="en-US" baseline="30000" dirty="0">
              <a:solidFill>
                <a:schemeClr val="tx1"/>
              </a:solidFill>
            </a:endParaRPr>
          </a:p>
          <a:p>
            <a:pPr lvl="1"/>
            <a:endParaRPr lang="en-US" baseline="30000" dirty="0">
              <a:solidFill>
                <a:schemeClr val="tx1"/>
              </a:solidFill>
            </a:endParaRPr>
          </a:p>
          <a:p>
            <a:endParaRPr lang="en-US" sz="2000" dirty="0" smtClean="0">
              <a:solidFill>
                <a:schemeClr val="tx1"/>
              </a:solidFill>
            </a:endParaRPr>
          </a:p>
        </p:txBody>
      </p:sp>
      <p:sp>
        <p:nvSpPr>
          <p:cNvPr id="4" name="Right Brace 3"/>
          <p:cNvSpPr/>
          <p:nvPr>
            <p:custDataLst>
              <p:tags r:id="rId3"/>
            </p:custDataLst>
          </p:nvPr>
        </p:nvSpPr>
        <p:spPr>
          <a:xfrm rot="5400000">
            <a:off x="2774540" y="2389508"/>
            <a:ext cx="228600" cy="2171700"/>
          </a:xfrm>
          <a:prstGeom prst="rightBrace">
            <a:avLst>
              <a:gd name="adj1" fmla="val 8333"/>
              <a:gd name="adj2" fmla="val 4966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ectangle 4"/>
          <p:cNvSpPr/>
          <p:nvPr>
            <p:custDataLst>
              <p:tags r:id="rId4"/>
            </p:custDataLst>
          </p:nvPr>
        </p:nvSpPr>
        <p:spPr>
          <a:xfrm>
            <a:off x="2512153" y="3578598"/>
            <a:ext cx="928459" cy="369332"/>
          </a:xfrm>
          <a:prstGeom prst="rect">
            <a:avLst/>
          </a:prstGeom>
        </p:spPr>
        <p:txBody>
          <a:bodyPr wrap="none">
            <a:spAutoFit/>
          </a:bodyPr>
          <a:lstStyle/>
          <a:p>
            <a:r>
              <a:rPr lang="en-US" dirty="0"/>
              <a:t>n</a:t>
            </a:r>
            <a:r>
              <a:rPr lang="en-US" dirty="0" smtClean="0"/>
              <a:t> times</a:t>
            </a:r>
            <a:endParaRPr lang="en-US" dirty="0"/>
          </a:p>
        </p:txBody>
      </p:sp>
    </p:spTree>
    <p:extLst>
      <p:ext uri="{BB962C8B-B14F-4D97-AF65-F5344CB8AC3E}">
        <p14:creationId xmlns:p14="http://schemas.microsoft.com/office/powerpoint/2010/main" val="7442172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11217" y="-106061"/>
            <a:ext cx="6849673" cy="932594"/>
          </a:xfrm>
        </p:spPr>
        <p:txBody>
          <a:bodyPr>
            <a:normAutofit/>
          </a:bodyPr>
          <a:lstStyle/>
          <a:p>
            <a:r>
              <a:rPr lang="en-US" sz="2800" dirty="0"/>
              <a:t>Aside: recursion isn’t </a:t>
            </a:r>
            <a:r>
              <a:rPr lang="en-US" sz="2800" i="1" dirty="0"/>
              <a:t>always </a:t>
            </a:r>
            <a:r>
              <a:rPr lang="en-US" sz="2800" dirty="0"/>
              <a:t>this </a:t>
            </a:r>
            <a:r>
              <a:rPr lang="en-US" sz="2800" dirty="0" smtClean="0"/>
              <a:t>bad!</a:t>
            </a:r>
            <a:endParaRPr lang="en-US" sz="2800" dirty="0"/>
          </a:p>
        </p:txBody>
      </p:sp>
      <p:sp>
        <p:nvSpPr>
          <p:cNvPr id="5" name="Text Placeholder 4"/>
          <p:cNvSpPr>
            <a:spLocks noGrp="1"/>
          </p:cNvSpPr>
          <p:nvPr>
            <p:ph type="body" idx="1"/>
            <p:custDataLst>
              <p:tags r:id="rId2"/>
            </p:custDataLst>
          </p:nvPr>
        </p:nvSpPr>
        <p:spPr>
          <a:xfrm>
            <a:off x="1877993" y="1085850"/>
            <a:ext cx="2292861" cy="479822"/>
          </a:xfrm>
        </p:spPr>
        <p:txBody>
          <a:bodyPr>
            <a:normAutofit/>
          </a:bodyPr>
          <a:lstStyle/>
          <a:p>
            <a:r>
              <a:rPr lang="en-US" dirty="0" smtClean="0"/>
              <a:t>Memory</a:t>
            </a:r>
            <a:endParaRPr lang="en-US" dirty="0"/>
          </a:p>
        </p:txBody>
      </p:sp>
      <p:sp>
        <p:nvSpPr>
          <p:cNvPr id="7" name="Text Placeholder 6"/>
          <p:cNvSpPr>
            <a:spLocks noGrp="1"/>
          </p:cNvSpPr>
          <p:nvPr>
            <p:ph type="body" sz="quarter" idx="3"/>
            <p:custDataLst>
              <p:tags r:id="rId3"/>
            </p:custDataLst>
          </p:nvPr>
        </p:nvSpPr>
        <p:spPr>
          <a:xfrm>
            <a:off x="4561264" y="1085851"/>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4"/>
            </p:custDataLst>
          </p:nvPr>
        </p:nvSpPr>
        <p:spPr>
          <a:xfrm>
            <a:off x="4170854" y="1607574"/>
            <a:ext cx="4487197" cy="3220736"/>
          </a:xfrm>
        </p:spPr>
        <p:txBody>
          <a:bodyPr>
            <a:normAutofit/>
          </a:bodyPr>
          <a:lstStyle/>
          <a:p>
            <a:pPr marL="51435" indent="0"/>
            <a:r>
              <a:rPr lang="en-US" sz="1500" b="1" dirty="0">
                <a:latin typeface="Courier New" pitchFamily="49" charset="0"/>
                <a:cs typeface="Courier New" pitchFamily="49" charset="0"/>
              </a:rPr>
              <a:t>long factorial ( </a:t>
            </a:r>
            <a:r>
              <a:rPr lang="en-US" sz="1500" b="1" dirty="0" err="1">
                <a:latin typeface="Courier New" pitchFamily="49" charset="0"/>
                <a:cs typeface="Courier New" pitchFamily="49" charset="0"/>
              </a:rPr>
              <a:t>int</a:t>
            </a:r>
            <a:r>
              <a:rPr lang="en-US" sz="1500" b="1" dirty="0">
                <a:latin typeface="Courier New" pitchFamily="49" charset="0"/>
                <a:cs typeface="Courier New" pitchFamily="49" charset="0"/>
              </a:rPr>
              <a:t> n ) {</a:t>
            </a:r>
          </a:p>
          <a:p>
            <a:pPr marL="51435" indent="0"/>
            <a:r>
              <a:rPr lang="en-US" sz="1500" b="1" dirty="0">
                <a:latin typeface="Courier New" pitchFamily="49" charset="0"/>
                <a:cs typeface="Courier New" pitchFamily="49" charset="0"/>
              </a:rPr>
              <a:t>    </a:t>
            </a:r>
            <a:r>
              <a:rPr lang="en-US" sz="1500" b="1" dirty="0" err="1">
                <a:latin typeface="Courier New" pitchFamily="49" charset="0"/>
                <a:cs typeface="Courier New" pitchFamily="49" charset="0"/>
              </a:rPr>
              <a:t>cout</a:t>
            </a:r>
            <a:r>
              <a:rPr lang="en-US" sz="1500" b="1" dirty="0">
                <a:latin typeface="Courier New" pitchFamily="49" charset="0"/>
                <a:cs typeface="Courier New" pitchFamily="49" charset="0"/>
              </a:rPr>
              <a:t> &lt;&lt; n &lt;&lt; </a:t>
            </a:r>
            <a:r>
              <a:rPr lang="en-US" sz="1500" b="1" dirty="0" err="1">
                <a:latin typeface="Courier New" pitchFamily="49" charset="0"/>
                <a:cs typeface="Courier New" pitchFamily="49" charset="0"/>
              </a:rPr>
              <a:t>endl</a:t>
            </a:r>
            <a:r>
              <a:rPr lang="en-US" sz="1500" b="1" dirty="0">
                <a:latin typeface="Courier New" pitchFamily="49" charset="0"/>
                <a:cs typeface="Courier New" pitchFamily="49" charset="0"/>
              </a:rPr>
              <a:t>; </a:t>
            </a:r>
          </a:p>
          <a:p>
            <a:pPr marL="51435" indent="0"/>
            <a:r>
              <a:rPr lang="en-US" sz="1500" b="1" dirty="0">
                <a:latin typeface="Courier New" pitchFamily="49" charset="0"/>
                <a:cs typeface="Courier New" pitchFamily="49" charset="0"/>
              </a:rPr>
              <a:t>    if (n==1) return 1;</a:t>
            </a:r>
          </a:p>
          <a:p>
            <a:pPr marL="51435" indent="0"/>
            <a:r>
              <a:rPr lang="en-US" sz="1500" b="1" dirty="0">
                <a:latin typeface="Courier New" pitchFamily="49" charset="0"/>
                <a:cs typeface="Courier New" pitchFamily="49" charset="0"/>
              </a:rPr>
              <a:t>    return n*factorial(n–1);</a:t>
            </a:r>
          </a:p>
          <a:p>
            <a:pPr marL="51435" indent="0"/>
            <a:r>
              <a:rPr lang="en-US" sz="1500" b="1" dirty="0">
                <a:latin typeface="Courier New" pitchFamily="49" charset="0"/>
                <a:cs typeface="Courier New" pitchFamily="49" charset="0"/>
              </a:rPr>
              <a:t>}</a:t>
            </a:r>
          </a:p>
          <a:p>
            <a:pPr marL="51435" indent="0"/>
            <a:endParaRPr lang="en-US" sz="1500" dirty="0">
              <a:latin typeface="Calibri" pitchFamily="34" charset="0"/>
              <a:cs typeface="Courier New" pitchFamily="49" charset="0"/>
            </a:endParaRPr>
          </a:p>
          <a:p>
            <a:pPr marL="51435" indent="0"/>
            <a:r>
              <a:rPr lang="en-US" sz="1500" dirty="0">
                <a:latin typeface="Calibri" pitchFamily="34" charset="0"/>
                <a:cs typeface="Courier New" pitchFamily="49" charset="0"/>
              </a:rPr>
              <a:t>“Roughly” how much time does factorial take, as a function of the input n?</a:t>
            </a:r>
          </a:p>
          <a:p>
            <a:pPr marL="51435" indent="0"/>
            <a:r>
              <a:rPr lang="en-US" sz="1500" b="1" dirty="0">
                <a:latin typeface="Calibri" pitchFamily="34" charset="0"/>
                <a:cs typeface="Courier New" pitchFamily="49" charset="0"/>
              </a:rPr>
              <a:t>It’s </a:t>
            </a:r>
            <a:r>
              <a:rPr lang="en-US" sz="1500" b="1" dirty="0" smtClean="0">
                <a:latin typeface="Calibri" pitchFamily="34" charset="0"/>
                <a:cs typeface="Courier New" pitchFamily="49" charset="0"/>
              </a:rPr>
              <a:t>better!! Just </a:t>
            </a:r>
            <a:r>
              <a:rPr lang="en-US" sz="1500" b="1" dirty="0">
                <a:latin typeface="Calibri" pitchFamily="34" charset="0"/>
                <a:cs typeface="Courier New" pitchFamily="49" charset="0"/>
              </a:rPr>
              <a:t>b * n  </a:t>
            </a:r>
            <a:r>
              <a:rPr lang="en-US" sz="1500" b="1" dirty="0">
                <a:latin typeface="Calibri" pitchFamily="34" charset="0"/>
                <a:cs typeface="Courier New" pitchFamily="49" charset="0"/>
                <a:sym typeface="Wingdings" panose="05000000000000000000" pitchFamily="2" charset="2"/>
              </a:rPr>
              <a:t>=  n</a:t>
            </a:r>
            <a:r>
              <a:rPr lang="en-US" sz="1500" b="1" dirty="0">
                <a:latin typeface="Calibri" pitchFamily="34" charset="0"/>
                <a:cs typeface="Courier New" pitchFamily="49" charset="0"/>
              </a:rPr>
              <a:t> </a:t>
            </a:r>
            <a:r>
              <a:rPr lang="en-US" sz="1500" b="1" dirty="0" smtClean="0">
                <a:latin typeface="Calibri" pitchFamily="34" charset="0"/>
                <a:cs typeface="Courier New" pitchFamily="49" charset="0"/>
              </a:rPr>
              <a:t>(when we say that b=1 because we define b = one “time unit”) </a:t>
            </a:r>
            <a:endParaRPr lang="en-US" sz="1500" b="1" dirty="0">
              <a:latin typeface="Calibri" pitchFamily="34" charset="0"/>
              <a:cs typeface="Courier New" pitchFamily="49" charset="0"/>
            </a:endParaRPr>
          </a:p>
        </p:txBody>
      </p:sp>
      <p:sp>
        <p:nvSpPr>
          <p:cNvPr id="32" name="Rectangle 31"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5"/>
            </p:custDataLst>
          </p:nvPr>
        </p:nvSpPr>
        <p:spPr>
          <a:xfrm>
            <a:off x="1231490" y="1600200"/>
            <a:ext cx="248326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custDataLst>
              <p:tags r:id="rId6"/>
            </p:custDataLst>
          </p:nvPr>
        </p:nvSpPr>
        <p:spPr>
          <a:xfrm>
            <a:off x="1231490" y="1600200"/>
            <a:ext cx="248326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34" name="Rectangle 33"/>
          <p:cNvSpPr/>
          <p:nvPr>
            <p:custDataLst>
              <p:tags r:id="rId7"/>
            </p:custDataLst>
          </p:nvPr>
        </p:nvSpPr>
        <p:spPr>
          <a:xfrm>
            <a:off x="1222013" y="4114800"/>
            <a:ext cx="2489342"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cxnSp>
        <p:nvCxnSpPr>
          <p:cNvPr id="35" name="Straight Arrow Connector 34"/>
          <p:cNvCxnSpPr/>
          <p:nvPr>
            <p:custDataLst>
              <p:tags r:id="rId8"/>
            </p:custDataLst>
          </p:nvPr>
        </p:nvCxnSpPr>
        <p:spPr>
          <a:xfrm>
            <a:off x="2454071" y="2961053"/>
            <a:ext cx="0" cy="5125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34" idx="0"/>
          </p:cNvCxnSpPr>
          <p:nvPr>
            <p:custDataLst>
              <p:tags r:id="rId9"/>
            </p:custDataLst>
          </p:nvPr>
        </p:nvCxnSpPr>
        <p:spPr>
          <a:xfrm flipV="1">
            <a:off x="2466684" y="3687097"/>
            <a:ext cx="0" cy="42770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custDataLst>
              <p:tags r:id="rId10"/>
            </p:custDataLst>
          </p:nvPr>
        </p:nvSpPr>
        <p:spPr>
          <a:xfrm>
            <a:off x="1231490" y="1943099"/>
            <a:ext cx="2483260" cy="6463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sp>
        <p:nvSpPr>
          <p:cNvPr id="39" name="Rectangle 38"/>
          <p:cNvSpPr/>
          <p:nvPr>
            <p:custDataLst>
              <p:tags r:id="rId11"/>
            </p:custDataLst>
          </p:nvPr>
        </p:nvSpPr>
        <p:spPr>
          <a:xfrm>
            <a:off x="1231490" y="2595713"/>
            <a:ext cx="2483260" cy="36534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0" name="TextBox 39"/>
          <p:cNvSpPr txBox="1"/>
          <p:nvPr>
            <p:custDataLst>
              <p:tags r:id="rId12"/>
            </p:custDataLst>
          </p:nvPr>
        </p:nvSpPr>
        <p:spPr>
          <a:xfrm>
            <a:off x="3248072" y="2579315"/>
            <a:ext cx="476155"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41" name="Rectangle 40"/>
          <p:cNvSpPr/>
          <p:nvPr>
            <p:custDataLst>
              <p:tags r:id="rId13"/>
            </p:custDataLst>
          </p:nvPr>
        </p:nvSpPr>
        <p:spPr>
          <a:xfrm>
            <a:off x="918584" y="4274255"/>
            <a:ext cx="312906" cy="369332"/>
          </a:xfrm>
          <a:prstGeom prst="rect">
            <a:avLst/>
          </a:prstGeom>
        </p:spPr>
        <p:txBody>
          <a:bodyPr wrap="none">
            <a:spAutoFit/>
          </a:bodyPr>
          <a:lstStyle/>
          <a:p>
            <a:r>
              <a:rPr lang="en-US" dirty="0" smtClean="0"/>
              <a:t>0</a:t>
            </a:r>
            <a:endParaRPr lang="en-US" dirty="0"/>
          </a:p>
        </p:txBody>
      </p:sp>
      <p:sp>
        <p:nvSpPr>
          <p:cNvPr id="42" name="TextBox 41"/>
          <p:cNvSpPr txBox="1"/>
          <p:nvPr>
            <p:custDataLst>
              <p:tags r:id="rId14"/>
            </p:custDataLst>
          </p:nvPr>
        </p:nvSpPr>
        <p:spPr>
          <a:xfrm>
            <a:off x="3314699" y="1943100"/>
            <a:ext cx="396655" cy="646331"/>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18" name="TextBox 17"/>
          <p:cNvSpPr txBox="1"/>
          <p:nvPr>
            <p:custDataLst>
              <p:tags r:id="rId15"/>
            </p:custDataLst>
          </p:nvPr>
        </p:nvSpPr>
        <p:spPr>
          <a:xfrm>
            <a:off x="3314699" y="2284902"/>
            <a:ext cx="396655" cy="277149"/>
          </a:xfrm>
          <a:prstGeom prst="rect">
            <a:avLst/>
          </a:prstGeom>
          <a:noFill/>
          <a:ln>
            <a:solidFill>
              <a:schemeClr val="tx1"/>
            </a:solidFill>
          </a:ln>
        </p:spPr>
        <p:txBody>
          <a:bodyPr wrap="square" rtlCol="0">
            <a:spAutoFit/>
          </a:bodyPr>
          <a:lstStyle/>
          <a:p>
            <a:endParaRPr lang="en-US" dirty="0"/>
          </a:p>
        </p:txBody>
      </p:sp>
    </p:spTree>
    <p:extLst>
      <p:ext uri="{BB962C8B-B14F-4D97-AF65-F5344CB8AC3E}">
        <p14:creationId xmlns:p14="http://schemas.microsoft.com/office/powerpoint/2010/main" val="23156233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143000" y="134579"/>
            <a:ext cx="5268558" cy="857250"/>
          </a:xfrm>
        </p:spPr>
        <p:txBody>
          <a:bodyPr>
            <a:normAutofit/>
          </a:bodyPr>
          <a:lstStyle/>
          <a:p>
            <a:r>
              <a:rPr lang="en-US" sz="3200" dirty="0" smtClean="0"/>
              <a:t>Fibonacci</a:t>
            </a:r>
            <a:endParaRPr lang="en-US" sz="3200" dirty="0"/>
          </a:p>
        </p:txBody>
      </p:sp>
      <p:sp>
        <p:nvSpPr>
          <p:cNvPr id="5" name="Content Placeholder 4"/>
          <p:cNvSpPr>
            <a:spLocks noGrp="1"/>
          </p:cNvSpPr>
          <p:nvPr>
            <p:ph idx="4294967295"/>
            <p:custDataLst>
              <p:tags r:id="rId2"/>
            </p:custDataLst>
          </p:nvPr>
        </p:nvSpPr>
        <p:spPr>
          <a:xfrm>
            <a:off x="781665" y="1200150"/>
            <a:ext cx="3047385" cy="2400300"/>
          </a:xfrm>
          <a:prstGeom prst="rect">
            <a:avLst/>
          </a:prstGeom>
        </p:spPr>
        <p:txBody>
          <a:bodyPr>
            <a:normAutofit/>
          </a:bodyPr>
          <a:lstStyle/>
          <a:p>
            <a:r>
              <a:rPr lang="en-US" dirty="0" smtClean="0"/>
              <a:t>Assume we have to calculate each unique function call once, </a:t>
            </a:r>
            <a:r>
              <a:rPr lang="en-US" i="1" dirty="0" smtClean="0"/>
              <a:t>but never again</a:t>
            </a:r>
          </a:p>
          <a:p>
            <a:r>
              <a:rPr lang="en-US" dirty="0" smtClean="0"/>
              <a:t>We “remember” the answer from the first time</a:t>
            </a:r>
          </a:p>
          <a:p>
            <a:r>
              <a:rPr lang="en-US" b="1" dirty="0">
                <a:solidFill>
                  <a:schemeClr val="accent1"/>
                </a:solidFill>
              </a:rPr>
              <a:t>How many rectangles </a:t>
            </a:r>
            <a:r>
              <a:rPr lang="en-US" b="1" u="sng" dirty="0">
                <a:solidFill>
                  <a:schemeClr val="accent1"/>
                </a:solidFill>
              </a:rPr>
              <a:t>remain</a:t>
            </a:r>
            <a:r>
              <a:rPr lang="en-US" b="1" dirty="0">
                <a:solidFill>
                  <a:schemeClr val="accent1"/>
                </a:solidFill>
              </a:rPr>
              <a:t> in the above chart for n=5?</a:t>
            </a:r>
            <a:endParaRPr lang="en-US" b="1" i="1" dirty="0">
              <a:solidFill>
                <a:schemeClr val="accent1"/>
              </a:solidFill>
            </a:endParaRPr>
          </a:p>
          <a:p>
            <a:endParaRPr lang="en-US" dirty="0"/>
          </a:p>
        </p:txBody>
      </p:sp>
      <p:pic>
        <p:nvPicPr>
          <p:cNvPr id="1026" name="Picture 2" descr="F(2)--and it's accompanying calls to F(1) and F(0)--is calculated 3 separate times when doing F(5).&#10;&#10;In all, F(5) generats 15 function calls (including F(5) itself)." title="Fibonacci call tree"/>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4177037" y="600075"/>
            <a:ext cx="4281163" cy="24764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custDataLst>
              <p:tags r:id="rId4"/>
            </p:custDataLst>
          </p:nvPr>
        </p:nvSpPr>
        <p:spPr>
          <a:xfrm>
            <a:off x="4114800" y="4857751"/>
            <a:ext cx="3714750" cy="346249"/>
          </a:xfrm>
          <a:prstGeom prst="rect">
            <a:avLst/>
          </a:prstGeom>
        </p:spPr>
        <p:txBody>
          <a:bodyPr wrap="square">
            <a:spAutoFit/>
          </a:bodyPr>
          <a:lstStyle/>
          <a:p>
            <a:r>
              <a:rPr lang="en-US" sz="825" dirty="0"/>
              <a:t>Image is in the public domain.</a:t>
            </a:r>
            <a:r>
              <a:rPr lang="en-US" sz="825" dirty="0">
                <a:hlinkClick r:id="rId7"/>
              </a:rPr>
              <a:t> http://commons.wikimedia.org/wiki/File:Fibonacci_call_tree_5.gif</a:t>
            </a:r>
            <a:endParaRPr lang="en-US" sz="825" dirty="0"/>
          </a:p>
        </p:txBody>
      </p:sp>
    </p:spTree>
    <p:extLst>
      <p:ext uri="{BB962C8B-B14F-4D97-AF65-F5344CB8AC3E}">
        <p14:creationId xmlns:p14="http://schemas.microsoft.com/office/powerpoint/2010/main" val="8866383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35033" y="213852"/>
            <a:ext cx="5268558" cy="857250"/>
          </a:xfrm>
        </p:spPr>
        <p:txBody>
          <a:bodyPr/>
          <a:lstStyle/>
          <a:p>
            <a:r>
              <a:rPr lang="en-US" sz="3200" b="1" dirty="0" smtClean="0"/>
              <a:t>Memo</a:t>
            </a:r>
            <a:r>
              <a:rPr lang="en-US" sz="3200" dirty="0" smtClean="0"/>
              <a:t>-</a:t>
            </a:r>
            <a:r>
              <a:rPr lang="en-US" sz="3200" dirty="0" err="1" smtClean="0"/>
              <a:t>ization</a:t>
            </a:r>
            <a:endParaRPr lang="en-US" sz="3200" dirty="0"/>
          </a:p>
        </p:txBody>
      </p:sp>
      <p:sp>
        <p:nvSpPr>
          <p:cNvPr id="3" name="Content Placeholder 2"/>
          <p:cNvSpPr>
            <a:spLocks noGrp="1"/>
          </p:cNvSpPr>
          <p:nvPr>
            <p:ph idx="4294967295"/>
            <p:custDataLst>
              <p:tags r:id="rId2"/>
            </p:custDataLst>
          </p:nvPr>
        </p:nvSpPr>
        <p:spPr>
          <a:xfrm>
            <a:off x="1430593" y="1194619"/>
            <a:ext cx="6747387" cy="3320231"/>
          </a:xfrm>
          <a:prstGeom prst="rect">
            <a:avLst/>
          </a:prstGeom>
        </p:spPr>
        <p:txBody>
          <a:bodyPr>
            <a:normAutofit/>
          </a:bodyPr>
          <a:lstStyle/>
          <a:p>
            <a:r>
              <a:rPr lang="en-US" dirty="0" smtClean="0"/>
              <a:t>Take notes (“</a:t>
            </a:r>
            <a:r>
              <a:rPr lang="en-US" b="1" dirty="0" smtClean="0">
                <a:solidFill>
                  <a:schemeClr val="accent1"/>
                </a:solidFill>
              </a:rPr>
              <a:t>memos</a:t>
            </a:r>
            <a:r>
              <a:rPr lang="en-US" dirty="0" smtClean="0"/>
              <a:t>”) as you go</a:t>
            </a:r>
          </a:p>
          <a:p>
            <a:r>
              <a:rPr lang="en-US" dirty="0" smtClean="0"/>
              <a:t>For Fibonacci, we will have answers for F(</a:t>
            </a:r>
            <a:r>
              <a:rPr lang="en-US" dirty="0" err="1" smtClean="0"/>
              <a:t>i</a:t>
            </a:r>
            <a:r>
              <a:rPr lang="en-US" dirty="0" smtClean="0"/>
              <a:t>) for all </a:t>
            </a:r>
            <a:r>
              <a:rPr lang="en-US" dirty="0" err="1" smtClean="0"/>
              <a:t>i</a:t>
            </a:r>
            <a:r>
              <a:rPr lang="en-US" dirty="0" smtClean="0"/>
              <a:t> 0 ≤ </a:t>
            </a:r>
            <a:r>
              <a:rPr lang="en-US" dirty="0" err="1" smtClean="0"/>
              <a:t>i</a:t>
            </a:r>
            <a:r>
              <a:rPr lang="en-US" dirty="0"/>
              <a:t> ≤ </a:t>
            </a:r>
            <a:r>
              <a:rPr lang="en-US" dirty="0" smtClean="0"/>
              <a:t>n, so a simple array or Vector can store intermediate results:</a:t>
            </a:r>
          </a:p>
          <a:p>
            <a:pPr lvl="1"/>
            <a:r>
              <a:rPr lang="en-US" dirty="0" smtClean="0"/>
              <a:t>results[</a:t>
            </a:r>
            <a:r>
              <a:rPr lang="en-US" dirty="0" err="1" smtClean="0"/>
              <a:t>i</a:t>
            </a:r>
            <a:r>
              <a:rPr lang="en-US" dirty="0" smtClean="0"/>
              <a:t>] stores Fib(</a:t>
            </a:r>
            <a:r>
              <a:rPr lang="en-US" dirty="0" err="1" smtClean="0"/>
              <a:t>i</a:t>
            </a:r>
            <a:r>
              <a:rPr lang="en-US" dirty="0" smtClean="0"/>
              <a:t>)</a:t>
            </a:r>
          </a:p>
          <a:p>
            <a:r>
              <a:rPr lang="en-US" dirty="0" smtClean="0"/>
              <a:t>Map could also be a good choice:</a:t>
            </a:r>
          </a:p>
          <a:p>
            <a:pPr lvl="1"/>
            <a:r>
              <a:rPr lang="en-US" dirty="0" smtClean="0"/>
              <a:t>results[</a:t>
            </a:r>
            <a:r>
              <a:rPr lang="en-US" dirty="0" err="1" smtClean="0"/>
              <a:t>obj</a:t>
            </a:r>
            <a:r>
              <a:rPr lang="en-US" dirty="0" smtClean="0"/>
              <a:t>] stores </a:t>
            </a:r>
            <a:r>
              <a:rPr lang="en-US" dirty="0" err="1" smtClean="0"/>
              <a:t>RecursiveFunction</a:t>
            </a:r>
            <a:r>
              <a:rPr lang="en-US" dirty="0" smtClean="0"/>
              <a:t>(</a:t>
            </a:r>
            <a:r>
              <a:rPr lang="en-US" dirty="0" err="1" smtClean="0"/>
              <a:t>obj</a:t>
            </a:r>
            <a:r>
              <a:rPr lang="en-US" dirty="0" smtClean="0"/>
              <a:t>)</a:t>
            </a:r>
            <a:endParaRPr lang="en-US" dirty="0"/>
          </a:p>
          <a:p>
            <a:r>
              <a:rPr lang="en-US" dirty="0" smtClean="0"/>
              <a:t>For functions with two integer inputs </a:t>
            </a:r>
            <a:r>
              <a:rPr lang="en-US" dirty="0" err="1" smtClean="0"/>
              <a:t>a,b</a:t>
            </a:r>
            <a:r>
              <a:rPr lang="en-US" dirty="0" smtClean="0"/>
              <a:t>, you can keep memos in a Grid:</a:t>
            </a:r>
          </a:p>
          <a:p>
            <a:pPr lvl="1"/>
            <a:r>
              <a:rPr lang="en-US" dirty="0" smtClean="0"/>
              <a:t>results[a][b] stores </a:t>
            </a:r>
            <a:r>
              <a:rPr lang="en-US" dirty="0" err="1" smtClean="0"/>
              <a:t>RecursiveFunction</a:t>
            </a:r>
            <a:r>
              <a:rPr lang="en-US" dirty="0" smtClean="0"/>
              <a:t>(</a:t>
            </a:r>
            <a:r>
              <a:rPr lang="en-US" dirty="0" err="1" smtClean="0"/>
              <a:t>a,b</a:t>
            </a:r>
            <a:r>
              <a:rPr lang="en-US" dirty="0" smtClean="0"/>
              <a:t>)</a:t>
            </a:r>
          </a:p>
        </p:txBody>
      </p:sp>
    </p:spTree>
    <p:extLst>
      <p:ext uri="{BB962C8B-B14F-4D97-AF65-F5344CB8AC3E}">
        <p14:creationId xmlns:p14="http://schemas.microsoft.com/office/powerpoint/2010/main" val="21690563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40432" y="2929112"/>
            <a:ext cx="7048081" cy="623584"/>
          </a:xfrm>
        </p:spPr>
        <p:txBody>
          <a:bodyPr/>
          <a:lstStyle/>
          <a:p>
            <a:r>
              <a:rPr lang="en-US" sz="3600" dirty="0" smtClean="0"/>
              <a:t>Big-Oh Performance Analysis</a:t>
            </a:r>
            <a:endParaRPr lang="en-US" sz="3600" dirty="0"/>
          </a:p>
        </p:txBody>
      </p:sp>
      <p:sp>
        <p:nvSpPr>
          <p:cNvPr id="2" name="Text Placeholder 1"/>
          <p:cNvSpPr>
            <a:spLocks noGrp="1"/>
          </p:cNvSpPr>
          <p:nvPr>
            <p:ph type="body" idx="1"/>
            <p:custDataLst>
              <p:tags r:id="rId2"/>
            </p:custDataLst>
          </p:nvPr>
        </p:nvSpPr>
        <p:spPr>
          <a:xfrm>
            <a:off x="840432" y="3712184"/>
            <a:ext cx="6637467" cy="1140310"/>
          </a:xfrm>
        </p:spPr>
        <p:txBody>
          <a:bodyPr/>
          <a:lstStyle/>
          <a:p>
            <a:endParaRPr lang="en-US" dirty="0"/>
          </a:p>
        </p:txBody>
      </p:sp>
    </p:spTree>
    <p:extLst>
      <p:ext uri="{BB962C8B-B14F-4D97-AF65-F5344CB8AC3E}">
        <p14:creationId xmlns:p14="http://schemas.microsoft.com/office/powerpoint/2010/main" val="553230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688699" y="357855"/>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6">
            <p14:nvContentPartPr>
              <p14:cNvPr id="33" name="Ink 32"/>
              <p14:cNvContentPartPr/>
              <p14:nvPr>
                <p:custDataLst>
                  <p:tags r:id="rId2"/>
                </p:custDataLst>
              </p14:nvPr>
            </p14:nvContentPartPr>
            <p14:xfrm>
              <a:off x="1855875" y="4849810"/>
              <a:ext cx="2555280" cy="202500"/>
            </p14:xfrm>
          </p:contentPart>
        </mc:Choice>
        <mc:Fallback>
          <p:pic>
            <p:nvPicPr>
              <p:cNvPr id="33" name="Ink 32"/>
              <p:cNvPicPr/>
              <p:nvPr/>
            </p:nvPicPr>
            <p:blipFill>
              <a:blip r:embed="rId7"/>
              <a:stretch>
                <a:fillRect/>
              </a:stretch>
            </p:blipFill>
            <p:spPr>
              <a:xfrm>
                <a:off x="1850835" y="4844055"/>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7" name="Ink 46"/>
              <p14:cNvContentPartPr/>
              <p14:nvPr>
                <p:custDataLst>
                  <p:tags r:id="rId3"/>
                </p:custDataLst>
              </p14:nvPr>
            </p14:nvContentPartPr>
            <p14:xfrm>
              <a:off x="2667036" y="4358410"/>
              <a:ext cx="365850" cy="491400"/>
            </p14:xfrm>
          </p:contentPart>
        </mc:Choice>
        <mc:Fallback>
          <p:pic>
            <p:nvPicPr>
              <p:cNvPr id="47" name="Ink 46"/>
              <p:cNvPicPr/>
              <p:nvPr/>
            </p:nvPicPr>
            <p:blipFill>
              <a:blip r:embed="rId9"/>
              <a:stretch>
                <a:fillRect/>
              </a:stretch>
            </p:blipFill>
            <p:spPr>
              <a:xfrm>
                <a:off x="2659122" y="4349050"/>
                <a:ext cx="383477" cy="506160"/>
              </a:xfrm>
              <a:prstGeom prst="rect">
                <a:avLst/>
              </a:prstGeom>
            </p:spPr>
          </p:pic>
        </mc:Fallback>
      </mc:AlternateContent>
    </p:spTree>
    <p:extLst>
      <p:ext uri="{BB962C8B-B14F-4D97-AF65-F5344CB8AC3E}">
        <p14:creationId xmlns:p14="http://schemas.microsoft.com/office/powerpoint/2010/main" val="2505660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681317" y="357855"/>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1400"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9">
            <p14:nvContentPartPr>
              <p14:cNvPr id="33" name="Ink 32"/>
              <p14:cNvContentPartPr/>
              <p14:nvPr>
                <p:custDataLst>
                  <p:tags r:id="rId2"/>
                </p:custDataLst>
              </p14:nvPr>
            </p14:nvContentPartPr>
            <p14:xfrm>
              <a:off x="1848493" y="4849810"/>
              <a:ext cx="2555280" cy="202500"/>
            </p14:xfrm>
          </p:contentPart>
        </mc:Choice>
        <mc:Fallback>
          <p:pic>
            <p:nvPicPr>
              <p:cNvPr id="33" name="Ink 32"/>
              <p:cNvPicPr/>
              <p:nvPr/>
            </p:nvPicPr>
            <p:blipFill>
              <a:blip r:embed="rId10"/>
              <a:stretch>
                <a:fillRect/>
              </a:stretch>
            </p:blipFill>
            <p:spPr>
              <a:xfrm>
                <a:off x="1843453" y="4844055"/>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7" name="Ink 46"/>
              <p14:cNvContentPartPr/>
              <p14:nvPr>
                <p:custDataLst>
                  <p:tags r:id="rId3"/>
                </p:custDataLst>
              </p14:nvPr>
            </p14:nvContentPartPr>
            <p14:xfrm>
              <a:off x="2659654" y="4358410"/>
              <a:ext cx="365850" cy="491400"/>
            </p14:xfrm>
          </p:contentPart>
        </mc:Choice>
        <mc:Fallback>
          <p:pic>
            <p:nvPicPr>
              <p:cNvPr id="47" name="Ink 46"/>
              <p:cNvPicPr/>
              <p:nvPr/>
            </p:nvPicPr>
            <p:blipFill>
              <a:blip r:embed="rId12"/>
              <a:stretch>
                <a:fillRect/>
              </a:stretch>
            </p:blipFill>
            <p:spPr>
              <a:xfrm>
                <a:off x="2651732" y="4349050"/>
                <a:ext cx="383494" cy="506160"/>
              </a:xfrm>
              <a:prstGeom prst="rect">
                <a:avLst/>
              </a:prstGeom>
            </p:spPr>
          </p:pic>
        </mc:Fallback>
      </mc:AlternateContent>
      <p:sp>
        <p:nvSpPr>
          <p:cNvPr id="5" name="Rectangle 4"/>
          <p:cNvSpPr/>
          <p:nvPr>
            <p:custDataLst>
              <p:tags r:id="rId4"/>
            </p:custDataLst>
          </p:nvPr>
        </p:nvSpPr>
        <p:spPr>
          <a:xfrm>
            <a:off x="2426110" y="1714500"/>
            <a:ext cx="5154561"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5"/>
            </p:custDataLst>
          </p:nvPr>
        </p:nvSpPr>
        <p:spPr>
          <a:xfrm>
            <a:off x="6623922" y="2034966"/>
            <a:ext cx="567784" cy="369332"/>
          </a:xfrm>
          <a:prstGeom prst="rect">
            <a:avLst/>
          </a:prstGeom>
          <a:solidFill>
            <a:schemeClr val="bg1"/>
          </a:solidFill>
          <a:ln>
            <a:solidFill>
              <a:srgbClr val="FF0000"/>
            </a:solidFill>
          </a:ln>
        </p:spPr>
        <p:txBody>
          <a:bodyPr wrap="none">
            <a:spAutoFit/>
          </a:bodyPr>
          <a:lstStyle/>
          <a:p>
            <a:r>
              <a:rPr lang="en-US" dirty="0" smtClean="0">
                <a:solidFill>
                  <a:srgbClr val="FF0000"/>
                </a:solidFill>
                <a:latin typeface="Calibri" panose="020F0502020204030204" pitchFamily="34" charset="0"/>
              </a:rPr>
              <a:t>2.4</a:t>
            </a:r>
            <a:r>
              <a:rPr lang="en-US" b="1" dirty="0" smtClean="0">
                <a:solidFill>
                  <a:srgbClr val="FF0000"/>
                </a:solidFill>
                <a:latin typeface="Calibri" panose="020F0502020204030204" pitchFamily="34" charset="0"/>
              </a:rPr>
              <a:t>s</a:t>
            </a:r>
            <a:endParaRPr lang="en-US" b="1" dirty="0">
              <a:solidFill>
                <a:srgbClr val="FF0000"/>
              </a:solidFill>
            </a:endParaRPr>
          </a:p>
        </p:txBody>
      </p:sp>
      <p:sp>
        <p:nvSpPr>
          <p:cNvPr id="7" name="Rectangle 6"/>
          <p:cNvSpPr/>
          <p:nvPr>
            <p:custDataLst>
              <p:tags r:id="rId6"/>
            </p:custDataLst>
          </p:nvPr>
        </p:nvSpPr>
        <p:spPr>
          <a:xfrm>
            <a:off x="6817308" y="2325157"/>
            <a:ext cx="668773" cy="369332"/>
          </a:xfrm>
          <a:prstGeom prst="rect">
            <a:avLst/>
          </a:prstGeom>
          <a:solidFill>
            <a:schemeClr val="bg1"/>
          </a:solidFill>
          <a:ln>
            <a:solidFill>
              <a:srgbClr val="FF0000"/>
            </a:solidFill>
          </a:ln>
        </p:spPr>
        <p:txBody>
          <a:bodyPr wrap="none">
            <a:spAutoFit/>
          </a:bodyPr>
          <a:lstStyle/>
          <a:p>
            <a:r>
              <a:rPr lang="en-US" dirty="0" smtClean="0">
                <a:solidFill>
                  <a:srgbClr val="FF0000"/>
                </a:solidFill>
                <a:latin typeface="Calibri" panose="020F0502020204030204" pitchFamily="34" charset="0"/>
              </a:rPr>
              <a:t>Easy!</a:t>
            </a:r>
          </a:p>
        </p:txBody>
      </p:sp>
    </p:spTree>
    <p:extLst>
      <p:ext uri="{BB962C8B-B14F-4D97-AF65-F5344CB8AC3E}">
        <p14:creationId xmlns:p14="http://schemas.microsoft.com/office/powerpoint/2010/main" val="12039694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4">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1"/>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2"/>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3"/>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4"/>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5"/>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6"/>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7"/>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8"/>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49"/>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0"/>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1"/>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2"/>
            </p:custDataLst>
          </p:nvPr>
        </p:nvSpPr>
        <p:spPr>
          <a:xfrm>
            <a:off x="1996563" y="186630"/>
            <a:ext cx="5318637" cy="923330"/>
          </a:xfrm>
          <a:prstGeom prst="rect">
            <a:avLst/>
          </a:prstGeom>
          <a:solidFill>
            <a:schemeClr val="bg1"/>
          </a:solidFill>
          <a:ln>
            <a:solidFill>
              <a:srgbClr val="FF0000"/>
            </a:solidFill>
          </a:ln>
        </p:spPr>
        <p:txBody>
          <a:bodyPr wrap="square">
            <a:spAutoFit/>
          </a:bodyPr>
          <a:lstStyle/>
          <a:p>
            <a:r>
              <a:rPr lang="en-US" b="1" dirty="0" smtClean="0">
                <a:solidFill>
                  <a:srgbClr val="FF0000"/>
                </a:solidFill>
                <a:latin typeface="Calibri" panose="020F0502020204030204" pitchFamily="34" charset="0"/>
              </a:rPr>
              <a:t>Traveling Salesperson Problem:</a:t>
            </a:r>
          </a:p>
          <a:p>
            <a:r>
              <a:rPr lang="en-US" dirty="0" smtClean="0">
                <a:solidFill>
                  <a:srgbClr val="FF0000"/>
                </a:solidFill>
                <a:latin typeface="Calibri" panose="020F0502020204030204" pitchFamily="34" charset="0"/>
              </a:rPr>
              <a:t>We have a bunch of cities to visit. In what order should we visit them to minimize total travel distance?</a:t>
            </a:r>
            <a:endParaRPr lang="en-US" dirty="0">
              <a:solidFill>
                <a:srgbClr val="FF0000"/>
              </a:solidFill>
            </a:endParaRPr>
          </a:p>
        </p:txBody>
      </p:sp>
    </p:spTree>
    <p:extLst>
      <p:ext uri="{BB962C8B-B14F-4D97-AF65-F5344CB8AC3E}">
        <p14:creationId xmlns:p14="http://schemas.microsoft.com/office/powerpoint/2010/main" val="27830221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4">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1"/>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2"/>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3"/>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4"/>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5"/>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6"/>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7"/>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8"/>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49"/>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0"/>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1"/>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2"/>
            </p:custDataLst>
          </p:nvPr>
        </p:nvSpPr>
        <p:spPr>
          <a:xfrm>
            <a:off x="2769009" y="225770"/>
            <a:ext cx="4260441" cy="1200329"/>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Exhaustively try all orderings: </a:t>
            </a:r>
            <a:r>
              <a:rPr lang="en-US" b="1" dirty="0" smtClean="0">
                <a:solidFill>
                  <a:srgbClr val="FF0000"/>
                </a:solidFill>
                <a:latin typeface="Calibri" panose="020F0502020204030204" pitchFamily="34" charset="0"/>
              </a:rPr>
              <a:t>O(n!)</a:t>
            </a:r>
          </a:p>
          <a:p>
            <a:r>
              <a:rPr lang="en-US" dirty="0" smtClean="0">
                <a:solidFill>
                  <a:srgbClr val="FF0000"/>
                </a:solidFill>
                <a:latin typeface="Calibri" panose="020F0502020204030204" pitchFamily="34" charset="0"/>
              </a:rPr>
              <a:t>Use </a:t>
            </a:r>
            <a:r>
              <a:rPr lang="en-US" dirty="0" err="1" smtClean="0">
                <a:solidFill>
                  <a:srgbClr val="FF0000"/>
                </a:solidFill>
                <a:latin typeface="Calibri" panose="020F0502020204030204" pitchFamily="34" charset="0"/>
              </a:rPr>
              <a:t>memoization</a:t>
            </a:r>
            <a:r>
              <a:rPr lang="en-US" dirty="0" smtClean="0">
                <a:solidFill>
                  <a:srgbClr val="FF0000"/>
                </a:solidFill>
                <a:latin typeface="Calibri" panose="020F0502020204030204" pitchFamily="34" charset="0"/>
              </a:rPr>
              <a:t> (yay!):</a:t>
            </a:r>
            <a:r>
              <a:rPr lang="en-US" b="1" dirty="0" smtClean="0">
                <a:solidFill>
                  <a:srgbClr val="FF0000"/>
                </a:solidFill>
                <a:latin typeface="Calibri" panose="020F0502020204030204" pitchFamily="34" charset="0"/>
              </a:rPr>
              <a:t>          O(n</a:t>
            </a:r>
            <a:r>
              <a:rPr lang="en-US" b="1" baseline="30000" dirty="0" smtClean="0">
                <a:solidFill>
                  <a:srgbClr val="FF0000"/>
                </a:solidFill>
                <a:latin typeface="Calibri" panose="020F0502020204030204" pitchFamily="34" charset="0"/>
              </a:rPr>
              <a:t>2</a:t>
            </a:r>
            <a:r>
              <a:rPr lang="en-US" b="1" dirty="0" smtClean="0">
                <a:solidFill>
                  <a:srgbClr val="FF0000"/>
                </a:solidFill>
                <a:latin typeface="Calibri" panose="020F0502020204030204" pitchFamily="34" charset="0"/>
              </a:rPr>
              <a:t>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a:t>
            </a:r>
          </a:p>
          <a:p>
            <a:r>
              <a:rPr lang="en-US" dirty="0" smtClean="0">
                <a:solidFill>
                  <a:srgbClr val="FF0000"/>
                </a:solidFill>
                <a:latin typeface="Calibri" panose="020F0502020204030204" pitchFamily="34" charset="0"/>
              </a:rPr>
              <a:t>Maybe we could invent an algorithm closer to Fibonacci performance:</a:t>
            </a:r>
            <a:r>
              <a:rPr lang="en-US" b="1" dirty="0" smtClean="0">
                <a:solidFill>
                  <a:srgbClr val="FF0000"/>
                </a:solidFill>
                <a:latin typeface="Calibri" panose="020F0502020204030204" pitchFamily="34" charset="0"/>
              </a:rPr>
              <a:t>       O(2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a:t>
            </a:r>
          </a:p>
        </p:txBody>
      </p:sp>
    </p:spTree>
    <p:extLst>
      <p:ext uri="{BB962C8B-B14F-4D97-AF65-F5344CB8AC3E}">
        <p14:creationId xmlns:p14="http://schemas.microsoft.com/office/powerpoint/2010/main" val="41381469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4">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1"/>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2"/>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3"/>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4"/>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5"/>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6"/>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7"/>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8"/>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49"/>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0"/>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1"/>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2"/>
            </p:custDataLst>
          </p:nvPr>
        </p:nvSpPr>
        <p:spPr>
          <a:xfrm>
            <a:off x="2168013" y="166699"/>
            <a:ext cx="4861437" cy="1754326"/>
          </a:xfrm>
          <a:prstGeom prst="rect">
            <a:avLst/>
          </a:prstGeom>
          <a:solidFill>
            <a:schemeClr val="bg1"/>
          </a:solidFill>
          <a:ln>
            <a:solidFill>
              <a:srgbClr val="FF0000"/>
            </a:solidFill>
          </a:ln>
        </p:spPr>
        <p:txBody>
          <a:bodyPr wrap="square">
            <a:spAutoFit/>
          </a:bodyPr>
          <a:lstStyle/>
          <a:p>
            <a:r>
              <a:rPr lang="en-US" b="1" dirty="0" smtClean="0">
                <a:solidFill>
                  <a:srgbClr val="FF0000"/>
                </a:solidFill>
                <a:latin typeface="Calibri" panose="020F0502020204030204" pitchFamily="34" charset="0"/>
              </a:rPr>
              <a:t>So </a:t>
            </a:r>
            <a:r>
              <a:rPr lang="en-US" b="1" u="sng" dirty="0" smtClean="0">
                <a:solidFill>
                  <a:srgbClr val="FF0000"/>
                </a:solidFill>
                <a:latin typeface="Calibri" panose="020F0502020204030204" pitchFamily="34" charset="0"/>
              </a:rPr>
              <a:t>let’s say</a:t>
            </a:r>
            <a:r>
              <a:rPr lang="en-US" b="1" dirty="0" smtClean="0">
                <a:solidFill>
                  <a:srgbClr val="FF0000"/>
                </a:solidFill>
                <a:latin typeface="Calibri" panose="020F0502020204030204" pitchFamily="34" charset="0"/>
              </a:rPr>
              <a:t> we come up with a way to solve Traveling Salesperson Problem in O(2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 </a:t>
            </a:r>
          </a:p>
          <a:p>
            <a:endParaRPr lang="en-US" b="1" dirty="0" smtClean="0">
              <a:solidFill>
                <a:srgbClr val="FF0000"/>
              </a:solidFill>
              <a:latin typeface="Calibri" panose="020F0502020204030204" pitchFamily="34" charset="0"/>
            </a:endParaRPr>
          </a:p>
          <a:p>
            <a:r>
              <a:rPr lang="en-US" b="1" dirty="0" smtClean="0">
                <a:solidFill>
                  <a:srgbClr val="FF0000"/>
                </a:solidFill>
                <a:latin typeface="Calibri" panose="020F0502020204030204" pitchFamily="34" charset="0"/>
              </a:rPr>
              <a:t>It would take ~4 </a:t>
            </a:r>
            <a:r>
              <a:rPr lang="en-US" b="1" dirty="0">
                <a:solidFill>
                  <a:srgbClr val="FF0000"/>
                </a:solidFill>
                <a:latin typeface="Calibri" panose="020F0502020204030204" pitchFamily="34" charset="0"/>
              </a:rPr>
              <a:t>days </a:t>
            </a:r>
            <a:r>
              <a:rPr lang="en-US" dirty="0" smtClean="0">
                <a:solidFill>
                  <a:srgbClr val="FF0000"/>
                </a:solidFill>
                <a:latin typeface="Calibri" panose="020F0502020204030204" pitchFamily="34" charset="0"/>
              </a:rPr>
              <a:t>to solve Traveling Salesperson Problem on 50 state capitals (with 3GHz computer)</a:t>
            </a:r>
            <a:endParaRPr lang="en-US" dirty="0">
              <a:solidFill>
                <a:srgbClr val="FF0000"/>
              </a:solidFill>
            </a:endParaRPr>
          </a:p>
        </p:txBody>
      </p:sp>
    </p:spTree>
    <p:extLst>
      <p:ext uri="{BB962C8B-B14F-4D97-AF65-F5344CB8AC3E}">
        <p14:creationId xmlns:p14="http://schemas.microsoft.com/office/powerpoint/2010/main" val="10093703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96260" y="697601"/>
            <a:ext cx="7707862" cy="488024"/>
          </a:xfrm>
        </p:spPr>
        <p:txBody>
          <a:bodyPr>
            <a:normAutofit/>
          </a:bodyPr>
          <a:lstStyle/>
          <a:p>
            <a:r>
              <a:rPr lang="en-US" sz="2800" dirty="0" smtClean="0"/>
              <a:t>Two </a:t>
            </a:r>
            <a:r>
              <a:rPr lang="en-US" sz="2800" b="1" i="1" dirty="0" smtClean="0"/>
              <a:t>tiny</a:t>
            </a:r>
            <a:r>
              <a:rPr lang="en-US" sz="2800" dirty="0" smtClean="0"/>
              <a:t> little updates</a:t>
            </a:r>
            <a:endParaRPr lang="en-US" sz="2800" b="1" i="1" dirty="0"/>
          </a:p>
        </p:txBody>
      </p:sp>
      <p:sp>
        <p:nvSpPr>
          <p:cNvPr id="5" name="Content Placeholder 4"/>
          <p:cNvSpPr>
            <a:spLocks noGrp="1"/>
          </p:cNvSpPr>
          <p:nvPr>
            <p:ph idx="4294967295"/>
            <p:custDataLst>
              <p:tags r:id="rId2"/>
            </p:custDataLst>
          </p:nvPr>
        </p:nvSpPr>
        <p:spPr>
          <a:xfrm>
            <a:off x="1224115" y="1236092"/>
            <a:ext cx="4350775" cy="3106112"/>
          </a:xfrm>
          <a:prstGeom prst="rect">
            <a:avLst/>
          </a:prstGeom>
        </p:spPr>
        <p:txBody>
          <a:bodyPr/>
          <a:lstStyle/>
          <a:p>
            <a:r>
              <a:rPr lang="en-US" sz="2000" dirty="0"/>
              <a:t>Imagine we approve statehood for Puerto </a:t>
            </a:r>
            <a:r>
              <a:rPr lang="en-US" sz="2000" dirty="0" smtClean="0"/>
              <a:t>Rico</a:t>
            </a:r>
          </a:p>
          <a:p>
            <a:pPr lvl="1"/>
            <a:r>
              <a:rPr lang="en-US" sz="2000" dirty="0" smtClean="0"/>
              <a:t>Add San Juan, the capital city</a:t>
            </a:r>
          </a:p>
          <a:p>
            <a:r>
              <a:rPr lang="en-US" sz="2000" dirty="0" smtClean="0"/>
              <a:t>Also add Washington</a:t>
            </a:r>
            <a:r>
              <a:rPr lang="en-US" sz="2000" dirty="0"/>
              <a:t>, </a:t>
            </a:r>
            <a:r>
              <a:rPr lang="en-US" sz="2000" dirty="0" smtClean="0"/>
              <a:t>DC</a:t>
            </a:r>
          </a:p>
          <a:p>
            <a:endParaRPr lang="en-US" sz="2000" dirty="0" smtClean="0"/>
          </a:p>
          <a:p>
            <a:endParaRPr lang="en-US" sz="2000" dirty="0"/>
          </a:p>
          <a:p>
            <a:r>
              <a:rPr lang="en-US" sz="2000" b="1" dirty="0" smtClean="0"/>
              <a:t>Now 52 capital cities instead of 50</a:t>
            </a:r>
            <a:endParaRPr lang="en-US" sz="2000" b="1" dirty="0"/>
          </a:p>
        </p:txBody>
      </p:sp>
      <p:pic>
        <p:nvPicPr>
          <p:cNvPr id="1026" name="Picture 2" descr="File:Flag of Puerto Rico.svg"/>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5521842" y="607360"/>
            <a:ext cx="3180293" cy="21188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custDataLst>
              <p:tags r:id="rId4"/>
            </p:custDataLst>
          </p:nvPr>
        </p:nvSpPr>
        <p:spPr>
          <a:xfrm>
            <a:off x="5427406" y="2864111"/>
            <a:ext cx="3814565" cy="338554"/>
          </a:xfrm>
          <a:prstGeom prst="rect">
            <a:avLst/>
          </a:prstGeom>
        </p:spPr>
        <p:txBody>
          <a:bodyPr wrap="square">
            <a:spAutoFit/>
          </a:bodyPr>
          <a:lstStyle/>
          <a:p>
            <a:r>
              <a:rPr lang="en-US" sz="800" dirty="0">
                <a:solidFill>
                  <a:srgbClr val="252525"/>
                </a:solidFill>
                <a:latin typeface="Arial" panose="020B0604020202020204" pitchFamily="34" charset="0"/>
              </a:rPr>
              <a:t>This work has been released into the </a:t>
            </a:r>
            <a:r>
              <a:rPr lang="en-US" sz="800" b="1" dirty="0">
                <a:solidFill>
                  <a:srgbClr val="663366"/>
                </a:solidFill>
                <a:latin typeface="Arial" panose="020B0604020202020204" pitchFamily="34" charset="0"/>
                <a:hlinkClick r:id="rId7" tooltip="w:en:public domain"/>
              </a:rPr>
              <a:t>public domain</a:t>
            </a:r>
            <a:r>
              <a:rPr lang="en-US" sz="800" dirty="0">
                <a:solidFill>
                  <a:srgbClr val="252525"/>
                </a:solidFill>
                <a:latin typeface="Arial" panose="020B0604020202020204" pitchFamily="34" charset="0"/>
              </a:rPr>
              <a:t> by its author, </a:t>
            </a:r>
            <a:r>
              <a:rPr lang="en-US" sz="800" b="1" dirty="0">
                <a:solidFill>
                  <a:srgbClr val="0B0080"/>
                </a:solidFill>
                <a:latin typeface="Arial" panose="020B0604020202020204" pitchFamily="34" charset="0"/>
                <a:hlinkClick r:id="rId8" tooltip="User:Madden"/>
              </a:rPr>
              <a:t>Madden</a:t>
            </a:r>
            <a:r>
              <a:rPr lang="en-US" sz="800" dirty="0">
                <a:solidFill>
                  <a:srgbClr val="252525"/>
                </a:solidFill>
                <a:latin typeface="Arial" panose="020B0604020202020204" pitchFamily="34" charset="0"/>
              </a:rPr>
              <a:t>. This applies worldwide.</a:t>
            </a:r>
            <a:endParaRPr lang="en-US" sz="800" dirty="0"/>
          </a:p>
        </p:txBody>
      </p:sp>
    </p:spTree>
    <p:extLst>
      <p:ext uri="{BB962C8B-B14F-4D97-AF65-F5344CB8AC3E}">
        <p14:creationId xmlns:p14="http://schemas.microsoft.com/office/powerpoint/2010/main" val="5634505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8">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59"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5"/>
            </p:custDataLst>
          </p:nvPr>
        </p:nvSpPr>
        <p:spPr>
          <a:xfrm>
            <a:off x="2403987" y="141617"/>
            <a:ext cx="4402394" cy="1477328"/>
          </a:xfrm>
          <a:prstGeom prst="rect">
            <a:avLst/>
          </a:prstGeom>
          <a:solidFill>
            <a:schemeClr val="bg1"/>
          </a:solidFill>
          <a:ln>
            <a:solidFill>
              <a:srgbClr val="FF0000"/>
            </a:solidFill>
          </a:ln>
        </p:spPr>
        <p:txBody>
          <a:bodyPr wrap="square">
            <a:spAutoFit/>
          </a:bodyPr>
          <a:lstStyle/>
          <a:p>
            <a:r>
              <a:rPr lang="en-US" b="1" dirty="0" smtClean="0">
                <a:solidFill>
                  <a:srgbClr val="FF0000"/>
                </a:solidFill>
                <a:latin typeface="Calibri" panose="020F0502020204030204" pitchFamily="34" charset="0"/>
              </a:rPr>
              <a:t>For 50 state capitals: ~4 days</a:t>
            </a:r>
          </a:p>
          <a:p>
            <a:r>
              <a:rPr lang="en-US" b="1" dirty="0" smtClean="0">
                <a:solidFill>
                  <a:srgbClr val="FF0000"/>
                </a:solidFill>
                <a:latin typeface="Calibri" panose="020F0502020204030204" pitchFamily="34" charset="0"/>
              </a:rPr>
              <a:t>With the O(2</a:t>
            </a:r>
            <a:r>
              <a:rPr lang="en-US" b="1" baseline="30000" dirty="0" smtClean="0">
                <a:solidFill>
                  <a:srgbClr val="FF0000"/>
                </a:solidFill>
                <a:latin typeface="Calibri" panose="020F0502020204030204" pitchFamily="34" charset="0"/>
              </a:rPr>
              <a:t>n</a:t>
            </a:r>
            <a:r>
              <a:rPr lang="en-US" b="1" dirty="0" smtClean="0">
                <a:solidFill>
                  <a:srgbClr val="FF0000"/>
                </a:solidFill>
                <a:latin typeface="Calibri" panose="020F0502020204030204" pitchFamily="34" charset="0"/>
              </a:rPr>
              <a:t>) algorithm we invented, it would take</a:t>
            </a:r>
            <a:r>
              <a:rPr lang="en-US" b="1" dirty="0">
                <a:solidFill>
                  <a:srgbClr val="FF0000"/>
                </a:solidFill>
                <a:latin typeface="Calibri" panose="020F0502020204030204" pitchFamily="34" charset="0"/>
              </a:rPr>
              <a:t> </a:t>
            </a:r>
            <a:r>
              <a:rPr lang="en-US" b="1" dirty="0" smtClean="0">
                <a:solidFill>
                  <a:srgbClr val="FF0000"/>
                </a:solidFill>
                <a:latin typeface="Calibri" panose="020F0502020204030204" pitchFamily="34" charset="0"/>
              </a:rPr>
              <a:t>~__</a:t>
            </a:r>
            <a:r>
              <a:rPr lang="en-US" b="1" u="sng" dirty="0" smtClean="0">
                <a:solidFill>
                  <a:srgbClr val="FF0000"/>
                </a:solidFill>
                <a:latin typeface="Calibri" panose="020F0502020204030204" pitchFamily="34" charset="0"/>
              </a:rPr>
              <a:t>?</a:t>
            </a:r>
            <a:r>
              <a:rPr lang="en-US" b="1" dirty="0" smtClean="0">
                <a:solidFill>
                  <a:srgbClr val="FF0000"/>
                </a:solidFill>
                <a:latin typeface="Calibri" panose="020F0502020204030204" pitchFamily="34" charset="0"/>
              </a:rPr>
              <a:t>__ days </a:t>
            </a:r>
            <a:r>
              <a:rPr lang="en-US" dirty="0" smtClean="0">
                <a:solidFill>
                  <a:srgbClr val="FF0000"/>
                </a:solidFill>
                <a:latin typeface="Calibri" panose="020F0502020204030204" pitchFamily="34" charset="0"/>
              </a:rPr>
              <a:t>to solve Traveling Salesperson problem on 50 state capitals + 2 (DC and San Juan)</a:t>
            </a:r>
            <a:endParaRPr lang="en-US" dirty="0">
              <a:solidFill>
                <a:srgbClr val="FF0000"/>
              </a:solidFill>
            </a:endParaRPr>
          </a:p>
        </p:txBody>
      </p:sp>
      <p:sp>
        <p:nvSpPr>
          <p:cNvPr id="63" name="Rectangle 62"/>
          <p:cNvSpPr/>
          <p:nvPr>
            <p:custDataLst>
              <p:tags r:id="rId56"/>
            </p:custDataLst>
          </p:nvPr>
        </p:nvSpPr>
        <p:spPr>
          <a:xfrm>
            <a:off x="1129347" y="2772802"/>
            <a:ext cx="2148778" cy="1200329"/>
          </a:xfrm>
          <a:prstGeom prst="rect">
            <a:avLst/>
          </a:prstGeom>
          <a:solidFill>
            <a:schemeClr val="bg1"/>
          </a:solidFill>
          <a:ln>
            <a:solidFill>
              <a:srgbClr val="FF0000"/>
            </a:solidFill>
          </a:ln>
        </p:spPr>
        <p:txBody>
          <a:bodyPr wrap="square">
            <a:spAutoFit/>
          </a:bodyPr>
          <a:lstStyle/>
          <a:p>
            <a:pPr marL="342900" indent="-342900">
              <a:buFont typeface="+mj-lt"/>
              <a:buAutoNum type="alphaUcPeriod"/>
            </a:pPr>
            <a:r>
              <a:rPr lang="en-US" b="1" dirty="0" smtClean="0">
                <a:solidFill>
                  <a:srgbClr val="FF0000"/>
                </a:solidFill>
              </a:rPr>
              <a:t>6 days</a:t>
            </a:r>
          </a:p>
          <a:p>
            <a:pPr marL="342900" indent="-342900">
              <a:buFont typeface="+mj-lt"/>
              <a:buAutoNum type="alphaUcPeriod"/>
            </a:pPr>
            <a:r>
              <a:rPr lang="en-US" b="1" dirty="0" smtClean="0">
                <a:solidFill>
                  <a:srgbClr val="FF0000"/>
                </a:solidFill>
              </a:rPr>
              <a:t>8 days</a:t>
            </a:r>
          </a:p>
          <a:p>
            <a:pPr marL="342900" indent="-342900">
              <a:buFont typeface="+mj-lt"/>
              <a:buAutoNum type="alphaUcPeriod"/>
            </a:pPr>
            <a:r>
              <a:rPr lang="en-US" b="1" dirty="0" smtClean="0">
                <a:solidFill>
                  <a:srgbClr val="FF0000"/>
                </a:solidFill>
              </a:rPr>
              <a:t>10 days</a:t>
            </a:r>
          </a:p>
          <a:p>
            <a:pPr marL="342900" indent="-342900">
              <a:buFont typeface="+mj-lt"/>
              <a:buAutoNum type="alphaUcPeriod"/>
            </a:pPr>
            <a:r>
              <a:rPr lang="en-US" b="1" dirty="0" smtClean="0">
                <a:solidFill>
                  <a:srgbClr val="FF0000"/>
                </a:solidFill>
              </a:rPr>
              <a:t>&gt; 10 days</a:t>
            </a:r>
            <a:endParaRPr lang="en-US" b="1" dirty="0">
              <a:solidFill>
                <a:srgbClr val="FF0000"/>
              </a:solidFill>
            </a:endParaRPr>
          </a:p>
        </p:txBody>
      </p:sp>
    </p:spTree>
    <p:extLst>
      <p:ext uri="{BB962C8B-B14F-4D97-AF65-F5344CB8AC3E}">
        <p14:creationId xmlns:p14="http://schemas.microsoft.com/office/powerpoint/2010/main" val="28034704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57">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58"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5"/>
            </p:custDataLst>
          </p:nvPr>
        </p:nvSpPr>
        <p:spPr>
          <a:xfrm>
            <a:off x="2286000" y="232653"/>
            <a:ext cx="4897577" cy="923330"/>
          </a:xfrm>
          <a:prstGeom prst="rect">
            <a:avLst/>
          </a:prstGeom>
          <a:solidFill>
            <a:schemeClr val="bg1"/>
          </a:solidFill>
          <a:ln>
            <a:solidFill>
              <a:srgbClr val="FF0000"/>
            </a:solidFill>
          </a:ln>
        </p:spPr>
        <p:txBody>
          <a:bodyPr wrap="square">
            <a:spAutoFit/>
          </a:bodyPr>
          <a:lstStyle/>
          <a:p>
            <a:r>
              <a:rPr lang="en-US" b="1" dirty="0">
                <a:solidFill>
                  <a:srgbClr val="FF0000"/>
                </a:solidFill>
                <a:latin typeface="Calibri" panose="020F0502020204030204" pitchFamily="34" charset="0"/>
              </a:rPr>
              <a:t>With the O(2</a:t>
            </a:r>
            <a:r>
              <a:rPr lang="en-US" b="1" baseline="30000" dirty="0">
                <a:solidFill>
                  <a:srgbClr val="FF0000"/>
                </a:solidFill>
                <a:latin typeface="Calibri" panose="020F0502020204030204" pitchFamily="34" charset="0"/>
              </a:rPr>
              <a:t>n</a:t>
            </a:r>
            <a:r>
              <a:rPr lang="en-US" b="1" dirty="0">
                <a:solidFill>
                  <a:srgbClr val="FF0000"/>
                </a:solidFill>
                <a:latin typeface="Calibri" panose="020F0502020204030204" pitchFamily="34" charset="0"/>
              </a:rPr>
              <a:t>) algorithm we invented, </a:t>
            </a:r>
            <a:r>
              <a:rPr lang="en-US" b="1" dirty="0" smtClean="0">
                <a:solidFill>
                  <a:srgbClr val="FF0000"/>
                </a:solidFill>
                <a:latin typeface="Calibri" panose="020F0502020204030204" pitchFamily="34" charset="0"/>
              </a:rPr>
              <a:t>it would take </a:t>
            </a:r>
            <a:r>
              <a:rPr lang="en-US" b="1" u="sng" dirty="0" smtClean="0">
                <a:solidFill>
                  <a:srgbClr val="FF0000"/>
                </a:solidFill>
                <a:latin typeface="Calibri" panose="020F0502020204030204" pitchFamily="34" charset="0"/>
              </a:rPr>
              <a:t>~17 </a:t>
            </a:r>
            <a:r>
              <a:rPr lang="en-US" b="1" u="sng" dirty="0">
                <a:solidFill>
                  <a:srgbClr val="FF0000"/>
                </a:solidFill>
                <a:latin typeface="Calibri" panose="020F0502020204030204" pitchFamily="34" charset="0"/>
              </a:rPr>
              <a:t>days</a:t>
            </a:r>
            <a:r>
              <a:rPr lang="en-US" b="1" dirty="0">
                <a:solidFill>
                  <a:srgbClr val="FF0000"/>
                </a:solidFill>
                <a:latin typeface="Calibri" panose="020F0502020204030204" pitchFamily="34" charset="0"/>
              </a:rPr>
              <a:t> </a:t>
            </a:r>
            <a:r>
              <a:rPr lang="en-US" dirty="0" smtClean="0">
                <a:solidFill>
                  <a:srgbClr val="FF0000"/>
                </a:solidFill>
                <a:latin typeface="Calibri" panose="020F0502020204030204" pitchFamily="34" charset="0"/>
              </a:rPr>
              <a:t>to solve Traveling Salesperson problem on 50 state capitals + 2 (DC and San Juan)</a:t>
            </a:r>
            <a:endParaRPr lang="en-US" dirty="0">
              <a:solidFill>
                <a:srgbClr val="FF0000"/>
              </a:solidFill>
            </a:endParaRPr>
          </a:p>
        </p:txBody>
      </p:sp>
    </p:spTree>
    <p:extLst>
      <p:ext uri="{BB962C8B-B14F-4D97-AF65-F5344CB8AC3E}">
        <p14:creationId xmlns:p14="http://schemas.microsoft.com/office/powerpoint/2010/main" val="23803297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69">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70"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custDataLst>
              <p:tags r:id="rId55"/>
            </p:custDataLst>
          </p:nvPr>
        </p:nvSpPr>
        <p:spPr>
          <a:xfrm>
            <a:off x="2286000" y="171271"/>
            <a:ext cx="4743450" cy="1200329"/>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Sacramento is not exactly the most interesting or important city in California (sorry, Sacramento). </a:t>
            </a:r>
            <a:r>
              <a:rPr lang="en-US" b="1" dirty="0" smtClean="0">
                <a:solidFill>
                  <a:srgbClr val="FF0000"/>
                </a:solidFill>
                <a:latin typeface="Calibri" panose="020F0502020204030204" pitchFamily="34" charset="0"/>
              </a:rPr>
              <a:t>What if we add the 12 biggest non-capital cities in the United States to our map? </a:t>
            </a:r>
            <a:endParaRPr lang="en-US" b="1" dirty="0">
              <a:solidFill>
                <a:srgbClr val="FF0000"/>
              </a:solidFill>
            </a:endParaRPr>
          </a:p>
        </p:txBody>
      </p:sp>
      <p:sp>
        <p:nvSpPr>
          <p:cNvPr id="63" name="Oval 62"/>
          <p:cNvSpPr/>
          <p:nvPr>
            <p:custDataLst>
              <p:tags r:id="rId56"/>
            </p:custDataLst>
          </p:nvPr>
        </p:nvSpPr>
        <p:spPr>
          <a:xfrm flipH="1">
            <a:off x="18288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custDataLst>
              <p:tags r:id="rId57"/>
            </p:custDataLst>
          </p:nvPr>
        </p:nvSpPr>
        <p:spPr>
          <a:xfrm flipH="1">
            <a:off x="1771650" y="3086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custDataLst>
              <p:tags r:id="rId58"/>
            </p:custDataLst>
          </p:nvPr>
        </p:nvSpPr>
        <p:spPr>
          <a:xfrm flipH="1">
            <a:off x="72580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custDataLst>
              <p:tags r:id="rId59"/>
            </p:custDataLst>
          </p:nvPr>
        </p:nvSpPr>
        <p:spPr>
          <a:xfrm flipH="1">
            <a:off x="72009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custDataLst>
              <p:tags r:id="rId60"/>
            </p:custDataLst>
          </p:nvPr>
        </p:nvSpPr>
        <p:spPr>
          <a:xfrm flipH="1">
            <a:off x="560070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custDataLst>
              <p:tags r:id="rId61"/>
            </p:custDataLst>
          </p:nvPr>
        </p:nvSpPr>
        <p:spPr>
          <a:xfrm flipH="1">
            <a:off x="4743450" y="4114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custDataLst>
              <p:tags r:id="rId62"/>
            </p:custDataLst>
          </p:nvPr>
        </p:nvSpPr>
        <p:spPr>
          <a:xfrm flipH="1">
            <a:off x="4286250" y="4229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custDataLst>
              <p:tags r:id="rId63"/>
            </p:custDataLst>
          </p:nvPr>
        </p:nvSpPr>
        <p:spPr>
          <a:xfrm flipH="1">
            <a:off x="14287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custDataLst>
              <p:tags r:id="rId64"/>
            </p:custDataLst>
          </p:nvPr>
        </p:nvSpPr>
        <p:spPr>
          <a:xfrm flipH="1">
            <a:off x="474345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custDataLst>
              <p:tags r:id="rId65"/>
            </p:custDataLst>
          </p:nvPr>
        </p:nvSpPr>
        <p:spPr>
          <a:xfrm flipH="1">
            <a:off x="66865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custDataLst>
              <p:tags r:id="rId66"/>
            </p:custDataLst>
          </p:nvPr>
        </p:nvSpPr>
        <p:spPr>
          <a:xfrm flipH="1">
            <a:off x="13716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custDataLst>
              <p:tags r:id="rId67"/>
            </p:custDataLst>
          </p:nvPr>
        </p:nvSpPr>
        <p:spPr>
          <a:xfrm flipH="1">
            <a:off x="4514850" y="3543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83578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f/f4/US_map_-_states_and_capitals.png" title="Map of the capital cities of each of the states in the US"/>
          <p:cNvPicPr>
            <a:picLocks noChangeAspect="1" noChangeArrowheads="1"/>
          </p:cNvPicPr>
          <p:nvPr>
            <p:custDataLst>
              <p:tags r:id="rId1"/>
            </p:custDataLst>
          </p:nvPr>
        </p:nvPicPr>
        <p:blipFill>
          <a:blip r:embed="rId69">
            <a:extLst>
              <a:ext uri="{28A0092B-C50C-407E-A947-70E740481C1C}">
                <a14:useLocalDpi xmlns:a14="http://schemas.microsoft.com/office/drawing/2010/main" val="0"/>
              </a:ext>
            </a:extLst>
          </a:blip>
          <a:srcRect/>
          <a:stretch>
            <a:fillRect/>
          </a:stretch>
        </p:blipFill>
        <p:spPr bwMode="auto">
          <a:xfrm>
            <a:off x="742950" y="-228600"/>
            <a:ext cx="7694676" cy="594588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custDataLst>
              <p:tags r:id="rId2"/>
            </p:custDataLst>
          </p:nvPr>
        </p:nvSpPr>
        <p:spPr>
          <a:xfrm flipH="1">
            <a:off x="1714500" y="800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custDataLst>
              <p:tags r:id="rId3"/>
            </p:custDataLst>
          </p:nvPr>
        </p:nvSpPr>
        <p:spPr>
          <a:xfrm flipH="1">
            <a:off x="1600200" y="1143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custDataLst>
              <p:tags r:id="rId4"/>
            </p:custDataLst>
          </p:nvPr>
        </p:nvSpPr>
        <p:spPr>
          <a:xfrm flipH="1">
            <a:off x="22860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custDataLst>
              <p:tags r:id="rId5"/>
            </p:custDataLst>
          </p:nvPr>
        </p:nvSpPr>
        <p:spPr>
          <a:xfrm flipH="1">
            <a:off x="2857500" y="1200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6"/>
            </p:custDataLst>
          </p:nvPr>
        </p:nvSpPr>
        <p:spPr>
          <a:xfrm flipH="1">
            <a:off x="1485900" y="22288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custDataLst>
              <p:tags r:id="rId7"/>
            </p:custDataLst>
          </p:nvPr>
        </p:nvSpPr>
        <p:spPr>
          <a:xfrm flipH="1">
            <a:off x="17145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custDataLst>
              <p:tags r:id="rId8"/>
            </p:custDataLst>
          </p:nvPr>
        </p:nvSpPr>
        <p:spPr>
          <a:xfrm flipH="1">
            <a:off x="27432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9"/>
            </p:custDataLst>
          </p:nvPr>
        </p:nvSpPr>
        <p:spPr>
          <a:xfrm flipH="1">
            <a:off x="360045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custDataLst>
              <p:tags r:id="rId10"/>
            </p:custDataLst>
          </p:nvPr>
        </p:nvSpPr>
        <p:spPr>
          <a:xfrm flipH="1">
            <a:off x="25146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11"/>
            </p:custDataLst>
          </p:nvPr>
        </p:nvSpPr>
        <p:spPr>
          <a:xfrm flipH="1">
            <a:off x="41148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12"/>
            </p:custDataLst>
          </p:nvPr>
        </p:nvSpPr>
        <p:spPr>
          <a:xfrm flipH="1">
            <a:off x="4171950" y="1714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13"/>
            </p:custDataLst>
          </p:nvPr>
        </p:nvSpPr>
        <p:spPr>
          <a:xfrm flipH="1">
            <a:off x="354330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custDataLst>
              <p:tags r:id="rId14"/>
            </p:custDataLst>
          </p:nvPr>
        </p:nvSpPr>
        <p:spPr>
          <a:xfrm flipH="1">
            <a:off x="3371850" y="3028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custDataLst>
              <p:tags r:id="rId15"/>
            </p:custDataLst>
          </p:nvPr>
        </p:nvSpPr>
        <p:spPr>
          <a:xfrm flipH="1">
            <a:off x="5029200" y="1600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custDataLst>
              <p:tags r:id="rId16"/>
            </p:custDataLst>
          </p:nvPr>
        </p:nvSpPr>
        <p:spPr>
          <a:xfrm flipH="1">
            <a:off x="4686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custDataLst>
              <p:tags r:id="rId17"/>
            </p:custDataLst>
          </p:nvPr>
        </p:nvSpPr>
        <p:spPr>
          <a:xfrm flipH="1">
            <a:off x="45720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custDataLst>
              <p:tags r:id="rId18"/>
            </p:custDataLst>
          </p:nvPr>
        </p:nvSpPr>
        <p:spPr>
          <a:xfrm flipH="1">
            <a:off x="4400550" y="4000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custDataLst>
              <p:tags r:id="rId19"/>
            </p:custDataLst>
          </p:nvPr>
        </p:nvSpPr>
        <p:spPr>
          <a:xfrm flipH="1">
            <a:off x="4914900" y="2171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custDataLst>
              <p:tags r:id="rId20"/>
            </p:custDataLst>
          </p:nvPr>
        </p:nvSpPr>
        <p:spPr>
          <a:xfrm flipH="1">
            <a:off x="54292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custDataLst>
              <p:tags r:id="rId21"/>
            </p:custDataLst>
          </p:nvPr>
        </p:nvSpPr>
        <p:spPr>
          <a:xfrm flipH="1">
            <a:off x="60007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custDataLst>
              <p:tags r:id="rId22"/>
            </p:custDataLst>
          </p:nvPr>
        </p:nvSpPr>
        <p:spPr>
          <a:xfrm flipH="1">
            <a:off x="4457700" y="31432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custDataLst>
              <p:tags r:id="rId23"/>
            </p:custDataLst>
          </p:nvPr>
        </p:nvSpPr>
        <p:spPr>
          <a:xfrm flipH="1">
            <a:off x="51435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custDataLst>
              <p:tags r:id="rId24"/>
            </p:custDataLst>
          </p:nvPr>
        </p:nvSpPr>
        <p:spPr>
          <a:xfrm flipH="1">
            <a:off x="51435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custDataLst>
              <p:tags r:id="rId25"/>
            </p:custDataLst>
          </p:nvPr>
        </p:nvSpPr>
        <p:spPr>
          <a:xfrm flipH="1">
            <a:off x="53149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custDataLst>
              <p:tags r:id="rId26"/>
            </p:custDataLst>
          </p:nvPr>
        </p:nvSpPr>
        <p:spPr>
          <a:xfrm flipH="1">
            <a:off x="5429250" y="3657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custDataLst>
              <p:tags r:id="rId27"/>
            </p:custDataLst>
          </p:nvPr>
        </p:nvSpPr>
        <p:spPr>
          <a:xfrm flipH="1">
            <a:off x="54292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custDataLst>
              <p:tags r:id="rId28"/>
            </p:custDataLst>
          </p:nvPr>
        </p:nvSpPr>
        <p:spPr>
          <a:xfrm flipH="1">
            <a:off x="58864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custDataLst>
              <p:tags r:id="rId29"/>
            </p:custDataLst>
          </p:nvPr>
        </p:nvSpPr>
        <p:spPr>
          <a:xfrm flipH="1">
            <a:off x="622935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custDataLst>
              <p:tags r:id="rId30"/>
            </p:custDataLst>
          </p:nvPr>
        </p:nvSpPr>
        <p:spPr>
          <a:xfrm flipH="1">
            <a:off x="72580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custDataLst>
              <p:tags r:id="rId31"/>
            </p:custDataLst>
          </p:nvPr>
        </p:nvSpPr>
        <p:spPr>
          <a:xfrm flipH="1">
            <a:off x="7486650" y="15430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custDataLst>
              <p:tags r:id="rId32"/>
            </p:custDataLst>
          </p:nvPr>
        </p:nvSpPr>
        <p:spPr>
          <a:xfrm flipH="1">
            <a:off x="7372350" y="1371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custDataLst>
              <p:tags r:id="rId33"/>
            </p:custDataLst>
          </p:nvPr>
        </p:nvSpPr>
        <p:spPr>
          <a:xfrm flipH="1">
            <a:off x="7658100" y="1257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custDataLst>
              <p:tags r:id="rId34"/>
            </p:custDataLst>
          </p:nvPr>
        </p:nvSpPr>
        <p:spPr>
          <a:xfrm flipH="1">
            <a:off x="5829300" y="2971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custDataLst>
              <p:tags r:id="rId35"/>
            </p:custDataLst>
          </p:nvPr>
        </p:nvSpPr>
        <p:spPr>
          <a:xfrm flipH="1">
            <a:off x="6057900" y="2628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custDataLst>
              <p:tags r:id="rId36"/>
            </p:custDataLst>
          </p:nvPr>
        </p:nvSpPr>
        <p:spPr>
          <a:xfrm flipH="1">
            <a:off x="6457950" y="25146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custDataLst>
              <p:tags r:id="rId37"/>
            </p:custDataLst>
          </p:nvPr>
        </p:nvSpPr>
        <p:spPr>
          <a:xfrm flipH="1">
            <a:off x="69723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custDataLst>
              <p:tags r:id="rId38"/>
            </p:custDataLst>
          </p:nvPr>
        </p:nvSpPr>
        <p:spPr>
          <a:xfrm flipH="1">
            <a:off x="7600950" y="1657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custDataLst>
              <p:tags r:id="rId39"/>
            </p:custDataLst>
          </p:nvPr>
        </p:nvSpPr>
        <p:spPr>
          <a:xfrm flipH="1">
            <a:off x="760095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custDataLst>
              <p:tags r:id="rId40"/>
            </p:custDataLst>
          </p:nvPr>
        </p:nvSpPr>
        <p:spPr>
          <a:xfrm flipH="1">
            <a:off x="7429500" y="1771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custDataLst>
              <p:tags r:id="rId41"/>
            </p:custDataLst>
          </p:nvPr>
        </p:nvSpPr>
        <p:spPr>
          <a:xfrm flipH="1">
            <a:off x="69723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custDataLst>
              <p:tags r:id="rId42"/>
            </p:custDataLst>
          </p:nvPr>
        </p:nvSpPr>
        <p:spPr>
          <a:xfrm flipH="1">
            <a:off x="70866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custDataLst>
              <p:tags r:id="rId43"/>
            </p:custDataLst>
          </p:nvPr>
        </p:nvSpPr>
        <p:spPr>
          <a:xfrm flipH="1">
            <a:off x="725805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custDataLst>
              <p:tags r:id="rId44"/>
            </p:custDataLst>
          </p:nvPr>
        </p:nvSpPr>
        <p:spPr>
          <a:xfrm flipH="1">
            <a:off x="7200900" y="22860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custDataLst>
              <p:tags r:id="rId45"/>
            </p:custDataLst>
          </p:nvPr>
        </p:nvSpPr>
        <p:spPr>
          <a:xfrm flipH="1">
            <a:off x="6972300" y="25717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custDataLst>
              <p:tags r:id="rId46"/>
            </p:custDataLst>
          </p:nvPr>
        </p:nvSpPr>
        <p:spPr>
          <a:xfrm flipH="1">
            <a:off x="6915150" y="28575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custDataLst>
              <p:tags r:id="rId47"/>
            </p:custDataLst>
          </p:nvPr>
        </p:nvSpPr>
        <p:spPr>
          <a:xfrm flipH="1">
            <a:off x="6286500" y="38862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custDataLst>
              <p:tags r:id="rId48"/>
            </p:custDataLst>
          </p:nvPr>
        </p:nvSpPr>
        <p:spPr>
          <a:xfrm flipH="1">
            <a:off x="594360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custDataLst>
              <p:tags r:id="rId49"/>
            </p:custDataLst>
          </p:nvPr>
        </p:nvSpPr>
        <p:spPr>
          <a:xfrm flipH="1">
            <a:off x="6229350" y="33147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custDataLst>
              <p:tags r:id="rId50"/>
            </p:custDataLst>
          </p:nvPr>
        </p:nvSpPr>
        <p:spPr>
          <a:xfrm flipH="1">
            <a:off x="6629400" y="3200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custDataLst>
              <p:tags r:id="rId51"/>
            </p:custDataLst>
          </p:nvPr>
        </p:nvSpPr>
        <p:spPr>
          <a:xfrm flipH="1">
            <a:off x="1371600" y="40576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custDataLst>
              <p:tags r:id="rId52"/>
            </p:custDataLst>
          </p:nvPr>
        </p:nvSpPr>
        <p:spPr>
          <a:xfrm flipH="1">
            <a:off x="3143250" y="49149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commons/7/71/Map_of_the_78_municipalities_of_Puerto_Rico.png"/>
          <p:cNvPicPr>
            <a:picLocks noChangeAspect="1" noChangeArrowheads="1"/>
          </p:cNvPicPr>
          <p:nvPr>
            <p:custDataLst>
              <p:tags r:id="rId53"/>
            </p:custDataLst>
          </p:nvPr>
        </p:nvPicPr>
        <p:blipFill>
          <a:blip r:embed="rId70" cstate="print">
            <a:extLst>
              <a:ext uri="{28A0092B-C50C-407E-A947-70E740481C1C}">
                <a14:useLocalDpi xmlns:a14="http://schemas.microsoft.com/office/drawing/2010/main" val="0"/>
              </a:ext>
            </a:extLst>
          </a:blip>
          <a:srcRect/>
          <a:stretch>
            <a:fillRect/>
          </a:stretch>
        </p:blipFill>
        <p:spPr bwMode="auto">
          <a:xfrm>
            <a:off x="7183577" y="3879212"/>
            <a:ext cx="834747" cy="376118"/>
          </a:xfrm>
          <a:prstGeom prst="rect">
            <a:avLst/>
          </a:prstGeom>
          <a:noFill/>
          <a:extLst>
            <a:ext uri="{909E8E84-426E-40DD-AFC4-6F175D3DCCD1}">
              <a14:hiddenFill xmlns:a14="http://schemas.microsoft.com/office/drawing/2010/main">
                <a:solidFill>
                  <a:srgbClr val="FFFFFF"/>
                </a:solidFill>
              </a14:hiddenFill>
            </a:ext>
          </a:extLst>
        </p:spPr>
      </p:pic>
      <p:sp>
        <p:nvSpPr>
          <p:cNvPr id="59" name="Oval 58"/>
          <p:cNvSpPr/>
          <p:nvPr>
            <p:custDataLst>
              <p:tags r:id="rId54"/>
            </p:custDataLst>
          </p:nvPr>
        </p:nvSpPr>
        <p:spPr>
          <a:xfrm flipH="1">
            <a:off x="777240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custDataLst>
              <p:tags r:id="rId55"/>
            </p:custDataLst>
          </p:nvPr>
        </p:nvSpPr>
        <p:spPr>
          <a:xfrm flipH="1">
            <a:off x="1828800" y="3257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custDataLst>
              <p:tags r:id="rId56"/>
            </p:custDataLst>
          </p:nvPr>
        </p:nvSpPr>
        <p:spPr>
          <a:xfrm flipH="1">
            <a:off x="1771650" y="3086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custDataLst>
              <p:tags r:id="rId57"/>
            </p:custDataLst>
          </p:nvPr>
        </p:nvSpPr>
        <p:spPr>
          <a:xfrm flipH="1">
            <a:off x="7258050" y="18859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custDataLst>
              <p:tags r:id="rId58"/>
            </p:custDataLst>
          </p:nvPr>
        </p:nvSpPr>
        <p:spPr>
          <a:xfrm flipH="1">
            <a:off x="7200900" y="21145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custDataLst>
              <p:tags r:id="rId59"/>
            </p:custDataLst>
          </p:nvPr>
        </p:nvSpPr>
        <p:spPr>
          <a:xfrm flipH="1">
            <a:off x="5600700" y="20574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custDataLst>
              <p:tags r:id="rId60"/>
            </p:custDataLst>
          </p:nvPr>
        </p:nvSpPr>
        <p:spPr>
          <a:xfrm flipH="1">
            <a:off x="4743450" y="41148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custDataLst>
              <p:tags r:id="rId61"/>
            </p:custDataLst>
          </p:nvPr>
        </p:nvSpPr>
        <p:spPr>
          <a:xfrm flipH="1">
            <a:off x="4286250" y="42291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custDataLst>
              <p:tags r:id="rId62"/>
            </p:custDataLst>
          </p:nvPr>
        </p:nvSpPr>
        <p:spPr>
          <a:xfrm flipH="1">
            <a:off x="1428750" y="2400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custDataLst>
              <p:tags r:id="rId63"/>
            </p:custDataLst>
          </p:nvPr>
        </p:nvSpPr>
        <p:spPr>
          <a:xfrm flipH="1">
            <a:off x="4743450" y="36004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custDataLst>
              <p:tags r:id="rId64"/>
            </p:custDataLst>
          </p:nvPr>
        </p:nvSpPr>
        <p:spPr>
          <a:xfrm flipH="1">
            <a:off x="6686550" y="39433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custDataLst>
              <p:tags r:id="rId65"/>
            </p:custDataLst>
          </p:nvPr>
        </p:nvSpPr>
        <p:spPr>
          <a:xfrm flipH="1">
            <a:off x="1371600" y="234315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custDataLst>
              <p:tags r:id="rId66"/>
            </p:custDataLst>
          </p:nvPr>
        </p:nvSpPr>
        <p:spPr>
          <a:xfrm flipH="1">
            <a:off x="4514850" y="3543300"/>
            <a:ext cx="57150" cy="571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custDataLst>
              <p:tags r:id="rId67"/>
            </p:custDataLst>
          </p:nvPr>
        </p:nvSpPr>
        <p:spPr>
          <a:xfrm>
            <a:off x="2286000" y="171271"/>
            <a:ext cx="4570157" cy="1200329"/>
          </a:xfrm>
          <a:prstGeom prst="rect">
            <a:avLst/>
          </a:prstGeom>
          <a:solidFill>
            <a:schemeClr val="bg1"/>
          </a:solidFill>
          <a:ln>
            <a:solidFill>
              <a:srgbClr val="FF0000"/>
            </a:solidFill>
          </a:ln>
        </p:spPr>
        <p:txBody>
          <a:bodyPr wrap="square">
            <a:spAutoFit/>
          </a:bodyPr>
          <a:lstStyle/>
          <a:p>
            <a:r>
              <a:rPr lang="en-US" b="1" dirty="0">
                <a:solidFill>
                  <a:srgbClr val="FF0000"/>
                </a:solidFill>
                <a:latin typeface="Calibri" panose="020F0502020204030204" pitchFamily="34" charset="0"/>
              </a:rPr>
              <a:t>With the O(2</a:t>
            </a:r>
            <a:r>
              <a:rPr lang="en-US" b="1" baseline="30000" dirty="0">
                <a:solidFill>
                  <a:srgbClr val="FF0000"/>
                </a:solidFill>
                <a:latin typeface="Calibri" panose="020F0502020204030204" pitchFamily="34" charset="0"/>
              </a:rPr>
              <a:t>n</a:t>
            </a:r>
            <a:r>
              <a:rPr lang="en-US" b="1" dirty="0">
                <a:solidFill>
                  <a:srgbClr val="FF0000"/>
                </a:solidFill>
                <a:latin typeface="Calibri" panose="020F0502020204030204" pitchFamily="34" charset="0"/>
              </a:rPr>
              <a:t>) algorithm we invented, </a:t>
            </a:r>
          </a:p>
          <a:p>
            <a:r>
              <a:rPr lang="en-US" b="1" dirty="0" smtClean="0">
                <a:solidFill>
                  <a:srgbClr val="FF0000"/>
                </a:solidFill>
                <a:latin typeface="Calibri" panose="020F0502020204030204" pitchFamily="34" charset="0"/>
              </a:rPr>
              <a:t>It would take 194 </a:t>
            </a:r>
            <a:r>
              <a:rPr lang="en-US" b="1" u="dbl" dirty="0" smtClean="0">
                <a:solidFill>
                  <a:srgbClr val="FF0000"/>
                </a:solidFill>
                <a:latin typeface="Calibri" panose="020F0502020204030204" pitchFamily="34" charset="0"/>
              </a:rPr>
              <a:t>YEARS</a:t>
            </a:r>
            <a:r>
              <a:rPr lang="en-US" b="1" dirty="0" smtClean="0">
                <a:solidFill>
                  <a:srgbClr val="FF0000"/>
                </a:solidFill>
                <a:latin typeface="Calibri" panose="020F0502020204030204" pitchFamily="34" charset="0"/>
              </a:rPr>
              <a:t> </a:t>
            </a:r>
            <a:r>
              <a:rPr lang="en-US" dirty="0" smtClean="0">
                <a:solidFill>
                  <a:srgbClr val="FF0000"/>
                </a:solidFill>
                <a:latin typeface="Calibri" panose="020F0502020204030204" pitchFamily="34" charset="0"/>
              </a:rPr>
              <a:t>to solve Traveling Salesman problem on 64 cities (state capitals + DC + San Juan + 12 biggest non-capital cities)</a:t>
            </a:r>
            <a:endParaRPr lang="en-US" dirty="0">
              <a:solidFill>
                <a:srgbClr val="FF0000"/>
              </a:solidFill>
            </a:endParaRPr>
          </a:p>
        </p:txBody>
      </p:sp>
    </p:spTree>
    <p:extLst>
      <p:ext uri="{BB962C8B-B14F-4D97-AF65-F5344CB8AC3E}">
        <p14:creationId xmlns:p14="http://schemas.microsoft.com/office/powerpoint/2010/main" val="799945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9">
            <p14:nvContentPartPr>
              <p14:cNvPr id="33" name="Ink 32"/>
              <p14:cNvContentPartPr/>
              <p14:nvPr>
                <p:custDataLst>
                  <p:tags r:id="rId2"/>
                </p:custDataLst>
              </p14:nvPr>
            </p14:nvContentPartPr>
            <p14:xfrm>
              <a:off x="1789499" y="4861078"/>
              <a:ext cx="2555280" cy="202500"/>
            </p14:xfrm>
          </p:contentPart>
        </mc:Choice>
        <mc:Fallback>
          <p:pic>
            <p:nvPicPr>
              <p:cNvPr id="33" name="Ink 32"/>
              <p:cNvPicPr/>
              <p:nvPr/>
            </p:nvPicPr>
            <p:blipFill>
              <a:blip r:embed="rId10"/>
              <a:stretch>
                <a:fillRect/>
              </a:stretch>
            </p:blipFill>
            <p:spPr>
              <a:xfrm>
                <a:off x="1784459" y="4855323"/>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7" name="Ink 46"/>
              <p14:cNvContentPartPr/>
              <p14:nvPr>
                <p:custDataLst>
                  <p:tags r:id="rId3"/>
                </p:custDataLst>
              </p14:nvPr>
            </p14:nvContentPartPr>
            <p14:xfrm>
              <a:off x="2600660" y="4369678"/>
              <a:ext cx="365850" cy="491400"/>
            </p14:xfrm>
          </p:contentPart>
        </mc:Choice>
        <mc:Fallback>
          <p:pic>
            <p:nvPicPr>
              <p:cNvPr id="47" name="Ink 46"/>
              <p:cNvPicPr/>
              <p:nvPr/>
            </p:nvPicPr>
            <p:blipFill>
              <a:blip r:embed="rId12"/>
              <a:stretch>
                <a:fillRect/>
              </a:stretch>
            </p:blipFill>
            <p:spPr>
              <a:xfrm>
                <a:off x="2592746" y="4360311"/>
                <a:ext cx="383477" cy="506171"/>
              </a:xfrm>
              <a:prstGeom prst="rect">
                <a:avLst/>
              </a:prstGeom>
            </p:spPr>
          </p:pic>
        </mc:Fallback>
      </mc:AlternateContent>
      <p:sp>
        <p:nvSpPr>
          <p:cNvPr id="5" name="Rectangle 4"/>
          <p:cNvSpPr/>
          <p:nvPr>
            <p:custDataLst>
              <p:tags r:id="rId4"/>
            </p:custDataLst>
          </p:nvPr>
        </p:nvSpPr>
        <p:spPr>
          <a:xfrm>
            <a:off x="2477729" y="2003521"/>
            <a:ext cx="5107885"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custDataLst>
              <p:tags r:id="rId5"/>
            </p:custDataLst>
          </p:nvPr>
        </p:nvSpPr>
        <p:spPr>
          <a:xfrm>
            <a:off x="6740329" y="2346421"/>
            <a:ext cx="1194301" cy="369332"/>
          </a:xfrm>
          <a:prstGeom prst="rect">
            <a:avLst/>
          </a:prstGeom>
          <a:solidFill>
            <a:schemeClr val="bg1"/>
          </a:solidFill>
          <a:ln>
            <a:solidFill>
              <a:srgbClr val="FF0000"/>
            </a:solidFill>
          </a:ln>
        </p:spPr>
        <p:txBody>
          <a:bodyPr wrap="none">
            <a:spAutoFit/>
          </a:bodyPr>
          <a:lstStyle/>
          <a:p>
            <a:r>
              <a:rPr lang="en-US" dirty="0" smtClean="0">
                <a:solidFill>
                  <a:srgbClr val="FF0000"/>
                </a:solidFill>
                <a:latin typeface="Calibri" panose="020F0502020204030204" pitchFamily="34" charset="0"/>
              </a:rPr>
              <a:t>194 </a:t>
            </a:r>
            <a:r>
              <a:rPr lang="en-US" b="1" dirty="0" smtClean="0">
                <a:solidFill>
                  <a:srgbClr val="FF0000"/>
                </a:solidFill>
                <a:latin typeface="Calibri" panose="020F0502020204030204" pitchFamily="34" charset="0"/>
              </a:rPr>
              <a:t>YEARS</a:t>
            </a:r>
            <a:endParaRPr lang="en-US" b="1" dirty="0">
              <a:solidFill>
                <a:srgbClr val="FF0000"/>
              </a:solidFill>
            </a:endParaRPr>
          </a:p>
        </p:txBody>
      </p:sp>
      <mc:AlternateContent xmlns:mc="http://schemas.openxmlformats.org/markup-compatibility/2006">
        <mc:Choice xmlns:p14="http://schemas.microsoft.com/office/powerpoint/2010/main" Requires="p14">
          <p:contentPart p14:bwMode="auto" r:id="rId13">
            <p14:nvContentPartPr>
              <p14:cNvPr id="3" name="Ink 2"/>
              <p14:cNvContentPartPr/>
              <p14:nvPr>
                <p:custDataLst>
                  <p:tags r:id="rId6"/>
                </p:custDataLst>
              </p14:nvPr>
            </p14:nvContentPartPr>
            <p14:xfrm>
              <a:off x="2343960" y="1985760"/>
              <a:ext cx="360" cy="360"/>
            </p14:xfrm>
          </p:contentPart>
        </mc:Choice>
        <mc:Fallback>
          <p:pic>
            <p:nvPicPr>
              <p:cNvPr id="3" name="Ink 2"/>
              <p:cNvPicPr/>
              <p:nvPr/>
            </p:nvPicPr>
            <p:blipFill>
              <a:blip r:embed="rId14"/>
              <a:stretch>
                <a:fillRect/>
              </a:stretch>
            </p:blipFill>
            <p:spPr>
              <a:xfrm>
                <a:off x="2334600" y="1976400"/>
                <a:ext cx="19080" cy="19080"/>
              </a:xfrm>
              <a:prstGeom prst="rect">
                <a:avLst/>
              </a:prstGeom>
            </p:spPr>
          </p:pic>
        </mc:Fallback>
      </mc:AlternateContent>
    </p:spTree>
    <p:extLst>
      <p:ext uri="{BB962C8B-B14F-4D97-AF65-F5344CB8AC3E}">
        <p14:creationId xmlns:p14="http://schemas.microsoft.com/office/powerpoint/2010/main" val="42137338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8">
            <p14:nvContentPartPr>
              <p14:cNvPr id="33" name="Ink 32"/>
              <p14:cNvContentPartPr/>
              <p14:nvPr>
                <p:custDataLst>
                  <p:tags r:id="rId2"/>
                </p:custDataLst>
              </p14:nvPr>
            </p14:nvContentPartPr>
            <p14:xfrm>
              <a:off x="1701009" y="4783442"/>
              <a:ext cx="2555280" cy="202500"/>
            </p14:xfrm>
          </p:contentPart>
        </mc:Choice>
        <mc:Fallback>
          <p:pic>
            <p:nvPicPr>
              <p:cNvPr id="33" name="Ink 32"/>
              <p:cNvPicPr/>
              <p:nvPr/>
            </p:nvPicPr>
            <p:blipFill>
              <a:blip r:embed="rId9"/>
              <a:stretch>
                <a:fillRect/>
              </a:stretch>
            </p:blipFill>
            <p:spPr>
              <a:xfrm>
                <a:off x="1695969" y="4777687"/>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7" name="Ink 46"/>
              <p14:cNvContentPartPr/>
              <p14:nvPr>
                <p:custDataLst>
                  <p:tags r:id="rId3"/>
                </p:custDataLst>
              </p14:nvPr>
            </p14:nvContentPartPr>
            <p14:xfrm>
              <a:off x="2512170" y="4292042"/>
              <a:ext cx="365850" cy="491400"/>
            </p14:xfrm>
          </p:contentPart>
        </mc:Choice>
        <mc:Fallback>
          <p:pic>
            <p:nvPicPr>
              <p:cNvPr id="47" name="Ink 46"/>
              <p:cNvPicPr/>
              <p:nvPr/>
            </p:nvPicPr>
            <p:blipFill>
              <a:blip r:embed="rId11"/>
              <a:stretch>
                <a:fillRect/>
              </a:stretch>
            </p:blipFill>
            <p:spPr>
              <a:xfrm>
                <a:off x="2504248" y="4282682"/>
                <a:ext cx="383494" cy="506160"/>
              </a:xfrm>
              <a:prstGeom prst="rect">
                <a:avLst/>
              </a:prstGeom>
            </p:spPr>
          </p:pic>
        </mc:Fallback>
      </mc:AlternateContent>
      <p:sp>
        <p:nvSpPr>
          <p:cNvPr id="5" name="Rectangle 4"/>
          <p:cNvSpPr/>
          <p:nvPr>
            <p:custDataLst>
              <p:tags r:id="rId4"/>
            </p:custDataLst>
          </p:nvPr>
        </p:nvSpPr>
        <p:spPr>
          <a:xfrm>
            <a:off x="2512170" y="2359741"/>
            <a:ext cx="5073444"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5987844" y="2643210"/>
            <a:ext cx="1946787" cy="369332"/>
          </a:xfrm>
          <a:prstGeom prst="rect">
            <a:avLst/>
          </a:prstGeom>
          <a:solidFill>
            <a:schemeClr val="bg1"/>
          </a:solidFill>
          <a:ln>
            <a:solidFill>
              <a:srgbClr val="FF0000"/>
            </a:solidFill>
          </a:ln>
        </p:spPr>
        <p:txBody>
          <a:bodyPr wrap="square">
            <a:spAutoFit/>
          </a:bodyPr>
          <a:lstStyle/>
          <a:p>
            <a:r>
              <a:rPr lang="en-US" dirty="0">
                <a:solidFill>
                  <a:srgbClr val="FF0000"/>
                </a:solidFill>
                <a:latin typeface="Calibri" panose="020F0502020204030204" pitchFamily="34" charset="0"/>
              </a:rPr>
              <a:t>3.59E+21</a:t>
            </a:r>
            <a:r>
              <a:rPr lang="en-US" dirty="0">
                <a:solidFill>
                  <a:srgbClr val="FF0000"/>
                </a:solidFill>
              </a:rPr>
              <a:t> </a:t>
            </a:r>
            <a:r>
              <a:rPr lang="en-US" b="1" dirty="0">
                <a:solidFill>
                  <a:srgbClr val="FF0000"/>
                </a:solidFill>
              </a:rPr>
              <a:t>YEARS</a:t>
            </a:r>
          </a:p>
        </p:txBody>
      </p:sp>
    </p:spTree>
    <p:extLst>
      <p:ext uri="{BB962C8B-B14F-4D97-AF65-F5344CB8AC3E}">
        <p14:creationId xmlns:p14="http://schemas.microsoft.com/office/powerpoint/2010/main" val="40941281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8">
            <p14:nvContentPartPr>
              <p14:cNvPr id="33" name="Ink 32"/>
              <p14:cNvContentPartPr/>
              <p14:nvPr>
                <p:custDataLst>
                  <p:tags r:id="rId2"/>
                </p:custDataLst>
              </p14:nvPr>
            </p14:nvContentPartPr>
            <p14:xfrm>
              <a:off x="1701009" y="4783442"/>
              <a:ext cx="2555280" cy="202500"/>
            </p14:xfrm>
          </p:contentPart>
        </mc:Choice>
        <mc:Fallback>
          <p:pic>
            <p:nvPicPr>
              <p:cNvPr id="33" name="Ink 32"/>
              <p:cNvPicPr/>
              <p:nvPr/>
            </p:nvPicPr>
            <p:blipFill>
              <a:blip r:embed="rId9"/>
              <a:stretch>
                <a:fillRect/>
              </a:stretch>
            </p:blipFill>
            <p:spPr>
              <a:xfrm>
                <a:off x="1695969" y="4777687"/>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7" name="Ink 46"/>
              <p14:cNvContentPartPr/>
              <p14:nvPr>
                <p:custDataLst>
                  <p:tags r:id="rId3"/>
                </p:custDataLst>
              </p14:nvPr>
            </p14:nvContentPartPr>
            <p14:xfrm>
              <a:off x="2512170" y="4292042"/>
              <a:ext cx="365850" cy="491400"/>
            </p14:xfrm>
          </p:contentPart>
        </mc:Choice>
        <mc:Fallback>
          <p:pic>
            <p:nvPicPr>
              <p:cNvPr id="47" name="Ink 46"/>
              <p:cNvPicPr/>
              <p:nvPr/>
            </p:nvPicPr>
            <p:blipFill>
              <a:blip r:embed="rId11"/>
              <a:stretch>
                <a:fillRect/>
              </a:stretch>
            </p:blipFill>
            <p:spPr>
              <a:xfrm>
                <a:off x="2504248" y="4282682"/>
                <a:ext cx="383494" cy="506160"/>
              </a:xfrm>
              <a:prstGeom prst="rect">
                <a:avLst/>
              </a:prstGeom>
            </p:spPr>
          </p:pic>
        </mc:Fallback>
      </mc:AlternateContent>
      <p:sp>
        <p:nvSpPr>
          <p:cNvPr id="5" name="Rectangle 4"/>
          <p:cNvSpPr/>
          <p:nvPr>
            <p:custDataLst>
              <p:tags r:id="rId4"/>
            </p:custDataLst>
          </p:nvPr>
        </p:nvSpPr>
        <p:spPr>
          <a:xfrm>
            <a:off x="2512170" y="2359741"/>
            <a:ext cx="5073444"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4767416" y="2643210"/>
            <a:ext cx="3167216" cy="646331"/>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3,590,000,000,000,000,000,000</a:t>
            </a:r>
            <a:r>
              <a:rPr lang="en-US" dirty="0" smtClean="0">
                <a:solidFill>
                  <a:srgbClr val="FF0000"/>
                </a:solidFill>
              </a:rPr>
              <a:t> </a:t>
            </a:r>
            <a:r>
              <a:rPr lang="en-US" b="1" dirty="0" smtClean="0">
                <a:solidFill>
                  <a:srgbClr val="FF0000"/>
                </a:solidFill>
              </a:rPr>
              <a:t>YEARS</a:t>
            </a:r>
            <a:endParaRPr lang="en-US" b="1" dirty="0">
              <a:solidFill>
                <a:srgbClr val="FF0000"/>
              </a:solidFill>
            </a:endParaRPr>
          </a:p>
        </p:txBody>
      </p:sp>
    </p:spTree>
    <p:extLst>
      <p:ext uri="{BB962C8B-B14F-4D97-AF65-F5344CB8AC3E}">
        <p14:creationId xmlns:p14="http://schemas.microsoft.com/office/powerpoint/2010/main" val="37975970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8">
            <p14:nvContentPartPr>
              <p14:cNvPr id="33" name="Ink 32"/>
              <p14:cNvContentPartPr/>
              <p14:nvPr>
                <p:custDataLst>
                  <p:tags r:id="rId2"/>
                </p:custDataLst>
              </p14:nvPr>
            </p14:nvContentPartPr>
            <p14:xfrm>
              <a:off x="1619893" y="4790816"/>
              <a:ext cx="2555280" cy="202500"/>
            </p14:xfrm>
          </p:contentPart>
        </mc:Choice>
        <mc:Fallback>
          <p:pic>
            <p:nvPicPr>
              <p:cNvPr id="33" name="Ink 32"/>
              <p:cNvPicPr/>
              <p:nvPr/>
            </p:nvPicPr>
            <p:blipFill>
              <a:blip r:embed="rId9"/>
              <a:stretch>
                <a:fillRect/>
              </a:stretch>
            </p:blipFill>
            <p:spPr>
              <a:xfrm>
                <a:off x="1614853" y="4785061"/>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7" name="Ink 46"/>
              <p14:cNvContentPartPr/>
              <p14:nvPr>
                <p:custDataLst>
                  <p:tags r:id="rId3"/>
                </p:custDataLst>
              </p14:nvPr>
            </p14:nvContentPartPr>
            <p14:xfrm>
              <a:off x="2431054" y="4299416"/>
              <a:ext cx="365850" cy="491400"/>
            </p14:xfrm>
          </p:contentPart>
        </mc:Choice>
        <mc:Fallback>
          <p:pic>
            <p:nvPicPr>
              <p:cNvPr id="47" name="Ink 46"/>
              <p:cNvPicPr/>
              <p:nvPr/>
            </p:nvPicPr>
            <p:blipFill>
              <a:blip r:embed="rId11"/>
              <a:stretch>
                <a:fillRect/>
              </a:stretch>
            </p:blipFill>
            <p:spPr>
              <a:xfrm>
                <a:off x="2423140" y="4290049"/>
                <a:ext cx="383477" cy="506171"/>
              </a:xfrm>
              <a:prstGeom prst="rect">
                <a:avLst/>
              </a:prstGeom>
            </p:spPr>
          </p:pic>
        </mc:Fallback>
      </mc:AlternateContent>
      <p:sp>
        <p:nvSpPr>
          <p:cNvPr id="5" name="Rectangle 4"/>
          <p:cNvSpPr/>
          <p:nvPr>
            <p:custDataLst>
              <p:tags r:id="rId4"/>
            </p:custDataLst>
          </p:nvPr>
        </p:nvSpPr>
        <p:spPr>
          <a:xfrm>
            <a:off x="2431054" y="2710015"/>
            <a:ext cx="5169310"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custDataLst>
              <p:tags r:id="rId5"/>
            </p:custDataLst>
          </p:nvPr>
        </p:nvSpPr>
        <p:spPr>
          <a:xfrm>
            <a:off x="5573047" y="3057529"/>
            <a:ext cx="2971800" cy="923330"/>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For comparison: there are about 10E+80 atoms in the universe. No big deal.</a:t>
            </a:r>
            <a:endParaRPr lang="en-US" b="1" dirty="0">
              <a:solidFill>
                <a:srgbClr val="FF0000"/>
              </a:solidFill>
            </a:endParaRPr>
          </a:p>
        </p:txBody>
      </p:sp>
    </p:spTree>
    <p:extLst>
      <p:ext uri="{BB962C8B-B14F-4D97-AF65-F5344CB8AC3E}">
        <p14:creationId xmlns:p14="http://schemas.microsoft.com/office/powerpoint/2010/main" val="50613191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extLst/>
          </p:nvPr>
        </p:nvGraphicFramePr>
        <p:xfrm>
          <a:off x="1701009" y="298861"/>
          <a:ext cx="5884605" cy="411828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8">
            <p14:nvContentPartPr>
              <p14:cNvPr id="33" name="Ink 32"/>
              <p14:cNvContentPartPr/>
              <p14:nvPr>
                <p:custDataLst>
                  <p:tags r:id="rId2"/>
                </p:custDataLst>
              </p14:nvPr>
            </p14:nvContentPartPr>
            <p14:xfrm>
              <a:off x="1590395" y="4849810"/>
              <a:ext cx="2555280" cy="202500"/>
            </p14:xfrm>
          </p:contentPart>
        </mc:Choice>
        <mc:Fallback>
          <p:pic>
            <p:nvPicPr>
              <p:cNvPr id="33" name="Ink 32"/>
              <p:cNvPicPr/>
              <p:nvPr/>
            </p:nvPicPr>
            <p:blipFill>
              <a:blip r:embed="rId9"/>
              <a:stretch>
                <a:fillRect/>
              </a:stretch>
            </p:blipFill>
            <p:spPr>
              <a:xfrm>
                <a:off x="1585355" y="4844055"/>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7" name="Ink 46"/>
              <p14:cNvContentPartPr/>
              <p14:nvPr>
                <p:custDataLst>
                  <p:tags r:id="rId3"/>
                </p:custDataLst>
              </p14:nvPr>
            </p14:nvContentPartPr>
            <p14:xfrm>
              <a:off x="2401556" y="4358410"/>
              <a:ext cx="365850" cy="491400"/>
            </p14:xfrm>
          </p:contentPart>
        </mc:Choice>
        <mc:Fallback>
          <p:pic>
            <p:nvPicPr>
              <p:cNvPr id="47" name="Ink 46"/>
              <p:cNvPicPr/>
              <p:nvPr/>
            </p:nvPicPr>
            <p:blipFill>
              <a:blip r:embed="rId11"/>
              <a:stretch>
                <a:fillRect/>
              </a:stretch>
            </p:blipFill>
            <p:spPr>
              <a:xfrm>
                <a:off x="2393634" y="4349050"/>
                <a:ext cx="383494" cy="506160"/>
              </a:xfrm>
              <a:prstGeom prst="rect">
                <a:avLst/>
              </a:prstGeom>
            </p:spPr>
          </p:pic>
        </mc:Fallback>
      </mc:AlternateContent>
      <p:sp>
        <p:nvSpPr>
          <p:cNvPr id="5" name="Rectangle 4"/>
          <p:cNvSpPr/>
          <p:nvPr>
            <p:custDataLst>
              <p:tags r:id="rId4"/>
            </p:custDataLst>
          </p:nvPr>
        </p:nvSpPr>
        <p:spPr>
          <a:xfrm>
            <a:off x="2416304" y="3029582"/>
            <a:ext cx="5169310"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5195117" y="3473732"/>
            <a:ext cx="3429000" cy="1477328"/>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1.42E+137</a:t>
            </a:r>
            <a:r>
              <a:rPr lang="en-US" dirty="0" smtClean="0">
                <a:solidFill>
                  <a:srgbClr val="FF0000"/>
                </a:solidFill>
              </a:rPr>
              <a:t> </a:t>
            </a:r>
            <a:r>
              <a:rPr lang="en-US" b="1" dirty="0" smtClean="0">
                <a:solidFill>
                  <a:srgbClr val="FF0000"/>
                </a:solidFill>
              </a:rPr>
              <a:t>YEARS </a:t>
            </a:r>
            <a:r>
              <a:rPr lang="en-US" dirty="0" smtClean="0">
                <a:solidFill>
                  <a:srgbClr val="FF0000"/>
                </a:solidFill>
                <a:latin typeface="Calibri" panose="020F0502020204030204" pitchFamily="34" charset="0"/>
              </a:rPr>
              <a:t>(another way of thinking about the size: including commas, this number of years cannot be written in a single tweet)</a:t>
            </a:r>
            <a:endParaRPr lang="en-US" b="1" dirty="0">
              <a:solidFill>
                <a:srgbClr val="FF0000"/>
              </a:solidFill>
            </a:endParaRPr>
          </a:p>
        </p:txBody>
      </p:sp>
    </p:spTree>
    <p:extLst>
      <p:ext uri="{BB962C8B-B14F-4D97-AF65-F5344CB8AC3E}">
        <p14:creationId xmlns:p14="http://schemas.microsoft.com/office/powerpoint/2010/main" val="29175239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14="http://schemas.microsoft.com/office/powerpoint/2010/main" Requires="p14">
          <p:contentPart p14:bwMode="auto" r:id="rId8">
            <p14:nvContentPartPr>
              <p14:cNvPr id="33" name="Ink 32"/>
              <p14:cNvContentPartPr/>
              <p14:nvPr>
                <p:custDataLst>
                  <p:tags r:id="rId1"/>
                </p:custDataLst>
              </p14:nvPr>
            </p14:nvContentPartPr>
            <p14:xfrm>
              <a:off x="1855866" y="4812939"/>
              <a:ext cx="2555280" cy="202500"/>
            </p14:xfrm>
          </p:contentPart>
        </mc:Choice>
        <mc:Fallback>
          <p:pic>
            <p:nvPicPr>
              <p:cNvPr id="33" name="Ink 32"/>
              <p:cNvPicPr/>
              <p:nvPr/>
            </p:nvPicPr>
            <p:blipFill>
              <a:blip r:embed="rId9"/>
              <a:stretch>
                <a:fillRect/>
              </a:stretch>
            </p:blipFill>
            <p:spPr>
              <a:xfrm>
                <a:off x="1850826" y="4807184"/>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7" name="Ink 46"/>
              <p14:cNvContentPartPr/>
              <p14:nvPr>
                <p:custDataLst>
                  <p:tags r:id="rId2"/>
                </p:custDataLst>
              </p14:nvPr>
            </p14:nvContentPartPr>
            <p14:xfrm>
              <a:off x="2667027" y="4321539"/>
              <a:ext cx="365850" cy="491400"/>
            </p14:xfrm>
          </p:contentPart>
        </mc:Choice>
        <mc:Fallback>
          <p:pic>
            <p:nvPicPr>
              <p:cNvPr id="47" name="Ink 46"/>
              <p:cNvPicPr/>
              <p:nvPr/>
            </p:nvPicPr>
            <p:blipFill>
              <a:blip r:embed="rId11"/>
              <a:stretch>
                <a:fillRect/>
              </a:stretch>
            </p:blipFill>
            <p:spPr>
              <a:xfrm>
                <a:off x="2659113" y="4312179"/>
                <a:ext cx="383477" cy="506160"/>
              </a:xfrm>
              <a:prstGeom prst="rect">
                <a:avLst/>
              </a:prstGeom>
            </p:spPr>
          </p:pic>
        </mc:Fallback>
      </mc:AlternateContent>
      <p:sp>
        <p:nvSpPr>
          <p:cNvPr id="5" name="Rectangle 4"/>
          <p:cNvSpPr/>
          <p:nvPr>
            <p:custDataLst>
              <p:tags r:id="rId3"/>
            </p:custDataLst>
          </p:nvPr>
        </p:nvSpPr>
        <p:spPr>
          <a:xfrm>
            <a:off x="2433483" y="3827206"/>
            <a:ext cx="5169310" cy="6273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4"/>
            </p:custDataLst>
          </p:nvPr>
        </p:nvSpPr>
        <p:spPr>
          <a:xfrm>
            <a:off x="6658896" y="3937852"/>
            <a:ext cx="575187" cy="369332"/>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LOL</a:t>
            </a:r>
            <a:endParaRPr lang="en-US" b="1" dirty="0">
              <a:solidFill>
                <a:srgbClr val="FF0000"/>
              </a:solidFill>
            </a:endParaRPr>
          </a:p>
        </p:txBody>
      </p:sp>
      <p:graphicFrame>
        <p:nvGraphicFramePr>
          <p:cNvPr id="7" name="Group 2"/>
          <p:cNvGraphicFramePr>
            <a:graphicFrameLocks noGrp="1"/>
          </p:cNvGraphicFramePr>
          <p:nvPr>
            <p:custDataLst>
              <p:tags r:id="rId5"/>
            </p:custDataLst>
            <p:extLst/>
          </p:nvPr>
        </p:nvGraphicFramePr>
        <p:xfrm>
          <a:off x="1701009" y="298861"/>
          <a:ext cx="5884605" cy="413352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10,240  </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r>
                        <a:rPr lang="en-US" sz="1400" u="none" strike="noStrike" dirty="0" smtClean="0">
                          <a:effectLst/>
                          <a:latin typeface="Times New Roman" panose="02020603050405020304" pitchFamily="18" charset="0"/>
                          <a:cs typeface="Times New Roman" panose="02020603050405020304" pitchFamily="18" charset="0"/>
                        </a:rPr>
                        <a:t>.000003s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1,048,576  (</a:t>
                      </a:r>
                      <a:r>
                        <a:rPr kumimoji="0" lang="en-U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.0003</a:t>
                      </a:r>
                      <a:r>
                        <a:rPr lang="en-US" sz="1400" u="none" strike="noStrike" dirty="0" smtClean="0">
                          <a:effectLst/>
                          <a:latin typeface="Times New Roman" panose="02020603050405020304" pitchFamily="18" charset="0"/>
                          <a:cs typeface="Times New Roman" panose="02020603050405020304" pitchFamily="18" charset="0"/>
                        </a:rPr>
                        <a:t>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308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39000000000</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(13s)</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100" b="0" i="0" u="none" strike="noStrike" dirty="0" smtClean="0">
                          <a:solidFill>
                            <a:srgbClr val="000000"/>
                          </a:solidFill>
                          <a:effectLst/>
                          <a:latin typeface="Times New Roman" panose="02020603050405020304" pitchFamily="18" charset="0"/>
                          <a:cs typeface="Times New Roman" panose="02020603050405020304" pitchFamily="18" charset="0"/>
                        </a:rPr>
                        <a:t>1690000000000000000</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(18 years)</a:t>
                      </a: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endParaRPr lang="en-US" sz="1400" baseline="30000" dirty="0" smtClean="0">
                        <a:latin typeface="Times New Roman" panose="02020603050405020304" pitchFamily="18" charset="0"/>
                        <a:cs typeface="Times New Roman" panose="02020603050405020304" pitchFamily="18" charset="0"/>
                      </a:endParaRP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5730851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701009" y="298861"/>
          <a:ext cx="5884605" cy="413352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10,240  </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r>
                        <a:rPr lang="en-US" sz="1400" u="none" strike="noStrike" dirty="0" smtClean="0">
                          <a:effectLst/>
                          <a:latin typeface="Times New Roman" panose="02020603050405020304" pitchFamily="18" charset="0"/>
                          <a:cs typeface="Times New Roman" panose="02020603050405020304" pitchFamily="18" charset="0"/>
                        </a:rPr>
                        <a:t>.000003s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1,048,576  (</a:t>
                      </a:r>
                      <a:r>
                        <a:rPr kumimoji="0" lang="en-U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.0003</a:t>
                      </a:r>
                      <a:r>
                        <a:rPr lang="en-US" sz="1400" u="none" strike="noStrike" dirty="0" smtClean="0">
                          <a:effectLst/>
                          <a:latin typeface="Times New Roman" panose="02020603050405020304" pitchFamily="18" charset="0"/>
                          <a:cs typeface="Times New Roman" panose="02020603050405020304" pitchFamily="18" charset="0"/>
                        </a:rPr>
                        <a:t>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308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39000000000</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(13s)</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100" b="0" i="0" u="none" strike="noStrike" dirty="0" smtClean="0">
                          <a:solidFill>
                            <a:srgbClr val="000000"/>
                          </a:solidFill>
                          <a:effectLst/>
                          <a:latin typeface="Times New Roman" panose="02020603050405020304" pitchFamily="18" charset="0"/>
                          <a:cs typeface="Times New Roman" panose="02020603050405020304" pitchFamily="18" charset="0"/>
                        </a:rPr>
                        <a:t>1690000000000000000</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(18 years)</a:t>
                      </a: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dirty="0" smtClean="0">
                          <a:latin typeface="Times New Roman" panose="02020603050405020304" pitchFamily="18" charset="0"/>
                          <a:cs typeface="Times New Roman" panose="02020603050405020304" pitchFamily="18" charset="0"/>
                        </a:rPr>
                        <a:t>2.3 x 10</a:t>
                      </a:r>
                      <a:r>
                        <a:rPr lang="en-US" sz="1400" baseline="30000" dirty="0" smtClean="0">
                          <a:latin typeface="Times New Roman" panose="02020603050405020304" pitchFamily="18" charset="0"/>
                          <a:cs typeface="Times New Roman" panose="02020603050405020304" pitchFamily="18" charset="0"/>
                        </a:rPr>
                        <a:t>391,338,994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7">
            <p14:nvContentPartPr>
              <p14:cNvPr id="33" name="Ink 32"/>
              <p14:cNvContentPartPr/>
              <p14:nvPr>
                <p:custDataLst>
                  <p:tags r:id="rId2"/>
                </p:custDataLst>
              </p14:nvPr>
            </p14:nvContentPartPr>
            <p14:xfrm>
              <a:off x="1868185" y="4790816"/>
              <a:ext cx="2555280" cy="202500"/>
            </p14:xfrm>
          </p:contentPart>
        </mc:Choice>
        <mc:Fallback>
          <p:pic>
            <p:nvPicPr>
              <p:cNvPr id="33" name="Ink 32"/>
              <p:cNvPicPr/>
              <p:nvPr/>
            </p:nvPicPr>
            <p:blipFill>
              <a:blip r:embed="rId8"/>
              <a:stretch>
                <a:fillRect/>
              </a:stretch>
            </p:blipFill>
            <p:spPr>
              <a:xfrm>
                <a:off x="1863145" y="4785061"/>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7" name="Ink 46"/>
              <p14:cNvContentPartPr/>
              <p14:nvPr>
                <p:custDataLst>
                  <p:tags r:id="rId3"/>
                </p:custDataLst>
              </p14:nvPr>
            </p14:nvContentPartPr>
            <p14:xfrm>
              <a:off x="2679346" y="4299416"/>
              <a:ext cx="365850" cy="491400"/>
            </p14:xfrm>
          </p:contentPart>
        </mc:Choice>
        <mc:Fallback>
          <p:pic>
            <p:nvPicPr>
              <p:cNvPr id="47" name="Ink 46"/>
              <p:cNvPicPr/>
              <p:nvPr/>
            </p:nvPicPr>
            <p:blipFill>
              <a:blip r:embed="rId10"/>
              <a:stretch>
                <a:fillRect/>
              </a:stretch>
            </p:blipFill>
            <p:spPr>
              <a:xfrm>
                <a:off x="2671432" y="4290049"/>
                <a:ext cx="383477" cy="506171"/>
              </a:xfrm>
              <a:prstGeom prst="rect">
                <a:avLst/>
              </a:prstGeom>
            </p:spPr>
          </p:pic>
        </mc:Fallback>
      </mc:AlternateContent>
      <p:sp>
        <p:nvSpPr>
          <p:cNvPr id="5" name="Rectangle 4"/>
          <p:cNvSpPr/>
          <p:nvPr>
            <p:custDataLst>
              <p:tags r:id="rId4"/>
            </p:custDataLst>
          </p:nvPr>
        </p:nvSpPr>
        <p:spPr>
          <a:xfrm>
            <a:off x="2445802" y="3805083"/>
            <a:ext cx="5169310" cy="6273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34023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custDataLst>
              <p:tags r:id="rId1"/>
            </p:custDataLst>
            <p:extLst/>
          </p:nvPr>
        </p:nvGraphicFramePr>
        <p:xfrm>
          <a:off x="1701009" y="298861"/>
          <a:ext cx="5884605" cy="4133527"/>
        </p:xfrm>
        <a:graphic>
          <a:graphicData uri="http://schemas.openxmlformats.org/drawingml/2006/table">
            <a:tbl>
              <a:tblPr/>
              <a:tblGrid>
                <a:gridCol w="771738"/>
                <a:gridCol w="1211919"/>
                <a:gridCol w="1157748"/>
                <a:gridCol w="1511710"/>
                <a:gridCol w="1231490"/>
              </a:tblGrid>
              <a:tr h="360315">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log</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a:t>
                      </a:r>
                      <a:r>
                        <a:rPr kumimoji="0" lang="en-US" sz="1400" b="1"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r>
                        <a:rPr kumimoji="0" lang="en-US" sz="1400" b="1" i="1"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n</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64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256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160</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4,294,967,296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384</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4,096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19</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128</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896</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16,384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3.40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256</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2,048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65,536</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1.16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77</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341159">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512</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4,608</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262,144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1.34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154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41148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10,240  </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r>
                        <a:rPr lang="en-US" sz="1400" u="none" strike="noStrike" dirty="0" smtClean="0">
                          <a:effectLst/>
                          <a:latin typeface="Times New Roman" panose="02020603050405020304" pitchFamily="18" charset="0"/>
                          <a:cs typeface="Times New Roman" panose="02020603050405020304" pitchFamily="18" charset="0"/>
                        </a:rPr>
                        <a:t>.000003s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1,048,576  (</a:t>
                      </a:r>
                      <a:r>
                        <a:rPr kumimoji="0" lang="en-U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.0003</a:t>
                      </a:r>
                      <a:r>
                        <a:rPr lang="en-US" sz="1400" u="none" strike="noStrike" dirty="0" smtClean="0">
                          <a:effectLst/>
                          <a:latin typeface="Times New Roman" panose="02020603050405020304" pitchFamily="18" charset="0"/>
                          <a:cs typeface="Times New Roman" panose="02020603050405020304" pitchFamily="18" charset="0"/>
                        </a:rPr>
                        <a:t>s</a:t>
                      </a: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1.80 x 10</a:t>
                      </a:r>
                      <a:r>
                        <a:rPr kumimoji="0" lang="en-US" sz="1400" b="0" i="0" u="none" strike="noStrike" cap="none" normalizeH="0" baseline="30000" dirty="0" smtClean="0">
                          <a:ln>
                            <a:noFill/>
                          </a:ln>
                          <a:solidFill>
                            <a:srgbClr val="000000"/>
                          </a:solidFill>
                          <a:effectLst/>
                          <a:latin typeface="Times New Roman" panose="02020603050405020304" pitchFamily="18" charset="0"/>
                          <a:cs typeface="Times New Roman" panose="02020603050405020304" pitchFamily="18" charset="0"/>
                        </a:rPr>
                        <a:t>308</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617220">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a:t>
                      </a:r>
                    </a:p>
                  </a:txBody>
                  <a:tcPr marL="67500" marR="67500" marT="0" marB="0" anchor="ctr" horzOverflow="overflow">
                    <a:lnL w="576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1,300,000,000</a:t>
                      </a:r>
                    </a:p>
                  </a:txBody>
                  <a:tcPr marL="67500" marR="67500" marT="0" marB="0" anchor="ctr"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60" cap="flat" cmpd="sng" algn="ctr">
                      <a:solidFill>
                        <a:srgbClr val="000000"/>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39000000000</a:t>
                      </a:r>
                    </a:p>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(13s)</a:t>
                      </a:r>
                    </a:p>
                  </a:txBody>
                  <a:tcPr marL="67500" marR="67500" marT="0" marB="0" anchor="ctr" horzOverflow="overflow">
                    <a:lnL w="57150" cap="flat" cmpd="sng" algn="ctr">
                      <a:solidFill>
                        <a:schemeClr val="tx1"/>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100" b="0" i="0" u="none" strike="noStrike" dirty="0" smtClean="0">
                          <a:solidFill>
                            <a:srgbClr val="000000"/>
                          </a:solidFill>
                          <a:effectLst/>
                          <a:latin typeface="Times New Roman" panose="02020603050405020304" pitchFamily="18" charset="0"/>
                          <a:cs typeface="Times New Roman" panose="02020603050405020304" pitchFamily="18" charset="0"/>
                        </a:rPr>
                        <a:t>1690000000000000000</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(18 years)</a:t>
                      </a:r>
                    </a:p>
                  </a:txBody>
                  <a:tcPr marL="67500" marR="67500" marT="0" marB="0"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dirty="0" smtClean="0">
                          <a:latin typeface="Times New Roman" panose="02020603050405020304" pitchFamily="18" charset="0"/>
                          <a:cs typeface="Times New Roman" panose="02020603050405020304" pitchFamily="18" charset="0"/>
                        </a:rPr>
                        <a:t>2.3 x 10</a:t>
                      </a:r>
                      <a:r>
                        <a:rPr lang="en-US" sz="1400" baseline="30000" dirty="0" smtClean="0">
                          <a:latin typeface="Times New Roman" panose="02020603050405020304" pitchFamily="18" charset="0"/>
                          <a:cs typeface="Times New Roman" panose="02020603050405020304" pitchFamily="18" charset="0"/>
                        </a:rPr>
                        <a:t>391,338,994</a:t>
                      </a:r>
                    </a:p>
                  </a:txBody>
                  <a:tcPr marL="67500" marR="6750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bl>
          </a:graphicData>
        </a:graphic>
      </p:graphicFrame>
      <mc:AlternateContent xmlns:mc="http://schemas.openxmlformats.org/markup-compatibility/2006">
        <mc:Choice xmlns:p14="http://schemas.microsoft.com/office/powerpoint/2010/main" Requires="p14">
          <p:contentPart p14:bwMode="auto" r:id="rId8">
            <p14:nvContentPartPr>
              <p14:cNvPr id="33" name="Ink 32"/>
              <p14:cNvContentPartPr/>
              <p14:nvPr>
                <p:custDataLst>
                  <p:tags r:id="rId2"/>
                </p:custDataLst>
              </p14:nvPr>
            </p14:nvContentPartPr>
            <p14:xfrm>
              <a:off x="1868185" y="4790816"/>
              <a:ext cx="2555280" cy="202500"/>
            </p14:xfrm>
          </p:contentPart>
        </mc:Choice>
        <mc:Fallback>
          <p:pic>
            <p:nvPicPr>
              <p:cNvPr id="33" name="Ink 32"/>
              <p:cNvPicPr/>
              <p:nvPr/>
            </p:nvPicPr>
            <p:blipFill>
              <a:blip r:embed="rId9"/>
              <a:stretch>
                <a:fillRect/>
              </a:stretch>
            </p:blipFill>
            <p:spPr>
              <a:xfrm>
                <a:off x="1863145" y="4785061"/>
                <a:ext cx="2568600" cy="216168"/>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7" name="Ink 46"/>
              <p14:cNvContentPartPr/>
              <p14:nvPr>
                <p:custDataLst>
                  <p:tags r:id="rId3"/>
                </p:custDataLst>
              </p14:nvPr>
            </p14:nvContentPartPr>
            <p14:xfrm>
              <a:off x="2679346" y="4299416"/>
              <a:ext cx="365850" cy="491400"/>
            </p14:xfrm>
          </p:contentPart>
        </mc:Choice>
        <mc:Fallback>
          <p:pic>
            <p:nvPicPr>
              <p:cNvPr id="47" name="Ink 46"/>
              <p:cNvPicPr/>
              <p:nvPr/>
            </p:nvPicPr>
            <p:blipFill>
              <a:blip r:embed="rId11"/>
              <a:stretch>
                <a:fillRect/>
              </a:stretch>
            </p:blipFill>
            <p:spPr>
              <a:xfrm>
                <a:off x="2671432" y="4290049"/>
                <a:ext cx="383477" cy="506171"/>
              </a:xfrm>
              <a:prstGeom prst="rect">
                <a:avLst/>
              </a:prstGeom>
            </p:spPr>
          </p:pic>
        </mc:Fallback>
      </mc:AlternateContent>
      <p:sp>
        <p:nvSpPr>
          <p:cNvPr id="5" name="Rectangle 4"/>
          <p:cNvSpPr/>
          <p:nvPr>
            <p:custDataLst>
              <p:tags r:id="rId4"/>
            </p:custDataLst>
          </p:nvPr>
        </p:nvSpPr>
        <p:spPr>
          <a:xfrm>
            <a:off x="2445802" y="3805083"/>
            <a:ext cx="5169310" cy="6273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custDataLst>
              <p:tags r:id="rId5"/>
            </p:custDataLst>
          </p:nvPr>
        </p:nvSpPr>
        <p:spPr>
          <a:xfrm>
            <a:off x="3778689" y="3105572"/>
            <a:ext cx="3698158" cy="646331"/>
          </a:xfrm>
          <a:prstGeom prst="rect">
            <a:avLst/>
          </a:prstGeom>
          <a:solidFill>
            <a:schemeClr val="bg1"/>
          </a:solidFill>
          <a:ln>
            <a:solidFill>
              <a:srgbClr val="FF0000"/>
            </a:solidFill>
          </a:ln>
        </p:spPr>
        <p:txBody>
          <a:bodyPr wrap="square">
            <a:spAutoFit/>
          </a:bodyPr>
          <a:lstStyle/>
          <a:p>
            <a:r>
              <a:rPr lang="en-US" dirty="0" smtClean="0">
                <a:solidFill>
                  <a:srgbClr val="FF0000"/>
                </a:solidFill>
                <a:latin typeface="Calibri" panose="020F0502020204030204" pitchFamily="34" charset="0"/>
              </a:rPr>
              <a:t>2</a:t>
            </a:r>
            <a:r>
              <a:rPr lang="en-US" baseline="30000" dirty="0" smtClean="0">
                <a:solidFill>
                  <a:srgbClr val="FF0000"/>
                </a:solidFill>
                <a:latin typeface="Calibri" panose="020F0502020204030204" pitchFamily="34" charset="0"/>
              </a:rPr>
              <a:t>n</a:t>
            </a:r>
            <a:r>
              <a:rPr lang="en-US" dirty="0" smtClean="0">
                <a:solidFill>
                  <a:srgbClr val="FF0000"/>
                </a:solidFill>
                <a:latin typeface="Calibri" panose="020F0502020204030204" pitchFamily="34" charset="0"/>
              </a:rPr>
              <a:t> is way into crazy LOL territory, but </a:t>
            </a:r>
            <a:r>
              <a:rPr lang="en-US" b="1" dirty="0" smtClean="0">
                <a:solidFill>
                  <a:srgbClr val="FF0000"/>
                </a:solidFill>
                <a:latin typeface="Calibri" panose="020F0502020204030204" pitchFamily="34" charset="0"/>
              </a:rPr>
              <a:t>look at nlog</a:t>
            </a:r>
            <a:r>
              <a:rPr lang="en-US" b="1" baseline="-25000" dirty="0" smtClean="0">
                <a:solidFill>
                  <a:srgbClr val="FF0000"/>
                </a:solidFill>
                <a:latin typeface="Calibri" panose="020F0502020204030204" pitchFamily="34" charset="0"/>
              </a:rPr>
              <a:t>2</a:t>
            </a:r>
            <a:r>
              <a:rPr lang="en-US" b="1" dirty="0" smtClean="0">
                <a:solidFill>
                  <a:srgbClr val="FF0000"/>
                </a:solidFill>
                <a:latin typeface="Calibri" panose="020F0502020204030204" pitchFamily="34" charset="0"/>
              </a:rPr>
              <a:t>n—only 13 seconds!! </a:t>
            </a:r>
            <a:endParaRPr lang="en-US" b="1" dirty="0">
              <a:solidFill>
                <a:srgbClr val="FF0000"/>
              </a:solidFill>
            </a:endParaRPr>
          </a:p>
        </p:txBody>
      </p:sp>
    </p:spTree>
    <p:extLst>
      <p:ext uri="{BB962C8B-B14F-4D97-AF65-F5344CB8AC3E}">
        <p14:creationId xmlns:p14="http://schemas.microsoft.com/office/powerpoint/2010/main" val="40638033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is is me not caring about sports - This is me not caring about performance tuning unless it changes big-o"/>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615778" y="691043"/>
            <a:ext cx="6145989" cy="3454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0016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Big-O</a:t>
            </a:r>
            <a:endParaRPr lang="en-US" dirty="0"/>
          </a:p>
        </p:txBody>
      </p:sp>
      <p:sp>
        <p:nvSpPr>
          <p:cNvPr id="6" name="Text Placeholder 5"/>
          <p:cNvSpPr>
            <a:spLocks noGrp="1"/>
          </p:cNvSpPr>
          <p:nvPr>
            <p:ph type="body" idx="1"/>
            <p:custDataLst>
              <p:tags r:id="rId2"/>
            </p:custDataLst>
          </p:nvPr>
        </p:nvSpPr>
        <p:spPr/>
        <p:txBody>
          <a:bodyPr/>
          <a:lstStyle/>
          <a:p>
            <a:r>
              <a:rPr lang="en-US" dirty="0"/>
              <a:t>Extracting time cost from example code</a:t>
            </a:r>
          </a:p>
        </p:txBody>
      </p:sp>
    </p:spTree>
    <p:extLst>
      <p:ext uri="{BB962C8B-B14F-4D97-AF65-F5344CB8AC3E}">
        <p14:creationId xmlns:p14="http://schemas.microsoft.com/office/powerpoint/2010/main" val="6341589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88179" y="124013"/>
            <a:ext cx="7285703" cy="857250"/>
          </a:xfrm>
        </p:spPr>
        <p:txBody>
          <a:bodyPr>
            <a:normAutofit/>
          </a:bodyPr>
          <a:lstStyle/>
          <a:p>
            <a:r>
              <a:rPr lang="en-US" dirty="0" smtClean="0"/>
              <a:t>Translating code to a f(n) model of the performance</a:t>
            </a:r>
            <a:endParaRPr lang="en-US" dirty="0"/>
          </a:p>
        </p:txBody>
      </p:sp>
      <p:graphicFrame>
        <p:nvGraphicFramePr>
          <p:cNvPr id="8" name="Group 6"/>
          <p:cNvGraphicFramePr>
            <a:graphicFrameLocks noGrp="1"/>
          </p:cNvGraphicFramePr>
          <p:nvPr>
            <p:ph sz="quarter" idx="4294967295"/>
            <p:custDataLst>
              <p:tags r:id="rId2"/>
            </p:custDataLst>
            <p:extLst/>
          </p:nvPr>
        </p:nvGraphicFramePr>
        <p:xfrm>
          <a:off x="3771900" y="1417321"/>
          <a:ext cx="4339713" cy="3211196"/>
        </p:xfrm>
        <a:graphic>
          <a:graphicData uri="http://schemas.openxmlformats.org/drawingml/2006/table">
            <a:tbl>
              <a:tblPr/>
              <a:tblGrid>
                <a:gridCol w="439400"/>
                <a:gridCol w="3155519"/>
                <a:gridCol w="744794"/>
              </a:tblGrid>
              <a:tr h="224135">
                <a:tc>
                  <a:txBody>
                    <a:bodyPr/>
                    <a:lstStyle/>
                    <a:p>
                      <a:pPr marL="0" marR="0" lvl="0" indent="0" algn="l" defTabSz="449263" rtl="0" eaLnBrk="0" fontAlgn="base" latinLnBrk="0" hangingPunct="0">
                        <a:lnSpc>
                          <a:spcPct val="7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smtClean="0">
                          <a:ln>
                            <a:noFill/>
                          </a:ln>
                          <a:solidFill>
                            <a:srgbClr val="000000"/>
                          </a:solidFill>
                          <a:effectLst/>
                          <a:latin typeface="Courier New" pitchFamily="49" charset="0"/>
                          <a:cs typeface="Times New Roman" pitchFamily="16" charset="0"/>
                        </a:rPr>
                        <a:t>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smtClean="0">
                          <a:ln>
                            <a:noFill/>
                          </a:ln>
                          <a:solidFill>
                            <a:srgbClr val="000000"/>
                          </a:solidFill>
                          <a:effectLst/>
                          <a:latin typeface="Times New Roman" pitchFamily="16" charset="0"/>
                          <a:cs typeface="Times New Roman" pitchFamily="16" charset="0"/>
                        </a:rPr>
                        <a:t>Statements</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smtClean="0">
                          <a:ln>
                            <a:noFill/>
                          </a:ln>
                          <a:solidFill>
                            <a:srgbClr val="000000"/>
                          </a:solidFill>
                          <a:effectLst/>
                          <a:latin typeface="Times New Roman" pitchFamily="16" charset="0"/>
                          <a:cs typeface="Times New Roman" pitchFamily="16" charset="0"/>
                        </a:rPr>
                        <a:t>Cost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double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findAvg</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 Vector&lt;</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int</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&gt;&amp; grades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2</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double sum = 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3</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int</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count = 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4</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while ( count &lt;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grades.size</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1" u="none" strike="noStrike" cap="none" normalizeH="0" baseline="0" smtClean="0">
                          <a:ln>
                            <a:noFill/>
                          </a:ln>
                          <a:solidFill>
                            <a:srgbClr val="000000"/>
                          </a:solidFill>
                          <a:effectLst/>
                          <a:latin typeface="Times New Roman" pitchFamily="16" charset="0"/>
                          <a:cs typeface="Times New Roman" pitchFamily="16" charset="0"/>
                        </a:rPr>
                        <a:t>n</a:t>
                      </a: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 + 1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5</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sum += grades[count];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1" u="none" strike="noStrike" cap="none" normalizeH="0" baseline="0" smtClean="0">
                          <a:ln>
                            <a:noFill/>
                          </a:ln>
                          <a:solidFill>
                            <a:srgbClr val="000000"/>
                          </a:solidFill>
                          <a:effectLst/>
                          <a:latin typeface="Times New Roman" pitchFamily="16" charset="0"/>
                          <a:cs typeface="Times New Roman" pitchFamily="16" charset="0"/>
                        </a:rPr>
                        <a:t>n</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6</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count++;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1" u="none" strike="noStrike" cap="none" normalizeH="0" baseline="0" smtClean="0">
                          <a:ln>
                            <a:noFill/>
                          </a:ln>
                          <a:solidFill>
                            <a:srgbClr val="000000"/>
                          </a:solidFill>
                          <a:effectLst/>
                          <a:latin typeface="Times New Roman" pitchFamily="16" charset="0"/>
                          <a:cs typeface="Times New Roman" pitchFamily="16" charset="0"/>
                        </a:rPr>
                        <a:t>n</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7</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8</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if (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grades.size</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&gt; 0 )</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9</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return sum / </a:t>
                      </a:r>
                      <a:r>
                        <a:rPr kumimoji="0" lang="en-US" sz="1400" b="0" i="0" u="none" strike="noStrike" cap="none" normalizeH="0" baseline="0" dirty="0" err="1" smtClean="0">
                          <a:ln>
                            <a:noFill/>
                          </a:ln>
                          <a:solidFill>
                            <a:srgbClr val="000000"/>
                          </a:solidFill>
                          <a:effectLst/>
                          <a:latin typeface="Times New Roman" pitchFamily="16" charset="0"/>
                          <a:cs typeface="Times New Roman" pitchFamily="16" charset="0"/>
                        </a:rPr>
                        <a:t>grades.size</a:t>
                      </a: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4135">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10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else</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0562">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smtClean="0">
                          <a:ln>
                            <a:noFill/>
                          </a:ln>
                          <a:solidFill>
                            <a:srgbClr val="000000"/>
                          </a:solidFill>
                          <a:effectLst/>
                          <a:latin typeface="Times New Roman" pitchFamily="16" charset="0"/>
                          <a:cs typeface="Times New Roman" pitchFamily="16" charset="0"/>
                        </a:rPr>
                        <a:t>11</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      return 0.0;</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smtClean="0">
                          <a:ln>
                            <a:noFill/>
                          </a:ln>
                          <a:solidFill>
                            <a:srgbClr val="000000"/>
                          </a:solidFill>
                          <a:effectLst/>
                          <a:latin typeface="Times New Roman" pitchFamily="16" charset="0"/>
                          <a:cs typeface="Times New Roman" pitchFamily="16" charset="0"/>
                        </a:rPr>
                        <a:t>12</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dirty="0" smtClean="0">
                          <a:ln>
                            <a:noFill/>
                          </a:ln>
                          <a:solidFill>
                            <a:srgbClr val="000000"/>
                          </a:solidFill>
                          <a:effectLst/>
                          <a:latin typeface="Times New Roman" pitchFamily="16" charset="0"/>
                          <a:cs typeface="Times New Roman" pitchFamily="16" charset="0"/>
                        </a:rPr>
                        <a:t>}</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0" i="0" u="none" strike="noStrike" cap="none" normalizeH="0" baseline="0" dirty="0" smtClean="0">
                        <a:ln>
                          <a:noFill/>
                        </a:ln>
                        <a:solidFill>
                          <a:srgbClr val="000000"/>
                        </a:solidFill>
                        <a:effectLst/>
                        <a:latin typeface="Times New Roman" pitchFamily="16" charset="0"/>
                        <a:ea typeface="DejaVu Sans" charset="0"/>
                        <a:cs typeface="DejaVu Sans"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noFill/>
                  </a:tcPr>
                </a:tc>
              </a:tr>
              <a:tr h="296549">
                <a:tc>
                  <a:txBody>
                    <a:bodyPr/>
                    <a:lstStyle/>
                    <a:p>
                      <a:pPr marL="0" marR="0" lvl="0" indent="0" algn="l" defTabSz="449263" rtl="0" eaLnBrk="0" fontAlgn="base" latinLnBrk="0" hangingPunct="0">
                        <a:lnSpc>
                          <a:spcPct val="6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smtClean="0">
                          <a:ln>
                            <a:noFill/>
                          </a:ln>
                          <a:solidFill>
                            <a:srgbClr val="000000"/>
                          </a:solidFill>
                          <a:effectLst/>
                          <a:latin typeface="Times New Roman" pitchFamily="16" charset="0"/>
                          <a:cs typeface="Times New Roman" pitchFamily="16" charset="0"/>
                        </a:rPr>
                        <a:t>ALL</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449263"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400" b="1" i="0" u="none" strike="noStrike" cap="none" normalizeH="0" baseline="0" dirty="0" smtClean="0">
                        <a:ln>
                          <a:noFill/>
                        </a:ln>
                        <a:solidFill>
                          <a:srgbClr val="000000"/>
                        </a:solidFill>
                        <a:effectLst/>
                        <a:latin typeface="Times New Roman" pitchFamily="16" charset="0"/>
                        <a:cs typeface="Times New Roman" pitchFamily="16" charset="0"/>
                      </a:endParaRP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449263" rtl="0" eaLnBrk="1" fontAlgn="base" latinLnBrk="0" hangingPunct="1">
                        <a:lnSpc>
                          <a:spcPct val="100000"/>
                        </a:lnSpc>
                        <a:spcBef>
                          <a:spcPts val="3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dirty="0" smtClean="0">
                          <a:ln>
                            <a:noFill/>
                          </a:ln>
                          <a:solidFill>
                            <a:srgbClr val="000000"/>
                          </a:solidFill>
                          <a:effectLst/>
                          <a:latin typeface="Times New Roman" pitchFamily="16" charset="0"/>
                          <a:ea typeface="DejaVu Sans" charset="0"/>
                          <a:cs typeface="DejaVu Sans" charset="0"/>
                        </a:rPr>
                        <a:t>3n+5</a:t>
                      </a:r>
                    </a:p>
                  </a:txBody>
                  <a:tcPr marL="68580" marR="34290" marT="0" marB="0" anchor="ctr" horzOverflow="overflow">
                    <a:lnL w="5760" cap="flat" cmpd="sng" algn="ctr">
                      <a:solidFill>
                        <a:srgbClr val="000000"/>
                      </a:solidFill>
                      <a:prstDash val="solid"/>
                      <a:round/>
                      <a:headEnd type="none" w="med" len="med"/>
                      <a:tailEnd type="none" w="med" len="med"/>
                    </a:lnL>
                    <a:lnR w="5760" cap="flat" cmpd="sng" algn="ctr">
                      <a:solidFill>
                        <a:srgbClr val="000000"/>
                      </a:solidFill>
                      <a:prstDash val="solid"/>
                      <a:round/>
                      <a:headEnd type="none" w="med" len="med"/>
                      <a:tailEnd type="none" w="med" len="med"/>
                    </a:lnR>
                    <a:lnT w="5760" cap="flat" cmpd="sng" algn="ctr">
                      <a:solidFill>
                        <a:srgbClr val="000000"/>
                      </a:solidFill>
                      <a:prstDash val="solid"/>
                      <a:round/>
                      <a:headEnd type="none" w="med" len="med"/>
                      <a:tailEnd type="none" w="med" len="med"/>
                    </a:lnT>
                    <a:lnB w="576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r>
            </a:tbl>
          </a:graphicData>
        </a:graphic>
      </p:graphicFrame>
      <mc:AlternateContent xmlns:mc="http://schemas.openxmlformats.org/markup-compatibility/2006">
        <mc:Choice xmlns:p14="http://schemas.microsoft.com/office/powerpoint/2010/main" Requires="p14">
          <p:contentPart p14:bwMode="auto" r:id="rId6">
            <p14:nvContentPartPr>
              <p14:cNvPr id="4" name="Ink 3"/>
              <p14:cNvContentPartPr/>
              <p14:nvPr>
                <p:custDataLst>
                  <p:tags r:id="rId3"/>
                </p:custDataLst>
              </p14:nvPr>
            </p14:nvContentPartPr>
            <p14:xfrm>
              <a:off x="1327246" y="1685881"/>
              <a:ext cx="1870560" cy="790830"/>
            </p14:xfrm>
          </p:contentPart>
        </mc:Choice>
        <mc:Fallback>
          <p:pic>
            <p:nvPicPr>
              <p:cNvPr id="4" name="Ink 3"/>
              <p:cNvPicPr/>
              <p:nvPr/>
            </p:nvPicPr>
            <p:blipFill>
              <a:blip r:embed="rId7"/>
              <a:stretch>
                <a:fillRect/>
              </a:stretch>
            </p:blipFill>
            <p:spPr>
              <a:xfrm>
                <a:off x="1321126" y="1680842"/>
                <a:ext cx="1883880" cy="798389"/>
              </a:xfrm>
              <a:prstGeom prst="rect">
                <a:avLst/>
              </a:prstGeom>
            </p:spPr>
          </p:pic>
        </mc:Fallback>
      </mc:AlternateContent>
      <p:sp>
        <p:nvSpPr>
          <p:cNvPr id="6" name="Rectangle 5"/>
          <p:cNvSpPr/>
          <p:nvPr>
            <p:custDataLst>
              <p:tags r:id="rId4"/>
            </p:custDataLst>
          </p:nvPr>
        </p:nvSpPr>
        <p:spPr>
          <a:xfrm>
            <a:off x="2194294" y="3273943"/>
            <a:ext cx="3714750" cy="646331"/>
          </a:xfrm>
          <a:prstGeom prst="rect">
            <a:avLst/>
          </a:prstGeom>
          <a:solidFill>
            <a:schemeClr val="bg2">
              <a:lumMod val="20000"/>
              <a:lumOff val="80000"/>
            </a:schemeClr>
          </a:solidFill>
          <a:ln>
            <a:solidFill>
              <a:schemeClr val="tx1"/>
            </a:solidFill>
          </a:ln>
        </p:spPr>
        <p:txBody>
          <a:bodyPr wrap="square">
            <a:spAutoFit/>
          </a:bodyPr>
          <a:lstStyle/>
          <a:p>
            <a:r>
              <a:rPr lang="en-US" b="1" dirty="0"/>
              <a:t>Do we really care about the +5? </a:t>
            </a:r>
          </a:p>
          <a:p>
            <a:r>
              <a:rPr lang="en-US" b="1" dirty="0"/>
              <a:t>Or the 3 for that matter?</a:t>
            </a:r>
          </a:p>
        </p:txBody>
      </p:sp>
    </p:spTree>
    <p:extLst>
      <p:ext uri="{BB962C8B-B14F-4D97-AF65-F5344CB8AC3E}">
        <p14:creationId xmlns:p14="http://schemas.microsoft.com/office/powerpoint/2010/main" val="34454043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350" y="228600"/>
            <a:ext cx="5268558" cy="857250"/>
          </a:xfrm>
        </p:spPr>
        <p:txBody>
          <a:bodyPr/>
          <a:lstStyle/>
          <a:p>
            <a:r>
              <a:rPr lang="en-US" dirty="0" smtClean="0"/>
              <a:t>Big-O</a:t>
            </a:r>
            <a:endParaRPr lang="en-US" dirty="0"/>
          </a:p>
        </p:txBody>
      </p:sp>
      <p:sp>
        <p:nvSpPr>
          <p:cNvPr id="3" name="Content Placeholder 2"/>
          <p:cNvSpPr>
            <a:spLocks noGrp="1"/>
          </p:cNvSpPr>
          <p:nvPr>
            <p:ph idx="4294967295"/>
            <p:custDataLst>
              <p:tags r:id="rId2"/>
            </p:custDataLst>
          </p:nvPr>
        </p:nvSpPr>
        <p:spPr>
          <a:xfrm>
            <a:off x="1460091" y="1167480"/>
            <a:ext cx="6504038" cy="3518820"/>
          </a:xfrm>
          <a:prstGeom prst="rect">
            <a:avLst/>
          </a:prstGeom>
        </p:spPr>
        <p:txBody>
          <a:bodyPr>
            <a:normAutofit/>
          </a:bodyPr>
          <a:lstStyle/>
          <a:p>
            <a:pPr marL="51435" indent="0"/>
            <a:r>
              <a:rPr lang="en-US" sz="2000" dirty="0" smtClean="0"/>
              <a:t>We </a:t>
            </a:r>
            <a:r>
              <a:rPr lang="en-US" sz="2000" dirty="0"/>
              <a:t>say a function f(n) is </a:t>
            </a:r>
            <a:r>
              <a:rPr lang="en-US" sz="2000" b="1" dirty="0">
                <a:solidFill>
                  <a:schemeClr val="accent1"/>
                </a:solidFill>
              </a:rPr>
              <a:t>“big-O”</a:t>
            </a:r>
            <a:r>
              <a:rPr lang="en-US" sz="2000" dirty="0"/>
              <a:t> of another function g(n), and write </a:t>
            </a:r>
            <a:r>
              <a:rPr lang="en-US" sz="2000" dirty="0" smtClean="0"/>
              <a:t>“f(n</a:t>
            </a:r>
            <a:r>
              <a:rPr lang="en-US" sz="2000" dirty="0"/>
              <a:t>) </a:t>
            </a:r>
            <a:r>
              <a:rPr lang="en-US" sz="2000" dirty="0" smtClean="0"/>
              <a:t>is </a:t>
            </a:r>
            <a:r>
              <a:rPr lang="en-US" sz="2000" b="1" dirty="0"/>
              <a:t>O</a:t>
            </a:r>
            <a:r>
              <a:rPr lang="en-US" sz="2000" dirty="0"/>
              <a:t>(g(n</a:t>
            </a:r>
            <a:r>
              <a:rPr lang="en-US" sz="2000" dirty="0" smtClean="0"/>
              <a:t>))” if </a:t>
            </a:r>
            <a:r>
              <a:rPr lang="en-US" sz="2000" dirty="0"/>
              <a:t>there </a:t>
            </a:r>
            <a:r>
              <a:rPr lang="en-US" sz="2000" dirty="0" smtClean="0"/>
              <a:t>exist positive </a:t>
            </a:r>
            <a:r>
              <a:rPr lang="en-US" sz="2000" dirty="0"/>
              <a:t>constants c and n</a:t>
            </a:r>
            <a:r>
              <a:rPr lang="en-US" sz="2000" baseline="-25000" dirty="0"/>
              <a:t>0</a:t>
            </a:r>
            <a:r>
              <a:rPr lang="en-US" sz="2000" dirty="0"/>
              <a:t> such </a:t>
            </a:r>
            <a:r>
              <a:rPr lang="en-US" sz="2000" dirty="0" smtClean="0"/>
              <a:t>that:</a:t>
            </a:r>
            <a:endParaRPr lang="en-US" sz="2000" dirty="0"/>
          </a:p>
          <a:p>
            <a:r>
              <a:rPr lang="en-US" sz="2000" dirty="0" smtClean="0"/>
              <a:t>				f(n</a:t>
            </a:r>
            <a:r>
              <a:rPr lang="en-US" sz="2000" dirty="0"/>
              <a:t>) ≤</a:t>
            </a:r>
            <a:r>
              <a:rPr lang="en-US" sz="2000" dirty="0" smtClean="0"/>
              <a:t> </a:t>
            </a:r>
            <a:r>
              <a:rPr lang="en-US" sz="2000" dirty="0"/>
              <a:t>c g(n) </a:t>
            </a:r>
            <a:r>
              <a:rPr lang="en-US" sz="2000" i="1" dirty="0"/>
              <a:t>for all </a:t>
            </a:r>
            <a:r>
              <a:rPr lang="en-US" sz="2000" dirty="0"/>
              <a:t>n ≥</a:t>
            </a:r>
            <a:r>
              <a:rPr lang="en-US" sz="2000" dirty="0" smtClean="0"/>
              <a:t> n</a:t>
            </a:r>
            <a:r>
              <a:rPr lang="en-US" sz="2000" baseline="-25000" dirty="0" smtClean="0"/>
              <a:t>0</a:t>
            </a:r>
            <a:r>
              <a:rPr lang="en-US" sz="2000" dirty="0"/>
              <a:t>. </a:t>
            </a:r>
          </a:p>
          <a:p>
            <a:pPr marL="51435" indent="0"/>
            <a:endParaRPr lang="en-US" sz="2000" dirty="0" smtClean="0"/>
          </a:p>
          <a:p>
            <a:pPr marL="51435" indent="0"/>
            <a:endParaRPr lang="en-US" sz="2000" dirty="0"/>
          </a:p>
          <a:p>
            <a:pPr marL="51435" indent="0"/>
            <a:endParaRPr lang="en-US" sz="2000" dirty="0" smtClean="0"/>
          </a:p>
        </p:txBody>
      </p:sp>
    </p:spTree>
    <p:extLst>
      <p:ext uri="{BB962C8B-B14F-4D97-AF65-F5344CB8AC3E}">
        <p14:creationId xmlns:p14="http://schemas.microsoft.com/office/powerpoint/2010/main" val="27887681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en-US"/>
          </a:p>
        </p:txBody>
      </p:sp>
      <p:sp>
        <p:nvSpPr>
          <p:cNvPr id="3" name="Content Placeholder 2"/>
          <p:cNvSpPr>
            <a:spLocks noGrp="1"/>
          </p:cNvSpPr>
          <p:nvPr>
            <p:ph sz="quarter" idx="10"/>
            <p:custDataLst>
              <p:tags r:id="rId2"/>
            </p:custDataLst>
          </p:nvPr>
        </p:nvSpPr>
        <p:spPr/>
        <p:txBody>
          <a:bodyPr/>
          <a:lstStyle/>
          <a:p>
            <a:endParaRPr lang="en-US" dirty="0"/>
          </a:p>
        </p:txBody>
      </p:sp>
      <p:pic>
        <p:nvPicPr>
          <p:cNvPr id="1026" name="Picture 2" descr="http://upload.wikimedia.org/wikipedia/commons/8/87/Kitten_%2806%29_by_Ron.jpg"/>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742719" y="-17117"/>
            <a:ext cx="7805857" cy="585439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custDataLst>
              <p:tags r:id="rId4"/>
            </p:custDataLst>
          </p:nvPr>
        </p:nvSpPr>
        <p:spPr>
          <a:xfrm rot="16200000">
            <a:off x="6550820" y="2042389"/>
            <a:ext cx="4572000" cy="461665"/>
          </a:xfrm>
          <a:prstGeom prst="rect">
            <a:avLst/>
          </a:prstGeom>
        </p:spPr>
        <p:txBody>
          <a:bodyPr>
            <a:spAutoFit/>
          </a:bodyPr>
          <a:lstStyle/>
          <a:p>
            <a:r>
              <a:rPr lang="en-US" sz="1200" dirty="0" smtClean="0"/>
              <a:t>Image has been put in the public domain by its author. http</a:t>
            </a:r>
            <a:r>
              <a:rPr lang="en-US" sz="1200" dirty="0"/>
              <a:t>://commons.wikimedia.org/wiki/File:Kitten_(06)_by_Ron.jpg</a:t>
            </a:r>
          </a:p>
        </p:txBody>
      </p:sp>
    </p:spTree>
    <p:extLst>
      <p:ext uri="{BB962C8B-B14F-4D97-AF65-F5344CB8AC3E}">
        <p14:creationId xmlns:p14="http://schemas.microsoft.com/office/powerpoint/2010/main" val="9661011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350" y="228600"/>
            <a:ext cx="5268558" cy="857250"/>
          </a:xfrm>
        </p:spPr>
        <p:txBody>
          <a:bodyPr/>
          <a:lstStyle/>
          <a:p>
            <a:r>
              <a:rPr lang="en-US" dirty="0" smtClean="0"/>
              <a:t>Big-O</a:t>
            </a:r>
            <a:endParaRPr lang="en-US" dirty="0"/>
          </a:p>
        </p:txBody>
      </p:sp>
      <p:sp>
        <p:nvSpPr>
          <p:cNvPr id="3" name="Content Placeholder 2"/>
          <p:cNvSpPr>
            <a:spLocks noGrp="1"/>
          </p:cNvSpPr>
          <p:nvPr>
            <p:ph idx="4294967295"/>
            <p:custDataLst>
              <p:tags r:id="rId2"/>
            </p:custDataLst>
          </p:nvPr>
        </p:nvSpPr>
        <p:spPr>
          <a:xfrm>
            <a:off x="1460091" y="1167479"/>
            <a:ext cx="6504038" cy="3976021"/>
          </a:xfrm>
          <a:prstGeom prst="rect">
            <a:avLst/>
          </a:prstGeom>
        </p:spPr>
        <p:txBody>
          <a:bodyPr>
            <a:normAutofit/>
          </a:bodyPr>
          <a:lstStyle/>
          <a:p>
            <a:pPr marL="51435" indent="0"/>
            <a:r>
              <a:rPr lang="en-US" sz="2000" dirty="0" smtClean="0"/>
              <a:t>We </a:t>
            </a:r>
            <a:r>
              <a:rPr lang="en-US" sz="2000" dirty="0"/>
              <a:t>say a function f(n) is </a:t>
            </a:r>
            <a:r>
              <a:rPr lang="en-US" sz="2000" b="1" dirty="0">
                <a:solidFill>
                  <a:schemeClr val="accent1"/>
                </a:solidFill>
              </a:rPr>
              <a:t>“big-O”</a:t>
            </a:r>
            <a:r>
              <a:rPr lang="en-US" sz="2000" dirty="0"/>
              <a:t> of another function g(n), and write </a:t>
            </a:r>
            <a:r>
              <a:rPr lang="en-US" sz="2000" dirty="0" smtClean="0"/>
              <a:t>“f(n</a:t>
            </a:r>
            <a:r>
              <a:rPr lang="en-US" sz="2000" dirty="0"/>
              <a:t>) </a:t>
            </a:r>
            <a:r>
              <a:rPr lang="en-US" sz="2000" dirty="0" smtClean="0"/>
              <a:t>is </a:t>
            </a:r>
            <a:r>
              <a:rPr lang="en-US" sz="2000" b="1" dirty="0"/>
              <a:t>O</a:t>
            </a:r>
            <a:r>
              <a:rPr lang="en-US" sz="2000" dirty="0"/>
              <a:t>(g(n</a:t>
            </a:r>
            <a:r>
              <a:rPr lang="en-US" sz="2000" dirty="0" smtClean="0"/>
              <a:t>))” if </a:t>
            </a:r>
            <a:r>
              <a:rPr lang="en-US" sz="2000" dirty="0"/>
              <a:t>there </a:t>
            </a:r>
            <a:r>
              <a:rPr lang="en-US" sz="2000" dirty="0" smtClean="0"/>
              <a:t>exist positive </a:t>
            </a:r>
            <a:r>
              <a:rPr lang="en-US" sz="2000" dirty="0"/>
              <a:t>constants c and n</a:t>
            </a:r>
            <a:r>
              <a:rPr lang="en-US" sz="2000" baseline="-25000" dirty="0"/>
              <a:t>0</a:t>
            </a:r>
            <a:r>
              <a:rPr lang="en-US" sz="2000" dirty="0"/>
              <a:t> such </a:t>
            </a:r>
            <a:r>
              <a:rPr lang="en-US" sz="2000" dirty="0" smtClean="0"/>
              <a:t>that:</a:t>
            </a:r>
            <a:endParaRPr lang="en-US" sz="2000" dirty="0"/>
          </a:p>
          <a:p>
            <a:r>
              <a:rPr lang="en-US" sz="2000" dirty="0" smtClean="0"/>
              <a:t>				f(n</a:t>
            </a:r>
            <a:r>
              <a:rPr lang="en-US" sz="2000" dirty="0"/>
              <a:t>) ≤</a:t>
            </a:r>
            <a:r>
              <a:rPr lang="en-US" sz="2000" dirty="0" smtClean="0"/>
              <a:t> </a:t>
            </a:r>
            <a:r>
              <a:rPr lang="en-US" sz="2000" dirty="0"/>
              <a:t>c g(n) </a:t>
            </a:r>
            <a:r>
              <a:rPr lang="en-US" sz="2000" i="1" dirty="0"/>
              <a:t>for all </a:t>
            </a:r>
            <a:r>
              <a:rPr lang="en-US" sz="2000" dirty="0"/>
              <a:t>n ≥</a:t>
            </a:r>
            <a:r>
              <a:rPr lang="en-US" sz="2000" dirty="0" smtClean="0"/>
              <a:t> n</a:t>
            </a:r>
            <a:r>
              <a:rPr lang="en-US" sz="2000" baseline="-25000" dirty="0" smtClean="0"/>
              <a:t>0</a:t>
            </a:r>
            <a:r>
              <a:rPr lang="en-US" sz="2000" dirty="0"/>
              <a:t>. </a:t>
            </a:r>
          </a:p>
          <a:p>
            <a:pPr marL="51435" indent="0"/>
            <a:endParaRPr lang="en-US" sz="2000" dirty="0" smtClean="0"/>
          </a:p>
          <a:p>
            <a:pPr marL="51435" indent="0"/>
            <a:endParaRPr lang="en-US" sz="2000" dirty="0"/>
          </a:p>
          <a:p>
            <a:pPr marL="51435" indent="0"/>
            <a:r>
              <a:rPr lang="en-US" sz="2000" b="1" dirty="0">
                <a:solidFill>
                  <a:schemeClr val="bg2"/>
                </a:solidFill>
              </a:rPr>
              <a:t>What you need to know:</a:t>
            </a:r>
          </a:p>
          <a:p>
            <a:r>
              <a:rPr lang="en-US" sz="2000" dirty="0" smtClean="0"/>
              <a:t>O(X) </a:t>
            </a:r>
            <a:r>
              <a:rPr lang="en-US" sz="2000" dirty="0"/>
              <a:t>describes an “upper bound”—</a:t>
            </a:r>
            <a:r>
              <a:rPr lang="en-US" sz="2000" b="1" dirty="0"/>
              <a:t>the algorithm will perform </a:t>
            </a:r>
            <a:r>
              <a:rPr lang="en-US" sz="2000" b="1" u="sng" dirty="0"/>
              <a:t>no worse</a:t>
            </a:r>
            <a:r>
              <a:rPr lang="en-US" sz="2000" b="1" dirty="0"/>
              <a:t> than </a:t>
            </a:r>
            <a:r>
              <a:rPr lang="en-US" sz="2000" b="1" dirty="0" smtClean="0"/>
              <a:t>X </a:t>
            </a:r>
            <a:r>
              <a:rPr lang="en-US" sz="2000" dirty="0" smtClean="0"/>
              <a:t>(maybe better than X)</a:t>
            </a:r>
            <a:endParaRPr lang="en-US" sz="2000" b="1" dirty="0"/>
          </a:p>
          <a:p>
            <a:pPr>
              <a:buFont typeface="Arial" panose="020B0604020202020204" pitchFamily="34" charset="0"/>
              <a:buChar char="•"/>
            </a:pPr>
            <a:r>
              <a:rPr lang="en-US" sz="2000" dirty="0" smtClean="0"/>
              <a:t>We </a:t>
            </a:r>
            <a:r>
              <a:rPr lang="en-US" sz="2000" dirty="0"/>
              <a:t>ignore constant factors in saying that</a:t>
            </a:r>
          </a:p>
          <a:p>
            <a:pPr>
              <a:buFont typeface="Arial" panose="020B0604020202020204" pitchFamily="34" charset="0"/>
              <a:buChar char="•"/>
            </a:pPr>
            <a:r>
              <a:rPr lang="en-US" sz="2000" dirty="0"/>
              <a:t>We ignore behavior for “small” </a:t>
            </a:r>
            <a:r>
              <a:rPr lang="en-US" sz="2000" dirty="0" smtClean="0"/>
              <a:t>n</a:t>
            </a:r>
            <a:endParaRPr lang="en-US" sz="2000" dirty="0"/>
          </a:p>
        </p:txBody>
      </p:sp>
    </p:spTree>
    <p:extLst>
      <p:ext uri="{BB962C8B-B14F-4D97-AF65-F5344CB8AC3E}">
        <p14:creationId xmlns:p14="http://schemas.microsoft.com/office/powerpoint/2010/main" val="6990575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Big-O</a:t>
            </a:r>
            <a:endParaRPr lang="en-US" dirty="0"/>
          </a:p>
        </p:txBody>
      </p:sp>
      <p:sp>
        <p:nvSpPr>
          <p:cNvPr id="5" name="Text Placeholder 4"/>
          <p:cNvSpPr>
            <a:spLocks noGrp="1"/>
          </p:cNvSpPr>
          <p:nvPr>
            <p:ph type="body" idx="1"/>
            <p:custDataLst>
              <p:tags r:id="rId2"/>
            </p:custDataLst>
          </p:nvPr>
        </p:nvSpPr>
        <p:spPr/>
        <p:txBody>
          <a:bodyPr/>
          <a:lstStyle/>
          <a:p>
            <a:r>
              <a:rPr lang="en-US" dirty="0" smtClean="0"/>
              <a:t>Interpreting graphs</a:t>
            </a:r>
            <a:endParaRPr lang="en-US" dirty="0"/>
          </a:p>
        </p:txBody>
      </p:sp>
    </p:spTree>
    <p:extLst>
      <p:ext uri="{BB962C8B-B14F-4D97-AF65-F5344CB8AC3E}">
        <p14:creationId xmlns:p14="http://schemas.microsoft.com/office/powerpoint/2010/main" val="255979810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custDataLst>
              <p:tags r:id="rId1"/>
            </p:custDataLst>
          </p:nvPr>
        </p:nvSpPr>
        <p:spPr/>
        <p:txBody>
          <a:bodyPr/>
          <a:lstStyle/>
          <a:p>
            <a:r>
              <a:rPr lang="en-US" sz="3600" dirty="0" smtClean="0"/>
              <a:t>f</a:t>
            </a:r>
            <a:r>
              <a:rPr lang="en-US" sz="3600" baseline="-25000" dirty="0"/>
              <a:t>2</a:t>
            </a:r>
            <a:r>
              <a:rPr lang="en-US" sz="3600" dirty="0" smtClean="0"/>
              <a:t> is O(f</a:t>
            </a:r>
            <a:r>
              <a:rPr lang="en-US" sz="3600" baseline="-25000" dirty="0"/>
              <a:t>1</a:t>
            </a:r>
            <a:r>
              <a:rPr lang="en-US" sz="3600" dirty="0" smtClean="0"/>
              <a:t>)</a:t>
            </a:r>
            <a:endParaRPr lang="en-US" sz="3600" dirty="0"/>
          </a:p>
        </p:txBody>
      </p:sp>
      <p:sp>
        <p:nvSpPr>
          <p:cNvPr id="7" name="Content Placeholder 6"/>
          <p:cNvSpPr>
            <a:spLocks noGrp="1"/>
          </p:cNvSpPr>
          <p:nvPr>
            <p:ph sz="quarter" idx="4294967295"/>
            <p:custDataLst>
              <p:tags r:id="rId2"/>
            </p:custDataLst>
          </p:nvPr>
        </p:nvSpPr>
        <p:spPr>
          <a:xfrm>
            <a:off x="1666568" y="1607574"/>
            <a:ext cx="2823136" cy="2747256"/>
          </a:xfrm>
          <a:prstGeom prst="rect">
            <a:avLst/>
          </a:prstGeom>
        </p:spPr>
        <p:txBody>
          <a:bodyPr>
            <a:normAutofit/>
          </a:bodyPr>
          <a:lstStyle/>
          <a:p>
            <a:pPr marL="394335">
              <a:buFont typeface="+mj-lt"/>
              <a:buAutoNum type="alphaUcPeriod"/>
            </a:pPr>
            <a:r>
              <a:rPr lang="en-US" sz="2400" dirty="0" smtClean="0"/>
              <a:t>TRUE</a:t>
            </a:r>
          </a:p>
          <a:p>
            <a:pPr marL="394335">
              <a:buFont typeface="+mj-lt"/>
              <a:buAutoNum type="alphaUcPeriod"/>
            </a:pPr>
            <a:r>
              <a:rPr lang="en-US" sz="2400" dirty="0" smtClean="0"/>
              <a:t>FALSE</a:t>
            </a:r>
          </a:p>
          <a:p>
            <a:pPr marL="394335">
              <a:buFont typeface="+mj-lt"/>
              <a:buAutoNum type="alphaUcPeriod"/>
            </a:pPr>
            <a:endParaRPr lang="en-US" sz="2400" dirty="0" smtClean="0"/>
          </a:p>
          <a:p>
            <a:pPr marL="394335">
              <a:buFont typeface="+mj-lt"/>
              <a:buAutoNum type="alphaUcPeriod"/>
            </a:pPr>
            <a:endParaRPr lang="en-US" sz="2400" dirty="0"/>
          </a:p>
          <a:p>
            <a:pPr marL="51435" indent="0"/>
            <a:r>
              <a:rPr lang="en-US" sz="2400" dirty="0" smtClean="0"/>
              <a:t>Why or why not?</a:t>
            </a:r>
          </a:p>
        </p:txBody>
      </p:sp>
      <p:graphicFrame>
        <p:nvGraphicFramePr>
          <p:cNvPr id="9" name="Content Placeholder 8"/>
          <p:cNvGraphicFramePr>
            <a:graphicFrameLocks noGrp="1"/>
          </p:cNvGraphicFramePr>
          <p:nvPr>
            <p:ph sz="quarter" idx="4294967295"/>
            <p:custDataLst>
              <p:tags r:id="rId3"/>
            </p:custDataLst>
            <p:extLst/>
          </p:nvPr>
        </p:nvGraphicFramePr>
        <p:xfrm>
          <a:off x="4365523" y="1437968"/>
          <a:ext cx="2825852" cy="2917339"/>
        </p:xfrm>
        <a:graphic>
          <a:graphicData uri="http://schemas.openxmlformats.org/drawingml/2006/chart">
            <c:chart xmlns:c="http://schemas.openxmlformats.org/drawingml/2006/chart" xmlns:r="http://schemas.openxmlformats.org/officeDocument/2006/relationships" r:id="rId7"/>
          </a:graphicData>
        </a:graphic>
      </p:graphicFrame>
      <p:sp>
        <p:nvSpPr>
          <p:cNvPr id="10" name="Rectangle 9"/>
          <p:cNvSpPr/>
          <p:nvPr>
            <p:custDataLst>
              <p:tags r:id="rId4"/>
            </p:custDataLst>
          </p:nvPr>
        </p:nvSpPr>
        <p:spPr>
          <a:xfrm>
            <a:off x="7127091" y="1872734"/>
            <a:ext cx="333746" cy="369332"/>
          </a:xfrm>
          <a:prstGeom prst="rect">
            <a:avLst/>
          </a:prstGeom>
        </p:spPr>
        <p:txBody>
          <a:bodyPr wrap="none">
            <a:spAutoFit/>
          </a:bodyPr>
          <a:lstStyle/>
          <a:p>
            <a:r>
              <a:rPr lang="en-US" dirty="0" smtClean="0"/>
              <a:t>f</a:t>
            </a:r>
            <a:r>
              <a:rPr lang="en-US" baseline="-25000" dirty="0" smtClean="0"/>
              <a:t>1</a:t>
            </a:r>
            <a:endParaRPr lang="en-US" baseline="-25000" dirty="0"/>
          </a:p>
        </p:txBody>
      </p:sp>
      <p:sp>
        <p:nvSpPr>
          <p:cNvPr id="11" name="Rectangle 10"/>
          <p:cNvSpPr/>
          <p:nvPr>
            <p:custDataLst>
              <p:tags r:id="rId5"/>
            </p:custDataLst>
          </p:nvPr>
        </p:nvSpPr>
        <p:spPr>
          <a:xfrm>
            <a:off x="7127091" y="3472934"/>
            <a:ext cx="333746" cy="369332"/>
          </a:xfrm>
          <a:prstGeom prst="rect">
            <a:avLst/>
          </a:prstGeom>
        </p:spPr>
        <p:txBody>
          <a:bodyPr wrap="none">
            <a:spAutoFit/>
          </a:bodyPr>
          <a:lstStyle/>
          <a:p>
            <a:r>
              <a:rPr lang="en-US" dirty="0" smtClean="0">
                <a:solidFill>
                  <a:srgbClr val="FF0000"/>
                </a:solidFill>
              </a:rPr>
              <a:t>f</a:t>
            </a:r>
            <a:r>
              <a:rPr lang="en-US" baseline="-25000" dirty="0">
                <a:solidFill>
                  <a:srgbClr val="FF0000"/>
                </a:solidFill>
              </a:rPr>
              <a:t>2</a:t>
            </a:r>
          </a:p>
        </p:txBody>
      </p:sp>
    </p:spTree>
    <p:extLst>
      <p:ext uri="{BB962C8B-B14F-4D97-AF65-F5344CB8AC3E}">
        <p14:creationId xmlns:p14="http://schemas.microsoft.com/office/powerpoint/2010/main" val="6384500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custDataLst>
              <p:tags r:id="rId1"/>
            </p:custDataLst>
          </p:nvPr>
        </p:nvSpPr>
        <p:spPr/>
        <p:txBody>
          <a:bodyPr/>
          <a:lstStyle/>
          <a:p>
            <a:r>
              <a:rPr lang="en-US" sz="3600" dirty="0"/>
              <a:t>f</a:t>
            </a:r>
            <a:r>
              <a:rPr lang="en-US" sz="3600" baseline="-25000" dirty="0"/>
              <a:t>1</a:t>
            </a:r>
            <a:r>
              <a:rPr lang="en-US" sz="3600" dirty="0"/>
              <a:t> is O(f</a:t>
            </a:r>
            <a:r>
              <a:rPr lang="en-US" sz="3600" baseline="-25000" dirty="0"/>
              <a:t>2</a:t>
            </a:r>
            <a:r>
              <a:rPr lang="en-US" sz="3600" dirty="0"/>
              <a:t>)</a:t>
            </a:r>
          </a:p>
        </p:txBody>
      </p:sp>
      <p:sp>
        <p:nvSpPr>
          <p:cNvPr id="7" name="Content Placeholder 6"/>
          <p:cNvSpPr>
            <a:spLocks noGrp="1"/>
          </p:cNvSpPr>
          <p:nvPr>
            <p:ph sz="quarter" idx="4294967295"/>
            <p:custDataLst>
              <p:tags r:id="rId2"/>
            </p:custDataLst>
          </p:nvPr>
        </p:nvSpPr>
        <p:spPr>
          <a:xfrm>
            <a:off x="1666568" y="1607574"/>
            <a:ext cx="2823136" cy="2747256"/>
          </a:xfrm>
          <a:prstGeom prst="rect">
            <a:avLst/>
          </a:prstGeom>
        </p:spPr>
        <p:txBody>
          <a:bodyPr>
            <a:normAutofit/>
          </a:bodyPr>
          <a:lstStyle/>
          <a:p>
            <a:pPr marL="394335">
              <a:buFont typeface="+mj-lt"/>
              <a:buAutoNum type="alphaUcPeriod"/>
            </a:pPr>
            <a:r>
              <a:rPr lang="en-US" sz="2400" dirty="0" smtClean="0"/>
              <a:t>TRUE</a:t>
            </a:r>
          </a:p>
          <a:p>
            <a:pPr marL="394335">
              <a:buFont typeface="+mj-lt"/>
              <a:buAutoNum type="alphaUcPeriod"/>
            </a:pPr>
            <a:r>
              <a:rPr lang="en-US" sz="2400" dirty="0" smtClean="0"/>
              <a:t>FALSE</a:t>
            </a:r>
          </a:p>
          <a:p>
            <a:pPr marL="394335">
              <a:buFont typeface="+mj-lt"/>
              <a:buAutoNum type="alphaUcPeriod"/>
            </a:pPr>
            <a:endParaRPr lang="en-US" sz="2400" dirty="0" smtClean="0"/>
          </a:p>
          <a:p>
            <a:pPr marL="394335">
              <a:buFont typeface="+mj-lt"/>
              <a:buAutoNum type="alphaUcPeriod"/>
            </a:pPr>
            <a:endParaRPr lang="en-US" sz="2400" dirty="0"/>
          </a:p>
          <a:p>
            <a:pPr marL="51435" indent="0"/>
            <a:r>
              <a:rPr lang="en-US" sz="2400" dirty="0" smtClean="0"/>
              <a:t>Why or why not?</a:t>
            </a:r>
          </a:p>
        </p:txBody>
      </p:sp>
      <p:graphicFrame>
        <p:nvGraphicFramePr>
          <p:cNvPr id="9" name="Content Placeholder 8"/>
          <p:cNvGraphicFramePr>
            <a:graphicFrameLocks noGrp="1"/>
          </p:cNvGraphicFramePr>
          <p:nvPr>
            <p:ph sz="quarter" idx="4294967295"/>
            <p:custDataLst>
              <p:tags r:id="rId3"/>
            </p:custDataLst>
            <p:extLst/>
          </p:nvPr>
        </p:nvGraphicFramePr>
        <p:xfrm>
          <a:off x="4365523" y="1437968"/>
          <a:ext cx="2825852" cy="2917339"/>
        </p:xfrm>
        <a:graphic>
          <a:graphicData uri="http://schemas.openxmlformats.org/drawingml/2006/chart">
            <c:chart xmlns:c="http://schemas.openxmlformats.org/drawingml/2006/chart" xmlns:r="http://schemas.openxmlformats.org/officeDocument/2006/relationships" r:id="rId7"/>
          </a:graphicData>
        </a:graphic>
      </p:graphicFrame>
      <p:sp>
        <p:nvSpPr>
          <p:cNvPr id="10" name="Rectangle 9"/>
          <p:cNvSpPr/>
          <p:nvPr>
            <p:custDataLst>
              <p:tags r:id="rId4"/>
            </p:custDataLst>
          </p:nvPr>
        </p:nvSpPr>
        <p:spPr>
          <a:xfrm>
            <a:off x="7127091" y="1872734"/>
            <a:ext cx="333746" cy="369332"/>
          </a:xfrm>
          <a:prstGeom prst="rect">
            <a:avLst/>
          </a:prstGeom>
        </p:spPr>
        <p:txBody>
          <a:bodyPr wrap="none">
            <a:spAutoFit/>
          </a:bodyPr>
          <a:lstStyle/>
          <a:p>
            <a:r>
              <a:rPr lang="en-US" dirty="0" smtClean="0"/>
              <a:t>f</a:t>
            </a:r>
            <a:r>
              <a:rPr lang="en-US" baseline="-25000" dirty="0" smtClean="0"/>
              <a:t>1</a:t>
            </a:r>
            <a:endParaRPr lang="en-US" baseline="-25000" dirty="0"/>
          </a:p>
        </p:txBody>
      </p:sp>
      <p:sp>
        <p:nvSpPr>
          <p:cNvPr id="11" name="Rectangle 10"/>
          <p:cNvSpPr/>
          <p:nvPr>
            <p:custDataLst>
              <p:tags r:id="rId5"/>
            </p:custDataLst>
          </p:nvPr>
        </p:nvSpPr>
        <p:spPr>
          <a:xfrm>
            <a:off x="7127091" y="3472934"/>
            <a:ext cx="333746" cy="369332"/>
          </a:xfrm>
          <a:prstGeom prst="rect">
            <a:avLst/>
          </a:prstGeom>
        </p:spPr>
        <p:txBody>
          <a:bodyPr wrap="none">
            <a:spAutoFit/>
          </a:bodyPr>
          <a:lstStyle/>
          <a:p>
            <a:r>
              <a:rPr lang="en-US" dirty="0" smtClean="0">
                <a:solidFill>
                  <a:srgbClr val="FF0000"/>
                </a:solidFill>
              </a:rPr>
              <a:t>f</a:t>
            </a:r>
            <a:r>
              <a:rPr lang="en-US" baseline="-25000" dirty="0">
                <a:solidFill>
                  <a:srgbClr val="FF0000"/>
                </a:solidFill>
              </a:rPr>
              <a:t>2</a:t>
            </a:r>
          </a:p>
        </p:txBody>
      </p:sp>
    </p:spTree>
    <p:extLst>
      <p:ext uri="{BB962C8B-B14F-4D97-AF65-F5344CB8AC3E}">
        <p14:creationId xmlns:p14="http://schemas.microsoft.com/office/powerpoint/2010/main" val="9132618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294967295"/>
            <p:custDataLst>
              <p:tags r:id="rId1"/>
            </p:custDataLst>
          </p:nvPr>
        </p:nvSpPr>
        <p:spPr>
          <a:xfrm>
            <a:off x="1319981" y="1732825"/>
            <a:ext cx="3001297" cy="2619756"/>
          </a:xfrm>
          <a:prstGeom prst="rect">
            <a:avLst/>
          </a:prstGeom>
        </p:spPr>
        <p:txBody>
          <a:bodyPr/>
          <a:lstStyle/>
          <a:p>
            <a:r>
              <a:rPr lang="en-US" b="1" dirty="0" smtClean="0">
                <a:solidFill>
                  <a:srgbClr val="C00000"/>
                </a:solidFill>
              </a:rPr>
              <a:t>f</a:t>
            </a:r>
            <a:r>
              <a:rPr lang="en-US" b="1" baseline="-25000" dirty="0" smtClean="0">
                <a:solidFill>
                  <a:srgbClr val="C00000"/>
                </a:solidFill>
              </a:rPr>
              <a:t>2</a:t>
            </a:r>
            <a:r>
              <a:rPr lang="en-US" b="1" dirty="0" smtClean="0">
                <a:solidFill>
                  <a:srgbClr val="C00000"/>
                </a:solidFill>
              </a:rPr>
              <a:t> = O(f</a:t>
            </a:r>
            <a:r>
              <a:rPr lang="en-US" b="1" baseline="-25000" dirty="0" smtClean="0">
                <a:solidFill>
                  <a:srgbClr val="C00000"/>
                </a:solidFill>
              </a:rPr>
              <a:t>1</a:t>
            </a:r>
            <a:r>
              <a:rPr lang="en-US" b="1" dirty="0" smtClean="0">
                <a:solidFill>
                  <a:srgbClr val="C00000"/>
                </a:solidFill>
              </a:rPr>
              <a:t>)</a:t>
            </a:r>
            <a:r>
              <a:rPr lang="en-US" dirty="0" smtClean="0"/>
              <a:t> because </a:t>
            </a:r>
            <a:r>
              <a:rPr lang="en-US" b="1" dirty="0" smtClean="0">
                <a:solidFill>
                  <a:srgbClr val="C00000"/>
                </a:solidFill>
              </a:rPr>
              <a:t>f</a:t>
            </a:r>
            <a:r>
              <a:rPr lang="en-US" b="1" baseline="-25000" dirty="0" smtClean="0">
                <a:solidFill>
                  <a:srgbClr val="C00000"/>
                </a:solidFill>
              </a:rPr>
              <a:t>1</a:t>
            </a:r>
            <a:r>
              <a:rPr lang="en-US" b="1" dirty="0" smtClean="0">
                <a:solidFill>
                  <a:srgbClr val="C00000"/>
                </a:solidFill>
              </a:rPr>
              <a:t> is above </a:t>
            </a:r>
            <a:r>
              <a:rPr lang="en-US" b="1" dirty="0">
                <a:solidFill>
                  <a:srgbClr val="C00000"/>
                </a:solidFill>
              </a:rPr>
              <a:t>f</a:t>
            </a:r>
            <a:r>
              <a:rPr lang="en-US" b="1" baseline="-25000" dirty="0">
                <a:solidFill>
                  <a:srgbClr val="C00000"/>
                </a:solidFill>
              </a:rPr>
              <a:t>2</a:t>
            </a:r>
            <a:r>
              <a:rPr lang="en-US" dirty="0" smtClean="0"/>
              <a:t>—an “upper bound”</a:t>
            </a:r>
          </a:p>
          <a:p>
            <a:r>
              <a:rPr lang="en-US" dirty="0" smtClean="0"/>
              <a:t>But also true: f</a:t>
            </a:r>
            <a:r>
              <a:rPr lang="en-US" baseline="-25000" dirty="0" smtClean="0"/>
              <a:t>1</a:t>
            </a:r>
            <a:r>
              <a:rPr lang="en-US" dirty="0" smtClean="0"/>
              <a:t> </a:t>
            </a:r>
            <a:r>
              <a:rPr lang="en-US" dirty="0"/>
              <a:t>=</a:t>
            </a:r>
            <a:r>
              <a:rPr lang="en-US" dirty="0" smtClean="0"/>
              <a:t> </a:t>
            </a:r>
            <a:r>
              <a:rPr lang="en-US" dirty="0"/>
              <a:t>O(f</a:t>
            </a:r>
            <a:r>
              <a:rPr lang="en-US" baseline="-25000" dirty="0"/>
              <a:t>2</a:t>
            </a:r>
            <a:r>
              <a:rPr lang="en-US" dirty="0" smtClean="0"/>
              <a:t>)</a:t>
            </a:r>
          </a:p>
          <a:p>
            <a:pPr lvl="1"/>
            <a:r>
              <a:rPr lang="en-US" dirty="0" smtClean="0"/>
              <a:t>We </a:t>
            </a:r>
            <a:r>
              <a:rPr lang="en-US" dirty="0"/>
              <a:t>can move </a:t>
            </a:r>
            <a:r>
              <a:rPr lang="en-US" dirty="0" smtClean="0"/>
              <a:t>f</a:t>
            </a:r>
            <a:r>
              <a:rPr lang="en-US" baseline="-25000" dirty="0" smtClean="0"/>
              <a:t>2</a:t>
            </a:r>
            <a:r>
              <a:rPr lang="en-US" dirty="0" smtClean="0"/>
              <a:t> above f</a:t>
            </a:r>
            <a:r>
              <a:rPr lang="en-US" baseline="-25000" dirty="0" smtClean="0"/>
              <a:t>1 </a:t>
            </a:r>
            <a:r>
              <a:rPr lang="en-US" dirty="0" smtClean="0"/>
              <a:t>by multiplying by </a:t>
            </a:r>
            <a:r>
              <a:rPr lang="en-US" b="1" dirty="0">
                <a:solidFill>
                  <a:srgbClr val="FF3399"/>
                </a:solidFill>
              </a:rPr>
              <a:t>c</a:t>
            </a:r>
            <a:endParaRPr lang="en-US" b="1" dirty="0" smtClean="0">
              <a:solidFill>
                <a:srgbClr val="FF3399"/>
              </a:solidFill>
            </a:endParaRPr>
          </a:p>
        </p:txBody>
      </p:sp>
      <p:graphicFrame>
        <p:nvGraphicFramePr>
          <p:cNvPr id="9" name="Content Placeholder 8"/>
          <p:cNvGraphicFramePr>
            <a:graphicFrameLocks noGrp="1"/>
          </p:cNvGraphicFramePr>
          <p:nvPr>
            <p:ph sz="quarter" idx="4294967295"/>
            <p:custDataLst>
              <p:tags r:id="rId2"/>
            </p:custDataLst>
            <p:extLst/>
          </p:nvPr>
        </p:nvGraphicFramePr>
        <p:xfrm>
          <a:off x="4626769" y="1734742"/>
          <a:ext cx="2564606" cy="2620565"/>
        </p:xfrm>
        <a:graphic>
          <a:graphicData uri="http://schemas.openxmlformats.org/drawingml/2006/chart">
            <c:chart xmlns:c="http://schemas.openxmlformats.org/drawingml/2006/chart" xmlns:r="http://schemas.openxmlformats.org/officeDocument/2006/relationships" r:id="rId7"/>
          </a:graphicData>
        </a:graphic>
      </p:graphicFrame>
      <p:sp>
        <p:nvSpPr>
          <p:cNvPr id="10" name="Rectangle 9"/>
          <p:cNvSpPr/>
          <p:nvPr>
            <p:custDataLst>
              <p:tags r:id="rId3"/>
            </p:custDataLst>
          </p:nvPr>
        </p:nvSpPr>
        <p:spPr>
          <a:xfrm>
            <a:off x="7230330" y="2057400"/>
            <a:ext cx="333746" cy="369332"/>
          </a:xfrm>
          <a:prstGeom prst="rect">
            <a:avLst/>
          </a:prstGeom>
        </p:spPr>
        <p:txBody>
          <a:bodyPr wrap="none">
            <a:spAutoFit/>
          </a:bodyPr>
          <a:lstStyle/>
          <a:p>
            <a:r>
              <a:rPr lang="en-US" dirty="0" smtClean="0"/>
              <a:t>f</a:t>
            </a:r>
            <a:r>
              <a:rPr lang="en-US" baseline="-25000" dirty="0" smtClean="0"/>
              <a:t>1</a:t>
            </a:r>
            <a:endParaRPr lang="en-US" baseline="-25000" dirty="0"/>
          </a:p>
        </p:txBody>
      </p:sp>
      <p:sp>
        <p:nvSpPr>
          <p:cNvPr id="11" name="Rectangle 10"/>
          <p:cNvSpPr/>
          <p:nvPr>
            <p:custDataLst>
              <p:tags r:id="rId4"/>
            </p:custDataLst>
          </p:nvPr>
        </p:nvSpPr>
        <p:spPr>
          <a:xfrm>
            <a:off x="7200900" y="3657600"/>
            <a:ext cx="333746" cy="369332"/>
          </a:xfrm>
          <a:prstGeom prst="rect">
            <a:avLst/>
          </a:prstGeom>
        </p:spPr>
        <p:txBody>
          <a:bodyPr wrap="none">
            <a:spAutoFit/>
          </a:bodyPr>
          <a:lstStyle/>
          <a:p>
            <a:r>
              <a:rPr lang="en-US" dirty="0" smtClean="0">
                <a:solidFill>
                  <a:srgbClr val="FF0000"/>
                </a:solidFill>
              </a:rPr>
              <a:t>f</a:t>
            </a:r>
            <a:r>
              <a:rPr lang="en-US" baseline="-25000" dirty="0">
                <a:solidFill>
                  <a:srgbClr val="FF0000"/>
                </a:solidFill>
              </a:rPr>
              <a:t>2</a:t>
            </a:r>
          </a:p>
        </p:txBody>
      </p:sp>
      <p:sp>
        <p:nvSpPr>
          <p:cNvPr id="2" name="Rectangle 1"/>
          <p:cNvSpPr/>
          <p:nvPr>
            <p:custDataLst>
              <p:tags r:id="rId5"/>
            </p:custDataLst>
          </p:nvPr>
        </p:nvSpPr>
        <p:spPr>
          <a:xfrm>
            <a:off x="1002890" y="604684"/>
            <a:ext cx="6511480" cy="707886"/>
          </a:xfrm>
          <a:prstGeom prst="rect">
            <a:avLst/>
          </a:prstGeom>
        </p:spPr>
        <p:txBody>
          <a:bodyPr wrap="square">
            <a:spAutoFit/>
          </a:bodyPr>
          <a:lstStyle/>
          <a:p>
            <a:pPr marL="51435"/>
            <a:r>
              <a:rPr lang="en-US" sz="2000" dirty="0"/>
              <a:t>f(n) </a:t>
            </a:r>
            <a:r>
              <a:rPr lang="en-US" sz="2000" dirty="0" smtClean="0"/>
              <a:t>is </a:t>
            </a:r>
            <a:r>
              <a:rPr lang="en-US" sz="2000" dirty="0"/>
              <a:t>O(g(n)), if there are positive constants c and n</a:t>
            </a:r>
            <a:r>
              <a:rPr lang="en-US" sz="2000" baseline="-25000" dirty="0"/>
              <a:t>0</a:t>
            </a:r>
            <a:r>
              <a:rPr lang="en-US" sz="2000" dirty="0"/>
              <a:t> such that f(n) ≤ </a:t>
            </a:r>
            <a:r>
              <a:rPr lang="en-US" sz="2000" b="1" dirty="0">
                <a:solidFill>
                  <a:srgbClr val="FF3399"/>
                </a:solidFill>
              </a:rPr>
              <a:t>c</a:t>
            </a:r>
            <a:r>
              <a:rPr lang="en-US" sz="2000" dirty="0"/>
              <a:t> * g(n) for all n ≥ n</a:t>
            </a:r>
            <a:r>
              <a:rPr lang="en-US" sz="2000" baseline="-25000" dirty="0"/>
              <a:t>0</a:t>
            </a:r>
            <a:r>
              <a:rPr lang="en-US" sz="2000" dirty="0"/>
              <a:t>. </a:t>
            </a:r>
          </a:p>
        </p:txBody>
      </p:sp>
    </p:spTree>
    <p:extLst>
      <p:ext uri="{BB962C8B-B14F-4D97-AF65-F5344CB8AC3E}">
        <p14:creationId xmlns:p14="http://schemas.microsoft.com/office/powerpoint/2010/main" val="33615215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21621" y="924584"/>
            <a:ext cx="7707862" cy="488024"/>
          </a:xfrm>
        </p:spPr>
        <p:txBody>
          <a:bodyPr>
            <a:noAutofit/>
          </a:bodyPr>
          <a:lstStyle/>
          <a:p>
            <a:r>
              <a:rPr lang="en-US" sz="3200" dirty="0" smtClean="0"/>
              <a:t>f</a:t>
            </a:r>
            <a:r>
              <a:rPr lang="en-US" sz="3200" baseline="-25000" dirty="0" smtClean="0"/>
              <a:t>3</a:t>
            </a:r>
            <a:r>
              <a:rPr lang="en-US" sz="3200" dirty="0" smtClean="0"/>
              <a:t> </a:t>
            </a:r>
            <a:r>
              <a:rPr lang="en-US" sz="3200" dirty="0"/>
              <a:t>is </a:t>
            </a:r>
            <a:r>
              <a:rPr lang="en-US" sz="3200" dirty="0" smtClean="0"/>
              <a:t>O(f</a:t>
            </a:r>
            <a:r>
              <a:rPr lang="en-US" sz="3200" baseline="-25000" dirty="0"/>
              <a:t>1</a:t>
            </a:r>
            <a:r>
              <a:rPr lang="en-US" sz="3200" dirty="0" smtClean="0"/>
              <a:t>)</a:t>
            </a:r>
            <a:endParaRPr lang="en-US" sz="3200" dirty="0"/>
          </a:p>
        </p:txBody>
      </p:sp>
      <p:sp>
        <p:nvSpPr>
          <p:cNvPr id="3" name="Content Placeholder 2"/>
          <p:cNvSpPr>
            <a:spLocks noGrp="1"/>
          </p:cNvSpPr>
          <p:nvPr>
            <p:ph sz="quarter" idx="4294967295"/>
            <p:custDataLst>
              <p:tags r:id="rId2"/>
            </p:custDataLst>
          </p:nvPr>
        </p:nvSpPr>
        <p:spPr>
          <a:xfrm>
            <a:off x="1519231" y="1828800"/>
            <a:ext cx="2564892" cy="2619756"/>
          </a:xfrm>
          <a:prstGeom prst="rect">
            <a:avLst/>
          </a:prstGeom>
        </p:spPr>
        <p:txBody>
          <a:bodyPr>
            <a:normAutofit/>
          </a:bodyPr>
          <a:lstStyle/>
          <a:p>
            <a:pPr marL="394335">
              <a:buFont typeface="+mj-lt"/>
              <a:buAutoNum type="alphaUcPeriod"/>
            </a:pPr>
            <a:r>
              <a:rPr lang="en-US" sz="2400" dirty="0" smtClean="0"/>
              <a:t>TRUE</a:t>
            </a:r>
          </a:p>
          <a:p>
            <a:pPr marL="394335">
              <a:buFont typeface="+mj-lt"/>
              <a:buAutoNum type="alphaUcPeriod"/>
            </a:pPr>
            <a:r>
              <a:rPr lang="en-US" sz="2400" dirty="0" smtClean="0"/>
              <a:t>FALSE</a:t>
            </a:r>
          </a:p>
          <a:p>
            <a:pPr marL="394335">
              <a:buFont typeface="+mj-lt"/>
              <a:buAutoNum type="alphaUcPeriod"/>
            </a:pPr>
            <a:endParaRPr lang="en-US" sz="2400" dirty="0"/>
          </a:p>
          <a:p>
            <a:pPr marL="394335">
              <a:buFont typeface="+mj-lt"/>
              <a:buAutoNum type="alphaUcPeriod"/>
            </a:pPr>
            <a:endParaRPr lang="en-US" sz="2400" dirty="0"/>
          </a:p>
          <a:p>
            <a:pPr marL="51435" indent="0"/>
            <a:r>
              <a:rPr lang="en-US" sz="2400" dirty="0"/>
              <a:t>Why or why not</a:t>
            </a:r>
            <a:r>
              <a:rPr lang="en-US" sz="2400" dirty="0" smtClean="0"/>
              <a:t>?</a:t>
            </a:r>
          </a:p>
          <a:p>
            <a:pPr marL="51435" indent="0"/>
            <a:endParaRPr lang="en-US" sz="1600" dirty="0"/>
          </a:p>
        </p:txBody>
      </p:sp>
      <p:graphicFrame>
        <p:nvGraphicFramePr>
          <p:cNvPr id="5" name="Content Placeholder 4"/>
          <p:cNvGraphicFramePr>
            <a:graphicFrameLocks noGrp="1"/>
          </p:cNvGraphicFramePr>
          <p:nvPr>
            <p:ph sz="quarter" idx="4294967295"/>
            <p:custDataLst>
              <p:tags r:id="rId3"/>
            </p:custDataLst>
            <p:extLst/>
          </p:nvPr>
        </p:nvGraphicFramePr>
        <p:xfrm>
          <a:off x="4277032" y="1168596"/>
          <a:ext cx="3178278" cy="3186711"/>
        </p:xfrm>
        <a:graphic>
          <a:graphicData uri="http://schemas.openxmlformats.org/drawingml/2006/chart">
            <c:chart xmlns:c="http://schemas.openxmlformats.org/drawingml/2006/chart" xmlns:r="http://schemas.openxmlformats.org/officeDocument/2006/relationships" r:id="rId8"/>
          </a:graphicData>
        </a:graphic>
      </p:graphicFrame>
      <p:sp>
        <p:nvSpPr>
          <p:cNvPr id="6" name="Rectangle 5"/>
          <p:cNvSpPr/>
          <p:nvPr>
            <p:custDataLst>
              <p:tags r:id="rId4"/>
            </p:custDataLst>
          </p:nvPr>
        </p:nvSpPr>
        <p:spPr>
          <a:xfrm>
            <a:off x="7367773" y="2769346"/>
            <a:ext cx="333746" cy="369332"/>
          </a:xfrm>
          <a:prstGeom prst="rect">
            <a:avLst/>
          </a:prstGeom>
        </p:spPr>
        <p:txBody>
          <a:bodyPr wrap="none">
            <a:spAutoFit/>
          </a:bodyPr>
          <a:lstStyle/>
          <a:p>
            <a:r>
              <a:rPr lang="en-US" dirty="0" smtClean="0"/>
              <a:t>f</a:t>
            </a:r>
            <a:r>
              <a:rPr lang="en-US" baseline="-25000" dirty="0" smtClean="0"/>
              <a:t>1</a:t>
            </a:r>
            <a:endParaRPr lang="en-US" baseline="-25000" dirty="0"/>
          </a:p>
        </p:txBody>
      </p:sp>
      <p:sp>
        <p:nvSpPr>
          <p:cNvPr id="7" name="Rectangle 6"/>
          <p:cNvSpPr/>
          <p:nvPr>
            <p:custDataLst>
              <p:tags r:id="rId5"/>
            </p:custDataLst>
          </p:nvPr>
        </p:nvSpPr>
        <p:spPr>
          <a:xfrm>
            <a:off x="7367773" y="3539613"/>
            <a:ext cx="333746" cy="369332"/>
          </a:xfrm>
          <a:prstGeom prst="rect">
            <a:avLst/>
          </a:prstGeom>
        </p:spPr>
        <p:txBody>
          <a:bodyPr wrap="none">
            <a:spAutoFit/>
          </a:bodyPr>
          <a:lstStyle/>
          <a:p>
            <a:r>
              <a:rPr lang="en-US" dirty="0" smtClean="0">
                <a:solidFill>
                  <a:schemeClr val="accent3"/>
                </a:solidFill>
              </a:rPr>
              <a:t>f</a:t>
            </a:r>
            <a:r>
              <a:rPr lang="en-US" baseline="-25000" dirty="0">
                <a:solidFill>
                  <a:schemeClr val="accent3"/>
                </a:solidFill>
              </a:rPr>
              <a:t>2</a:t>
            </a:r>
          </a:p>
        </p:txBody>
      </p:sp>
      <p:sp>
        <p:nvSpPr>
          <p:cNvPr id="8" name="Rectangle 7"/>
          <p:cNvSpPr/>
          <p:nvPr>
            <p:custDataLst>
              <p:tags r:id="rId6"/>
            </p:custDataLst>
          </p:nvPr>
        </p:nvSpPr>
        <p:spPr>
          <a:xfrm>
            <a:off x="7367773" y="1328104"/>
            <a:ext cx="333746" cy="369332"/>
          </a:xfrm>
          <a:prstGeom prst="rect">
            <a:avLst/>
          </a:prstGeom>
        </p:spPr>
        <p:txBody>
          <a:bodyPr wrap="none">
            <a:spAutoFit/>
          </a:bodyPr>
          <a:lstStyle/>
          <a:p>
            <a:r>
              <a:rPr lang="en-US" dirty="0" smtClean="0">
                <a:solidFill>
                  <a:schemeClr val="accent1"/>
                </a:solidFill>
              </a:rPr>
              <a:t>f</a:t>
            </a:r>
            <a:r>
              <a:rPr lang="en-US" baseline="-25000" dirty="0" smtClean="0">
                <a:solidFill>
                  <a:schemeClr val="accent1"/>
                </a:solidFill>
              </a:rPr>
              <a:t>3</a:t>
            </a:r>
            <a:endParaRPr lang="en-US" baseline="-25000" dirty="0">
              <a:solidFill>
                <a:schemeClr val="accent1"/>
              </a:solidFill>
            </a:endParaRPr>
          </a:p>
        </p:txBody>
      </p:sp>
    </p:spTree>
    <p:extLst>
      <p:ext uri="{BB962C8B-B14F-4D97-AF65-F5344CB8AC3E}">
        <p14:creationId xmlns:p14="http://schemas.microsoft.com/office/powerpoint/2010/main" val="8868839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21621" y="924584"/>
            <a:ext cx="7707862" cy="488024"/>
          </a:xfrm>
        </p:spPr>
        <p:txBody>
          <a:bodyPr>
            <a:noAutofit/>
          </a:bodyPr>
          <a:lstStyle/>
          <a:p>
            <a:r>
              <a:rPr lang="en-US" sz="3200" dirty="0"/>
              <a:t>f</a:t>
            </a:r>
            <a:r>
              <a:rPr lang="en-US" sz="3200" baseline="-25000" dirty="0"/>
              <a:t>1</a:t>
            </a:r>
            <a:r>
              <a:rPr lang="en-US" sz="3200" dirty="0"/>
              <a:t> is O(f</a:t>
            </a:r>
            <a:r>
              <a:rPr lang="en-US" sz="3200" baseline="-25000" dirty="0"/>
              <a:t>3</a:t>
            </a:r>
            <a:r>
              <a:rPr lang="en-US" sz="3200" dirty="0"/>
              <a:t>)</a:t>
            </a:r>
          </a:p>
        </p:txBody>
      </p:sp>
      <p:sp>
        <p:nvSpPr>
          <p:cNvPr id="3" name="Content Placeholder 2"/>
          <p:cNvSpPr>
            <a:spLocks noGrp="1"/>
          </p:cNvSpPr>
          <p:nvPr>
            <p:ph sz="quarter" idx="4294967295"/>
            <p:custDataLst>
              <p:tags r:id="rId2"/>
            </p:custDataLst>
          </p:nvPr>
        </p:nvSpPr>
        <p:spPr>
          <a:xfrm>
            <a:off x="1519231" y="1828800"/>
            <a:ext cx="2564892" cy="2619756"/>
          </a:xfrm>
          <a:prstGeom prst="rect">
            <a:avLst/>
          </a:prstGeom>
        </p:spPr>
        <p:txBody>
          <a:bodyPr>
            <a:normAutofit/>
          </a:bodyPr>
          <a:lstStyle/>
          <a:p>
            <a:pPr marL="394335">
              <a:buFont typeface="+mj-lt"/>
              <a:buAutoNum type="alphaUcPeriod"/>
            </a:pPr>
            <a:r>
              <a:rPr lang="en-US" sz="2400" dirty="0" smtClean="0"/>
              <a:t>TRUE</a:t>
            </a:r>
          </a:p>
          <a:p>
            <a:pPr marL="394335">
              <a:buFont typeface="+mj-lt"/>
              <a:buAutoNum type="alphaUcPeriod"/>
            </a:pPr>
            <a:r>
              <a:rPr lang="en-US" sz="2400" dirty="0" smtClean="0"/>
              <a:t>FALSE</a:t>
            </a:r>
          </a:p>
          <a:p>
            <a:pPr marL="394335">
              <a:buFont typeface="+mj-lt"/>
              <a:buAutoNum type="alphaUcPeriod"/>
            </a:pPr>
            <a:endParaRPr lang="en-US" sz="2400" dirty="0"/>
          </a:p>
          <a:p>
            <a:pPr marL="394335">
              <a:buFont typeface="+mj-lt"/>
              <a:buAutoNum type="alphaUcPeriod"/>
            </a:pPr>
            <a:endParaRPr lang="en-US" sz="2400" dirty="0"/>
          </a:p>
          <a:p>
            <a:pPr marL="51435" indent="0"/>
            <a:r>
              <a:rPr lang="en-US" sz="2400" dirty="0"/>
              <a:t>Why or why not</a:t>
            </a:r>
            <a:r>
              <a:rPr lang="en-US" sz="2400" dirty="0" smtClean="0"/>
              <a:t>?</a:t>
            </a:r>
            <a:endParaRPr lang="en-US" sz="2400" dirty="0"/>
          </a:p>
        </p:txBody>
      </p:sp>
      <p:graphicFrame>
        <p:nvGraphicFramePr>
          <p:cNvPr id="5" name="Content Placeholder 4"/>
          <p:cNvGraphicFramePr>
            <a:graphicFrameLocks noGrp="1"/>
          </p:cNvGraphicFramePr>
          <p:nvPr>
            <p:ph sz="quarter" idx="4294967295"/>
            <p:custDataLst>
              <p:tags r:id="rId3"/>
            </p:custDataLst>
            <p:extLst/>
          </p:nvPr>
        </p:nvGraphicFramePr>
        <p:xfrm>
          <a:off x="4277032" y="1168596"/>
          <a:ext cx="3178278" cy="3186711"/>
        </p:xfrm>
        <a:graphic>
          <a:graphicData uri="http://schemas.openxmlformats.org/drawingml/2006/chart">
            <c:chart xmlns:c="http://schemas.openxmlformats.org/drawingml/2006/chart" xmlns:r="http://schemas.openxmlformats.org/officeDocument/2006/relationships" r:id="rId8"/>
          </a:graphicData>
        </a:graphic>
      </p:graphicFrame>
      <p:sp>
        <p:nvSpPr>
          <p:cNvPr id="6" name="Rectangle 5"/>
          <p:cNvSpPr/>
          <p:nvPr>
            <p:custDataLst>
              <p:tags r:id="rId4"/>
            </p:custDataLst>
          </p:nvPr>
        </p:nvSpPr>
        <p:spPr>
          <a:xfrm>
            <a:off x="7367773" y="2769346"/>
            <a:ext cx="333746" cy="369332"/>
          </a:xfrm>
          <a:prstGeom prst="rect">
            <a:avLst/>
          </a:prstGeom>
        </p:spPr>
        <p:txBody>
          <a:bodyPr wrap="none">
            <a:spAutoFit/>
          </a:bodyPr>
          <a:lstStyle/>
          <a:p>
            <a:r>
              <a:rPr lang="en-US" dirty="0" smtClean="0"/>
              <a:t>f</a:t>
            </a:r>
            <a:r>
              <a:rPr lang="en-US" baseline="-25000" dirty="0" smtClean="0"/>
              <a:t>1</a:t>
            </a:r>
            <a:endParaRPr lang="en-US" baseline="-25000" dirty="0"/>
          </a:p>
        </p:txBody>
      </p:sp>
      <p:sp>
        <p:nvSpPr>
          <p:cNvPr id="7" name="Rectangle 6"/>
          <p:cNvSpPr/>
          <p:nvPr>
            <p:custDataLst>
              <p:tags r:id="rId5"/>
            </p:custDataLst>
          </p:nvPr>
        </p:nvSpPr>
        <p:spPr>
          <a:xfrm>
            <a:off x="7367773" y="3539613"/>
            <a:ext cx="333746" cy="369332"/>
          </a:xfrm>
          <a:prstGeom prst="rect">
            <a:avLst/>
          </a:prstGeom>
        </p:spPr>
        <p:txBody>
          <a:bodyPr wrap="none">
            <a:spAutoFit/>
          </a:bodyPr>
          <a:lstStyle/>
          <a:p>
            <a:r>
              <a:rPr lang="en-US" dirty="0" smtClean="0">
                <a:solidFill>
                  <a:schemeClr val="accent3"/>
                </a:solidFill>
              </a:rPr>
              <a:t>f</a:t>
            </a:r>
            <a:r>
              <a:rPr lang="en-US" baseline="-25000" dirty="0">
                <a:solidFill>
                  <a:schemeClr val="accent3"/>
                </a:solidFill>
              </a:rPr>
              <a:t>2</a:t>
            </a:r>
          </a:p>
        </p:txBody>
      </p:sp>
      <p:sp>
        <p:nvSpPr>
          <p:cNvPr id="8" name="Rectangle 7"/>
          <p:cNvSpPr/>
          <p:nvPr>
            <p:custDataLst>
              <p:tags r:id="rId6"/>
            </p:custDataLst>
          </p:nvPr>
        </p:nvSpPr>
        <p:spPr>
          <a:xfrm>
            <a:off x="7367773" y="1328104"/>
            <a:ext cx="333746" cy="369332"/>
          </a:xfrm>
          <a:prstGeom prst="rect">
            <a:avLst/>
          </a:prstGeom>
        </p:spPr>
        <p:txBody>
          <a:bodyPr wrap="none">
            <a:spAutoFit/>
          </a:bodyPr>
          <a:lstStyle/>
          <a:p>
            <a:r>
              <a:rPr lang="en-US" dirty="0" smtClean="0">
                <a:solidFill>
                  <a:schemeClr val="accent1"/>
                </a:solidFill>
              </a:rPr>
              <a:t>f</a:t>
            </a:r>
            <a:r>
              <a:rPr lang="en-US" baseline="-25000" dirty="0" smtClean="0">
                <a:solidFill>
                  <a:schemeClr val="accent1"/>
                </a:solidFill>
              </a:rPr>
              <a:t>3</a:t>
            </a:r>
            <a:endParaRPr lang="en-US" baseline="-25000" dirty="0">
              <a:solidFill>
                <a:schemeClr val="accent1"/>
              </a:solidFill>
            </a:endParaRPr>
          </a:p>
        </p:txBody>
      </p:sp>
    </p:spTree>
    <p:extLst>
      <p:ext uri="{BB962C8B-B14F-4D97-AF65-F5344CB8AC3E}">
        <p14:creationId xmlns:p14="http://schemas.microsoft.com/office/powerpoint/2010/main" val="1775942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5303</TotalTime>
  <Words>2168</Words>
  <Application>Microsoft Office PowerPoint</Application>
  <PresentationFormat>On-screen Show (16:9)</PresentationFormat>
  <Paragraphs>790</Paragraphs>
  <Slides>50</Slides>
  <Notes>13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50</vt:i4>
      </vt:variant>
    </vt:vector>
  </HeadingPairs>
  <TitlesOfParts>
    <vt:vector size="63" baseType="lpstr">
      <vt:lpstr>ＭＳ Ｐゴシック</vt:lpstr>
      <vt:lpstr>ＭＳ Ｐゴシック</vt:lpstr>
      <vt:lpstr>Arial</vt:lpstr>
      <vt:lpstr>Calibri</vt:lpstr>
      <vt:lpstr>Consolas</vt:lpstr>
      <vt:lpstr>Courier New</vt:lpstr>
      <vt:lpstr>DejaVu Sans</vt:lpstr>
      <vt:lpstr>Source Sans Pro</vt:lpstr>
      <vt:lpstr>Source Sans Pro Semibold</vt:lpstr>
      <vt:lpstr>Times New Roman</vt:lpstr>
      <vt:lpstr>Wingdings</vt:lpstr>
      <vt:lpstr>SU_Preso_16x9_v5</vt:lpstr>
      <vt:lpstr>SU_Template_TopBar</vt:lpstr>
      <vt:lpstr>Programming Abstractions</vt:lpstr>
      <vt:lpstr>Today’s topics:</vt:lpstr>
      <vt:lpstr>Announcement: Recursive art contest!</vt:lpstr>
      <vt:lpstr>Wall of Fame</vt:lpstr>
      <vt:lpstr>Backtracking</vt:lpstr>
      <vt:lpstr>SolveMaze code Adapted from the textbook by Eric Roberts</vt:lpstr>
      <vt:lpstr>Maze-solving</vt:lpstr>
      <vt:lpstr>The stack</vt:lpstr>
      <vt:lpstr>Contrast: Recursive maze-solving vs. Word ladder</vt:lpstr>
      <vt:lpstr>Fibonacci</vt:lpstr>
      <vt:lpstr>Fibonacci</vt:lpstr>
      <vt:lpstr>Fibonacci</vt:lpstr>
      <vt:lpstr>Fibonacci</vt:lpstr>
      <vt:lpstr>Fibonacci</vt:lpstr>
      <vt:lpstr>Efficiency of naïve Fibonacci implementation</vt:lpstr>
      <vt:lpstr>Efficiency of naïve Fibonacci implementation</vt:lpstr>
      <vt:lpstr>Aside: recursion isn’t always this bad!</vt:lpstr>
      <vt:lpstr>Fibonacci</vt:lpstr>
      <vt:lpstr>Memo-ization</vt:lpstr>
      <vt:lpstr>Big-Oh Performance Analysis</vt:lpstr>
      <vt:lpstr>PowerPoint Presentation</vt:lpstr>
      <vt:lpstr>PowerPoint Presentation</vt:lpstr>
      <vt:lpstr>PowerPoint Presentation</vt:lpstr>
      <vt:lpstr>PowerPoint Presentation</vt:lpstr>
      <vt:lpstr>PowerPoint Presentation</vt:lpstr>
      <vt:lpstr>Two tiny little updates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Big-O</vt:lpstr>
      <vt:lpstr>Translating code to a f(n) model of the performance</vt:lpstr>
      <vt:lpstr>Big-O</vt:lpstr>
      <vt:lpstr>PowerPoint Presentation</vt:lpstr>
      <vt:lpstr>Big-O</vt:lpstr>
      <vt:lpstr>Big-O</vt:lpstr>
      <vt:lpstr>f2 is O(f1)</vt:lpstr>
      <vt:lpstr>f1 is O(f2)</vt:lpstr>
      <vt:lpstr>PowerPoint Presentation</vt:lpstr>
      <vt:lpstr>f3 is O(f1)</vt:lpstr>
      <vt:lpstr>f1 is O(f3)</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75</cp:revision>
  <dcterms:created xsi:type="dcterms:W3CDTF">2014-04-02T04:36:08Z</dcterms:created>
  <dcterms:modified xsi:type="dcterms:W3CDTF">2015-10-09T09:10:11Z</dcterms:modified>
</cp:coreProperties>
</file>