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ink/ink1.xml" ContentType="application/inkml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ink/ink4.xml" ContentType="application/inkml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3.xml" ContentType="application/vnd.openxmlformats-officedocument.presentationml.notesSlide+xml"/>
  <Override PartName="/ppt/ink/ink5.xml" ContentType="application/inkml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ink/ink6.xml" ContentType="application/inkml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charts/chart1.xml" ContentType="application/vnd.openxmlformats-officedocument.drawingml.chart+xml"/>
  <Override PartName="/ppt/ink/ink7.xml" ContentType="application/inkml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charts/chart2.xml" ContentType="application/vnd.openxmlformats-officedocument.drawingml.chart+xml"/>
  <Override PartName="/ppt/ink/ink8.xml" ContentType="application/inkml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charts/chart3.xml" ContentType="application/vnd.openxmlformats-officedocument.drawingml.chart+xml"/>
  <Override PartName="/ppt/ink/ink9.xml" ContentType="application/inkml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charts/chart4.xml" ContentType="application/vnd.openxmlformats-officedocument.drawingml.chart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ink/ink10.xml" ContentType="application/inkml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ink/ink11.xml" ContentType="application/inkml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ink/ink12.xml" ContentType="application/inkml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3"/>
  </p:notesMasterIdLst>
  <p:handoutMasterIdLst>
    <p:handoutMasterId r:id="rId24"/>
  </p:handoutMasterIdLst>
  <p:sldIdLst>
    <p:sldId id="304" r:id="rId3"/>
    <p:sldId id="330" r:id="rId4"/>
    <p:sldId id="386" r:id="rId5"/>
    <p:sldId id="387" r:id="rId6"/>
    <p:sldId id="405" r:id="rId7"/>
    <p:sldId id="398" r:id="rId8"/>
    <p:sldId id="389" r:id="rId9"/>
    <p:sldId id="390" r:id="rId10"/>
    <p:sldId id="397" r:id="rId11"/>
    <p:sldId id="391" r:id="rId12"/>
    <p:sldId id="392" r:id="rId13"/>
    <p:sldId id="393" r:id="rId14"/>
    <p:sldId id="394" r:id="rId15"/>
    <p:sldId id="395" r:id="rId16"/>
    <p:sldId id="400" r:id="rId17"/>
    <p:sldId id="399" r:id="rId18"/>
    <p:sldId id="401" r:id="rId19"/>
    <p:sldId id="402" r:id="rId20"/>
    <p:sldId id="403" r:id="rId21"/>
    <p:sldId id="404" r:id="rId22"/>
  </p:sldIdLst>
  <p:sldSz cx="9144000" cy="5143500" type="screen16x9"/>
  <p:notesSz cx="6858000" cy="9144000"/>
  <p:custDataLst>
    <p:tags r:id="rId25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0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1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val>
            <c:numRef>
              <c:f>Sheet1!$B$2:$B$101</c:f>
              <c:numCache>
                <c:formatCode>General</c:formatCode>
                <c:ptCount val="100"/>
                <c:pt idx="0">
                  <c:v>50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150</c:v>
                </c:pt>
                <c:pt idx="6">
                  <c:v>170</c:v>
                </c:pt>
                <c:pt idx="7">
                  <c:v>190</c:v>
                </c:pt>
                <c:pt idx="8">
                  <c:v>210</c:v>
                </c:pt>
                <c:pt idx="9">
                  <c:v>230</c:v>
                </c:pt>
                <c:pt idx="10">
                  <c:v>250</c:v>
                </c:pt>
                <c:pt idx="11">
                  <c:v>270</c:v>
                </c:pt>
                <c:pt idx="12">
                  <c:v>290</c:v>
                </c:pt>
                <c:pt idx="13">
                  <c:v>310</c:v>
                </c:pt>
                <c:pt idx="14">
                  <c:v>330</c:v>
                </c:pt>
                <c:pt idx="15">
                  <c:v>350</c:v>
                </c:pt>
                <c:pt idx="16">
                  <c:v>370</c:v>
                </c:pt>
                <c:pt idx="17">
                  <c:v>390</c:v>
                </c:pt>
                <c:pt idx="18">
                  <c:v>410</c:v>
                </c:pt>
                <c:pt idx="19">
                  <c:v>430</c:v>
                </c:pt>
                <c:pt idx="20">
                  <c:v>450</c:v>
                </c:pt>
                <c:pt idx="21">
                  <c:v>470</c:v>
                </c:pt>
                <c:pt idx="22">
                  <c:v>490</c:v>
                </c:pt>
                <c:pt idx="23">
                  <c:v>510</c:v>
                </c:pt>
                <c:pt idx="24">
                  <c:v>530</c:v>
                </c:pt>
                <c:pt idx="25">
                  <c:v>550</c:v>
                </c:pt>
                <c:pt idx="26">
                  <c:v>570</c:v>
                </c:pt>
                <c:pt idx="27">
                  <c:v>590</c:v>
                </c:pt>
                <c:pt idx="28">
                  <c:v>610</c:v>
                </c:pt>
                <c:pt idx="29">
                  <c:v>630</c:v>
                </c:pt>
                <c:pt idx="30">
                  <c:v>650</c:v>
                </c:pt>
                <c:pt idx="31">
                  <c:v>670</c:v>
                </c:pt>
                <c:pt idx="32">
                  <c:v>690</c:v>
                </c:pt>
                <c:pt idx="33">
                  <c:v>710</c:v>
                </c:pt>
                <c:pt idx="34">
                  <c:v>730</c:v>
                </c:pt>
                <c:pt idx="35">
                  <c:v>750</c:v>
                </c:pt>
                <c:pt idx="36">
                  <c:v>770</c:v>
                </c:pt>
                <c:pt idx="37">
                  <c:v>790</c:v>
                </c:pt>
                <c:pt idx="38">
                  <c:v>810</c:v>
                </c:pt>
                <c:pt idx="39">
                  <c:v>830</c:v>
                </c:pt>
                <c:pt idx="40">
                  <c:v>850</c:v>
                </c:pt>
                <c:pt idx="41">
                  <c:v>870</c:v>
                </c:pt>
                <c:pt idx="42">
                  <c:v>890</c:v>
                </c:pt>
                <c:pt idx="43">
                  <c:v>910</c:v>
                </c:pt>
                <c:pt idx="44">
                  <c:v>930</c:v>
                </c:pt>
                <c:pt idx="45">
                  <c:v>950</c:v>
                </c:pt>
                <c:pt idx="46">
                  <c:v>970</c:v>
                </c:pt>
                <c:pt idx="47">
                  <c:v>990</c:v>
                </c:pt>
                <c:pt idx="48">
                  <c:v>1010</c:v>
                </c:pt>
                <c:pt idx="49">
                  <c:v>1030</c:v>
                </c:pt>
                <c:pt idx="50">
                  <c:v>1050</c:v>
                </c:pt>
                <c:pt idx="51">
                  <c:v>1070</c:v>
                </c:pt>
                <c:pt idx="52">
                  <c:v>1090</c:v>
                </c:pt>
                <c:pt idx="53">
                  <c:v>1110</c:v>
                </c:pt>
                <c:pt idx="54">
                  <c:v>1130</c:v>
                </c:pt>
                <c:pt idx="55">
                  <c:v>1150</c:v>
                </c:pt>
                <c:pt idx="56">
                  <c:v>1170</c:v>
                </c:pt>
                <c:pt idx="57">
                  <c:v>1190</c:v>
                </c:pt>
                <c:pt idx="58">
                  <c:v>1210</c:v>
                </c:pt>
                <c:pt idx="59">
                  <c:v>1230</c:v>
                </c:pt>
                <c:pt idx="60">
                  <c:v>1250</c:v>
                </c:pt>
                <c:pt idx="61">
                  <c:v>1270</c:v>
                </c:pt>
                <c:pt idx="62">
                  <c:v>1290</c:v>
                </c:pt>
                <c:pt idx="63">
                  <c:v>1310</c:v>
                </c:pt>
                <c:pt idx="64">
                  <c:v>1330</c:v>
                </c:pt>
                <c:pt idx="65">
                  <c:v>1350</c:v>
                </c:pt>
                <c:pt idx="66">
                  <c:v>1370</c:v>
                </c:pt>
                <c:pt idx="67">
                  <c:v>1390</c:v>
                </c:pt>
                <c:pt idx="68">
                  <c:v>1410</c:v>
                </c:pt>
                <c:pt idx="69">
                  <c:v>1430</c:v>
                </c:pt>
                <c:pt idx="70">
                  <c:v>1450</c:v>
                </c:pt>
                <c:pt idx="71">
                  <c:v>1470</c:v>
                </c:pt>
                <c:pt idx="72">
                  <c:v>1490</c:v>
                </c:pt>
                <c:pt idx="73">
                  <c:v>1510</c:v>
                </c:pt>
                <c:pt idx="74">
                  <c:v>1530</c:v>
                </c:pt>
                <c:pt idx="75">
                  <c:v>1550</c:v>
                </c:pt>
                <c:pt idx="76">
                  <c:v>1570</c:v>
                </c:pt>
                <c:pt idx="77">
                  <c:v>1590</c:v>
                </c:pt>
                <c:pt idx="78">
                  <c:v>1610</c:v>
                </c:pt>
                <c:pt idx="79">
                  <c:v>1630</c:v>
                </c:pt>
                <c:pt idx="80">
                  <c:v>1650</c:v>
                </c:pt>
                <c:pt idx="81">
                  <c:v>1670</c:v>
                </c:pt>
                <c:pt idx="82">
                  <c:v>1690</c:v>
                </c:pt>
                <c:pt idx="83">
                  <c:v>1710</c:v>
                </c:pt>
                <c:pt idx="84">
                  <c:v>1730</c:v>
                </c:pt>
                <c:pt idx="85">
                  <c:v>1750</c:v>
                </c:pt>
                <c:pt idx="86">
                  <c:v>1770</c:v>
                </c:pt>
                <c:pt idx="87">
                  <c:v>1790</c:v>
                </c:pt>
                <c:pt idx="88">
                  <c:v>1810</c:v>
                </c:pt>
                <c:pt idx="89">
                  <c:v>1830</c:v>
                </c:pt>
                <c:pt idx="90">
                  <c:v>1850</c:v>
                </c:pt>
                <c:pt idx="91">
                  <c:v>1870</c:v>
                </c:pt>
                <c:pt idx="92">
                  <c:v>1890</c:v>
                </c:pt>
                <c:pt idx="93">
                  <c:v>1910</c:v>
                </c:pt>
                <c:pt idx="94">
                  <c:v>1930</c:v>
                </c:pt>
                <c:pt idx="95">
                  <c:v>1950</c:v>
                </c:pt>
                <c:pt idx="96">
                  <c:v>1970</c:v>
                </c:pt>
                <c:pt idx="97">
                  <c:v>1990</c:v>
                </c:pt>
                <c:pt idx="98">
                  <c:v>2010</c:v>
                </c:pt>
                <c:pt idx="99">
                  <c:v>2030</c:v>
                </c:pt>
              </c:numCache>
            </c:numRef>
          </c:val>
          <c:smooth val="0"/>
        </c:ser>
        <c:ser>
          <c:idx val="2"/>
          <c:order val="1"/>
          <c:marker>
            <c:symbol val="none"/>
          </c:marker>
          <c:val>
            <c:numRef>
              <c:f>Sheet1!$C$2:$C$101</c:f>
              <c:numCache>
                <c:formatCode>General</c:formatCode>
                <c:ptCount val="100"/>
                <c:pt idx="0">
                  <c:v>201.7</c:v>
                </c:pt>
                <c:pt idx="1">
                  <c:v>203.4</c:v>
                </c:pt>
                <c:pt idx="2">
                  <c:v>205.1</c:v>
                </c:pt>
                <c:pt idx="3">
                  <c:v>206.8</c:v>
                </c:pt>
                <c:pt idx="4">
                  <c:v>208.5</c:v>
                </c:pt>
                <c:pt idx="5">
                  <c:v>210.2</c:v>
                </c:pt>
                <c:pt idx="6">
                  <c:v>211.9</c:v>
                </c:pt>
                <c:pt idx="7">
                  <c:v>213.6</c:v>
                </c:pt>
                <c:pt idx="8">
                  <c:v>215.3</c:v>
                </c:pt>
                <c:pt idx="9">
                  <c:v>217</c:v>
                </c:pt>
                <c:pt idx="10">
                  <c:v>218.7</c:v>
                </c:pt>
                <c:pt idx="11">
                  <c:v>220.4</c:v>
                </c:pt>
                <c:pt idx="12">
                  <c:v>222.1</c:v>
                </c:pt>
                <c:pt idx="13">
                  <c:v>223.8</c:v>
                </c:pt>
                <c:pt idx="14">
                  <c:v>225.5</c:v>
                </c:pt>
                <c:pt idx="15">
                  <c:v>227.2</c:v>
                </c:pt>
                <c:pt idx="16">
                  <c:v>228.9</c:v>
                </c:pt>
                <c:pt idx="17">
                  <c:v>230.6</c:v>
                </c:pt>
                <c:pt idx="18">
                  <c:v>232.3</c:v>
                </c:pt>
                <c:pt idx="19">
                  <c:v>234</c:v>
                </c:pt>
                <c:pt idx="20">
                  <c:v>235.7</c:v>
                </c:pt>
                <c:pt idx="21">
                  <c:v>237.4</c:v>
                </c:pt>
                <c:pt idx="22">
                  <c:v>239.1</c:v>
                </c:pt>
                <c:pt idx="23">
                  <c:v>240.8</c:v>
                </c:pt>
                <c:pt idx="24">
                  <c:v>242.5</c:v>
                </c:pt>
                <c:pt idx="25">
                  <c:v>244.2</c:v>
                </c:pt>
                <c:pt idx="26">
                  <c:v>245.9</c:v>
                </c:pt>
                <c:pt idx="27">
                  <c:v>247.6</c:v>
                </c:pt>
                <c:pt idx="28">
                  <c:v>249.3</c:v>
                </c:pt>
                <c:pt idx="29">
                  <c:v>251</c:v>
                </c:pt>
                <c:pt idx="30">
                  <c:v>252.7</c:v>
                </c:pt>
                <c:pt idx="31">
                  <c:v>254.4</c:v>
                </c:pt>
                <c:pt idx="32">
                  <c:v>256.10000000000002</c:v>
                </c:pt>
                <c:pt idx="33">
                  <c:v>257.8</c:v>
                </c:pt>
                <c:pt idx="34">
                  <c:v>259.5</c:v>
                </c:pt>
                <c:pt idx="35">
                  <c:v>261.2</c:v>
                </c:pt>
                <c:pt idx="36">
                  <c:v>262.89999999999998</c:v>
                </c:pt>
                <c:pt idx="37">
                  <c:v>264.60000000000002</c:v>
                </c:pt>
                <c:pt idx="38">
                  <c:v>266.3</c:v>
                </c:pt>
                <c:pt idx="39">
                  <c:v>268</c:v>
                </c:pt>
                <c:pt idx="40">
                  <c:v>269.7</c:v>
                </c:pt>
                <c:pt idx="41">
                  <c:v>271.39999999999998</c:v>
                </c:pt>
                <c:pt idx="42">
                  <c:v>273.10000000000002</c:v>
                </c:pt>
                <c:pt idx="43">
                  <c:v>274.8</c:v>
                </c:pt>
                <c:pt idx="44">
                  <c:v>276.5</c:v>
                </c:pt>
                <c:pt idx="45">
                  <c:v>278.2</c:v>
                </c:pt>
                <c:pt idx="46">
                  <c:v>279.89999999999998</c:v>
                </c:pt>
                <c:pt idx="47">
                  <c:v>281.60000000000002</c:v>
                </c:pt>
                <c:pt idx="48">
                  <c:v>283.3</c:v>
                </c:pt>
                <c:pt idx="49">
                  <c:v>285</c:v>
                </c:pt>
                <c:pt idx="50">
                  <c:v>286.7</c:v>
                </c:pt>
                <c:pt idx="51">
                  <c:v>288.39999999999998</c:v>
                </c:pt>
                <c:pt idx="52">
                  <c:v>290.10000000000002</c:v>
                </c:pt>
                <c:pt idx="53">
                  <c:v>291.8</c:v>
                </c:pt>
                <c:pt idx="54">
                  <c:v>293.5</c:v>
                </c:pt>
                <c:pt idx="55">
                  <c:v>295.2</c:v>
                </c:pt>
                <c:pt idx="56">
                  <c:v>296.89999999999998</c:v>
                </c:pt>
                <c:pt idx="57">
                  <c:v>298.60000000000002</c:v>
                </c:pt>
                <c:pt idx="58">
                  <c:v>300.3</c:v>
                </c:pt>
                <c:pt idx="59">
                  <c:v>302</c:v>
                </c:pt>
                <c:pt idx="60">
                  <c:v>303.7</c:v>
                </c:pt>
                <c:pt idx="61">
                  <c:v>305.39999999999998</c:v>
                </c:pt>
                <c:pt idx="62">
                  <c:v>307.10000000000002</c:v>
                </c:pt>
                <c:pt idx="63">
                  <c:v>308.8</c:v>
                </c:pt>
                <c:pt idx="64">
                  <c:v>310.5</c:v>
                </c:pt>
                <c:pt idx="65">
                  <c:v>312.2</c:v>
                </c:pt>
                <c:pt idx="66">
                  <c:v>313.89999999999998</c:v>
                </c:pt>
                <c:pt idx="67">
                  <c:v>315.60000000000002</c:v>
                </c:pt>
                <c:pt idx="68">
                  <c:v>317.3</c:v>
                </c:pt>
                <c:pt idx="69">
                  <c:v>319</c:v>
                </c:pt>
                <c:pt idx="70">
                  <c:v>320.7</c:v>
                </c:pt>
                <c:pt idx="71">
                  <c:v>322.39999999999998</c:v>
                </c:pt>
                <c:pt idx="72">
                  <c:v>324.10000000000002</c:v>
                </c:pt>
                <c:pt idx="73">
                  <c:v>325.8</c:v>
                </c:pt>
                <c:pt idx="74">
                  <c:v>327.5</c:v>
                </c:pt>
                <c:pt idx="75">
                  <c:v>329.2</c:v>
                </c:pt>
                <c:pt idx="76">
                  <c:v>330.9</c:v>
                </c:pt>
                <c:pt idx="77">
                  <c:v>332.6</c:v>
                </c:pt>
                <c:pt idx="78">
                  <c:v>334.29999999999995</c:v>
                </c:pt>
                <c:pt idx="79">
                  <c:v>336</c:v>
                </c:pt>
                <c:pt idx="80">
                  <c:v>337.7</c:v>
                </c:pt>
                <c:pt idx="81">
                  <c:v>339.4</c:v>
                </c:pt>
                <c:pt idx="82">
                  <c:v>341.1</c:v>
                </c:pt>
                <c:pt idx="83">
                  <c:v>342.79999999999995</c:v>
                </c:pt>
                <c:pt idx="84">
                  <c:v>344.5</c:v>
                </c:pt>
                <c:pt idx="85">
                  <c:v>346.2</c:v>
                </c:pt>
                <c:pt idx="86">
                  <c:v>347.9</c:v>
                </c:pt>
                <c:pt idx="87">
                  <c:v>349.6</c:v>
                </c:pt>
                <c:pt idx="88">
                  <c:v>351.29999999999995</c:v>
                </c:pt>
                <c:pt idx="89">
                  <c:v>353</c:v>
                </c:pt>
                <c:pt idx="90">
                  <c:v>354.7</c:v>
                </c:pt>
                <c:pt idx="91">
                  <c:v>356.4</c:v>
                </c:pt>
                <c:pt idx="92">
                  <c:v>358.1</c:v>
                </c:pt>
                <c:pt idx="93">
                  <c:v>359.79999999999995</c:v>
                </c:pt>
                <c:pt idx="94">
                  <c:v>361.5</c:v>
                </c:pt>
                <c:pt idx="95">
                  <c:v>363.2</c:v>
                </c:pt>
                <c:pt idx="96">
                  <c:v>364.9</c:v>
                </c:pt>
                <c:pt idx="97">
                  <c:v>366.6</c:v>
                </c:pt>
                <c:pt idx="98">
                  <c:v>368.29999999999995</c:v>
                </c:pt>
                <c:pt idx="99">
                  <c:v>370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355600"/>
        <c:axId val="321355208"/>
      </c:lineChart>
      <c:catAx>
        <c:axId val="32135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321355208"/>
        <c:crosses val="autoZero"/>
        <c:auto val="1"/>
        <c:lblAlgn val="ctr"/>
        <c:lblOffset val="100"/>
        <c:noMultiLvlLbl val="0"/>
      </c:catAx>
      <c:valAx>
        <c:axId val="321355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1355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val>
            <c:numRef>
              <c:f>Sheet1!$B$2:$B$101</c:f>
              <c:numCache>
                <c:formatCode>General</c:formatCode>
                <c:ptCount val="100"/>
                <c:pt idx="0">
                  <c:v>50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150</c:v>
                </c:pt>
                <c:pt idx="6">
                  <c:v>170</c:v>
                </c:pt>
                <c:pt idx="7">
                  <c:v>190</c:v>
                </c:pt>
                <c:pt idx="8">
                  <c:v>210</c:v>
                </c:pt>
                <c:pt idx="9">
                  <c:v>230</c:v>
                </c:pt>
                <c:pt idx="10">
                  <c:v>250</c:v>
                </c:pt>
                <c:pt idx="11">
                  <c:v>270</c:v>
                </c:pt>
                <c:pt idx="12">
                  <c:v>290</c:v>
                </c:pt>
                <c:pt idx="13">
                  <c:v>310</c:v>
                </c:pt>
                <c:pt idx="14">
                  <c:v>330</c:v>
                </c:pt>
                <c:pt idx="15">
                  <c:v>350</c:v>
                </c:pt>
                <c:pt idx="16">
                  <c:v>370</c:v>
                </c:pt>
                <c:pt idx="17">
                  <c:v>390</c:v>
                </c:pt>
                <c:pt idx="18">
                  <c:v>410</c:v>
                </c:pt>
                <c:pt idx="19">
                  <c:v>430</c:v>
                </c:pt>
                <c:pt idx="20">
                  <c:v>450</c:v>
                </c:pt>
                <c:pt idx="21">
                  <c:v>470</c:v>
                </c:pt>
                <c:pt idx="22">
                  <c:v>490</c:v>
                </c:pt>
                <c:pt idx="23">
                  <c:v>510</c:v>
                </c:pt>
                <c:pt idx="24">
                  <c:v>530</c:v>
                </c:pt>
                <c:pt idx="25">
                  <c:v>550</c:v>
                </c:pt>
                <c:pt idx="26">
                  <c:v>570</c:v>
                </c:pt>
                <c:pt idx="27">
                  <c:v>590</c:v>
                </c:pt>
                <c:pt idx="28">
                  <c:v>610</c:v>
                </c:pt>
                <c:pt idx="29">
                  <c:v>630</c:v>
                </c:pt>
                <c:pt idx="30">
                  <c:v>650</c:v>
                </c:pt>
                <c:pt idx="31">
                  <c:v>670</c:v>
                </c:pt>
                <c:pt idx="32">
                  <c:v>690</c:v>
                </c:pt>
                <c:pt idx="33">
                  <c:v>710</c:v>
                </c:pt>
                <c:pt idx="34">
                  <c:v>730</c:v>
                </c:pt>
                <c:pt idx="35">
                  <c:v>750</c:v>
                </c:pt>
                <c:pt idx="36">
                  <c:v>770</c:v>
                </c:pt>
                <c:pt idx="37">
                  <c:v>790</c:v>
                </c:pt>
                <c:pt idx="38">
                  <c:v>810</c:v>
                </c:pt>
                <c:pt idx="39">
                  <c:v>830</c:v>
                </c:pt>
                <c:pt idx="40">
                  <c:v>850</c:v>
                </c:pt>
                <c:pt idx="41">
                  <c:v>870</c:v>
                </c:pt>
                <c:pt idx="42">
                  <c:v>890</c:v>
                </c:pt>
                <c:pt idx="43">
                  <c:v>910</c:v>
                </c:pt>
                <c:pt idx="44">
                  <c:v>930</c:v>
                </c:pt>
                <c:pt idx="45">
                  <c:v>950</c:v>
                </c:pt>
                <c:pt idx="46">
                  <c:v>970</c:v>
                </c:pt>
                <c:pt idx="47">
                  <c:v>990</c:v>
                </c:pt>
                <c:pt idx="48">
                  <c:v>1010</c:v>
                </c:pt>
                <c:pt idx="49">
                  <c:v>1030</c:v>
                </c:pt>
                <c:pt idx="50">
                  <c:v>1050</c:v>
                </c:pt>
                <c:pt idx="51">
                  <c:v>1070</c:v>
                </c:pt>
                <c:pt idx="52">
                  <c:v>1090</c:v>
                </c:pt>
                <c:pt idx="53">
                  <c:v>1110</c:v>
                </c:pt>
                <c:pt idx="54">
                  <c:v>1130</c:v>
                </c:pt>
                <c:pt idx="55">
                  <c:v>1150</c:v>
                </c:pt>
                <c:pt idx="56">
                  <c:v>1170</c:v>
                </c:pt>
                <c:pt idx="57">
                  <c:v>1190</c:v>
                </c:pt>
                <c:pt idx="58">
                  <c:v>1210</c:v>
                </c:pt>
                <c:pt idx="59">
                  <c:v>1230</c:v>
                </c:pt>
                <c:pt idx="60">
                  <c:v>1250</c:v>
                </c:pt>
                <c:pt idx="61">
                  <c:v>1270</c:v>
                </c:pt>
                <c:pt idx="62">
                  <c:v>1290</c:v>
                </c:pt>
                <c:pt idx="63">
                  <c:v>1310</c:v>
                </c:pt>
                <c:pt idx="64">
                  <c:v>1330</c:v>
                </c:pt>
                <c:pt idx="65">
                  <c:v>1350</c:v>
                </c:pt>
                <c:pt idx="66">
                  <c:v>1370</c:v>
                </c:pt>
                <c:pt idx="67">
                  <c:v>1390</c:v>
                </c:pt>
                <c:pt idx="68">
                  <c:v>1410</c:v>
                </c:pt>
                <c:pt idx="69">
                  <c:v>1430</c:v>
                </c:pt>
                <c:pt idx="70">
                  <c:v>1450</c:v>
                </c:pt>
                <c:pt idx="71">
                  <c:v>1470</c:v>
                </c:pt>
                <c:pt idx="72">
                  <c:v>1490</c:v>
                </c:pt>
                <c:pt idx="73">
                  <c:v>1510</c:v>
                </c:pt>
                <c:pt idx="74">
                  <c:v>1530</c:v>
                </c:pt>
                <c:pt idx="75">
                  <c:v>1550</c:v>
                </c:pt>
                <c:pt idx="76">
                  <c:v>1570</c:v>
                </c:pt>
                <c:pt idx="77">
                  <c:v>1590</c:v>
                </c:pt>
                <c:pt idx="78">
                  <c:v>1610</c:v>
                </c:pt>
                <c:pt idx="79">
                  <c:v>1630</c:v>
                </c:pt>
                <c:pt idx="80">
                  <c:v>1650</c:v>
                </c:pt>
                <c:pt idx="81">
                  <c:v>1670</c:v>
                </c:pt>
                <c:pt idx="82">
                  <c:v>1690</c:v>
                </c:pt>
                <c:pt idx="83">
                  <c:v>1710</c:v>
                </c:pt>
                <c:pt idx="84">
                  <c:v>1730</c:v>
                </c:pt>
                <c:pt idx="85">
                  <c:v>1750</c:v>
                </c:pt>
                <c:pt idx="86">
                  <c:v>1770</c:v>
                </c:pt>
                <c:pt idx="87">
                  <c:v>1790</c:v>
                </c:pt>
                <c:pt idx="88">
                  <c:v>1810</c:v>
                </c:pt>
                <c:pt idx="89">
                  <c:v>1830</c:v>
                </c:pt>
                <c:pt idx="90">
                  <c:v>1850</c:v>
                </c:pt>
                <c:pt idx="91">
                  <c:v>1870</c:v>
                </c:pt>
                <c:pt idx="92">
                  <c:v>1890</c:v>
                </c:pt>
                <c:pt idx="93">
                  <c:v>1910</c:v>
                </c:pt>
                <c:pt idx="94">
                  <c:v>1930</c:v>
                </c:pt>
                <c:pt idx="95">
                  <c:v>1950</c:v>
                </c:pt>
                <c:pt idx="96">
                  <c:v>1970</c:v>
                </c:pt>
                <c:pt idx="97">
                  <c:v>1990</c:v>
                </c:pt>
                <c:pt idx="98">
                  <c:v>2010</c:v>
                </c:pt>
                <c:pt idx="99">
                  <c:v>2030</c:v>
                </c:pt>
              </c:numCache>
            </c:numRef>
          </c:val>
          <c:smooth val="0"/>
        </c:ser>
        <c:ser>
          <c:idx val="2"/>
          <c:order val="1"/>
          <c:marker>
            <c:symbol val="none"/>
          </c:marker>
          <c:val>
            <c:numRef>
              <c:f>Sheet1!$C$2:$C$101</c:f>
              <c:numCache>
                <c:formatCode>General</c:formatCode>
                <c:ptCount val="100"/>
                <c:pt idx="0">
                  <c:v>201.7</c:v>
                </c:pt>
                <c:pt idx="1">
                  <c:v>203.4</c:v>
                </c:pt>
                <c:pt idx="2">
                  <c:v>205.1</c:v>
                </c:pt>
                <c:pt idx="3">
                  <c:v>206.8</c:v>
                </c:pt>
                <c:pt idx="4">
                  <c:v>208.5</c:v>
                </c:pt>
                <c:pt idx="5">
                  <c:v>210.2</c:v>
                </c:pt>
                <c:pt idx="6">
                  <c:v>211.9</c:v>
                </c:pt>
                <c:pt idx="7">
                  <c:v>213.6</c:v>
                </c:pt>
                <c:pt idx="8">
                  <c:v>215.3</c:v>
                </c:pt>
                <c:pt idx="9">
                  <c:v>217</c:v>
                </c:pt>
                <c:pt idx="10">
                  <c:v>218.7</c:v>
                </c:pt>
                <c:pt idx="11">
                  <c:v>220.4</c:v>
                </c:pt>
                <c:pt idx="12">
                  <c:v>222.1</c:v>
                </c:pt>
                <c:pt idx="13">
                  <c:v>223.8</c:v>
                </c:pt>
                <c:pt idx="14">
                  <c:v>225.5</c:v>
                </c:pt>
                <c:pt idx="15">
                  <c:v>227.2</c:v>
                </c:pt>
                <c:pt idx="16">
                  <c:v>228.9</c:v>
                </c:pt>
                <c:pt idx="17">
                  <c:v>230.6</c:v>
                </c:pt>
                <c:pt idx="18">
                  <c:v>232.3</c:v>
                </c:pt>
                <c:pt idx="19">
                  <c:v>234</c:v>
                </c:pt>
                <c:pt idx="20">
                  <c:v>235.7</c:v>
                </c:pt>
                <c:pt idx="21">
                  <c:v>237.4</c:v>
                </c:pt>
                <c:pt idx="22">
                  <c:v>239.1</c:v>
                </c:pt>
                <c:pt idx="23">
                  <c:v>240.8</c:v>
                </c:pt>
                <c:pt idx="24">
                  <c:v>242.5</c:v>
                </c:pt>
                <c:pt idx="25">
                  <c:v>244.2</c:v>
                </c:pt>
                <c:pt idx="26">
                  <c:v>245.9</c:v>
                </c:pt>
                <c:pt idx="27">
                  <c:v>247.6</c:v>
                </c:pt>
                <c:pt idx="28">
                  <c:v>249.3</c:v>
                </c:pt>
                <c:pt idx="29">
                  <c:v>251</c:v>
                </c:pt>
                <c:pt idx="30">
                  <c:v>252.7</c:v>
                </c:pt>
                <c:pt idx="31">
                  <c:v>254.4</c:v>
                </c:pt>
                <c:pt idx="32">
                  <c:v>256.10000000000002</c:v>
                </c:pt>
                <c:pt idx="33">
                  <c:v>257.8</c:v>
                </c:pt>
                <c:pt idx="34">
                  <c:v>259.5</c:v>
                </c:pt>
                <c:pt idx="35">
                  <c:v>261.2</c:v>
                </c:pt>
                <c:pt idx="36">
                  <c:v>262.89999999999998</c:v>
                </c:pt>
                <c:pt idx="37">
                  <c:v>264.60000000000002</c:v>
                </c:pt>
                <c:pt idx="38">
                  <c:v>266.3</c:v>
                </c:pt>
                <c:pt idx="39">
                  <c:v>268</c:v>
                </c:pt>
                <c:pt idx="40">
                  <c:v>269.7</c:v>
                </c:pt>
                <c:pt idx="41">
                  <c:v>271.39999999999998</c:v>
                </c:pt>
                <c:pt idx="42">
                  <c:v>273.10000000000002</c:v>
                </c:pt>
                <c:pt idx="43">
                  <c:v>274.8</c:v>
                </c:pt>
                <c:pt idx="44">
                  <c:v>276.5</c:v>
                </c:pt>
                <c:pt idx="45">
                  <c:v>278.2</c:v>
                </c:pt>
                <c:pt idx="46">
                  <c:v>279.89999999999998</c:v>
                </c:pt>
                <c:pt idx="47">
                  <c:v>281.60000000000002</c:v>
                </c:pt>
                <c:pt idx="48">
                  <c:v>283.3</c:v>
                </c:pt>
                <c:pt idx="49">
                  <c:v>285</c:v>
                </c:pt>
                <c:pt idx="50">
                  <c:v>286.7</c:v>
                </c:pt>
                <c:pt idx="51">
                  <c:v>288.39999999999998</c:v>
                </c:pt>
                <c:pt idx="52">
                  <c:v>290.10000000000002</c:v>
                </c:pt>
                <c:pt idx="53">
                  <c:v>291.8</c:v>
                </c:pt>
                <c:pt idx="54">
                  <c:v>293.5</c:v>
                </c:pt>
                <c:pt idx="55">
                  <c:v>295.2</c:v>
                </c:pt>
                <c:pt idx="56">
                  <c:v>296.89999999999998</c:v>
                </c:pt>
                <c:pt idx="57">
                  <c:v>298.60000000000002</c:v>
                </c:pt>
                <c:pt idx="58">
                  <c:v>300.3</c:v>
                </c:pt>
                <c:pt idx="59">
                  <c:v>302</c:v>
                </c:pt>
                <c:pt idx="60">
                  <c:v>303.7</c:v>
                </c:pt>
                <c:pt idx="61">
                  <c:v>305.39999999999998</c:v>
                </c:pt>
                <c:pt idx="62">
                  <c:v>307.10000000000002</c:v>
                </c:pt>
                <c:pt idx="63">
                  <c:v>308.8</c:v>
                </c:pt>
                <c:pt idx="64">
                  <c:v>310.5</c:v>
                </c:pt>
                <c:pt idx="65">
                  <c:v>312.2</c:v>
                </c:pt>
                <c:pt idx="66">
                  <c:v>313.89999999999998</c:v>
                </c:pt>
                <c:pt idx="67">
                  <c:v>315.60000000000002</c:v>
                </c:pt>
                <c:pt idx="68">
                  <c:v>317.3</c:v>
                </c:pt>
                <c:pt idx="69">
                  <c:v>319</c:v>
                </c:pt>
                <c:pt idx="70">
                  <c:v>320.7</c:v>
                </c:pt>
                <c:pt idx="71">
                  <c:v>322.39999999999998</c:v>
                </c:pt>
                <c:pt idx="72">
                  <c:v>324.10000000000002</c:v>
                </c:pt>
                <c:pt idx="73">
                  <c:v>325.8</c:v>
                </c:pt>
                <c:pt idx="74">
                  <c:v>327.5</c:v>
                </c:pt>
                <c:pt idx="75">
                  <c:v>329.2</c:v>
                </c:pt>
                <c:pt idx="76">
                  <c:v>330.9</c:v>
                </c:pt>
                <c:pt idx="77">
                  <c:v>332.6</c:v>
                </c:pt>
                <c:pt idx="78">
                  <c:v>334.29999999999995</c:v>
                </c:pt>
                <c:pt idx="79">
                  <c:v>336</c:v>
                </c:pt>
                <c:pt idx="80">
                  <c:v>337.7</c:v>
                </c:pt>
                <c:pt idx="81">
                  <c:v>339.4</c:v>
                </c:pt>
                <c:pt idx="82">
                  <c:v>341.1</c:v>
                </c:pt>
                <c:pt idx="83">
                  <c:v>342.79999999999995</c:v>
                </c:pt>
                <c:pt idx="84">
                  <c:v>344.5</c:v>
                </c:pt>
                <c:pt idx="85">
                  <c:v>346.2</c:v>
                </c:pt>
                <c:pt idx="86">
                  <c:v>347.9</c:v>
                </c:pt>
                <c:pt idx="87">
                  <c:v>349.6</c:v>
                </c:pt>
                <c:pt idx="88">
                  <c:v>351.29999999999995</c:v>
                </c:pt>
                <c:pt idx="89">
                  <c:v>353</c:v>
                </c:pt>
                <c:pt idx="90">
                  <c:v>354.7</c:v>
                </c:pt>
                <c:pt idx="91">
                  <c:v>356.4</c:v>
                </c:pt>
                <c:pt idx="92">
                  <c:v>358.1</c:v>
                </c:pt>
                <c:pt idx="93">
                  <c:v>359.79999999999995</c:v>
                </c:pt>
                <c:pt idx="94">
                  <c:v>361.5</c:v>
                </c:pt>
                <c:pt idx="95">
                  <c:v>363.2</c:v>
                </c:pt>
                <c:pt idx="96">
                  <c:v>364.9</c:v>
                </c:pt>
                <c:pt idx="97">
                  <c:v>366.6</c:v>
                </c:pt>
                <c:pt idx="98">
                  <c:v>368.29999999999995</c:v>
                </c:pt>
                <c:pt idx="99">
                  <c:v>370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348936"/>
        <c:axId val="321351680"/>
      </c:lineChart>
      <c:catAx>
        <c:axId val="321348936"/>
        <c:scaling>
          <c:orientation val="minMax"/>
        </c:scaling>
        <c:delete val="0"/>
        <c:axPos val="b"/>
        <c:majorTickMark val="out"/>
        <c:minorTickMark val="none"/>
        <c:tickLblPos val="nextTo"/>
        <c:crossAx val="321351680"/>
        <c:crosses val="autoZero"/>
        <c:auto val="1"/>
        <c:lblAlgn val="ctr"/>
        <c:lblOffset val="100"/>
        <c:noMultiLvlLbl val="0"/>
      </c:catAx>
      <c:valAx>
        <c:axId val="321351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1348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val>
            <c:numRef>
              <c:f>Sheet1!$B$2:$B$101</c:f>
              <c:numCache>
                <c:formatCode>General</c:formatCode>
                <c:ptCount val="100"/>
                <c:pt idx="0">
                  <c:v>50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150</c:v>
                </c:pt>
                <c:pt idx="6">
                  <c:v>170</c:v>
                </c:pt>
                <c:pt idx="7">
                  <c:v>190</c:v>
                </c:pt>
                <c:pt idx="8">
                  <c:v>210</c:v>
                </c:pt>
                <c:pt idx="9">
                  <c:v>230</c:v>
                </c:pt>
                <c:pt idx="10">
                  <c:v>250</c:v>
                </c:pt>
                <c:pt idx="11">
                  <c:v>270</c:v>
                </c:pt>
                <c:pt idx="12">
                  <c:v>290</c:v>
                </c:pt>
                <c:pt idx="13">
                  <c:v>310</c:v>
                </c:pt>
                <c:pt idx="14">
                  <c:v>330</c:v>
                </c:pt>
                <c:pt idx="15">
                  <c:v>350</c:v>
                </c:pt>
                <c:pt idx="16">
                  <c:v>370</c:v>
                </c:pt>
                <c:pt idx="17">
                  <c:v>390</c:v>
                </c:pt>
                <c:pt idx="18">
                  <c:v>410</c:v>
                </c:pt>
                <c:pt idx="19">
                  <c:v>430</c:v>
                </c:pt>
                <c:pt idx="20">
                  <c:v>450</c:v>
                </c:pt>
                <c:pt idx="21">
                  <c:v>470</c:v>
                </c:pt>
                <c:pt idx="22">
                  <c:v>490</c:v>
                </c:pt>
                <c:pt idx="23">
                  <c:v>510</c:v>
                </c:pt>
                <c:pt idx="24">
                  <c:v>530</c:v>
                </c:pt>
                <c:pt idx="25">
                  <c:v>550</c:v>
                </c:pt>
                <c:pt idx="26">
                  <c:v>570</c:v>
                </c:pt>
                <c:pt idx="27">
                  <c:v>590</c:v>
                </c:pt>
                <c:pt idx="28">
                  <c:v>610</c:v>
                </c:pt>
                <c:pt idx="29">
                  <c:v>630</c:v>
                </c:pt>
                <c:pt idx="30">
                  <c:v>650</c:v>
                </c:pt>
                <c:pt idx="31">
                  <c:v>670</c:v>
                </c:pt>
                <c:pt idx="32">
                  <c:v>690</c:v>
                </c:pt>
                <c:pt idx="33">
                  <c:v>710</c:v>
                </c:pt>
                <c:pt idx="34">
                  <c:v>730</c:v>
                </c:pt>
                <c:pt idx="35">
                  <c:v>750</c:v>
                </c:pt>
                <c:pt idx="36">
                  <c:v>770</c:v>
                </c:pt>
                <c:pt idx="37">
                  <c:v>790</c:v>
                </c:pt>
                <c:pt idx="38">
                  <c:v>810</c:v>
                </c:pt>
                <c:pt idx="39">
                  <c:v>830</c:v>
                </c:pt>
                <c:pt idx="40">
                  <c:v>850</c:v>
                </c:pt>
                <c:pt idx="41">
                  <c:v>870</c:v>
                </c:pt>
                <c:pt idx="42">
                  <c:v>890</c:v>
                </c:pt>
                <c:pt idx="43">
                  <c:v>910</c:v>
                </c:pt>
                <c:pt idx="44">
                  <c:v>930</c:v>
                </c:pt>
                <c:pt idx="45">
                  <c:v>950</c:v>
                </c:pt>
                <c:pt idx="46">
                  <c:v>970</c:v>
                </c:pt>
                <c:pt idx="47">
                  <c:v>990</c:v>
                </c:pt>
                <c:pt idx="48">
                  <c:v>1010</c:v>
                </c:pt>
                <c:pt idx="49">
                  <c:v>1030</c:v>
                </c:pt>
                <c:pt idx="50">
                  <c:v>1050</c:v>
                </c:pt>
                <c:pt idx="51">
                  <c:v>1070</c:v>
                </c:pt>
                <c:pt idx="52">
                  <c:v>1090</c:v>
                </c:pt>
                <c:pt idx="53">
                  <c:v>1110</c:v>
                </c:pt>
                <c:pt idx="54">
                  <c:v>1130</c:v>
                </c:pt>
                <c:pt idx="55">
                  <c:v>1150</c:v>
                </c:pt>
                <c:pt idx="56">
                  <c:v>1170</c:v>
                </c:pt>
                <c:pt idx="57">
                  <c:v>1190</c:v>
                </c:pt>
                <c:pt idx="58">
                  <c:v>1210</c:v>
                </c:pt>
                <c:pt idx="59">
                  <c:v>1230</c:v>
                </c:pt>
                <c:pt idx="60">
                  <c:v>1250</c:v>
                </c:pt>
                <c:pt idx="61">
                  <c:v>1270</c:v>
                </c:pt>
                <c:pt idx="62">
                  <c:v>1290</c:v>
                </c:pt>
                <c:pt idx="63">
                  <c:v>1310</c:v>
                </c:pt>
                <c:pt idx="64">
                  <c:v>1330</c:v>
                </c:pt>
                <c:pt idx="65">
                  <c:v>1350</c:v>
                </c:pt>
                <c:pt idx="66">
                  <c:v>1370</c:v>
                </c:pt>
                <c:pt idx="67">
                  <c:v>1390</c:v>
                </c:pt>
                <c:pt idx="68">
                  <c:v>1410</c:v>
                </c:pt>
                <c:pt idx="69">
                  <c:v>1430</c:v>
                </c:pt>
                <c:pt idx="70">
                  <c:v>1450</c:v>
                </c:pt>
                <c:pt idx="71">
                  <c:v>1470</c:v>
                </c:pt>
                <c:pt idx="72">
                  <c:v>1490</c:v>
                </c:pt>
                <c:pt idx="73">
                  <c:v>1510</c:v>
                </c:pt>
                <c:pt idx="74">
                  <c:v>1530</c:v>
                </c:pt>
                <c:pt idx="75">
                  <c:v>1550</c:v>
                </c:pt>
                <c:pt idx="76">
                  <c:v>1570</c:v>
                </c:pt>
                <c:pt idx="77">
                  <c:v>1590</c:v>
                </c:pt>
                <c:pt idx="78">
                  <c:v>1610</c:v>
                </c:pt>
                <c:pt idx="79">
                  <c:v>1630</c:v>
                </c:pt>
                <c:pt idx="80">
                  <c:v>1650</c:v>
                </c:pt>
                <c:pt idx="81">
                  <c:v>1670</c:v>
                </c:pt>
                <c:pt idx="82">
                  <c:v>1690</c:v>
                </c:pt>
                <c:pt idx="83">
                  <c:v>1710</c:v>
                </c:pt>
                <c:pt idx="84">
                  <c:v>1730</c:v>
                </c:pt>
                <c:pt idx="85">
                  <c:v>1750</c:v>
                </c:pt>
                <c:pt idx="86">
                  <c:v>1770</c:v>
                </c:pt>
                <c:pt idx="87">
                  <c:v>1790</c:v>
                </c:pt>
                <c:pt idx="88">
                  <c:v>1810</c:v>
                </c:pt>
                <c:pt idx="89">
                  <c:v>1830</c:v>
                </c:pt>
                <c:pt idx="90">
                  <c:v>1850</c:v>
                </c:pt>
                <c:pt idx="91">
                  <c:v>1870</c:v>
                </c:pt>
                <c:pt idx="92">
                  <c:v>1890</c:v>
                </c:pt>
                <c:pt idx="93">
                  <c:v>1910</c:v>
                </c:pt>
                <c:pt idx="94">
                  <c:v>1930</c:v>
                </c:pt>
                <c:pt idx="95">
                  <c:v>1950</c:v>
                </c:pt>
                <c:pt idx="96">
                  <c:v>1970</c:v>
                </c:pt>
                <c:pt idx="97">
                  <c:v>1990</c:v>
                </c:pt>
                <c:pt idx="98">
                  <c:v>2010</c:v>
                </c:pt>
                <c:pt idx="99">
                  <c:v>2030</c:v>
                </c:pt>
              </c:numCache>
            </c:numRef>
          </c:val>
          <c:smooth val="0"/>
        </c:ser>
        <c:ser>
          <c:idx val="2"/>
          <c:order val="1"/>
          <c:marker>
            <c:symbol val="none"/>
          </c:marker>
          <c:val>
            <c:numRef>
              <c:f>Sheet1!$C$2:$C$101</c:f>
              <c:numCache>
                <c:formatCode>General</c:formatCode>
                <c:ptCount val="100"/>
                <c:pt idx="0">
                  <c:v>201.7</c:v>
                </c:pt>
                <c:pt idx="1">
                  <c:v>203.4</c:v>
                </c:pt>
                <c:pt idx="2">
                  <c:v>205.1</c:v>
                </c:pt>
                <c:pt idx="3">
                  <c:v>206.8</c:v>
                </c:pt>
                <c:pt idx="4">
                  <c:v>208.5</c:v>
                </c:pt>
                <c:pt idx="5">
                  <c:v>210.2</c:v>
                </c:pt>
                <c:pt idx="6">
                  <c:v>211.9</c:v>
                </c:pt>
                <c:pt idx="7">
                  <c:v>213.6</c:v>
                </c:pt>
                <c:pt idx="8">
                  <c:v>215.3</c:v>
                </c:pt>
                <c:pt idx="9">
                  <c:v>217</c:v>
                </c:pt>
                <c:pt idx="10">
                  <c:v>218.7</c:v>
                </c:pt>
                <c:pt idx="11">
                  <c:v>220.4</c:v>
                </c:pt>
                <c:pt idx="12">
                  <c:v>222.1</c:v>
                </c:pt>
                <c:pt idx="13">
                  <c:v>223.8</c:v>
                </c:pt>
                <c:pt idx="14">
                  <c:v>225.5</c:v>
                </c:pt>
                <c:pt idx="15">
                  <c:v>227.2</c:v>
                </c:pt>
                <c:pt idx="16">
                  <c:v>228.9</c:v>
                </c:pt>
                <c:pt idx="17">
                  <c:v>230.6</c:v>
                </c:pt>
                <c:pt idx="18">
                  <c:v>232.3</c:v>
                </c:pt>
                <c:pt idx="19">
                  <c:v>234</c:v>
                </c:pt>
                <c:pt idx="20">
                  <c:v>235.7</c:v>
                </c:pt>
                <c:pt idx="21">
                  <c:v>237.4</c:v>
                </c:pt>
                <c:pt idx="22">
                  <c:v>239.1</c:v>
                </c:pt>
                <c:pt idx="23">
                  <c:v>240.8</c:v>
                </c:pt>
                <c:pt idx="24">
                  <c:v>242.5</c:v>
                </c:pt>
                <c:pt idx="25">
                  <c:v>244.2</c:v>
                </c:pt>
                <c:pt idx="26">
                  <c:v>245.9</c:v>
                </c:pt>
                <c:pt idx="27">
                  <c:v>247.6</c:v>
                </c:pt>
                <c:pt idx="28">
                  <c:v>249.3</c:v>
                </c:pt>
                <c:pt idx="29">
                  <c:v>251</c:v>
                </c:pt>
                <c:pt idx="30">
                  <c:v>252.7</c:v>
                </c:pt>
                <c:pt idx="31">
                  <c:v>254.4</c:v>
                </c:pt>
                <c:pt idx="32">
                  <c:v>256.10000000000002</c:v>
                </c:pt>
                <c:pt idx="33">
                  <c:v>257.8</c:v>
                </c:pt>
                <c:pt idx="34">
                  <c:v>259.5</c:v>
                </c:pt>
                <c:pt idx="35">
                  <c:v>261.2</c:v>
                </c:pt>
                <c:pt idx="36">
                  <c:v>262.89999999999998</c:v>
                </c:pt>
                <c:pt idx="37">
                  <c:v>264.60000000000002</c:v>
                </c:pt>
                <c:pt idx="38">
                  <c:v>266.3</c:v>
                </c:pt>
                <c:pt idx="39">
                  <c:v>268</c:v>
                </c:pt>
                <c:pt idx="40">
                  <c:v>269.7</c:v>
                </c:pt>
                <c:pt idx="41">
                  <c:v>271.39999999999998</c:v>
                </c:pt>
                <c:pt idx="42">
                  <c:v>273.10000000000002</c:v>
                </c:pt>
                <c:pt idx="43">
                  <c:v>274.8</c:v>
                </c:pt>
                <c:pt idx="44">
                  <c:v>276.5</c:v>
                </c:pt>
                <c:pt idx="45">
                  <c:v>278.2</c:v>
                </c:pt>
                <c:pt idx="46">
                  <c:v>279.89999999999998</c:v>
                </c:pt>
                <c:pt idx="47">
                  <c:v>281.60000000000002</c:v>
                </c:pt>
                <c:pt idx="48">
                  <c:v>283.3</c:v>
                </c:pt>
                <c:pt idx="49">
                  <c:v>285</c:v>
                </c:pt>
                <c:pt idx="50">
                  <c:v>286.7</c:v>
                </c:pt>
                <c:pt idx="51">
                  <c:v>288.39999999999998</c:v>
                </c:pt>
                <c:pt idx="52">
                  <c:v>290.10000000000002</c:v>
                </c:pt>
                <c:pt idx="53">
                  <c:v>291.8</c:v>
                </c:pt>
                <c:pt idx="54">
                  <c:v>293.5</c:v>
                </c:pt>
                <c:pt idx="55">
                  <c:v>295.2</c:v>
                </c:pt>
                <c:pt idx="56">
                  <c:v>296.89999999999998</c:v>
                </c:pt>
                <c:pt idx="57">
                  <c:v>298.60000000000002</c:v>
                </c:pt>
                <c:pt idx="58">
                  <c:v>300.3</c:v>
                </c:pt>
                <c:pt idx="59">
                  <c:v>302</c:v>
                </c:pt>
                <c:pt idx="60">
                  <c:v>303.7</c:v>
                </c:pt>
                <c:pt idx="61">
                  <c:v>305.39999999999998</c:v>
                </c:pt>
                <c:pt idx="62">
                  <c:v>307.10000000000002</c:v>
                </c:pt>
                <c:pt idx="63">
                  <c:v>308.8</c:v>
                </c:pt>
                <c:pt idx="64">
                  <c:v>310.5</c:v>
                </c:pt>
                <c:pt idx="65">
                  <c:v>312.2</c:v>
                </c:pt>
                <c:pt idx="66">
                  <c:v>313.89999999999998</c:v>
                </c:pt>
                <c:pt idx="67">
                  <c:v>315.60000000000002</c:v>
                </c:pt>
                <c:pt idx="68">
                  <c:v>317.3</c:v>
                </c:pt>
                <c:pt idx="69">
                  <c:v>319</c:v>
                </c:pt>
                <c:pt idx="70">
                  <c:v>320.7</c:v>
                </c:pt>
                <c:pt idx="71">
                  <c:v>322.39999999999998</c:v>
                </c:pt>
                <c:pt idx="72">
                  <c:v>324.10000000000002</c:v>
                </c:pt>
                <c:pt idx="73">
                  <c:v>325.8</c:v>
                </c:pt>
                <c:pt idx="74">
                  <c:v>327.5</c:v>
                </c:pt>
                <c:pt idx="75">
                  <c:v>329.2</c:v>
                </c:pt>
                <c:pt idx="76">
                  <c:v>330.9</c:v>
                </c:pt>
                <c:pt idx="77">
                  <c:v>332.6</c:v>
                </c:pt>
                <c:pt idx="78">
                  <c:v>334.29999999999995</c:v>
                </c:pt>
                <c:pt idx="79">
                  <c:v>336</c:v>
                </c:pt>
                <c:pt idx="80">
                  <c:v>337.7</c:v>
                </c:pt>
                <c:pt idx="81">
                  <c:v>339.4</c:v>
                </c:pt>
                <c:pt idx="82">
                  <c:v>341.1</c:v>
                </c:pt>
                <c:pt idx="83">
                  <c:v>342.79999999999995</c:v>
                </c:pt>
                <c:pt idx="84">
                  <c:v>344.5</c:v>
                </c:pt>
                <c:pt idx="85">
                  <c:v>346.2</c:v>
                </c:pt>
                <c:pt idx="86">
                  <c:v>347.9</c:v>
                </c:pt>
                <c:pt idx="87">
                  <c:v>349.6</c:v>
                </c:pt>
                <c:pt idx="88">
                  <c:v>351.29999999999995</c:v>
                </c:pt>
                <c:pt idx="89">
                  <c:v>353</c:v>
                </c:pt>
                <c:pt idx="90">
                  <c:v>354.7</c:v>
                </c:pt>
                <c:pt idx="91">
                  <c:v>356.4</c:v>
                </c:pt>
                <c:pt idx="92">
                  <c:v>358.1</c:v>
                </c:pt>
                <c:pt idx="93">
                  <c:v>359.79999999999995</c:v>
                </c:pt>
                <c:pt idx="94">
                  <c:v>361.5</c:v>
                </c:pt>
                <c:pt idx="95">
                  <c:v>363.2</c:v>
                </c:pt>
                <c:pt idx="96">
                  <c:v>364.9</c:v>
                </c:pt>
                <c:pt idx="97">
                  <c:v>366.6</c:v>
                </c:pt>
                <c:pt idx="98">
                  <c:v>368.29999999999995</c:v>
                </c:pt>
                <c:pt idx="99">
                  <c:v>370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354816"/>
        <c:axId val="321350112"/>
      </c:lineChart>
      <c:catAx>
        <c:axId val="321354816"/>
        <c:scaling>
          <c:orientation val="minMax"/>
        </c:scaling>
        <c:delete val="0"/>
        <c:axPos val="b"/>
        <c:majorTickMark val="out"/>
        <c:minorTickMark val="none"/>
        <c:tickLblPos val="nextTo"/>
        <c:crossAx val="321350112"/>
        <c:crosses val="autoZero"/>
        <c:auto val="1"/>
        <c:lblAlgn val="ctr"/>
        <c:lblOffset val="100"/>
        <c:noMultiLvlLbl val="0"/>
      </c:catAx>
      <c:valAx>
        <c:axId val="321350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1354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val>
            <c:numRef>
              <c:f>Sheet1!$B$2:$B$50</c:f>
              <c:numCache>
                <c:formatCode>General</c:formatCode>
                <c:ptCount val="49"/>
                <c:pt idx="0">
                  <c:v>50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150</c:v>
                </c:pt>
                <c:pt idx="6">
                  <c:v>170</c:v>
                </c:pt>
                <c:pt idx="7">
                  <c:v>190</c:v>
                </c:pt>
                <c:pt idx="8">
                  <c:v>210</c:v>
                </c:pt>
                <c:pt idx="9">
                  <c:v>230</c:v>
                </c:pt>
                <c:pt idx="10">
                  <c:v>250</c:v>
                </c:pt>
                <c:pt idx="11">
                  <c:v>270</c:v>
                </c:pt>
                <c:pt idx="12">
                  <c:v>290</c:v>
                </c:pt>
                <c:pt idx="13">
                  <c:v>310</c:v>
                </c:pt>
                <c:pt idx="14">
                  <c:v>330</c:v>
                </c:pt>
                <c:pt idx="15">
                  <c:v>350</c:v>
                </c:pt>
                <c:pt idx="16">
                  <c:v>370</c:v>
                </c:pt>
                <c:pt idx="17">
                  <c:v>390</c:v>
                </c:pt>
                <c:pt idx="18">
                  <c:v>410</c:v>
                </c:pt>
                <c:pt idx="19">
                  <c:v>430</c:v>
                </c:pt>
                <c:pt idx="20">
                  <c:v>450</c:v>
                </c:pt>
                <c:pt idx="21">
                  <c:v>470</c:v>
                </c:pt>
                <c:pt idx="22">
                  <c:v>490</c:v>
                </c:pt>
                <c:pt idx="23">
                  <c:v>510</c:v>
                </c:pt>
                <c:pt idx="24">
                  <c:v>530</c:v>
                </c:pt>
                <c:pt idx="25">
                  <c:v>550</c:v>
                </c:pt>
                <c:pt idx="26">
                  <c:v>570</c:v>
                </c:pt>
                <c:pt idx="27">
                  <c:v>590</c:v>
                </c:pt>
                <c:pt idx="28">
                  <c:v>610</c:v>
                </c:pt>
                <c:pt idx="29">
                  <c:v>630</c:v>
                </c:pt>
                <c:pt idx="30">
                  <c:v>650</c:v>
                </c:pt>
                <c:pt idx="31">
                  <c:v>670</c:v>
                </c:pt>
                <c:pt idx="32">
                  <c:v>690</c:v>
                </c:pt>
                <c:pt idx="33">
                  <c:v>710</c:v>
                </c:pt>
                <c:pt idx="34">
                  <c:v>730</c:v>
                </c:pt>
                <c:pt idx="35">
                  <c:v>750</c:v>
                </c:pt>
                <c:pt idx="36">
                  <c:v>770</c:v>
                </c:pt>
                <c:pt idx="37">
                  <c:v>790</c:v>
                </c:pt>
                <c:pt idx="38">
                  <c:v>810</c:v>
                </c:pt>
                <c:pt idx="39">
                  <c:v>830</c:v>
                </c:pt>
                <c:pt idx="40">
                  <c:v>850</c:v>
                </c:pt>
                <c:pt idx="41">
                  <c:v>870</c:v>
                </c:pt>
                <c:pt idx="42">
                  <c:v>890</c:v>
                </c:pt>
                <c:pt idx="43">
                  <c:v>910</c:v>
                </c:pt>
                <c:pt idx="44">
                  <c:v>930</c:v>
                </c:pt>
                <c:pt idx="45">
                  <c:v>950</c:v>
                </c:pt>
                <c:pt idx="46">
                  <c:v>970</c:v>
                </c:pt>
                <c:pt idx="47">
                  <c:v>990</c:v>
                </c:pt>
                <c:pt idx="48">
                  <c:v>1010</c:v>
                </c:pt>
              </c:numCache>
            </c:numRef>
          </c:val>
          <c:smooth val="0"/>
        </c:ser>
        <c:ser>
          <c:idx val="2"/>
          <c:order val="1"/>
          <c:marker>
            <c:symbol val="none"/>
          </c:marker>
          <c:val>
            <c:numRef>
              <c:f>Sheet1!$C$2:$C$50</c:f>
              <c:numCache>
                <c:formatCode>General</c:formatCode>
                <c:ptCount val="49"/>
                <c:pt idx="0">
                  <c:v>201.7</c:v>
                </c:pt>
                <c:pt idx="1">
                  <c:v>203.4</c:v>
                </c:pt>
                <c:pt idx="2">
                  <c:v>205.1</c:v>
                </c:pt>
                <c:pt idx="3">
                  <c:v>206.8</c:v>
                </c:pt>
                <c:pt idx="4">
                  <c:v>208.5</c:v>
                </c:pt>
                <c:pt idx="5">
                  <c:v>210.2</c:v>
                </c:pt>
                <c:pt idx="6">
                  <c:v>211.9</c:v>
                </c:pt>
                <c:pt idx="7">
                  <c:v>213.6</c:v>
                </c:pt>
                <c:pt idx="8">
                  <c:v>215.3</c:v>
                </c:pt>
                <c:pt idx="9">
                  <c:v>217</c:v>
                </c:pt>
                <c:pt idx="10">
                  <c:v>218.7</c:v>
                </c:pt>
                <c:pt idx="11">
                  <c:v>220.4</c:v>
                </c:pt>
                <c:pt idx="12">
                  <c:v>222.1</c:v>
                </c:pt>
                <c:pt idx="13">
                  <c:v>223.8</c:v>
                </c:pt>
                <c:pt idx="14">
                  <c:v>225.5</c:v>
                </c:pt>
                <c:pt idx="15">
                  <c:v>227.2</c:v>
                </c:pt>
                <c:pt idx="16">
                  <c:v>228.9</c:v>
                </c:pt>
                <c:pt idx="17">
                  <c:v>230.6</c:v>
                </c:pt>
                <c:pt idx="18">
                  <c:v>232.3</c:v>
                </c:pt>
                <c:pt idx="19">
                  <c:v>234</c:v>
                </c:pt>
                <c:pt idx="20">
                  <c:v>235.7</c:v>
                </c:pt>
                <c:pt idx="21">
                  <c:v>237.4</c:v>
                </c:pt>
                <c:pt idx="22">
                  <c:v>239.1</c:v>
                </c:pt>
                <c:pt idx="23">
                  <c:v>240.8</c:v>
                </c:pt>
                <c:pt idx="24">
                  <c:v>242.5</c:v>
                </c:pt>
                <c:pt idx="25">
                  <c:v>244.2</c:v>
                </c:pt>
                <c:pt idx="26">
                  <c:v>245.9</c:v>
                </c:pt>
                <c:pt idx="27">
                  <c:v>247.6</c:v>
                </c:pt>
                <c:pt idx="28">
                  <c:v>249.3</c:v>
                </c:pt>
                <c:pt idx="29">
                  <c:v>251</c:v>
                </c:pt>
                <c:pt idx="30">
                  <c:v>252.7</c:v>
                </c:pt>
                <c:pt idx="31">
                  <c:v>254.4</c:v>
                </c:pt>
                <c:pt idx="32">
                  <c:v>256.10000000000002</c:v>
                </c:pt>
                <c:pt idx="33">
                  <c:v>257.8</c:v>
                </c:pt>
                <c:pt idx="34">
                  <c:v>259.5</c:v>
                </c:pt>
                <c:pt idx="35">
                  <c:v>261.2</c:v>
                </c:pt>
                <c:pt idx="36">
                  <c:v>262.89999999999998</c:v>
                </c:pt>
                <c:pt idx="37">
                  <c:v>264.60000000000002</c:v>
                </c:pt>
                <c:pt idx="38">
                  <c:v>266.3</c:v>
                </c:pt>
                <c:pt idx="39">
                  <c:v>268</c:v>
                </c:pt>
                <c:pt idx="40">
                  <c:v>269.7</c:v>
                </c:pt>
                <c:pt idx="41">
                  <c:v>271.39999999999998</c:v>
                </c:pt>
                <c:pt idx="42">
                  <c:v>273.10000000000002</c:v>
                </c:pt>
                <c:pt idx="43">
                  <c:v>274.8</c:v>
                </c:pt>
                <c:pt idx="44">
                  <c:v>276.5</c:v>
                </c:pt>
                <c:pt idx="45">
                  <c:v>278.2</c:v>
                </c:pt>
                <c:pt idx="46">
                  <c:v>279.89999999999998</c:v>
                </c:pt>
                <c:pt idx="47">
                  <c:v>281.60000000000002</c:v>
                </c:pt>
                <c:pt idx="48">
                  <c:v>283.3</c:v>
                </c:pt>
              </c:numCache>
            </c:numRef>
          </c:val>
          <c:smooth val="0"/>
        </c:ser>
        <c:ser>
          <c:idx val="0"/>
          <c:order val="2"/>
          <c:marker>
            <c:symbol val="none"/>
          </c:marker>
          <c:val>
            <c:numRef>
              <c:f>Sheet1!$D$2:$D$50</c:f>
              <c:numCache>
                <c:formatCode>General</c:formatCode>
                <c:ptCount val="49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16</c:v>
                </c:pt>
                <c:pt idx="5">
                  <c:v>25</c:v>
                </c:pt>
                <c:pt idx="6">
                  <c:v>36</c:v>
                </c:pt>
                <c:pt idx="7">
                  <c:v>49</c:v>
                </c:pt>
                <c:pt idx="8">
                  <c:v>64</c:v>
                </c:pt>
                <c:pt idx="9">
                  <c:v>81</c:v>
                </c:pt>
                <c:pt idx="10">
                  <c:v>100</c:v>
                </c:pt>
                <c:pt idx="11">
                  <c:v>121</c:v>
                </c:pt>
                <c:pt idx="12">
                  <c:v>144</c:v>
                </c:pt>
                <c:pt idx="13">
                  <c:v>169</c:v>
                </c:pt>
                <c:pt idx="14">
                  <c:v>196</c:v>
                </c:pt>
                <c:pt idx="15">
                  <c:v>225</c:v>
                </c:pt>
                <c:pt idx="16">
                  <c:v>256</c:v>
                </c:pt>
                <c:pt idx="17">
                  <c:v>289</c:v>
                </c:pt>
                <c:pt idx="18">
                  <c:v>324</c:v>
                </c:pt>
                <c:pt idx="19">
                  <c:v>361</c:v>
                </c:pt>
                <c:pt idx="20">
                  <c:v>400</c:v>
                </c:pt>
                <c:pt idx="21">
                  <c:v>441</c:v>
                </c:pt>
                <c:pt idx="22">
                  <c:v>484</c:v>
                </c:pt>
                <c:pt idx="23">
                  <c:v>529</c:v>
                </c:pt>
                <c:pt idx="24">
                  <c:v>576</c:v>
                </c:pt>
                <c:pt idx="25">
                  <c:v>625</c:v>
                </c:pt>
                <c:pt idx="26">
                  <c:v>676</c:v>
                </c:pt>
                <c:pt idx="27">
                  <c:v>729</c:v>
                </c:pt>
                <c:pt idx="28">
                  <c:v>784</c:v>
                </c:pt>
                <c:pt idx="29">
                  <c:v>841</c:v>
                </c:pt>
                <c:pt idx="30">
                  <c:v>900</c:v>
                </c:pt>
                <c:pt idx="31">
                  <c:v>961</c:v>
                </c:pt>
                <c:pt idx="32">
                  <c:v>1024</c:v>
                </c:pt>
                <c:pt idx="33">
                  <c:v>1089</c:v>
                </c:pt>
                <c:pt idx="34">
                  <c:v>1156</c:v>
                </c:pt>
                <c:pt idx="35">
                  <c:v>1225</c:v>
                </c:pt>
                <c:pt idx="36">
                  <c:v>1296</c:v>
                </c:pt>
                <c:pt idx="37">
                  <c:v>1369</c:v>
                </c:pt>
                <c:pt idx="38">
                  <c:v>1444</c:v>
                </c:pt>
                <c:pt idx="39">
                  <c:v>1521</c:v>
                </c:pt>
                <c:pt idx="40">
                  <c:v>1600</c:v>
                </c:pt>
                <c:pt idx="41">
                  <c:v>1681</c:v>
                </c:pt>
                <c:pt idx="42">
                  <c:v>1764</c:v>
                </c:pt>
                <c:pt idx="43">
                  <c:v>1849</c:v>
                </c:pt>
                <c:pt idx="44">
                  <c:v>1936</c:v>
                </c:pt>
                <c:pt idx="45">
                  <c:v>2025</c:v>
                </c:pt>
                <c:pt idx="46">
                  <c:v>2116</c:v>
                </c:pt>
                <c:pt idx="47">
                  <c:v>2209</c:v>
                </c:pt>
                <c:pt idx="48">
                  <c:v>2304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348152"/>
        <c:axId val="321349328"/>
      </c:lineChart>
      <c:catAx>
        <c:axId val="321348152"/>
        <c:scaling>
          <c:orientation val="minMax"/>
        </c:scaling>
        <c:delete val="0"/>
        <c:axPos val="b"/>
        <c:majorTickMark val="out"/>
        <c:minorTickMark val="none"/>
        <c:tickLblPos val="nextTo"/>
        <c:crossAx val="321349328"/>
        <c:crosses val="autoZero"/>
        <c:auto val="1"/>
        <c:lblAlgn val="ctr"/>
        <c:lblOffset val="100"/>
        <c:noMultiLvlLbl val="0"/>
      </c:catAx>
      <c:valAx>
        <c:axId val="321349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1348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10/12/2015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4-01-29T21:17:46.11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1965 15000 21 0,'-9'-13'10'0,"26"20"7"15,-17-11-10-15,0 4-5 16,5 0 0-16,-5 0 3 16,0 0 0-16,0 7-2 0,4 2 1 15,-4 9-3-15,0 8 1 16,0 7-1-16,0 6 0 15,-4 5 1-15,4-1 0 16,0-7-1-16,0 7 0 16,0-9 0-16,-5-11 0 15,1 0-1-15,4-6 1 16,0-10-1-16,0-14 1 16,0-7-1-16,0-9 0 15,0-10 0-15,0-4 0 16,9-5 0-16,4 5 0 15,1 0 0-15,7 1 0 0,2 2 0 16,3 8 0-16,1 0 0 16,-1 6 0-16,-4 6 0 15,-4 5 1-15,0 6-2 16,4 9 1-16,-8 7 2 16,-2 14 0-16,2 6 3 15,-5 7 0-15,0 9-10 16,-5 7 1-16,1-2 5 15,-2 2 0-15,-3-10-2 16,5 1 1-16,0-9-7 16,-1-15 1-16,0-7-16 15,6-9 0-15,3-20 2 16,0-20 1-16</inkml:trace>
  <inkml:trace contextRef="#ctx0" brushRef="#br0" timeOffset="376.6866">2588 15043 34 0,'-8'-10'17'15,"21"10"4"-15,-9 10-18 0,5-10 3 16,9-3 1-16,0 6-3 16,4-3 0-16,0 3-4 15,0 1 1-15,0-1 0 16,0-3 0-16,0-3-2 15,1-1 1-15,-6 1-3 16,5 0 0-16,-4-1-7 16,-5 1 0-16,1 0-10 15,-5 0 1-15,-9 0 3 16,-5-1 0-16</inkml:trace>
  <inkml:trace contextRef="#ctx0" brushRef="#br0" timeOffset="601.8724">2540 15176 26 0,'-4'0'13'0,"34"13"4"0,-16-6-14 16,3-7-1-16,10 0 0 16,4-4-2-16,0 4 0 15,0 0-2-15,-4 0 1 16,-6 0 2-16,-3 0 0 15,0 0-4-15,-5 0 0 16,5 0-18-16,-9 0 0 16,0 0 14-16,-1 0 1 0</inkml:trace>
  <inkml:trace contextRef="#ctx0" brushRef="#br0" timeOffset="1486.8925">3540 14960 23 0,'0'-13'11'0,"9"13"1"15,-9 0-11-15,0 0 3 16,0-4 1-16,-5 1-2 0,-3 0 1 15,-2-3-6-15,-2-1 1 16,-11 0 1-16,-3 7 1 16,-14-3-2-16,9 6 1 15,0-6 0-15,5 9 1 16,3 5-1-16,1-2 0 16,4 5 0-16,10-1 1 15,3 3 2-15,5-2 1 16,9 6-2-16,9-7 0 15,8-3 0-15,10 7 1 16,3-5-4-16,6 5 1 16,-1-4 0-16,-4-2 1 0,0-5-1 15,-9 7 1-15,-14 4-1 16,-3-4 0-16,-10 1 0 16,-13-2 1-16,-8 5-2 15,-10-1 1-15,-8-2-3 16,-5-1 1-16,0-3-1 15,-4-6 0-15,8-8-6 16,10 1 0-16,8-7-6 16,14-3 0-16,8-4 5 15,9-6 1-15</inkml:trace>
  <inkml:trace contextRef="#ctx0" brushRef="#br0" timeOffset="1757.1765">3783 14924 22 0,'-13'-7'11'0,"26"14"2"0,-13 0-12 16,9-1 6-16,0 0 0 15,0 5-1-15,0 5 1 16,4 8-4-16,0 6 0 15,5 3-2-15,-5-1 1 16,5 1-2-16,0 4 0 16,-5-11-2-16,0-2 0 0,1-8-9 15,-6-5 1-15,1-11-19 16,-4-7 1-16</inkml:trace>
  <inkml:trace contextRef="#ctx0" brushRef="#br0" timeOffset="1952.5197">3872 14731 30 0,'-18'7'15'0,"14"6"-5"15,4-6-15-15,4-1-3 16,-4 1 1-16,5 0-1 0,-1-1 1 15,5-9-3-15,4 0 1 16</inkml:trace>
  <inkml:trace contextRef="#ctx0" brushRef="#br0" timeOffset="2642.8785">4137 14894 18 0,'-17'-10'9'0,"17"33"-7"0,0-23-9 15,0 0 18-15,4 7 1 0,1-7-2 16,-5 0 1-16,8 6-8 16,1-2 0-16,5-4-2 15,4 3 1-15,3-6-3 16,6-4 1-16,4 4 0 15,-5 6 1-15,-3-3-1 16,-1 3 1-16,-9 1-2 16,0 6 0-16,-13 3 1 15,-4 0 0-15,-5 7 0 16,-4 6 1-16,0-2-2 16,-1-1 1-16,5 0 0 15,0 0 0-15,5 0-1 16,4-2 1-16,4-2 3 15,10-2 0-15,-1-4-2 0,13-3 0 16,5-3-1-16,5-4 0 16,4-6 0-16,13-7 0 15,0-4 1-15,4-9 0 16,-3 7-1-16,-1-8 0 16,-9-2-1-16,-4 6 0 15,-9-3 1-15,-9 0 0 16,-9-4 0-16,-8 4 0 15,-10 3 0-15,-4 10 0 16,-4 0-1-16,-5 7 1 16,-3 0 0-16,-7 9 1 15,-2 4 0-15,-1 13 0 16,8-2-3-16,2 2 0 0,7 0 3 16,5 3 1-16,9 0-1 15,9 1 1-15,5 0-2 16,7-4 0-16,10-3 1 15,-4-7 0-15,-1-3-2 16,2-4 1-16,-7-2 0 16,6-8 0-16,-1 1-6 15,1-3 0-15,0-1-21 16,-5 1 1-16,-4-1 16 16,8 3 0-16</inkml:trace>
  <inkml:trace contextRef="#ctx0" brushRef="#br0" timeOffset="3123.3933">5695 15033 3 0,'36'0'1'0,"-5"-16"5"0,-23 16-3 16,1 3 12-16,-5-3 0 15,-8 4-7-15,0-1 0 16,-5 0-6-16,-5-3 1 16,1 3-2-16,-4 7 0 15,-1-10 0-15,4 14 1 16,2-2 0-16,2 2 1 0,6 6-1 16,4-1 0-16,0 5 0 15,4-8 1-15,10 1-2 16,-6-4 1-16,6-9 0 15,4-1 0-15,4-6-3 16,0-8 1-16,9-5-2 16,0-4 1-16,-5 0-3 15,-4-3 1-15,-4-3 1 16,-4 3 0-16,-10 6 1 16,-4-3 1-16,-13 0 1 15,-5 7 0-15,-4-1-1 16,-1 8 1-16,-3-4-3 15,-1 7 1-15,1-4-2 16,-5 0 0-16,4 1-1 0,1 3 0 16,8-1-9-16,1 4 1 15,8-7-5-15,4 4 0 16</inkml:trace>
  <inkml:trace contextRef="#ctx0" brushRef="#br0" timeOffset="3528.3266">6407 14688 18 0,'-13'-6'9'0,"9"-8"0"0,4 14-10 0,-4-7 2 16,-6 1 0-16,2 0 4 15,-6-1 1-15,-3 7-3 16,-1 0 0-16,-4 0-3 16,-1 0 1-16,6 0 0 15,-1 7 1-15,5-4-2 16,5 3 1-16,3 4-1 16,0 0 1-16,1 3-1 15,4 4 1-15,-4 3 3 16,4 13 0-16,4 0-2 15,5 4 1-15,-1 0-1 16,1 2 0-16,0 1-3 0,5 0 0 16,-1 0 1-16,5-7 0 15,-5-4-6-15,0-5 0 16,-4 2-6-16,0-10 1 16,0-5-9-16,0-4 0 15</inkml:trace>
  <inkml:trace contextRef="#ctx0" brushRef="#br0" timeOffset="3769.4976">6018 15033 29 0,'-9'-6'14'0,"36"12"1"0,-14-6-15 0,9 0 2 16,13-3 1-16,10 3 3 15,8 3 0-15,5-6-6 16,3 3 0-16,-3 3-1 16,-5-3 1-16,-9 0-6 15,-4 3 0-15,-9-6-17 16,-5 0 1-16,-8 0 14 16,-9-4 0-16</inkml:trace>
  <inkml:trace contextRef="#ctx0" brushRef="#br0" timeOffset="4924.5194">3470 15764 27 0,'-14'-7'13'0,"18"17"1"0,1-3-13 15,3 2 0-15,10 11 1 16,0 10 6-16,4 6 1 16,1 1-6-16,-2 7 0 15,2 2-2-15,-1-6 0 16,-4-7 1-16,-6-7 0 16,2-3 3-16,-1-2 1 15,-4-12-5-15,-1-12 0 16,-8-10-2-16,0-4 1 0,-3-13 0 15,3-3 0-15,-5-10 0 16,1-7 1-16,4 7-2 16,4-4 1-16,4 11 0 15,15 3 1-15,3 4-2 16,10 5 0-16,-1 4-6 16,1 7 1-16,-1 0-10 15,-4-4 0-15,-4 11-10 16,-1 2 0-16</inkml:trace>
  <inkml:trace contextRef="#ctx0" brushRef="#br0" timeOffset="5270.1199">3969 15857 22 0,'-9'9'11'0,"13"8"1"0,6-17-11 15,-2 4 4-15,2-1 1 16,2-3 0-16,6 0 1 15,0-3-3-15,0-1 1 16,8-3-4-16,-4-3 0 16,-4-3-2-16,0 0 1 15,-5-3 1-15,0-2 1 16,-8 2-1-16,-5 3 1 16,-5-7-3-16,-3 10 0 15,-6 4 1-15,-8 9 0 16,-5 3-1-16,-8 15 1 15,4 11 1-15,0 8 1 0,5 7-1 16,4-1 0-16,8-3-1 16,10-3 0-16,13-7-2 15,8-6 0-15,15-11-15 16,7-19 1-16,10-7-9 16,4-3 0-16</inkml:trace>
  <inkml:trace contextRef="#ctx0" brushRef="#br0" timeOffset="5615.6181">4721 15806 30 0,'-4'0'15'0,"4"14"2"16,0-14-15-16,0 0 3 16,0 0 0-16,0 0-1 0,0-3 1 15,0-1-5-15,-4 1 0 16,-1-7 0-16,1 7 0 15,-10-14 0-15,-4 1 0 16,6 2 0-16,-6 2 1 16,-4 12-2-16,0 6 0 15,-5 4 1-15,0 13 1 16,1 6-1-16,4 8 1 16,9 10 1-16,-1-8 0 15,10 5-1-15,8-15 0 16,10-6-1-16,3-2 0 15,5-5-5-15,9-6 0 0,0-13-6 16,1-11 0-16,-2-2-8 16,1-4 0-16,0-7 9 15,-4-9 1-15</inkml:trace>
  <inkml:trace contextRef="#ctx0" brushRef="#br0" timeOffset="5901.0536">4916 15545 23 0,'-18'3'11'0,"10"4"6"16,8-7-11-16,0 0-4 16,4 10 0-16,0-4-1 15,1 1 1-15,4 0 0 16,4-1 0-16,-4 14-2 16,4 0 1-16,-4 3 4 0,0 14 1 15,0 10-4-15,4 2 0 16,0 4 0-16,1 0 0 15,-2 4-4-15,2-5 1 16,0-5 0-16,-6-4 0 16,1-17-3-16,4 1 0 15,-4-3-6-15,0-12 0 16,0-12-11-16,4-6 0 16,-4-7 15-16,0-10 0 15</inkml:trace>
  <inkml:trace contextRef="#ctx0" brushRef="#br0" timeOffset="6381.2626">4753 15933 30 0,'-18'-10'15'0,"36"3"1"16,-5 7-16-16,9-3 2 15,4-4 1-15,14 0 1 16,9 4 0-16,8 0-5 15,1-3 1-15,8 2 1 16,-4 1 0-16,-8-1-1 16,-6 1 0-16,-8 3 0 15,-4 0 0-15,-15 0 0 16,-7 0 1-16,-10 7 1 16,-4 0 0-16,-4 5-3 15,-5 9 1-15,0 12 0 0,0 0 1 16,5 0 0-16,4-3 1 15,4-3-1-15,5-4 1 16,4-7-2-16,5-6 1 16,0-7-1-16,4-6 0 15,-5-7 0-15,1-6 0 16,-4-11-1-16,-1-6 1 16,-5-4 0-16,-8-6 0 15,0 7-2-15,-4 6 0 16,-5 6 1-16,-4 8 0 15,0 6 1-15,-1 7 1 16,6 6-2-16,3 4 0 0,5-4-6 16,5 4 1-16,8-7-7 15,5-3 0-15,12-1-6 16,10-2 0-16</inkml:trace>
  <inkml:trace contextRef="#ctx0" brushRef="#br0" timeOffset="6696.5218">5766 15813 27 0,'17'7'13'0,"-12"42"10"15,-1-31-13-15,-4-2-4 16,5 7 1-16,-1 1-8 16,1 9 1-16,-1-7 1 15,1-3 0-15,-1-6 1 16,-4-7 0-16,0-10 0 16,0 0 1-16,0-7 1 15,0-6 0-15,0-7-3 0,4-10 0 16,1-3 0-16,3-3 1 15,6 9-3-15,3 3 1 16,1 5 0-16,5 2 1 16,3 8 0-16,9 2 0 15,-4 7 0-15,-4 0 0 16,-1 3-1-16,1 1 0 16,-5-1-1-16,-4 0 1 15,-5-3-10-15,-9 0 1 16,-4-3-17-16,-4-4 1 15,0 0 4-15,-1-3 1 16</inkml:trace>
  <inkml:trace contextRef="#ctx0" brushRef="#br0" timeOffset="7462.1098">1735 14337 30 0,'-35'-7'15'0,"3"30"-1"0,28-6-15 16,-9-1 1-16,4 17 1 16,-5 17 2-16,1 13 1 15,4 27-3-15,1 12 1 16,-2 5-2-16,2 5 1 16,3-5-1-16,10-8 0 15,13-12 2-15,-1-18 0 16,14-12 0-16,9-5 0 15,4-7-13-15,5-9 1 16,0-6-18-16,-5-7 0 16</inkml:trace>
  <inkml:trace contextRef="#ctx0" brushRef="#br0" timeOffset="8062.7327">6137 15351 29 0,'9'4'14'0,"58"22"-1"0,-45-19-14 0,13 3 6 16,9 6 1-16,10 12-3 15,8-5 1-15,4 17-4 16,10 7 0-16,-15 9 1 16,-8 14 1-16,-9 16-2 15,-17 10 0-15,-14 3 4 16,-13-3 0-16,-9-6-4 16,-8-3 1-16,-1-8-4 15,-4-13 1-15,4-13-29 16,5-3 0-16,13-13 22 15,4-28 1-15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4.817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-69-23 24 0,'0'-2'12'0,"0"-7"5"0,0 9-11 15,3 6-1-15,-3 2 1 16,0 7-2-16,0 0 0 15,-3 6-2-15,3 12 1 16,0 3-3-16,3-6 0 16,1 2 1-16,4 1 1 15,-2 6-2-15,2-9 0 16,-2 0-1-16,2-9 0 16,-1-3-7-16,0 0 1 15,1-9-5-15,-5-3 1 16,-3-6-12-16,3-3 1 15</inkml:trace>
  <inkml:trace contextRef="#ctx0" brushRef="#br0" timeOffset="-316.7604">-248 46 25 0,'7'0'12'0,"-7"-3"3"0,0 3-12 16,0 3 0-16,0-3 0 16,0 9 1-16,0 0 0 15,0 0-2-15,0 0 1 16,3 3 0-16,1 0 1 16,-1 12-4-16,5 2 0 15,-1 1 0-15,0 3 1 16,4 0-2-16,-4-3 1 15,4 3-2-15,-4 0 0 16,0-6-6-16,0-3 1 0,1-3-8 16,-1-6 0-16,-4-6-1 15,4-6 1-15</inkml:trace>
  <inkml:trace contextRef="#ctx0" brushRef="#br0" timeOffset="328.9948">-274 204 26 0,'0'6'13'0,"4"-15"4"15,3 9-13-15,4-6 1 16,0 6 1-16,7-6 0 16,0 3 1-16,7-9-5 0,7 3 0 15,0 3-2-15,0-2 1 16,0-1-1-16,-2 0 1 15,-2 0-2-15,1 9 0 16,-8-9-6-16,-3 9 1 16,-3-3-6-16,-8 6 1 15,-7-3-14-15,0 6 0 16,-7 3 24-16,-4-3 1 16</inkml:trace>
  <inkml:trace contextRef="#ctx0" brushRef="#br0" timeOffset="599.9039">-241 294 27 0,'-7'6'13'16,"10"-30"4"-16,-3 24-14 0,0 0-1 16,7 3 1-16,4 0 3 15,3-3 1-15,1-6-4 16,3 0 0-16,3 0-1 15,4-3 0-15,4 0-3 16,0-3 1-16,-5 3 0 16,2 0 0-16,-4-3-1 15,-5 3 1-15,-2 6-2 16,2-3 0-16,-9 0-16 16,-1 6 0-16,-7-6-5 15,0 6 1-15</inkml:trace>
  <inkml:trace contextRef="#ctx0" brushRef="#br0" timeOffset="1227.985">472 204 25 0,'0'-3'12'0,"0"3"9"15,0 0-13-15,0 0-3 0,-4 3 0 16,1-3-3-16,0 15 1 15,-5-9-2-15,1 9 1 16,-4 6-2-16,4-3 1 16,4 6-2-16,-1-3 0 15,4 6 1-15,7-6 0 16,4 0 0-16,3-3 0 16,0-9 1-16,4-3 0 15,0-6 1-15,0-3 0 16,4-6-2-16,-4 0 0 15,-4-6 1-15,-3-3 0 32,-11-9-8-32,-7 6 1 0,-4-3-2 15,0 9 0-15,1 3-5 16,-5 3 0-16,4 0-5 16,5 6 1-16</inkml:trace>
  <inkml:trace contextRef="#ctx0" brushRef="#br0" timeOffset="1604.8869">838 25 18 0,'-4'-21'9'0,"-3"36"1"0,7-18-9 16,-3 0 2-1,-5-3 0-15,2 3 2 0,-6-6 0 16,-2 9-1-16,4-3 1 16,-2 3-3-16,-2 3 1 15,-4-3-4-15,4 0 0 16,0 6 0-16,3 6 0 16,4 0 0-16,0 0 1 15,3-3 1-15,0 12 0 16,4-3 0-16,4 3 1 15,3 3-2-15,4-1 1 16,3 4-1-16,-3-3 0 16,0-3 0-16,3 9 1 15,-3 0-3-15,-1 0 0 0,2-6-7 16,-2 3 0-16,-2-9-5 16,-2 0 1-16,-2-6 3 15,-4-3 0-15</inkml:trace>
  <inkml:trace contextRef="#ctx0" brushRef="#br0" timeOffset="1830.8322">598 324 28 0,'10'-9'14'0,"30"-12"3"0,-22 12-14 15,7 0-1-15,0-3 0 16,0 3-4-16,0 6 0 16,3 0-3-16,-2 0 0 15,-8 0-15-15,0 0 1 16,-4 9 13-16,0 0 0 16</inkml:trace>
  <inkml:trace contextRef="#ctx0" brushRef="#br0" timeOffset="2745.3978">1268 55 35 0,'22'0'17'0,"17"-30"3"0,-24 27-19 15,3-3 3-15,2 0 1 16,2 0-3-16,0 3 1 16,-1-3-3-16,-3 6 0 15,0 0-1-15,-4 0 1 16,1 9-2-16,-4-6 1 0,-1 6-10 16,-2 0 1-16,-1-9-7 15,0 12 0-15,-7-12 4 16,0 15 0-16</inkml:trace>
  <inkml:trace contextRef="#ctx0" brushRef="#br0" timeOffset="2957.0065">1308 270 29 0,'6'12'14'0,"20"-30"4"15,-16 15-16-15,4-3 1 16,4-3 0-16,4 3-1 16,0-3 0-16,-1 3-3 0,1 0 1 15,-4 0-11-15,0 3 0 16,0-3-13-16,-4 3 0 16</inkml:trace>
  <inkml:trace contextRef="#ctx0" brushRef="#br0" timeOffset="2461.6253">1329 67 21 0,'-3'-6'10'0,"3"-3"8"0,0 12-10 16,-4 6-2-16,4-3 1 0,0 0-5 15,0 3 0-15,0 6 0 16,0 0 1-16,4 6-3 15,-1 8 0-15,0 1 0 16,5 0 1-16,-2 0-4 16,6 0 0-16,-2 0-8 15,1-6 1-15,0 0-8 16,-4-12 1-16,0-3 9 16,-3 0 0-16</inkml:trace>
  <inkml:trace contextRef="#ctx0" brushRef="#br0" timeOffset="3497.3468">1784 174 19 0,'-14'-3'9'0,"3"6"6"16,7-3-9-16,-3 6-3 15,-4 0 0-15,-3 0-1 16,0-3 1-16,-1 6-3 16,1 3 1-16,0-3-1 15,3 0 0-15,0 3-1 16,5 3 1-16,-2 3 0 15,4 3 1-15,4 0-1 16,4 0 0-16,4 0 0 16,-2-3 0-16,8-3 1 0,1-6 1 15,0 0-1-15,-1-9 1 16,4-9-1-16,-4 3 1 16,0-9-2-16,-3 3 0 15,0-6-1-15,-8 0 1 16,1-3 0-16,0 0 0 15,-4 9 0-15,0 3 1 16,0 0-1-16,0 9 1 16,0 0 0-16,0 12 0 15,3 3-2-15,1 0 0 16,3 3 0-16,0 3 1 0,0-3-8 16,4-6 0-16,0-3-8 15,0 0 0-15,-1-6 6 16,4-6 0-16</inkml:trace>
  <inkml:trace contextRef="#ctx0" brushRef="#br0" timeOffset="3872.2477">2110 145 19 0,'0'-9'9'0,"4"18"8"16,-4-9-9-16,0-3-4 15,-4 3 0-15,1 0 1 0,-1 0 1 16,-3-6-5-16,0 6 1 16,-4 0-1-16,0 6 0 15,-3 3-3-15,3-4 0 16,0 10 1-16,1-3 1 15,-1 6 1-15,0 3 0 16,0 3-1-16,4 0 1 16,4 0-2-16,3 3 0 15,3-6 1-15,4 0 1 16,4-3-5-16,0-9 1 16,3-3-3-16,1-3 1 15,-1-6-15-15,4-3 0 0,-4-9 12 16,8 0 1-16</inkml:trace>
  <inkml:trace contextRef="#ctx0" brushRef="#br0" timeOffset="4292.4036">2250 264 11 0,'0'-9'5'0,"4"24"6"16,-1-15-6-16,4 6 2 15,1-12 0-15,-1 0 0 16,3 6 0-16,1 0-3 16,0-9 1-16,0 6-2 15,0 0 1-15,-1-3-3 16,1-3 1-16,-4 6-1 0,1-12 0 16,-5 3 0-16,-3 3 1 15,0-3-2-15,-3 3 1 16,-5 0-1-16,-2 9 0 15,-1-3-1-15,-4 0 0 16,1 6-1-16,-4 0 1 16,0 12 1-16,0 0 0 15,1 3 0-15,2 3 1 32,15 9-1-32,3-3 0 15,5-6 0-15,2-3 0 0,5-3-2 16,-1-6 0-16,0 0-5 15,4-9 0-15,0 0-9 16,0-9 1-16,0 9-1 16,0-9 1-16</inkml:trace>
  <inkml:trace contextRef="#ctx0" brushRef="#br0" timeOffset="5012.8245">2565-82 26 0,'-7'-12'13'0,"7"9"3"0,0 3-12 0,0 0-2 15,0 9 0-15,0 3 4 16,0 6 0-16,0 6-3 16,0 14 1-16,0 4-4 15,0-3 1-15,0 18 0 16,7-10 0-16,-3-5-2 15,0-9 0-15,-1-3 2 16,1-3 1-16,-1-9 0 16,5-6 1-16,2-12-3 15,1-9 0-15,4-3 0 16,-1-6 1-16,0 0-2 16,1 0 1-16,3-3-1 0,3 6 1 15,-6 6 2-15,-1 3 0 16,-4 6-4-16,2 9 1 15,-6 0 1-15,-2 3 0 16,-8-3 0-16,-6 12 0 16,-4 0-1-16,-4-3 1 15,0 3-4-15,0 0 1 16,-4-6-1-16,1-3 0 16,3-3-4-16,0-6 1 15,3-3 2-15,4 0 1 0,4-3-9 16,4-6 0-16,10-9 1 15,4 3 0-15</inkml:trace>
  <inkml:trace contextRef="#ctx0" brushRef="#br0" timeOffset="5403.5114">2953 180 30 0,'-7'6'15'0,"7"0"0"16,0-3-14-16,0 6-2 16,-4 0 0-16,-3 0 4 15,0 3 0-15,3 0 0 16,4 3 0-16,0-3-2 16,4 0 1-16,-1 3-2 0,5-6 1 15,2-3-1-15,5 3 1 16,-1 0 2-16,0-18 1 15,-3 6-2-15,0-6 1 16,-1-3 0-16,-2-3 0 16,-4 6-3-16,-4-3 1 15,-4 0-2-15,-7 0 0 16,0-3-2-16,-3 12 1 16,0 0-4-16,-1 3 0 15,4 0-5-15,1 6 1 16,3-6-2-16,3 9 0 15,4-12-2-15,7 3 0 16,7-6 13-16,4 6 0 0</inkml:trace>
  <inkml:trace contextRef="#ctx0" brushRef="#br0" timeOffset="5731.7612">3207 145 29 0,'15'-9'14'0,"-8"6"9"0,-7 3-15 0,0 3-3 16,-4 6 1-16,-3-1-6 15,4 1 0-15,-8 3 1 16,0 0 0-16,4-3-2 16,0 9 0-16,-1 3 0 15,5 0 1-15,3-6 1 16,3 0 0-16,5 0 0 16,2-3 0-16,5-3 0 0,3-6 0 15,0-3 1-15,3-3 1 16,0-6-3-16,-3-3 1 15,0-6 2-15,-4 6 0 16,-2-3-4-16,-6-6 0 16,-2 6-1-16,-4-3 1 15,-4 6-4-15,-2 3 1 16,-6 3-3-16,2 3 0 16,-4-3-6-16,0 6 1 15,2 6-12-15,2-3 0 16</inkml:trace>
  <inkml:trace contextRef="#ctx0" brushRef="#br0" timeOffset="6138.3486">3530-136 18 0,'-4'0'9'0,"4"3"11"15,0-3-10-15,0 0 0 16,0 6 1-16,0-3-6 16,0 6 1-16,-3-3-3 0,3 3 0 15,-4 3-2-15,4 0 1 16,0 0 0-16,0 18 1 15,0-1-6-15,0 10 1 16,0 0 2-16,0 3 0 16,0 8-1-16,0-11 0 15,0 3-3-15,0-6 1 16,0-3 0-16,0-3 1 16,0-3-3-16,4-9 1 15,-1-6-1-15,1-9 0 16,-4-3-9-16,4-3 0 15,-1-6-4-15,4-9 0 16</inkml:trace>
  <inkml:trace contextRef="#ctx0" brushRef="#br0" timeOffset="6639.7872">3677 115 22 0,'7'-9'11'0,"4"9"5"16,-8 0-10-16,-3 0-2 16,4-6 0-16,-1 0 0 15,1 6 1-15,-4 0-1 16,0 0 0-16,4 9-3 16,-8-9 1-16,4 0 0 15,-4 0 1-15,1 3-3 16,-1 6 0-16,1 0-1 0,-4-3 0 15,-4 0-1-15,-4 0 1 16,1 3-2-16,-4-1 1 16,4-2 1-16,0 0 1 15,0-3-1-15,2 3 1 16,2 3 1-16,2-3 1 16,5-6 2-16,3 0 0 15,0 0-2-15,0 0 0 16,7 0 0-16,1 6 1 15,6-3-2-15,-4 3 0 16,2 0 0-16,2 3 0 16,0 0 0-16,-4 6 0 0,5-3-2 15,-1 3 1-15,-3-6 1 16,-4 6 0-16,0-3-6 16,0-9 0-16,1 6-7 15,-5 0 1-15,-3-9-18 16,7 0 1-16,4 3 22 15,0 3 0-15</inkml:trace>
  <inkml:trace contextRef="#ctx0" brushRef="#br0" timeOffset="7669.6277">4301 162 28 0,'3'3'14'0,"1"-3"6"0,-4 0-14 16,0 6-1-16,0-3 1 15,-4-3-4-15,4 0 0 0,-3 0-1 16,-1 0 1-16,0 0-1 16,-3-3 0-16,0-3 1 15,0 3 0-15,-8 0-3 16,1 0 0-16,0 3-3 15,-1 3 1-15,-3 3 0 16,4 0 1-16,0 6 1 16,0 0 0-16,3 9 0 15,0-3 0-15,4 9-1 16,4-3 1-16,3-3 1 16,3-3 1-16,4-3 0 15,4 0 1-15,4-9-1 16,-1-3 1-16,4-6-2 0,0-3 1 15,-1-3-3-15,-2-6 1 16,-1 0 2-16,-3 0 1 16,-1 0-3-16,-2 6 0 15,-1-3 2-15,-4 3 0 16,-3 6 1-16,4-3 0 16,-4 12-2-16,4-3 0 15,-1 12 0-15,1-6 0 16,3 6-1-16,0 6 0 15,0-6-8-15,1 0 1 16,2-6-4-16,1 3 1 16,0-9-9-16,0-3 0 15</inkml:trace>
  <inkml:trace contextRef="#ctx0" brushRef="#br0" timeOffset="8106.0035">4663 124 19 0,'3'-18'9'0,"-3"33"11"16,0-15-11-16,0-6-3 15,0 6 1-15,0 0-2 16,-3 0 1-16,-1-9-3 0,-3 3 1 16,0-3-2-16,0 3 0 15,0-6-3-15,-4 0 1 16,4 3-2-16,-4 3 0 16,4 12 2-16,-8 3 1 15,4 6-2-15,4 3 1 16,0 9 0-16,3 3 1 15,1-1-2-15,3 1 0 16,0 0-3-16,3-6 1 16,5 3-2-16,-1-6 0 15,4-9-2-15,3 0 1 16,-3-9-4-16,3 0 1 16,1-12-4-16,2 6 0 0,1-6 8 15,0 0 0-15</inkml:trace>
  <inkml:trace contextRef="#ctx0" brushRef="#br0" timeOffset="8586.0885">4928 136 21 0,'4'-3'10'0,"14"6"3"0,-18-3-11 16,3 0 0-16,0-3 1 16,1 0 3-16,-4 3 1 15,0-3-2-15,4-3 0 16,-4 0-1-16,0-3 1 15,0 6-3-15,-4-9 0 16,0 3-2-16,-2 3 0 16,-5 6-1-16,0 0 1 15,-3 0-1-15,-1 0 0 16,1 9-1-16,0 12 1 16,-1-12 0-16,1 6 1 0,3 0 1 15,4 11 0-15,0-5-1 16,3 6 1-16,1-3-1 15,3 3 0-15,7-6 0 16,0-3 0-16,4-3-5 16,3-6 1-16,0-6-8 15,4-3 1-15,4-3-7 16,-1-6 1-16,1 0 9 16,-4 0 1-16</inkml:trace>
  <inkml:trace contextRef="#ctx0" brushRef="#br0" timeOffset="8961.7865">5118 192 22 0,'-4'9'11'0,"8"-15"5"0,-4 6-11 16,0 0-2-16,0 9 1 16,0-9-1-16,3 9 0 15,1 3-2-15,3-3 1 16,0 6-2-16,4-3 1 15,0 3-1-15,7-6 1 16,-4 0-2-16,4 3 0 16,0-3 5-16,0-9 1 15,0-3-3-15,-1 0 0 16,1-3 0-16,-3-6 0 0,-4-6-3 16,-4 0 1-16,-4 3-3 15,-3-3 1-15,-3-3-2 16,-8 0 1-16,1-3 1 15,-4 10 1-15,-4 2-5 16,0 6 0-16,0 9 1 16,0 0 1-16,0 3-5 15,3 9 1-15,5-7-7 16,-1-2 1-16,4 3 12 16,3 6 1-16</inkml:trace>
  <inkml:trace contextRef="#ctx0" brushRef="#br0" timeOffset="9487.0947">5526 91 19 0,'0'-18'9'0,"-3"21"10"0,3-3-10 15,0 0-4-15,0 9 0 16,0-9-4-16,0 6 1 16,0 6 0-16,0 0 0 15,0 3-2-15,0 6 0 0,0-1 0 16,0 4 1-16,3-3-1 15,1 9 0-15,0-12-2 16,0 3 1-16,2-6 0 16,6-6 1-16,-2-9 0 15,0-3 1-15,5-9-3 16,3 3 1-16,-4-12 1 16,-3 9 1-16,0-6-1 15,-1-3 0-15,-2-3 2 16,-1 6 1-16,-4 6-2 15,1-2 1-15,0 11-2 16,-4 3 0-16,0 3 1 16,0 14 1-16,0-8-1 15,0 9 0-15,0-3-5 0,3 3 0 16,1-6-4-16,3 3 0 16,0-3-5-16,4-9 0 15,0 3-3-15,0-12 1 16</inkml:trace>
  <inkml:trace contextRef="#ctx0" brushRef="#br0" timeOffset="9923.1694">5906 115 21 0,'8'0'10'15,"-1"30"1"-15,-7-24-11 0,3-1 2 16,-3 10 0-16,0 0 4 16,0 0 0-16,0 0-1 15,0 3 0-15,0 0-3 16,0-6 0-16,0 0-2 16,0-6 0-16,0 3 1 15,0-6 1-15,0-3 0 16,0 0 0-16,4-9 0 15,0-3 0-15,-1 0-1 16,4-6 1-16,0 0-3 16,4-3 0-16,0 0 0 15,3 9 1-15,-3 0 0 16,4 6 0-16,-5 4 0 0,1 2 0 16,0 5 0-16,0 4 1 15,-1 0-3-15,1 12 0 16,-4-3-3-16,1 0 1 15,-2 6-6-15,-2-3 0 16,4-3-9-16,-6 0 0 16,2-6 13-16,0 3 0 15</inkml:trace>
  <inkml:trace contextRef="#ctx0" brushRef="#br0" timeOffset="10612.8374">6186 219 28 0,'-14'-6'14'0,"10"18"7"16,4-12-15-16,0 0-1 16,0 0 0-16,8 0 0 15,2 6 0-15,4-6 0 16,4 0 1-16,7 0 1 15,4 3 0-15,4-3-8 16,-1 0 0-16,0-3-4 16,1-3 1-16,-5 3-1 15,-3 0 0-15,-4 0-1 16,-3-3 1-16,-3 6-8 16,-1-6 1-16,0 6-13 0,-3-3 0 15,4 6 22-15,-5-6 0 16</inkml:trace>
  <inkml:trace contextRef="#ctx0" brushRef="#br0" timeOffset="10326.6842">6330-34 23 0,'-11'0'11'0,"7"17"8"15,4-17-12-15,0 6-1 16,0-6 1-16,0 0-3 16,0 6 1-16,0 0-3 0,0 0 1 15,0 6-2-15,0 0 0 16,0 3 1-16,0 0 0 16,4 0-3-16,-4 12 1 15,3 0 0-15,-3 2 0 16,4 1-1-16,0 6 1 15,3-6-6-15,-4 0 0 16,1-3-3-16,0 0 1 31,-1-3-11-31,1-12 0 16,-4-6 7-16,3-6 1 16</inkml:trace>
  <inkml:trace contextRef="#ctx0" brushRef="#br0" timeOffset="11094.3648">6767 127 21 0,'7'-3'10'0,"11"9"5"0,-18-6-11 16,0-3 2-16,0 3 1 0,0 0-2 15,-4 0 1-15,1 0 0 16,-1 0 0-16,0-3-5 16,-3-6 0-16,-3 9-2 15,-1-3 1-15,-4-3-2 16,1 6 0-16,0 6 1 16,0-3 1-16,2-3-1 15,2 9 1-15,3-3 0 16,0 0 1-16,3-6-1 15,4 15 1-15,0-7 0 16,8-5 0-16,-2 6-2 16,6 3 1-16,2-6 0 15,4 0 1-15,0 3 0 16,-1 0 1-16,1 3-1 16,0-3 0-16,-4 0-2 0,-3 3 1 15,-4 3 0-15,1-6 1 16,-5-3-1-16,-3 3 1 15,-3 9-1-15,-5-9 0 16,-2 3-2-16,-8-3 1 16,0 3-2-16,0-3 1 15,0-6-5-15,3 0 0 16,5-3-6-16,0 0 0 16,-2 3-8-16,6-6 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2.053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12T18:34:20.32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5846 8648 42 0,'-9'23'21'0,"22"20"1"0,-4-33-21 16,-5-4-3-16,-4 1 1 16,0-7 6-16,0-3 0 15,0-7-4-15,5-13 1 16,-1-17-1-16,1-10 0 16,-1-3-1-16,-4-23 0 15,0-7 1-15,-4 0 0 16,4 3 2-16,-9 4 0 15,0 16-2-15,-4 10 0 0,-5 14-3 16,0 9 1-16,-4 14 1 16,0 13 0-16,0 13-1 15,-5 11 1-15,1 12 0 16,-1 10 0-16,5 1 0 16,4-7 1-16,1-4-1 15,8-13 0-15,9-6 0 16,4-14 0-16,9-16 0 15,1-23 0-15,-1-11-1 16,0-9 1-16,1-4 1 16,-1 7 0-16,0 16-2 15,0 18 1-15,1 19 1 16,3 19 0-16,5 15-2 16,5 2 0-16,4 11-12 0,4-8 1 15,-4-2-23-15,5-7 0 16,-1-10 30-16,1-4 1 15</inkml:trace>
  <inkml:trace contextRef="#ctx0" brushRef="#br0" timeOffset="609.3825">5009 9102 52 0,'-4'-10'26'0,"8"13"-1"0,-4-3-25 16,5 7 2-16,-1 3 0 15,-4 7 0-15,0 9 0 16,0 24 0-16,0 10 0 0,0 13-2 16,0 0 1-16,0-4-2 15,0-6 0-15,0 0 1 16,0-6 0-16,0-11-8 16,0-9 0-16,0-8-4 15,0-12 0-15,-4-14-25 16,4-16 1-16</inkml:trace>
  <inkml:trace contextRef="#ctx0" brushRef="#br0" timeOffset="1865.1995">4823 9503 50 0,'-13'34'25'0,"26"2"5"16,1-26-26-16,8-3-4 15,9-4 0-15,9-10-2 0,-9-3 1 16,8-3 1-16,-3-3 1 15,-1-4-5-15,1 0 1 16,-1-3-3-16,0-1 1 31,1-39 4-31,-10 7 1 16,-8 3 1-16,-5 10 0 16,1 10-1-16,-6 9 1 15,1 11 4-15,0 13 0 16,0 17-4-16,0 9 1 15,0 11 0-15,-5 12 0 16,1 14-2-16,-5-6 0 16,0-1 2-16,0-3 0 0,0-3-3 15,0-7 1-15,0-10-1 16,4-13 1-16,5-13 1 16,4-17 0-16,5-13-5 15,4-20 1-15,0-10 0 16,5-1 1-16,-1 5 1 15,5 9 1-15,-4 13 0 16,-1 14 1-16,-4 23-1 16,0 7 1-16,-4 6 0 15,0 7 1-15,-5 3-1 16,0 0 1-16,5 0-2 16,0-3 0-16,4 0-2 15,4-7 1-15,5-10-2 16,5-6 1-16,-5-10 1 0,4-4 1 15,1-13 0-15,-1-6 1 16,-4-1-2-16,-4 1 1 16,-5-1 1-16,-9 4 0 15,-4 3 1-15,-14 10 0 16,-3 7 1-16,-6 9 1 16,1 8-4-16,-5 2 1 15,5 11 0-15,0-4 0 16,8-3-2-16,1 0 1 15,4 3-2-15,9-6 0 16,4-4-3-16,9-10 0 16,5-6 1-16,-1-1 1 0,5-12 0 15,0-11 0-15,0-3-1 16,0-13 0-16,-4-6 0 16,4-1 0-16,-5 7 4 15,-4 10 1-15,-4 13 3 16,-5 10 0-16,-4 23 0 15,-4 7 1-15,-5 13-3 16,0 4 1-16,0-4-1 16,0 6 1-16,4-9-1 15,0-3 0-15,1-7 1 16,-1-4 0-16,5-6-1 16,0-13 0-16,-5-10-1 15,5-14 0-15,0-16-1 16,4-10 0-16,5 3 0 0,4 4 0 15,0 6-3-15,0 13 0 16,1 8-2-16,-6 9 0 16,-3 6-1-16,3 11 1 15,1 3-4-15,0 6 1 16,4 4-8-16,0 0 1 16,0-6 3-16,0 2 0 15,0-3 32-15,-4 1 1 16,0 2-7-16,-1 4 0 15,1-7-8 1,4 1 0-16,0-4-5 16,0 0 0-16,5-4 1 15,-5-9 1-15,0-4-3 16,-4-6 0-16,0-7-2 16,-5-6 1-16,-4-4 2 15,-9-3 1-15,-5-1-4 16,1 4 1-16,-5 7 4 15,0 7 0-15,-4 9-3 0,0 10 1 16,-1 11 1-16,-3 15 0 16,-1 15-2-16,5-5 0 15,4 1 0-15,4 0 1 16,10-7-3-16,8-10 0 16,5-6-7-16,4-7 0 15,0-10-7-15,0-10 0 16,0-10-13-16,-4-3 1 15</inkml:trace>
  <inkml:trace contextRef="#ctx0" brushRef="#br0" timeOffset="2585.4862">7651 9394 48 0,'0'0'24'0,"35"-17"2"0,-21 14-23 15,3 0-4-15,5-7 1 16,1-7 0-16,-1-6 1 15,-5 3-2-15,1-3 1 16,0-4 0-16,-9 1 0 0,-9-1 0 16,-5 4 1-16,-4 3-3 15,-4 10 0-15,-13 10 2 16,-1 17 1-16,-4 13 2 16,0 16 1-16,5 7-4 15,3 4 0-15,10-8 0 16,13-2 1-16,9-7-3 15,9-7 1-15,8-10-8 16,5-20 0-16,5-9 1 16,-1-18 0-16,5-12-1 15,-5-20 0-15,-4-11 9 16,-4-6 1-16,-5 17 11 16,-9 9 1-16,-4 17-7 15,0 11 0-15,0 19-1 16,-5 16 0-16,5 11-4 0,4 9 0 15,5 4 1-15,4 3 0 16,5-3-2-16,4-4 1 16,-9 1-8-16,0-14 1 15,-4-6-6-15,-1-11 1 16,5-9-18-16,-4-10 0 16,9-7 23-16,-5-7 1 15</inkml:trace>
  <inkml:trace contextRef="#ctx0" brushRef="#br0" timeOffset="2772.9881">8394 9102 47 0,'-17'-10'23'0,"-14"20"4"0,22-3-23 0,0 3-1 15,-4 3 0-15,-9 10 0 16,-5 7 1-16,1 10-4 16,-5 10 0-16,-5 6 0 15,10-3 0-15,-1-3-4 16,5-7 0-16,9-10-8 15,8-6 0-15,10-14-22 16,8-13 1-16,13-20 26 16,1-13 0-16</inkml:trace>
  <inkml:trace contextRef="#ctx0" brushRef="#br0" timeOffset="2944.8655">8465 9109 54 0,'-35'23'27'0,"17"73"2"0,18-59-28 16,0-4-8-16,0 10 0 16,0-3 4-16,0-7 0 15,0 0-8-15,0-13 1 16,0-7-25-16,5-16 1 16</inkml:trace>
  <inkml:trace contextRef="#ctx0" brushRef="#br0" timeOffset="3069.8915">8332 8939 47 0,'-17'37'23'0,"21"-7"-19"0,5-30-23 0,9 3-8 16,8-3 0-16</inkml:trace>
  <inkml:trace contextRef="#ctx0" brushRef="#br0" timeOffset="3382.5364">8722 9069 55 0,'-44'-13'27'0,"8"23"-13"16,23-7-28-16,-5 0 11 15,-4 0 0-15,4 1 8 16,-4-1 1-16,5 7-6 0,8 3 1 15,9 7-2-15,9 7 0 16,8 6 1-16,10-3 0 16,4 0 2-16,0 3 0 15,-5 3 2-15,1-2 1 16,-5-1-6-16,-9-7 1 16,-8-3-1-16,-10-6 1 15,-8-4-6-15,0-9 1 16,-1-14-15-16,-3-20 0 15,3-13-3-15,10-17 1 16</inkml:trace>
  <inkml:trace contextRef="#ctx0" brushRef="#br0" timeOffset="3570.094">8886 8866 47 0,'4'-3'23'0,"9"53"0"16,-8-27-23-16,-5 4 1 15,0 6 1-15,0 10-1 16,0 10 0-16,0-3-1 16,-5 13 0-16,-4-3-7 15,-4-11 1-15,0 1-8 16,0-17 0-16,-1-9-14 16,1-15 0-16</inkml:trace>
  <inkml:trace contextRef="#ctx0" brushRef="#br0" timeOffset="3882.9506">8691 9079 44 0,'0'-10'22'0,"31"23"4"0,-9-6-23 16,5 3-2-16,12-4 0 15,14 4-2-15,5-3 0 16,4 0-3-16,0-11 1 16,0 1 3-16,-9 0 0 15,-9-1-1-15,-8 1 0 16,-14 3 0-16,-9 0 1 15,-17-3 3-15,-10 6 0 16,-3 0-1-16,-1 4 1 16,5 0-5-16,4 3 1 0,9 3 3 15,9 3 0-15,8 1-3 16,10 3 0-16,-1 0 4 16,1 0 0-1,-18 19 1 1,-9-5 0-16,-13 2-8 15,-5-6 1-15,5-10-48 16,-1-10 1-16</inkml:trace>
  <inkml:trace contextRef="#ctx0" brushRef="#br0" timeOffset="5555.5546">11696 9109 34 0,'-9'10'17'0,"-9"6"1"16,14-9-16-16,-1-1 6 16,1-2 0-16,-5-1-2 15,0 0 0-15,0-6-5 16,0-7 0-16,-4-6 1 15,0-8 0-15,-5-9 0 0,-4-23 0 16,-5-27 0-16,1-23 1 16,-1-20-2-16,1-20 1 15,-1-7-1-15,5 14 0 16,0 9 0-16,0 31 1 16,0 13-2-16,0 6 1 15,-1 20 0-15,6 10 0 16,-1 11-1-16,5 2 1 15,-1 1-2-15,6 2 1 16,3 1 0-16,1 7 0 16,-1 3 1-16,1 6 0 15,-1 4-2-15,1-1 1 16,4 8-1-16,-4 12 0 0,-1 4 1 16,1 10 1-16,-1 0-1 15,1 7 0-15,-5 6 0 16,5-7 0-16,-1 4 0 15,-4 0 0-15,5-10-1 16,0-3 1-16,4-7 0 16,0 0 1-16,0-10-1 15,0-7 0-15,-5-6 0 16,1-14 0-16,-1-3 0 16,1 4 1-16,-1 6-1 15,1 10 0-15,4-7-1 16,9 14 1-16,4 3 0 15,14 7 0-15,12 3-5 16,19-1 1-16,8 1-11 0,-4 0 0 16,5 4-11-16,-14-8 1 15,0 4 8-15,-13-10 1 16</inkml:trace>
  <inkml:trace contextRef="#ctx0" brushRef="#br0" timeOffset="6133.7711">11589 9666 48 0,'-13'-13'24'0,"-9"-24"1"0,13 27-25 16,-13-10-1-16,-5-6 1 15,-8 3 2-15,-5-1 0 16,-4 14-2-16,0 7 1 15,-1 13 1-15,6 13 1 16,-1 4-2-16,9 6 1 16,13 13 0-16,9 8 0 15,14 9-1-15,3 6 1 16,10 11-3-16,4-1 1 0,0-2-1 16,5-8 1-16,-5 1-3 15,0-13 0-15,-4-8-5 16,-5-12 1-16,-8-11-3 15,-10-16 0-15,-8-16-26 16,-5-14 0-16</inkml:trace>
  <inkml:trace contextRef="#ctx0" brushRef="#br0" timeOffset="6524.4012">10859 9971 47 0,'-13'7'23'0,"62"9"4"16,-27-19-24-16,18-4-4 15,17-6 0-15,14 0-6 16,4 0 1-16,5 3 6 0,-1 0 0 16,-8 6 0-16,-4 4 1 15,-10 4 1-15,-13 6 1 16,-4 10 1-16,-13 3 0 16,-10 7-1-16,-3 3 0 15,-1 0-3-15,-4-3 1 16,0 0-1-16,4-7 0 15,0 0 0-15,5-3 0 16,-5-13 2-16,0-11 0 16,1-6-1-16,-5-9 1 15,-1-18-2-15,1-9 0 16,-4-4-1-16,-5-3 1 0,0 10-1 16,-5 10 1-16,-4 13-2 15,-4 16 1-15,-9 11 1 16,0 6 0-16,-5 7-8 15,5 0 1-15,5 3-4 16,8 0 0-16,9-13-24 16,13-6 0-16</inkml:trace>
  <inkml:trace contextRef="#ctx0" brushRef="#br0" timeOffset="6805.8834">11974 10018 46 0,'14'36'23'0,"8"37"-1"15,-18-60-22-15,1 4-1 16,-1-7 1-16,-4-3 1 0,0-7 0 16,-4-4-1-16,-1-9 1 15,-4-14 1-15,-4-12 0 16,0-11 1-16,4-7 0 16,4 4 0-16,10 7 1 15,8 6-2-15,14 7 0 16,8 10-3-16,0 13 0 15,1 6-5-15,4 1 1 16,0 10-1-16,-1-1 1 16,1 1-8-16,0 0 1 15,0-4-20-15,4-3 0 16</inkml:trace>
  <inkml:trace contextRef="#ctx0" brushRef="#br0" timeOffset="7540.2904">12793 9845 48 0,'-27'-10'24'0,"14"0"-2"16,9 10-23-16,-5 0 1 15,-4 0 1-15,-1 4 1 16,1 6 0-16,-5 9-1 15,5 15 0-15,0-1-1 16,4 3 1-16,4-3 0 16,1-6 0-16,4-4 2 0,9-13 0 15,4-7-4-15,5-12 1 16,0-15 0-16,-1-12 1 16,1-11-2-16,-5-6 1 15,-4 7-1-15,-4 9 0 16,-1 14 3-16,-4 16 1 15,4 21 0-15,1 6 0 16,8 6-4-16,9 7 1 16,5 1-1-16,8-11 1 15,5-3-1-15,4-14 0 16,5-9-2-16,0-7 0 16,-5-10 2-16,-4-10 1 15,-9-16-1-15,-5-7 1 0,-8-14 0 16,-9-22 0-16,-9-14 0 15,-9 7 0-15,-4 16 3 16,-5 20 1-16,-4 31-4 16,0 29 1-16,-14 33 1 15,5 23 0-15,0 14 0 16,14 13 0-16,12 3-2 16,18-3 1-16,14-3-3 15,13-14 1-15,9-20-4 16,8-12 0-16,5-24 4 15,0-17 0-15,-5-30-2 16,1-16 1-16,-14-20 1 16,-4-39 1-16,-5-31 0 0,-8-3 0 15,-14 23 2-15,-8 40 1 16,-10 43-2-16,-12 37 1 16,-14 40 0-16,-9 39 0 15,4 17 2-15,14 13 1 16,18 10-5-16,17 3 1 15,18-19-9-15,18-20 0 16,8-24-32-16,5-23 1 16,5-36 25-16,3-27 1 15</inkml:trace>
  <inkml:trace contextRef="#ctx0" brushRef="#br0" timeOffset="45347.9972">15625 9945 38 0,'-13'-7'19'0,"4"4"2"0,9 9-18 16,0-9 3-16,9 0 0 15,-5-1-3-15,1 1 1 0,-1 0-4 16,0-1 1-16,1-2 0 16,-1-1 0-16,-4 1 0 15,-4-8 0-15,-5-9 2 16,-4-7 0-16,-9-6-1 15,-1-21 0-15,-3-12-3 16,-5-28 1-16,-4-19-1 16,-5-13 1-16,-5-20 2 15,-3-4 0-15,4 14-2 16,4 9 0-16,9 21 0 16,4 16 1-16,9 17-2 15,5 16 1-15,4 17 0 16,0 10 1-16,1 3-1 15,-1 13 0-15,-4 7 0 0,-1 17 0 16,1 9-1-16,0 8 1 16,-5 6 1-16,0 3 0 15,-4 7-1-15,0 3 0 16,-5-4-1-16,10-9 1 16,-1-6 0-16,5-11 1 15,4-17-1-15,5-12 0 16,4-24 0-16,0-13 0 15,4-10 0-15,0-17 1 16,1 1-2-16,4 6 1 16,4 16 1-16,5 11 0 15,13 13-1-15,0 13 0 16,8 17 0-16,10 12 0 0,9 5 1 16,8 6 1-16,5-4-15 15,4-6 0-15,0-3-36 16,9-7 1-16</inkml:trace>
  <inkml:trace contextRef="#ctx0" brushRef="#br0" timeOffset="48786.2425">15160 10738 41 0,'-44'-4'20'0,"22"14"2"16,18-10-20-16,-5 0 0 16,-5 0 0-16,-3 0 0 15,-1 4 0-15,-4 5-2 16,-5 5 0-16,-4 2 2 0,0 4 0 16,5 3-1-16,4 4 1 15,8 0-2-15,14 6 1 16,9-3-2-16,13-1 0 15,14 5 2-15,4-8 1 16,13 7-2-16,-9-3 1 16,-4-3-2-16,-9-1 0 15,-9-6 1-15,-4 3 1 16,-14 1-1-16,-13-4 1 16,-9-4 0-16,-8-3 0 15,-9-3-6-15,-10-10 0 16,-3-3 2-16,-10 3 0 0,5-7-2 15,4 4 1-15,14 3-2 16,8-3 0-16,14-1-1 16,13-6 1-16,13 1-21 15,14-11 0-15</inkml:trace>
  <inkml:trace contextRef="#ctx0" brushRef="#br0" timeOffset="49130.0368">15563 10771 38 0,'13'-10'19'0,"-8"-10"5"16,-5 20-20-16,-5 0-4 15,1 7 0-15,-1 2 1 16,-3 5 1-16,-1 6-1 0,0 10 0 16,0 3 0-16,5 0 1 15,8 0-2-15,5 0 1 16,4-6-1-16,9-7 1 15,5-10-1-15,8-10 0 16,-4-7 0-16,-4-13 0 16,-5 0 0-16,-9-3 0 15,-13-7 0-15,-9-6 0 16,-8-4-1-16,-10 7 0 16,-4 9 1-16,5 8 1 15,-5 16 0-15,8 3 0 16,1 14-11-16,13-4 1 15,5 0-3-15,4 1 0 0,9-8-14 16,9 1 0-16</inkml:trace>
  <inkml:trace contextRef="#ctx0" brushRef="#br0" timeOffset="49887.0103">15882 10621 35 0,'0'0'17'0,"4"20"3"15,0-13-18-15,5 6-2 16,-4 1 0-16,4 9 0 16,-5 7 1-16,5 6 0 15,0 1 1-15,4 2-1 16,-4-2 1-16,4-4 0 16,0-3 1-16,1-10-2 0,-1-7 1 15,0-13-2-15,1-7 0 16,-1-12 0-16,-4-11 1 15,-1-20-4-15,6 0 0 16,-1-6 3-16,0 13 0 16,1 3 0-16,-1 20 1 15,0 13-1-15,-4 17 1 16,0 4 0-16,0 9 1 16,0 13-1-16,-1-3 0 15,1 1-2-15,0-1 1 16,0-7 1-16,-5-2 1 15,1-8 0-15,4-6 0 0,-1-10-2 16,1-13 0-16,0-10-1 16,0-17 1-16,4-13 0 15,1 0 0-15,3 3-1 16,5 10 1-16,1 14 0 16,-6 9 0-16,1 10 2 15,4 11 0-15,-4 9 1 16,4 3 0-16,4 4-4 15,1 7 0-15,0-1 2 16,4 4 1-16,0-6-3 16,-1-1 1-16,-3-7 0 15,4 4 1-15,0-6-2 16,0-8 0-16,0-9 1 16,4-10 1-16,1-11-1 0,4-9 0 15,-9-13 0-15,-5-1 1 16,-8-2-2-16,-5 2 1 15,-4 7 0-15,-5 10 1 16,-8 14-2-16,-5 16 1 16,-9 13-1-16,-4 20 1 15,5 14 3-15,3 12 0 16,10-2-4-16,8-1 1 0,10-9 0 16,8-8 0-16,9-9-1 15,8-13 1-15,1-10-12 16,-4-11 1-16,-1-9-18 15,-4-10 1-15,-4 0 14 16,-10 3 1-16</inkml:trace>
  <inkml:trace contextRef="#ctx0" brushRef="#br0" timeOffset="50496.5836">15674 11759 23 0,'4'7'11'0,"5"10"12"16,-9-17-13-16,0 0-1 16,0 0 0-16,0-4-5 15,0-2 0-15,-4-4-2 16,-5-4 1-16,-9-2-4 15,0-1 1-15,-4 1 0 16,-4 2 1-16,-1 11-1 16,5 16 1-16,4 14-2 15,1 16 0-15,3 13 2 16,5 11 0-16,5-1 0 0,4-6 0 16,4-7-2-16,5-7 1 15,5-12 1-15,3-18 0 16,5-13-3-16,5-13 0 15,-5-16-1-15,5-17 1 16,-10-4-1-16,-3-16 0 16,-6 4 2-16,6 12 1 15,-1 14 0-15,5 16 0 16,4 27 1-16,4 17 1 16,5 13-3-16,0 0 1 15,0 3 0-15,5-10 0 16,-1-3-6-16,-4-14 1 0,0-12-14 15,0-18 0-15</inkml:trace>
  <inkml:trace contextRef="#ctx0" brushRef="#br0" timeOffset="50730.9596">16010 11268 42 0,'-4'40'21'0,"12"27"2"16,-3-48-20-16,4 8-1 15,0 0 0-15,8 9 1 16,5 14 0-16,5 19-3 16,4 8 1-16,0-4-4 15,0 6 1-15,0-2-5 0,0-11 0 16,-9-13-7-16,0-13 0 16,-9-10-12-16,1-10 0 15</inkml:trace>
  <inkml:trace contextRef="#ctx0" brushRef="#br0" timeOffset="51953.3763">16612 11627 39 0,'-18'-14'19'0,"9"-25"2"0,5 25-20 0,-1-6-1 16,1-3 0-16,0 0 2 16,-5 10 1-16,0-1-2 15,4 21 0-15,-3 3-1 16,-1 13 1-16,-5 17 0 16,1 16 0-16,4-2 0 15,5 5 0-15,4-2-2 16,9-11 1-16,4-9 0 15,0-18 0-15,1-12-1 16,-1-23 1-16,-4-11 0 16,-5-23 1-16,-4-6-1 0,-4-14 1 15,-1 7-2-15,5 10 1 16,5 20-1-16,4 23 1 16,8 23 1-16,5 24 0 15,5 16-2-15,4 16 1 16,0 11 0-16,4 10 1 15,1-4-3-15,-1 13 1 0,-4-6 1 16,0 0 0-16,-9-7 1 16,-4-3 0-16,-5-6-3 15,-13-11 1-15,-4-10 2 16,-10-12 1-16,-8-15-4 16,-9-15 1-16,0-21-2 15,0-19 1-15,-4-21 2 16,8-9 1-16,10-7-2 15,12 0 0-15,10-4 0 16,8-2 1-16,5 2-1 16,-1 4 1-16,6-6-1 15,3-8 0-15,1 4 0 16,4 7 1-16,-5 9 1 16,-4 18 0-16,0 12 0 15,1 21 0-15,-6 12 1 0,10 21 0 16,-1 6-1-16,1 10 1 15,-5-10 0-15,5-6 1 16,-5-4-2-16,0-13 1 16,-9-7-3-16,0-9 1 15,-4-8 0-15,-9-16 0 16,-9-13 0-16,-22-16 0 16,-4 2 0-16,0 4 0 15,-1 13-1-15,1 17 1 16,-1 10 0-16,10 9 1 15,4 11-2-15,8 3 0 16,10 0-3-16,8 0 0 16,10-3-7-16,3-7 1 0,6-7 2 15,3-3 1-15,5-7 3 16,4-2 1-16,-4-1 9 16,-4-4 1-16,0 11 1 15,-5 10 1-15,0 13-2 16,4 10 0-16,5 13-6 15,0 7 1-15,0 9 0 16,0-2 0-16,-4-7-3 16,-5-4 1-16,-4-3 2 15,-5-9 0-15,-4-11 0 16,-9-13 0-16,0-17-1 16,-5-13 1-16,-8-13-3 15,-5-10 1-15,5 3-3 16,9 1 1-16,4 6-2 0,8-1 0 15,6 15-6-15,3 2 1 16,6 7-1-16,3 4 0 16,10-1-10-16,-6-3 1 15,6 0 14-15,-1 0 0 16,1-3 51 0,-50 63-46-1,72-90 9-15,-23 40 1 16,-8 10 1-16,-1 13 1 15,-3 7-6-15,-1 13 0 16,-5 7-4-16,14 7 0 16,-4 6-2-16,-5 3 0 0,0 7 0 15,0-10 0-15,-4-10-7 16,-5-9 0-16,1-11-10 16,-6-20 0-16</inkml:trace>
  <inkml:trace contextRef="#ctx0" brushRef="#br0" timeOffset="52109.621">17727 10963 49 0,'-22'27'24'0,"17"39"1"16,10-53-25-16,4 1-10 15,4-8 0-15,5-6-29 16,-1-6 1-16</inkml:trace>
  <inkml:trace contextRef="#ctx0" brushRef="#br0" timeOffset="52297.1239">18041 10943 44 0,'5'27'22'0,"25"52"1"0,-16-52-23 16,8 13 2-16,-4 13 0 15,-1 10-3-15,1 3 1 16,0-6-3-16,-1 0 0 16,-8-7-9-16,-4-7 1 15,-5-3-20-15,-9-13 0 0</inkml:trace>
  <inkml:trace contextRef="#ctx0" brushRef="#br0" timeOffset="52784.8941">17842 11491 44 0,'0'23'22'0,"31"3"6"16,-9-19-23-16,5-7-3 16,8-7 1-16,5-9-12 15,0-14 0-15,-1-3 3 16,1-7 1-16,-9-6 1 16,-4-8 0-16,-5-9 3 15,-9-3 0-15,-4 0 4 16,-4 16 0-16,3 10-2 15,-3 14 1-15,4 16 0 0,4 20 1 16,-4 19 1-16,4 11 0 16,0 17-1-16,5 2 0 15,0 8-2-15,-1-4 0 16,-3-7 0-16,-1-9 0 16,-4-8-1-16,0-9 0 15,-5-10 2-15,-4-20 0 16,0-10-4-16,0-13 0 15,0-13 2-15,0-11 0 16,9 1-1-16,4 9 1 16,5 14-1-16,4 13 0 15,5 23 2-15,-1 10 0 16,1 7 1-16,-5 13 0 0,0 1-1 16,0-1 1-16,5-3-3 15,-1-4 0-15,1-9-5 16,-1-14 1-16,1-10-6 15,-5-13 1-15,0-16-13 16,-9-21 0-16,-8-3 12 16,-1-16 0-16</inkml:trace>
  <inkml:trace contextRef="#ctx0" brushRef="#br0" timeOffset="52909.9018">18838 11189 37 0,'-9'43'18'0,"13"20"2"0,5-53-19 15,4 10 0-15,5 3 0 16,9 0-5-16,-1 4 0 16,1-11-8-16,4 1 0 15</inkml:trace>
  <inkml:trace contextRef="#ctx0" brushRef="#br0" timeOffset="53441.1575">19023 11096 38 0,'0'26'19'0,"5"64"5"0,4-67-19 0,0 0-2 15,-1 14 1-15,1-7-2 16,5 0 0-16,-1 3-1 16,0-13 0-16,-4-4 1 15,4-6 0-15,-4-10-5 16,0-16 0-16,0-14 1 15,0-20 0-15,-1-6 2 16,6-4 1-16,3 13-2 16,1 14 1-16,4 17-1 15,0 16 1-15,1 23 1 16,-1 10 1-16,0 7 0 0,4 6 1 16,-4 1-3-16,1-11 1 15,-6-6-2-15,1-7 0 16,0-6 0-16,-5-14 0 15,0-13-2-15,1-10 0 16,-6-13 1-16,1-20 1 16,0-23-1-16,0 10 0 15,4 22 3-15,0 21 1 16,5 20-1-16,0 16 0 16,0 10 3-16,-1 14 1 15,1-4-3-15,4 4 0 16,0 2-3-16,5-15 1 0,-1-5 0 15,5-9 0-15,0-6-3 16,0-14 0-16,0-7-2 16,5-9 0-16,-5 2 1 15,-5 5 0-15,5-1-2 16,-9 3 1-16,-4 0-28 16,-9 4 1-16</inkml:trace>
  <inkml:trace contextRef="#ctx0" brushRef="#br0" timeOffset="55841.6122">20926 9696 39 0,'5'-7'19'0,"-1"7"5"0,-4 0-20 16,0-3-2-16,-4-4 0 16,-5-3 0-16,-4-3 0 15,-14-4-1-15,-4-9 0 16,-9-11 1-16,-4-2 1 15,-14-21-2-15,-8-13 1 16,-14-13-1-16,-8-20 1 16,-9-21-1-16,-5-12 0 15,0 3-4-15,5 7 1 16,-10-1 4-16,10 18 1 0,4 12-4 16,13 24 1-16,10 13 0 15,8 16 1-15,4 14-1 16,5 13 1-16,0 13-2 15,9 7 1-15,4 4 0 16,13 6 0-16,1 0 0 16,8 3 0-16,5 20 0 15,0 0 0-15,-1 10 0 16,5-3 0-16,5 3 0 16,8-3 1-16,5-7-2 15,5-9 1-15,3-11 0 16,1-13 1-16,4-7 0 15,-4-16 0-15,0-10-2 16,-5-10 0-16,-4-14 1 0,-1 4 0 16,10 3 0-16,0 14 1 15,13 13-1-15,9 6 1 16,13 11-2-16,9 9 1 16,0 7-5-16,-5 3 0 0,-8 4-8 15,-5-1 0-15</inkml:trace>
  <inkml:trace contextRef="#ctx0" brushRef="#br0" timeOffset="57201.2871">21209 10127 36 0,'-8'3'18'0,"8"7"1"15,0-10-18-15,0 0 1 16,-5-3 0-16,-4-4-1 0,0-2 0 16,-4-5 0-16,-9 8 1 15,-4-4 1-15,-1 6 1 16,-4 14-4-16,0 4 0 16,0 15 1-16,0 15 0 31,18 52 0-31,13-17 0 15,13-9-4-15,14-10 1 16,8-20-5-16,5-17 1 16,0-13 3-16,4-17 0 15,-4-9 3-15,8-11 1 16,-8-6-2-16,0-4 1 16,-9 1 0-16,0 9 0 0,-4 14 2 15,-5 10 0-15,-5 13 2 16,1 10 0-16,0 3-3 15,-5 7 0-15,5-4 0 16,4 4 0-16,4-10-2 16,5-17 0-16,0-6 1 15,-4-7 1-15,-5-7-3 16,-4-6 1-16,-5-13 2 16,-9-7 0-16,-4 3 0 15,-8-7 1-15,-10 4 0 16,-4 7 1-16,-5 16-2 15,-8 13 1-15,-1 7-2 16,1 10 0-16,-5 7 0 16,5-4 0-16,8-3-6 0,5 0 1 15,9-4-8-15,8-9 1 16,14-7-17-16,9 0 0 16</inkml:trace>
  <inkml:trace contextRef="#ctx0" brushRef="#br0" timeOffset="57435.6036">21709 9639 45 0,'-17'-26'22'0,"17"52"1"0,4-16-22 0,1 14-1 15,3 12 0-15,1 14 3 16,5 16 0-16,3 14-3 15,5 3 0-15,1-4 0 16,-1 1 0-16,0-7-3 16,4-13 1-16,1-7-10 15,-1-17 1-15,1-19-23 16,-5-17 0-16</inkml:trace>
  <inkml:trace contextRef="#ctx0" brushRef="#br0" timeOffset="57812.6278">22094 10057 47 0,'-8'-6'23'0,"21"6"-1"0,-4 3-23 16,4 10 0-16,5 4 1 16,-1 6 0-16,6 10 1 15,-1 11-1-15,0 9 1 16,0 0-2-16,0-4 0 15,-4-9 1-15,-1-7 1 16,1-9-2-16,0-8 1 16,-5-19-5-16,0-24 0 15,1-2 2-15,-5-21 1 16,-5-10-1-16,-4-10 0 16,0 11 8-16,0 26 0 15,0 9 0-15,-4 18 1 0,4 19-3 16,0 13 1-16,4 14-3 15,5 0 0-15,4 3-2 16,5 0 0-16,-1-6-7 16,1-7 1-16,4-7-15 15,-4-10 1-15,0-6 2 16,-5-14 0-16</inkml:trace>
  <inkml:trace contextRef="#ctx0" brushRef="#br0" timeOffset="58687.8264">22612 9961 37 0,'-13'-23'18'0,"13"20"5"16,0 3-20-16,9 6-3 15,-5 1 0-15,9 0 2 16,1 3 1-16,-1 19 1 15,5 8 0-15,4 13-3 0,-4-1 1 16,-1 5-2-16,1-5 0 16,-9-2 0-16,0-11 0 15,-5-9 0-15,-4-11 0 16,0-12 0-16,-9-14 0 16,0-7-3-16,5-9 1 15,0-21-1-15,-1-9 0 16,5 3 3-16,5 10 0 15,-1 9 0-15,5 11 1 16,4 13 1-16,0 17 1 16,1 9-1-16,3 1 0 15,10 3-1-15,-1 0 0 16,1 0-2-16,-5 0 1 0,0-7 0 16,-4-6 1-16,-5 2-1 15,0-12 0-15,-4-3 2 16,0-4 1-16,-4-10-6 15,-5 0 0-15,0-10 3 16,0-7 1-16,0 4 0 16,4 7 0-16,0 6-1 15,1 3 0-15,4 11 2 16,0 2 1-16,-1 8-2 16,6-1 0-16,-1 7 0 15,5-4 0-15,4 4-1 16,-4 4 0-16,4 6-1 15,0 6 0-15,-5 7-2 16,6 4 0-16,-6 6-5 0,-3-10 1 16,3 4-7-16,-3-11 0 15,3-13-15-15,1-6 1 16</inkml:trace>
  <inkml:trace contextRef="#ctx0" brushRef="#br0" timeOffset="59031.6665">23338 9892 42 0,'0'39'21'0,"31"54"0"0,-18-69-20 16,5 2-3-16,4 4 1 0,-4 0 1 16,-1-10 0-16,-3 3 2 15,-1-10 0-15,0 0-2 16,-4-6 1-16,-5-14-1 15,1-12 1-15,4-18-1 16,0-9 1-16,-1 2-1 16,6 5 0-16,3 9 2 15,1 10 1-15,0 7-4 16,-5 9 0-16,0 18 3 16,1 9 1-16,-1 3-2 15,0 11 1-15,5-1-2 16,4 1 1-16,13-7-5 15,5-4 0-15,9-3-13 16,4-6 1-16,-4-7-14 0,-5-13 1 16</inkml:trace>
  <inkml:trace contextRef="#ctx0" brushRef="#br0" timeOffset="59938.7141">22285 10950 44 0,'-9'-10'22'0,"0"27"2"0,5-11-21 16,-5 4 0-16,0 3 0 15,0 14-1-15,5-1 1 16,4 4-2-16,4 3 1 16,9 4-1-16,9-4 0 15,5-6-1-15,4-7 0 16,0-14 0-16,-4-9 0 16,-1-7 0-16,-8-10 0 0,-5-10 0 15,-4-6 1-15,-9-7-2 16,-5-4 1-16,-3-3 0 15,-6 11 0-15,5 5 0 16,-4 11 0-16,0 13 0 16,0 4 0-16,4 9 0 15,0 7 0-15,5-4-4 16,8 1 1-16,5-4-4 16,9-6 1-16,8-7 1 15,5 0 1-15,4 0 4 16,-4-3 0-16,0 6 4 15,0 11 1-15,5 6 1 16,-5 6 0-16,0 7-2 16,-5 4 0-16,1 0-4 0,-5-4 1 15,-9 3 1-15,0-12 0 16,-4-4 0-16,-9-4 0 16,-4-12-2-16,-5-8 0 15,0-12 0-15,-4 2 1 16,4-5-1-16,14-5 1 15,3 1-2-15,14 7 1 32,23 6-16-32,-5 7 0 15,-1 6 3-15,-3 4 1 0,-5 13-19 16,-9 3 1-16</inkml:trace>
  <inkml:trace contextRef="#ctx0" brushRef="#br0" timeOffset="60407.4699">21320 11716 31 0,'-4'-3'15'0,"30"10"9"16,-13-7-16-16,1 0-3 0,3-4 0 16,1 1 0-16,-5 0 1 15,1-1-3-15,-1 1 0 16,-4-4-3-16,-5 1 0 16,-8-4 1-16,-5 0 0 15,-13 3-1-15,-5 7 0 16,-4 10-1-16,-4 10 0 15,0 20 1-15,-1 16 0 16,1 11 0-16,8-1 0 16,9-6 1-16,10-11 0 15,3-5-5-15,10-5 1 16,8-15 5-16,9-14 0 0,9-14-9 16,4-12 1-16,1-4 3 15,4-20 1-15,4 17 0 16,-4-4 0-16,0 11-1 15,-5 6 0-15,-4 6-6 16,0 4 0-16,0-6-20 16,0-1 1-16</inkml:trace>
  <inkml:trace contextRef="#ctx0" brushRef="#br0" timeOffset="60860.6035">21948 11723 38 0,'9'-23'19'0,"5"13"-1"0,-10 6-18 16,-4-2 2-16,-4-4 1 15,-1 0 0-15,-4 0 1 16,-4 0-4-16,-5 10 0 15,1 7 0-15,-10 12 1 16,1 18 1-16,-5 13 1 16,0 9-1-16,0 4 1 15,8 1-1-15,10-11 0 16,13 0-2-16,5-17 0 16,8-9-2-16,5-17 0 15,-1-20-3-15,1-17 1 0,0-6 2 16,-5-20 1-16,-4-13-2 15,0-4 1-15,4 7 2 16,-4 20 1-16,4 23-1 16,0 23 1-16,1 27-1 15,3 13 1-15,1 17 1 16,0-10 0-16,-1 3-3 16,1-4 0-16,0-9-12 15,0-13 0-15,-5-14-17 16,0-13 1-16</inkml:trace>
  <inkml:trace contextRef="#ctx0" brushRef="#br0" timeOffset="61079.3944">22210 11438 50 0,'-18'39'25'0,"9"11"1"0,13-33-26 16,1 9 0-16,8 7 1 15,5 17 2-15,-1 7 1 16,6 16-4-16,-1 13 0 16,0-3-4-16,-4 0 1 15,-10-4-7-15,-3-2 0 16,-5-21-14-16,0-10 0 16,-9-26 7-16,-9-16 1 15</inkml:trace>
  <inkml:trace contextRef="#ctx0" brushRef="#br0" timeOffset="61220.0205">22227 11939 59 0,'40'-14'29'0,"57"-29"-12"16,-66 33-30-16,5-10-11 16,4 4 1-16,8-11 1 15,-8 1 0-15</inkml:trace>
  <inkml:trace contextRef="#ctx0" brushRef="#br0" timeOffset="61673.1019">22608 11982 46 0,'-9'13'23'0,"18"-10"1"0,0-3-23 16,-1 7-2-16,1-10 1 15,5-1 0-15,3-6 1 16,1-3-1-16,-5-7 0 0,1-3-1 15,-6-10 0-15,-3-4 1 16,-1-6 1-16,1 7-1 16,-5 6 1-16,-5 7-1 15,-4 3 0-15,-4 13 0 16,-5 10 1-16,-8 7-2 16,-1 17 1-16,-4 6 2 15,0 10 0-15,5 10 3 16,8-3 0-16,9-4-6 15,9-6 1-15,14-3-7 16,8-17 0-16,13-10-12 16,5-10 0-16,4-4-8 15,-4-9 0-15</inkml:trace>
  <inkml:trace contextRef="#ctx0" brushRef="#br0" timeOffset="62714.9585">23156 11766 42 0,'5'-13'21'0,"-10"-1"2"0,5 11-20 16,0-7-1-16,0-6 0 15,0-4-2-15,-4 0 0 16,-5 0-5-16,-4 10 1 15,-5 7 5-15,-4 16 0 16,0 17 0-16,-5 26 0 16,-4 7-1-16,5 4 0 15,4-11 0-15,9-10 0 0,13-9-1 16,4-14 1-16,9-20-4 16,5-13 1-16,4-16 0 15,0-17 1-15,0-7 0 16,0-10 1-16,-4 1 1 0,4 19 1 15,-4 13 2-15,-5 24 0 16,0 29 1-16,10 28 0 16,-1 15-2-16,0 11 0 15,0 16 0-15,0 10 0 16,0-3 2-16,-4-10 0 16,-9-3-5-16,-9-11 0 15,-18-9 0-15,-4-20 0 16,-9-21 1-16,-9-22 0 15,-9-27-3-15,-4-16 0 16,-4-24-1-16,13-10 0 16,13 4 2-16,13 6 1 0,22 17-2 15,14-10 0-15,13 7 1 16,9 2 0-16,9 1 3 16,8-3 0-16,1 3-5 15,-1 0 1-15,-4-1 7 16,-9 5 0-16,1 5-1 15,-10 8 1-15,-4 9-2 16,-4 7 1-16,-5 24-2 16,-5-1 1-16,1 13-3 15,-5 1 1-15,1-7 1 16,-1-3 0-16,-4-11 0 16,0 1 0-16,-5-11-2 15,1-12 1-15,-5-14-1 16,-5-10 1-16,-4-10-2 0,-8-6 0 15,-1 6 0-15,-4 7 0 16,0 13 1-16,-1 17 1 16,1 13 0-16,5 7 0 15,3 9-3-15,6 1 1 16,8 3-10-16,8-7 0 16,10-3-14-1,9-10 0-15</inkml:trace>
  <inkml:trace contextRef="#ctx0" brushRef="#br0" timeOffset="63293.266">23878 11663 41 0,'4'67'20'0,"18"15"1"16,-8-55-21-16,-1-14-1 16,0 1 1-16,-4-1-1 15,0-10 1-15,4-3 2 16,0-20 1-16,5-3-3 15,0-10 1-15,4-7-2 16,0-13 1-16,0 13 0 16,0 10 0-16,-4 14 1 15,-5 12 1-15,1 18 2 16,-6 12 1 0,10 41-5-16,0-4 1 15,4-10-1-15,4-17 1 16,1-13-4-16,0-13 0 15,-5-13-1-15,0-20 1 16,0-14 2-16,-9-19 0 16,-4-10 2-16,-4-4 1 15,-1 17-1-15,5 16 1 16,0 24-3-16,-1 16 1 16,1 17 0-16,5 20 1 15,-6 16-2-15,1 14 1 16,5 6 2-16,-1 14 1 15,9 6-2-15,0 10 1 16,0 1-2-16,-4 2 0 0,0-6 1 16,-5-10 0-16,-4-4 1 15,-5-16 0-15,-8-16-3 16,-10-18 1-16,-12-22 0 16,-9-24 0-16,-10-19 4 15,1-14 0-15,4-13-3 16,14-3 1-16,17 12-2 15,13 1 1-15,14 4-10 16,13-1 1-16,9-7-13 16,0-2 1-16,-1-5-8 15,-3 1 1-15</inkml:trace>
  <inkml:trace contextRef="#ctx0" brushRef="#br0" timeOffset="65781.7821">14346 12406 31 0,'-9'-40'15'0,"-17"21"1"0,17 15-16 16,-13 1-1-16,-9 3 1 15,-9 3 2-15,-4 4 1 16,-1 3 0-16,-3-4 0 16,8 4-3-16,0 17 1 15,0 13 3-15,9 6 0 16,5 11-2-16,8 2 1 16,9 14-3-16,9 0 0 15,9 7 0-15,9-7 0 0,-1 7-1 16,1-17 1-16,0-4-3 15,-5-9 0-15,-8-7-11 16,-5-6 0-16,-9-11-11 16,-9-6 0-16</inkml:trace>
  <inkml:trace contextRef="#ctx0" brushRef="#br0" timeOffset="65984.9084">13554 13166 39 0,'-18'23'19'0,"40"-19"6"15,-4-8-20-15,9-2-5 16,17-14 1-16,9-17-3 16,22 4 0-16,9 0-8 0,5-4 1 15,-1-2 2-15,-4 5 1 16,1 1-7-16,3 0 0 16,1 3 0-16,-10 4 0 15</inkml:trace>
  <inkml:trace contextRef="#ctx0" brushRef="#br0" timeOffset="66172.3524">14837 12509 37 0,'-35'30'18'0,"-5"0"6"0,31-20-20 16,-4 20-5-16,4 3 1 16,-4 17 1-16,0 9 0 0,-1 8 0 15,5 9 1-15,1 14-1 16,3-11 0-16,1-6-2 15,4-10 1-15,9-6-1 16,-1-18 0-16,10-12-16 16,4-17 1-16,0-10-10 15,-4-20 0-15</inkml:trace>
  <inkml:trace contextRef="#ctx0" brushRef="#br0" timeOffset="66516.1667">14855 13040 44 0,'-35'60'22'0,"48"16"1"16,-9-56-22-16,5-4-2 15,4 8 1-15,1-11-1 0,-1 0 0 16,0-6 2-16,1-7 0 16,-1-10-3-16,-4-7 1 15,0-9 2-15,4-14 0 16,4 3-1-16,10 1 0 15,0 6-1-15,-1 4 1 16,5 6 0-16,-4 10 1 16,-5 10 1-16,-5 10 0 15,-3 10-2-15,-1 6 1 16,-4 4 0-16,0 6 1 16,0 1-3-16,-1-7 1 15,-3-4-1-15,-1-9 0 16,-4 0-5-16,0-8 1 0,-4-9-10 15,-1-6 0-15,1-4-11 16,4-3 1-16</inkml:trace>
  <inkml:trace contextRef="#ctx0" brushRef="#br0" timeOffset="66813.3002">15355 12612 46 0,'9'-3'23'0,"40"29"-1"15,-32-19-23-15,1 6 0 16,4 7 1-16,0 0 1 0,-4 3 0 16,0 10 0-16,-1 10 1 15,-3 4-2-15,-10 13 0 16,-4 9 0-16,0-6 0 15,-4 4-4-15,-5-1 0 16,0-6-2-16,0-14 1 16,0-16-12-16,5-3 1 15,-1-14-5-15,14-23 1 16</inkml:trace>
  <inkml:trace contextRef="#ctx0" brushRef="#br0" timeOffset="66985.2374">15970 12851 49 0,'18'-7'24'0,"70"-3"-8"16,-66 4-26-16,5-1-2 16,4 0 0-16,-4 1 1 15,-5 2 1-15,-9 4-7 16,-4 7 1-16</inkml:trace>
  <inkml:trace contextRef="#ctx0" brushRef="#br0" timeOffset="67157.1155">15921 13017 45 0,'-13'3'22'0,"40"27"3"0,-14-30-24 15,9-3-2-15,9-4 1 16,5 0-11-16,3-6 1 15,1 0-10-15,4-1 1 16,-4 5 3-16,13-8 1 16</inkml:trace>
  <inkml:trace contextRef="#ctx0" brushRef="#br0" timeOffset="67585.4947">16523 12652 47 0,'-22'6'23'0,"66"-32"-6"0,-21 16-23 0,12 0-6 15,5-3 1-15,8 9 3 32,1 1 1-32,-5 6 7 0,-4 7 0 15,-4 10 7-15,-14 7 1 16,-9 6 1-16,-9 0 0 15,-8-6-4-15,0-4 1 16,-1-7-9-16,5-6 0 16,0-10-1-16,9 0 0 15,0-3 3-15,0 3 0 16,0 3 1-16,-1 7 0 16,-3 10 4-16,-1 7 1 15,-4 6 1-15,0 7 1 16,-4 0-5-16,-1-7 0 0,-3-3-2 15,-6-4 0-15,-8-6-5 16,-4 0 1-16,-10-10 2 16,-8-3 0-16,-5-1 0 15,-4 1 0-15,0-7-3 16,4 3 1-16,10 1-15 16,16-11 1-16,10-3 1 15,18-13 1-15</inkml:trace>
  <inkml:trace contextRef="#ctx0" brushRef="#br0" timeOffset="68069.8753">17023 12711 34 0,'-22'4'17'0,"22"-8"0"0,0 4-17 16,5 7 2-16,-1 3 0 15,0 0 1-15,5 0 1 16,-4 7-3-16,8-4 1 16,-4 3-2-16,0 8 0 15,4-1 3-15,0 3 0 16,1 1-2-16,-6-4 0 0,6 4-2 15,-5-4 0-15,-5-10 1 16,0-3 1-16,1-3 1 16,-5-7 1-16,0-7-2 15,0-3 0-15,4-10-1 16,5-10 0-16,4 4-1 16,5-1 1-16,4 1 2 15,5 3 1-15,8 9 2 16,5 4 0-16,4 7-5 15,5 10 0-15,-5 3-2 16,0 10 1-16,-13 6-2 16,-9 4 0-16,-8-3-7 15,-14 9 1-15,-5-6-4 0,-4-4 0 16,-4 1-15-16,-5-4 1 16</inkml:trace>
  <inkml:trace contextRef="#ctx0" brushRef="#br0" timeOffset="68444.8768">16846 12824 40 0,'-13'4'20'0,"17"2"1"15,-4-6-21-15,0 0 0 16,0-3 1-16,5 0 0 16,-5 3 0-16,0-4 1 15,-5 4 1-15,-3 4-5 16,-1-1 1-16,-5 4 1 15,1-1 1-15,0 1 0 16,-9-4 0-16,4 4-3 16,0-7 1-16,5-4-2 15,4-2 0-15,5-1-11 16,4 1 1-16,4-1-13 16,5 4 0-16</inkml:trace>
  <inkml:trace contextRef="#ctx0" brushRef="#br0" timeOffset="68929.6731">18019 12512 29 0,'-4'0'14'0,"12"0"3"16,-8 0-15-16,5 7 5 16,-5 3 0-16,0 10-5 0,0 6 0 15,0 14 0-15,0 0 1 16,4 7-2-16,1-1 1 15,-1 0-4-15,1-2 1 16,-1-8-6-16,-4-6 0 16,0-10-13-16,0-7 1 15,0-6 3-15,0-17 1 16</inkml:trace>
  <inkml:trace contextRef="#ctx0" brushRef="#br0" timeOffset="69133.7951">17780 12702 50 0,'-31'0'25'0,"40"19"0"0,4-15-26 15,40-21 1 1,5 1 1-16,4 2-2 16,4 4 1-16,0 0-3 15,5 17 0-15,-13 0-4 16,-5-1 0-16,-13 4-9 15,-5-10 0-15,-4 4-7 16,-9-1 0-16</inkml:trace>
  <inkml:trace contextRef="#ctx0" brushRef="#br0" timeOffset="69652.8413">18811 12264 43 0,'35'-17'21'0,"41"-6"-1"0,-63 20-22 15,0-1 2-15,-8 1 0 16,-14 0 0-16,-13 6 0 16,-9 4 1-16,-5 2 1 15,-8 1-2-15,-5 4 1 16,-4-1-1-16,5-3 0 15,3 3-1-15,6-3 0 16,3 3 0-16,5 1 1 0,5-1 1 16,3 4 1-16,6 6-3 15,8 3 1-15,4 1 1 16,5-4 0-16,9 0 0 16,5-6 0-16,-1-4 0 15,9 0 1-15,5-6-2 0,-1-7 1 16,5 0-1-16,0 3 0 15,4 1 0-15,1-4 0 16,-5 10 0-16,9-4 0 16,-5 8 1-16,0 2 0 15,-8 4 3-15,-5 3 1 16,-9 0-4-16,-4 11 0 16,-4-1 1-16,-14 3 0 15,0 1-2-15,-9-4 1 16,-4-6-3-16,-4-8 0 15,-5-9-7-15,-5-10 1 16,1-13-17-16,8-7 1 16,10 0 4-16,3-16 0 0</inkml:trace>
  <inkml:trace contextRef="#ctx0" brushRef="#br0" timeOffset="71025.6289">20245 12768 47 0,'0'-3'23'0,"4"3"0"16,5 0-23-16,0 0 0 15,4-4 1-15,5-9-2 16,0-4 1-16,-5-3 0 0,0-3 0 16,-8 3 0-16,-10-3 1 15,-8 13-2-15,-9 7 1 16,-5 16 2-16,-4 10 1 15,-4 14-4-15,4 9 1 16,9 1 0-16,4-4 1 16,9-10-2-16,5-6 0 15,8-7 3-15,5-14 1 16,4-12-3-16,1-8 0 16,3-9 1-16,-3 0 0 15,-1 0-2-15,0 3 1 0,0 0 1 16,5 13 1-16,0 17 0 15,-1 17 1-15,6 16-4 16,3 16 1-16,5 11 2 16,0 0 0-16,-4 3-2 15,-5-4 0-15,-5 1-2 16,-8-10 1-16,-13-7-4 16,-14-3 0-16,-17-11 2 15,-9-2 0-15,-14-17 1 16,-4-17 1-16,5-19-9 15,8-11 1-15,9-23 1 16,13-3 1-16,19-16-21 16,12-11 0-16</inkml:trace>
  <inkml:trace contextRef="#ctx0" brushRef="#br0" timeOffset="71260.0083">21037 12257 46 0,'-18'3'23'0,"-17"34"3"0,21-27-24 16,1 3-1-16,-4 10 1 15,-6 7-3-15,-3 13 0 16,-1 10 2-16,-4 10 1 16,5 7-3-16,4 3 0 15,13-3 0-15,9-7 1 16,13-7-7-16,9-16 1 0,9-17-11 15,5-16 1-15,3-11-10 16,6-15 1-16</inkml:trace>
  <inkml:trace contextRef="#ctx0" brushRef="#br0" timeOffset="71571.2362">21134 12715 41 0,'-9'56'20'0,"14"-3"1"15,-1-39-20-15,1 2-1 16,-1 1 0-16,5-7 3 16,0-4 0-16,-5-2-2 15,5-11 1-15,0-6-2 16,4-7 1-16,0-3-3 0,14-7 0 16,0 0 2-16,8 7 1 15,0-1-2-15,-4 18 1 16,-4 12 2-16,-1 4 0 15,-3 10-1-15,-6 7 1 16,-3 9-3-16,-1-6 0 16,0-3-6-16,0-7 1 15,-4-4-9-15,0-9 1 16,0-4-12-16,-5-16 1 16</inkml:trace>
  <inkml:trace contextRef="#ctx0" brushRef="#br0" timeOffset="71805.5045">21528 12230 43 0,'0'10'21'0,"40"30"2"0,-18-30-22 0,9 3-4 16,13 4 1-16,14 0-4 16,8 12 0-16,9 15 0 15,-4-1 0-15,-9 10 9 16,-13 0 1-16,-14 7-3 15,-13-1 1-15,-17 1 0 16,-14 0 0-16,-4-1-2 16,-10-9 0-16,1-7-19 15,0-16 0-15,0-4 2 16,4-3 0-16</inkml:trace>
  <inkml:trace contextRef="#ctx0" brushRef="#br0" timeOffset="72368.0744">22369 12735 41 0,'-9'-14'20'0,"27"14"0"0,-9-6-20 16,-1 2-1-16,6 4 0 15,-1 0 3-15,5 0 1 16,-1-3-4-16,10 3 1 16,-5 3-2-16,0-3 0 15,0 0-9-15,0 4 0 16,-4-8-17-16,-5 8 0 15</inkml:trace>
  <inkml:trace contextRef="#ctx0" brushRef="#br0" timeOffset="72555.5516">22356 12824 43 0,'-5'-3'21'0,"36"0"0"0,-18 3-21 0,9 0 0 15,5 0 1-15,8-4-2 16,1 1 1-16,-1 0-5 16,5-1 0-16,-5 4-7 15,1 4 0-15,-10-4-13 16,1 6 0-16</inkml:trace>
  <inkml:trace contextRef="#ctx0" brushRef="#br0" timeOffset="73141.9757">23050 12728 40 0,'5'-7'20'0,"4"7"1"15,-1 4-21-15,6-4 0 16,3 3 0-16,-3 7 0 0,-1 3 0 16,0 4 2-16,-4 9 0 31,0 11 1-31,0 6 0 16,-9 10-2-16,0-3 0 15,0 0-1-15,-5-11 0 0,1-9 0 0,-1-10 1 16,1-10-2-16,4-13 1 0,4-20 0 31,5-11 1-31,9-9-1 16,13-3 0-16,4-1-2 15,10 11 0-15,3 3 2 0,10 13 1 0,-5 10 0 32,-4 10 1-32,-5 13 2 15,-4 10 0-15,-9 7-1 16,-5 7 1-16,-8 9-9 15,-5-9 1-15,0-1-21 16,-4-6 0-16,-4-3 0 16,-1-11 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12T18:36:32.91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16815 6518 21 0,'-4'-27'10'0,"4"14"8"0,0 10-11 16,0-1-5-16,0-2 0 15,0 2-1-15,-5-2 0 16,1-1 1-16,0 0 0 15,-5 7-2-15,-4 4 1 16,-1 6-1-16,-3 0 0 16,-10 9 0-16,-4 5 1 15,0 6 1-15,-4 9 1 16,-5 5-1-16,-4 2 0 16,-1 7-1-16,1 3 1 0,0 14-3 15,-5 10 1-15,5 13 0 16,0 16 0-16,-1 17 0 15,14 10 0-15,14 10 1 16,8 7 0-16,13-14 1 16,14-6 1-16,13-24-3 15,22-19 0-15,5-14 0 16,8-23 0-16,5-16-1 16,0-21 1-16,4-22 2 15,4-21 1-15,1-16-2 16,22-30 1-16,-14-10-3 15,1-16 0-15,-9-28 2 16,-14-5 0-16,-17-8-1 16,-18-2 0-16,-23-7 0 0,-21 3 0 15,-18 3 1-15,-22 17 0 16,-4 26-2-16,-1 27 0 16,5 27-3-16,4 26 0 15,9 20-38-15,14 13 0 16</inkml:trace>
  <inkml:trace contextRef="#ctx0" brushRef="#br0" timeOffset="1688.0339">16798 8150 25 0,'-27'3'12'0,"18"4"4"0,9-4-13 0,0-6-2 16,0 3 0-16,0 0 1 15,5-3 0-15,-5-1-2 16,4-2 0-16,-4 2 2 16,0 14 0-16,0 3-3 15,0 14 0-15,0 13 2 16,0 6 1-16,0 7 0 15,5 14 1-15,3 19 0 16,10 27 0-16,4 0-3 16,18 9 0-16,0-9 0 15,26 13 1-15,14-13-1 16,13-17 1-16,13-13-1 0,22-17 0 16,18-3-1-16,-8-19 0 15,-1-5 2-15,4-5 1 16,1-11-3-16,4-7 0 15,-4-2 6-15,8-4 0 16,0 0-3-16,10-4 0 16,-10 1-1-16,5 3 1 15,-9 0 0-15,-9 3 0 16,-13 4-2-16,-9 3 0 16,-9 6 0-16,9 7 0 15,-4-3-1-15,-14 3 1 16,1 0 0-16,-5 4 1 0,-5-4-1 15,-4 0 0-15,-8 7 0 16,-10 0 0-16,-4 0 5 16,-9 9 0-16,-4 5-4 15,-1 2 1-15,1 7-1 16,4-3 0-16,-4-1-2 16,-1-9 1-16,1 0-1 15,0-4 0-15,-9-2 2 16,-5 9 0-16,-4-7-2 15,-4 1 1-15,-14-1 1 16,-9 4 1-16,-4-1 0 16,-9 1 1-16,-8-3-3 15,-5 2 0-15,-9-9-1 16,-5 3 0-16,-8-6 1 16,-9 6 0-16,-9-10 0 0,-4-3 1 15,-5 0-1-15,4 3 0 16,5-6-1-16,5-14 0 15,13 0-12-15,-1 0 1 16,14-6-34-16,14 0 0 16</inkml:trace>
  <inkml:trace contextRef="#ctx0" brushRef="#br0" timeOffset="3626.1946">14342 7908 14 0,'-5'-27'7'0,"14"17"3"0,-9 10-7 16,0 0-1-16,0 0 1 15,0 7 1-15,0 3 1 16,5-4-3-16,3 1 0 15,6 0 2-15,8-7 0 16,22-4-1-16,18-2 0 0,18-4-4 16,13 3 1-16,4 4-1 15,9 3 0-15,9 6 2 16,-4 1 1-16,-5 0-2 16,-4-7 0-16,-5-4 0 15,9-6 1-15,5-3-4 16,-14-3 1-16,-17-1 3 15,-18-3 0-15,-18 4 0 16,-22 9 1-16,-17-3-2 16,-32 0 0-16,-26 7 1 15,-18-1 0-15,-22 4 1 16,-31 4 1-16,-4 2-2 16,0 4 1-16,-5-3 0 15,5 3 0-15,-9 6-3 0,17 4 0 16,18 4 1-16,18-1 1 15,18-7-2-15,17-2 1 16,23-1 0-16,17 0 0 16,22-3 0-16,31 3 0 15,32-3 0-15,16-3 0 16,19-4-3-16,17 1 1 16,5-1 0-16,-13-6 1 15,-14-1 0-15,-13 1 0 16,-18 3 1-16,-17 0 1 15,-14 0 1-15,-13 0 1 0,-18 3 0 16,-13-3 0-16,-13 0-1 16,-14-3 1-16,-17-4-3 15,-18-9 0-15,-13-1 0 16,0-3 0-16,-1 10 0 16,10 0 0-16,13 10 0 15,9 7 0-15,13 6-2 16,13 11 0-16,13-1 4 15,19-3 0-15,17 6-3 16,17-6 1-16,19-3-1 16,-1-11 0-16,1-9 0 15,-6-7 1-15,-3-7 1 16,-9 1 0-16,-9-1-1 16,-10 1 1-16,-12-1-1 15,-9 7 1-15,-18 4-1 0,-13 6 0 16,-18 6 0-16,-26 7 1 15,-18 1 0-15,-14-4 1 16,-3 3-2-16,-14 0 0 16,-14-9 0-16,14 2 1 15,13-6-5-15,14 0 1 16,17 0-14-16,18 3 1 16,13 1-9-16,18-4 0 15</inkml:trace>
  <inkml:trace contextRef="#ctx0" brushRef="#br0" timeOffset="7226.8134">18231 8057 23 0,'-17'-20'11'0,"17"17"5"16,0 3-12-16,4-4-2 16,1-2 1-16,-1-1 1 15,5-3 0-15,4 4 0 16,5-1 0-16,4 4-2 16,9 3 0-16,13 3-2 15,14-3 0-15,17 3-1 16,18 4 1-16,17-4-1 15,23-6 0-15,-5 0 2 16,1-4 1-16,-5-3-2 0,-14 0 0 16,-3 3 0-16,-28 1 0 15,-12-7 4-15,-19 3 1 16,-17-4-3-16,-13 8 1 16,-18-8-3-16,-18-2 1 15,-22 3 0-15,-17-1 0 16,-14-2-2-16,-22 2 0 15,-17 4 1-15,-6 7 1 16,-3 10-1-16,4 3 1 16,4 6-2-16,5 4 1 15,18 3-1-15,12-3 0 16,19-3 1-16,17 0 1 0,22-11-1 16,18 1 0-16,18-4-1 15,26-3 1-15,23 0 1 16,17 7 0-16,22 3-1 15,5-4 0-15,-5-2-1 16,-4 2 1-16,-14-2 0 16,1 6 0-16,-14-7 0 15,-9 0 1-15,-13 1 0 16,-13-1 0-16,-13-3-2 16,-19 0 0-16,-21 0 0 15,-18-3 1-15,-17-1 1 16,-23 4 1-16,-27-3-2 15,-8-7 0-15,0 3-1 16,0 7 0-16,0 4 0 0,4 2 1 16,9 8-1-16,13-5 1 15,14 5-9-15,22-8 0 16,21 1-28-16,28-20 0 16</inkml:trace>
  <inkml:trace contextRef="#ctx0" brushRef="#br0" timeOffset="21142.9777">17767 6707 20 0,'-5'0'10'0,"10"3"3"0,-5-3-10 0,0 0 1 16,0 0 1-16,0 0-2 15,0 0 0-15,-5 0-2 16,1 0 1-16,-5 0 2 15,-4 3 1-15,-1-3-2 16,-3 4 0-16,-5-1-2 16,0 4 0-16,-1-1 1 15,1 1 1-15,0 0-5 16,-4 3 0-16,-1 3 4 16,0 3 0-16,-3 11-3 15,-6 3 1-15,1 3 1 0,-1 7 0 16,1-4 1-16,8 4 0 15,1 0-1-15,4 0 0 16,4 9-2-16,9 5 0 16,5 2 1-16,-1 0 0 15,5 7 0-15,0 0 0 16,0-6-1-16,-4-7 1 16,4-1-1-16,0-6 1 15,0-6 1-15,4-4 0 16,5-6 0-16,4-1 1 15,5-3-1-15,4 1 1 16,5-8-2-16,-1-2 1 0,5-5 1 16,0-2 0-16,0-4-2 15,0-3 0-15,9-10 1 16,-5 1 1-16,5-11-3 16,-4-4 1-16,-1-9 0 15,0-7 1-15,-4-16-1 16,0 0 0-16,-4-7 0 15,-5-4 1-15,-9 1-2 16,-4-7 1-16,-9 0 0 16,-4-3 0-16,-9-4 0 15,-5 10 1-15,-4 7-1 16,-9 10 0-16,-5 10 0 16,5 7 0-16,0 12-4 15,5 11 1-15,8 3-17 0,9 10 0 16,9 0-9-16,14 7 0 15</inkml:trace>
  <inkml:trace contextRef="#ctx0" brushRef="#br0" timeOffset="23162.1328">17554 7805 27 0,'-4'-3'13'0,"13"-4"4"16,0 7-14-16,4-10-3 15,0 3 0-15,0 1 0 16,-4 2 1-16,0-2 1 16,0 6 1-16,-5-4-1 15,1 8 0-15,-1-1-2 16,5 0 1-16,4 1 1 15,5 2 0-15,4 4-2 16,0 0 1-16,5 4-1 0,4 2 1 16,4 4-2-1,-8 3 0-15,-1 4 3 0,-4 3 0 16,-4 3-2-16,4 0 0 16,0 3 2-16,1 8 0 15,-1-1-2-15,0 3 1 16,0 7 1-16,-4 0 0 15,-1 7-2-15,5 3 0 16,-4 3 0-16,0 1 0 16,0 2 1-16,-1 1 0 15,1 3-1-15,0-3 0 16,-1 3 0-16,-3 10 1 16,-1 10 1-16,0-7 0 0,0 0-2 15,1 7 0-15,3 0 1 16,1-4 0-16,4-2-2 15,0-4 1-15,5-4 0 16,-5 8 0-16,0-5 0 16,-4-2 0-1,-5 0 1-15,0 6 0 16,-4 4-1-16,5-11 1 31,-1 41-2-31,0-18 0 0,-4-9 3 16,4 4 1-16,-4-11-4 15,0-7 0-15,0 4 3 16,4-3 0-16,0-7-1 16,1-3 0-16,3 6 0 15,1-6 1-15,0-4-3 16,4-3 0-16,-4 0 2 16,4-10 0-16,-5 7-2 15,-3-10 1-15,-6-4 1 16,6-6 0-16,-5 3-1 15,-1-7 0-15,1-2 1 16,-4-1 0-16,-1-10-2 16,-4 7 1-16,-4 3 1 15,-5-3 1-15,0 0-2 16,-4 6 0-16,-5-3 0 0,-4 1 0 16,-13-5 0-16,4 1 1 15,-9-6 0-15,0-1 0 16,-9 0-2-16,-4-3 1 15,-9-7-1-15,0-3 1 16,-4 3 1-16,-1-9 0 16,6-4-1-16,-6-10 1 15,-4 3-1-15,1-6 0 16,-1 3-1-16,0 3 1 16,9 7 0-16,9 7 0 15,9 6-2-15,8 0 0 0,10 11-8 16,12-1 1-16,14-7-23 15,18 1 1-15,9-17 16 16,-1-20 0-16</inkml:trace>
  <inkml:trace contextRef="#ctx0" brushRef="#br0" timeOffset="135461.4772">12819 6780 31 0,'-17'-14'15'0,"-10"8"2"16,23 6-16-16,-5-3-1 16,-4-4 0-16,-5-6-1 15,-4-1 1-15,-5-2-1 16,-8-1 1-16,-5 4 5 15,-4 0 1-15,-5 3-6 0,-17 6 1 16,-1 1-1-16,-3 0 1 16,-1-1 2-16,0 4 0 15,0 0-3-15,0 0 1 16,1 7 0-16,-1-4 0 16,-4 1-3-16,4-4 1 15,0-4 1-15,0 1 1 16,9 0 2-16,0 3 1 15,5 3-2-15,4 4 0 16,4 6-2-16,0 4 0 16,1 2 1-16,8 5 0 15,9 2-1-15,0 7 1 0,4 7-1 16,5 3 0-16,0 0 0 16,4 1 0-16,1 2 0 15,3-3 1-15,5 7-1 16,1 3 0-16,3 0-1 15,1 0 1-15,4 0 0 16,0 4 1-16,4 6-1 16,5-10 0-16,0-3-1 15,4-1 0-15,-4 1 3 16,4-4 1-16,5 1-3 16,0-4 1-16,8-3 1 15,1 0 0-15,4-4-2 16,4 1 1-16,1-1 0 15,8 1 0-15,5-7 0 0,4-1 0 16,9 1-2-16,8-7 1 16,6-6 1-16,8 0 1 15,4-4-4-15,10 0 1 16,8 0 1-16,-4 1 0 16,-1-4 0-16,1 0 0 15,-5 3 1-15,10 0 1 16,-1 4-4-16,-4-4 1 15,-5 0 1-15,-4-6 0 16,-5 0 0-16,-8-7 1 16,0 3-1-16,-5-6 0 15,-9-4-1-15,-4 0 1 16,-9 1 0-16,-4 2 1 0,-5-2-1 16,-4 2 1-16,-9 1-1 15,-4 0 1-15,-10-1-1 16,1 1 1-16,-5-4-2 15,1 1 1-15,-6 3 0 16,6-11 1-16,-1-9 0 16,0-7 0-16,5-3-2 15,4-7 0-15,5-10 1 16,8 1 1-16,-4-1-2 16,-4-10 1-16,-1 7 0 15,-4-13 1-15,-4 3-1 16,-5 0 1-16,-8 3-1 15,-5 0 1-15,-5 4 0 16,1 3 0-16,-1 0-2 0,1 3 1 16,-1 0 0-16,1 4 0 15,4-1 0-15,-4 1 0 16,-1 3 0-16,-4 6 1 16,-8 4-1-16,-10 0 0 15,-8 3-2-15,-23 7 1 16,-8 3 1-16,-23-3 0 15,-8-1-3-15,-18-5 0 16,-18 2-3-16,-17-3 1 16,-5 0-1-16,-9 7 0 15,5-3-3-15,8 9 0 0,23 7-25 16,22 13 1-16</inkml:trace>
  <inkml:trace contextRef="#ctx0" brushRef="#br0" timeOffset="136508.4708">11151 7612 37 0,'-31'30'18'0,"-17"53"-1"0,30-53-18 0,-9 10-4 16,-13 10 1-16,-4-4 0 15,-4 14 1-15,-6 3 2 16,-7-3 1-16,-10 3 1 16,-13-7 1-16,-27 4 4 15,-4-14 1-15,-13-3 1 16,-18 0 0-16,-27 1-5 16,-8-1 0-16,-23 0-2 15,-13-10 1-15,-4 0-2 16,-9-6 1-16,0 6-1 15,-9 0 1-15,4 4 0 16,-4 6 0-16,0 13-1 0,0-3 1 16,-4 7 0-16,0 10 1 15,-14 9-1-15,0 1 1 16,-4 9-1-16,0-2 1 16,9-4 0-16,4-1 0 15,5 5 0-15,21 9 1 16,10 7-4-16,13 13 1 15,13 7 0-15,5 26 0 16,8 20 0-16,5-6 1 16,0 6-2-16,17 13 1 15,10-9 1-15,17-7 1 16,13-4-2-16,18-6 0 0,27-6-1 16,22-8 1-16,4 7 0 15,22-6 1-15,18-7 0 16,9-10 1-16,13 0-3 15,9-3 1-15,4-10-1 16,10 0 0-16,3-24 1 16,19 1 1-16,4-14 0 15,-1-10 1-15,14-6-3 16,1-7 1-16,-1-10 2 16,4-6 0-16,18-7-2 15,1-4 1-15,-1 1-2 16,4-1 1-16,1 1 0 15,8 9 1-15,5-6-1 16,-4 3 0-16,-5-3 0 0,0-7 0 16,0-9 0-16,0-8 0 15,-9-9-7-15,-13-4 1 16,-13-9-3-16,-14-4 1 16,-13 3-4-16,-13 1 0 15,-9 6-25-15,-9 6 1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4-01-29T21:17:46.11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1965 15000 21 0,'-9'-13'10'0,"26"20"7"15,-17-11-10-15,0 4-5 16,5 0 0-16,-5 0 3 16,0 0 0-16,0 7-2 0,4 2 1 15,-4 9-3-15,0 8 1 16,0 7-1-16,0 6 0 15,-4 5 1-15,4-1 0 16,0-7-1-16,0 7 0 16,0-9 0-16,-5-11 0 15,1 0-1-15,4-6 1 16,0-10-1-16,0-14 1 16,0-7-1-16,0-9 0 15,0-10 0-15,0-4 0 16,9-5 0-16,4 5 0 15,1 0 0-15,7 1 0 0,2 2 0 16,3 8 0-16,1 0 0 16,-1 6 0-16,-4 6 0 15,-4 5 1-15,0 6-2 16,4 9 1-16,-8 7 2 16,-2 14 0-16,2 6 3 15,-5 7 0-15,0 9-10 16,-5 7 1-16,1-2 5 15,-2 2 0-15,-3-10-2 16,5 1 1-16,0-9-7 16,-1-15 1-16,0-7-16 15,6-9 0-15,3-20 2 16,0-20 1-16</inkml:trace>
  <inkml:trace contextRef="#ctx0" brushRef="#br0" timeOffset="376.6866">2588 15043 34 0,'-8'-10'17'15,"21"10"4"-15,-9 10-18 0,5-10 3 16,9-3 1-16,0 6-3 16,4-3 0-16,0 3-4 15,0 1 1-15,0-1 0 16,0-3 0-16,0-3-2 15,1-1 1-15,-6 1-3 16,5 0 0-16,-4-1-7 16,-5 1 0-16,1 0-10 15,-5 0 1-15,-9 0 3 16,-5-1 0-16</inkml:trace>
  <inkml:trace contextRef="#ctx0" brushRef="#br0" timeOffset="601.8724">2540 15176 26 0,'-4'0'13'0,"34"13"4"0,-16-6-14 16,3-7-1-16,10 0 0 16,4-4-2-16,0 4 0 15,0 0-2-15,-4 0 1 16,-6 0 2-16,-3 0 0 15,0 0-4-15,-5 0 0 16,5 0-18-16,-9 0 0 16,0 0 14-16,-1 0 1 0</inkml:trace>
  <inkml:trace contextRef="#ctx0" brushRef="#br0" timeOffset="1486.8925">3540 14960 23 0,'0'-13'11'0,"9"13"1"15,-9 0-11-15,0 0 3 16,0-4 1-16,-5 1-2 0,-3 0 1 15,-2-3-6-15,-2-1 1 16,-11 0 1-16,-3 7 1 16,-14-3-2-16,9 6 1 15,0-6 0-15,5 9 1 16,3 5-1-16,1-2 0 16,4 5 0-16,10-1 1 15,3 3 2-15,5-2 1 16,9 6-2-16,9-7 0 15,8-3 0-15,10 7 1 16,3-5-4-16,6 5 1 16,-1-4 0-16,-4-2 1 0,0-5-1 15,-9 7 1-15,-14 4-1 16,-3-4 0-16,-10 1 0 16,-13-2 1-16,-8 5-2 15,-10-1 1-15,-8-2-3 16,-5-1 1-16,0-3-1 15,-4-6 0-15,8-8-6 16,10 1 0-16,8-7-6 16,14-3 0-16,8-4 5 15,9-6 1-15</inkml:trace>
  <inkml:trace contextRef="#ctx0" brushRef="#br0" timeOffset="1757.1765">3783 14924 22 0,'-13'-7'11'0,"26"14"2"0,-13 0-12 16,9-1 6-16,0 0 0 15,0 5-1-15,0 5 1 16,4 8-4-16,0 6 0 15,5 3-2-15,-5-1 1 16,5 1-2-16,0 4 0 16,-5-11-2-16,0-2 0 0,1-8-9 15,-6-5 1-15,1-11-19 16,-4-7 1-16</inkml:trace>
  <inkml:trace contextRef="#ctx0" brushRef="#br0" timeOffset="1952.5197">3872 14731 30 0,'-18'7'15'0,"14"6"-5"15,4-6-15-15,4-1-3 16,-4 1 1-16,5 0-1 0,-1-1 1 15,5-9-3-15,4 0 1 16</inkml:trace>
  <inkml:trace contextRef="#ctx0" brushRef="#br0" timeOffset="2642.8785">4137 14894 18 0,'-17'-10'9'0,"17"33"-7"0,0-23-9 15,0 0 18-15,4 7 1 0,1-7-2 16,-5 0 1-16,8 6-8 16,1-2 0-16,5-4-2 15,4 3 1-15,3-6-3 16,6-4 1-16,4 4 0 15,-5 6 1-15,-3-3-1 16,-1 3 1-16,-9 1-2 16,0 6 0-16,-13 3 1 15,-4 0 0-15,-5 7 0 16,-4 6 1-16,0-2-2 16,-1-1 1-16,5 0 0 15,0 0 0-15,5 0-1 16,4-2 1-16,4-2 3 15,10-2 0-15,-1-4-2 0,13-3 0 16,5-3-1-16,5-4 0 16,4-6 0-16,13-7 0 15,0-4 1-15,4-9 0 16,-3 7-1-16,-1-8 0 16,-9-2-1-16,-4 6 0 15,-9-3 1-15,-9 0 0 16,-9-4 0-16,-8 4 0 15,-10 3 0-15,-4 10 0 16,-4 0-1-16,-5 7 1 16,-3 0 0-16,-7 9 1 15,-2 4 0-15,-1 13 0 16,8-2-3-16,2 2 0 0,7 0 3 16,5 3 1-16,9 0-1 15,9 1 1-15,5 0-2 16,7-4 0-16,10-3 1 15,-4-7 0-15,-1-3-2 16,2-4 1-16,-7-2 0 16,6-8 0-16,-1 1-6 15,1-3 0-15,0-1-21 16,-5 1 1-16,-4-1 16 16,8 3 0-16</inkml:trace>
  <inkml:trace contextRef="#ctx0" brushRef="#br0" timeOffset="3123.3933">5695 15033 3 0,'36'0'1'0,"-5"-16"5"0,-23 16-3 16,1 3 12-16,-5-3 0 15,-8 4-7-15,0-1 0 16,-5 0-6-16,-5-3 1 16,1 3-2-16,-4 7 0 15,-1-10 0-15,4 14 1 16,2-2 0-16,2 2 1 0,6 6-1 16,4-1 0-16,0 5 0 15,4-8 1-15,10 1-2 16,-6-4 1-16,6-9 0 15,4-1 0-15,4-6-3 16,0-8 1-16,9-5-2 16,0-4 1-16,-5 0-3 15,-4-3 1-15,-4-3 1 16,-4 3 0-16,-10 6 1 16,-4-3 1-16,-13 0 1 15,-5 7 0-15,-4-1-1 16,-1 8 1-16,-3-4-3 15,-1 7 1-15,1-4-2 16,-5 0 0-16,4 1-1 0,1 3 0 16,8-1-9-16,1 4 1 15,8-7-5-15,4 4 0 16</inkml:trace>
  <inkml:trace contextRef="#ctx0" brushRef="#br0" timeOffset="3528.3266">6407 14688 18 0,'-13'-6'9'0,"9"-8"0"0,4 14-10 0,-4-7 2 16,-6 1 0-16,2 0 4 15,-6-1 1-15,-3 7-3 16,-1 0 0-16,-4 0-3 16,-1 0 1-16,6 0 0 15,-1 7 1-15,5-4-2 16,5 3 1-16,3 4-1 16,0 0 1-16,1 3-1 15,4 4 1-15,-4 3 3 16,4 13 0-16,4 0-2 15,5 4 1-15,-1 0-1 16,1 2 0-16,0 1-3 0,5 0 0 16,-1 0 1-16,5-7 0 15,-5-4-6-15,0-5 0 16,-4 2-6-16,0-10 1 16,0-5-9-16,0-4 0 15</inkml:trace>
  <inkml:trace contextRef="#ctx0" brushRef="#br0" timeOffset="3769.4976">6018 15033 29 0,'-9'-6'14'0,"36"12"1"0,-14-6-15 0,9 0 2 16,13-3 1-16,10 3 3 15,8 3 0-15,5-6-6 16,3 3 0-16,-3 3-1 16,-5-3 1-16,-9 0-6 15,-4 3 0-15,-9-6-17 16,-5 0 1-16,-8 0 14 16,-9-4 0-16</inkml:trace>
  <inkml:trace contextRef="#ctx0" brushRef="#br0" timeOffset="4924.5194">3470 15764 27 0,'-14'-7'13'0,"18"17"1"0,1-3-13 15,3 2 0-15,10 11 1 16,0 10 6-16,4 6 1 16,1 1-6-16,-2 7 0 15,2 2-2-15,-1-6 0 16,-4-7 1-16,-6-7 0 16,2-3 3-16,-1-2 1 15,-4-12-5-15,-1-12 0 16,-8-10-2-16,0-4 1 0,-3-13 0 15,3-3 0-15,-5-10 0 16,1-7 1-16,4 7-2 16,4-4 1-16,4 11 0 15,15 3 1-15,3 4-2 16,10 5 0-16,-1 4-6 16,1 7 1-16,-1 0-10 15,-4-4 0-15,-4 11-10 16,-1 2 0-16</inkml:trace>
  <inkml:trace contextRef="#ctx0" brushRef="#br0" timeOffset="5270.1199">3969 15857 22 0,'-9'9'11'0,"13"8"1"0,6-17-11 15,-2 4 4-15,2-1 1 16,2-3 0-16,6 0 1 15,0-3-3-15,0-1 1 16,8-3-4-16,-4-3 0 16,-4-3-2-16,0 0 1 15,-5-3 1-15,0-2 1 16,-8 2-1-16,-5 3 1 16,-5-7-3-16,-3 10 0 15,-6 4 1-15,-8 9 0 16,-5 3-1-16,-8 15 1 15,4 11 1-15,0 8 1 0,5 7-1 16,4-1 0-16,8-3-1 16,10-3 0-16,13-7-2 15,8-6 0-15,15-11-15 16,7-19 1-16,10-7-9 16,4-3 0-16</inkml:trace>
  <inkml:trace contextRef="#ctx0" brushRef="#br0" timeOffset="5615.6181">4721 15806 30 0,'-4'0'15'0,"4"14"2"16,0-14-15-16,0 0 3 16,0 0 0-16,0 0-1 0,0-3 1 15,0-1-5-15,-4 1 0 16,-1-7 0-16,1 7 0 15,-10-14 0-15,-4 1 0 16,6 2 0-16,-6 2 1 16,-4 12-2-16,0 6 0 15,-5 4 1-15,0 13 1 16,1 6-1-16,4 8 1 16,9 10 1-16,-1-8 0 15,10 5-1-15,8-15 0 16,10-6-1-16,3-2 0 15,5-5-5-15,9-6 0 0,0-13-6 16,1-11 0-16,-2-2-8 16,1-4 0-16,0-7 9 15,-4-9 1-15</inkml:trace>
  <inkml:trace contextRef="#ctx0" brushRef="#br0" timeOffset="5901.0536">4916 15545 23 0,'-18'3'11'0,"10"4"6"16,8-7-11-16,0 0-4 16,4 10 0-16,0-4-1 15,1 1 1-15,4 0 0 16,4-1 0-16,-4 14-2 16,4 0 1-16,-4 3 4 0,0 14 1 15,0 10-4-15,4 2 0 16,0 4 0-16,1 0 0 15,-2 4-4-15,2-5 1 16,0-5 0-16,-6-4 0 16,1-17-3-16,4 1 0 15,-4-3-6-15,0-12 0 16,0-12-11-16,4-6 0 16,-4-7 15-16,0-10 0 15</inkml:trace>
  <inkml:trace contextRef="#ctx0" brushRef="#br0" timeOffset="6381.2626">4753 15933 30 0,'-18'-10'15'0,"36"3"1"16,-5 7-16-16,9-3 2 15,4-4 1-15,14 0 1 16,9 4 0-16,8 0-5 15,1-3 1-15,8 2 1 16,-4 1 0-16,-8-1-1 16,-6 1 0-16,-8 3 0 15,-4 0 0-15,-15 0 0 16,-7 0 1-16,-10 7 1 16,-4 0 0-16,-4 5-3 15,-5 9 1-15,0 12 0 0,0 0 1 16,5 0 0-16,4-3 1 15,4-3-1-15,5-4 1 16,4-7-2-16,5-6 1 16,0-7-1-16,4-6 0 15,-5-7 0-15,1-6 0 16,-4-11-1-16,-1-6 1 16,-5-4 0-16,-8-6 0 15,0 7-2-15,-4 6 0 16,-5 6 1-16,-4 8 0 15,0 6 1-15,-1 7 1 16,6 6-2-16,3 4 0 0,5-4-6 16,5 4 1-16,8-7-7 15,5-3 0-15,12-1-6 16,10-2 0-16</inkml:trace>
  <inkml:trace contextRef="#ctx0" brushRef="#br0" timeOffset="6696.5218">5766 15813 27 0,'17'7'13'0,"-12"42"10"15,-1-31-13-15,-4-2-4 16,5 7 1-16,-1 1-8 16,1 9 1-16,-1-7 1 15,1-3 0-15,-1-6 1 16,-4-7 0-16,0-10 0 16,0 0 1-16,0-7 1 15,0-6 0-15,0-7-3 0,4-10 0 16,1-3 0-16,3-3 1 15,6 9-3-15,3 3 1 16,1 5 0-16,5 2 1 16,3 8 0-16,9 2 0 15,-4 7 0-15,-4 0 0 16,-1 3-1-16,1 1 0 16,-5-1-1-16,-4 0 1 15,-5-3-10-15,-9 0 1 16,-4-3-17-16,-4-4 1 15,0 0 4-15,-1-3 1 16</inkml:trace>
  <inkml:trace contextRef="#ctx0" brushRef="#br0" timeOffset="7462.1098">1735 14337 30 0,'-35'-7'15'0,"3"30"-1"0,28-6-15 16,-9-1 1-16,4 17 1 16,-5 17 2-16,1 13 1 15,4 27-3-15,1 12 1 16,-2 5-2-16,2 5 1 16,3-5-1-16,10-8 0 15,13-12 2-15,-1-18 0 16,14-12 0-16,9-5 0 15,4-7-13-15,5-9 1 16,0-6-18-16,-5-7 0 16</inkml:trace>
  <inkml:trace contextRef="#ctx0" brushRef="#br0" timeOffset="8062.7327">6137 15351 29 0,'9'4'14'0,"58"22"-1"0,-45-19-14 0,13 3 6 16,9 6 1-16,10 12-3 15,8-5 1-15,4 17-4 16,10 7 0-16,-15 9 1 16,-8 14 1-16,-9 16-2 15,-17 10 0-15,-14 3 4 16,-13-3 0-16,-9-6-4 16,-8-3 1-16,-1-8-4 15,-4-13 1-15,4-13-29 16,5-3 0-16,13-13 22 15,4-28 1-15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0-12T18:42:13.218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context xml:id="ctx1">
      <inkml:inkSource xml:id="inkSrc2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5-10-12T18:42:23.768"/>
    </inkml:context>
  </inkml:definitions>
  <inkml:trace contextRef="#ctx0" brushRef="#br0">5907 2278 0,'67'0'78,"21"0"-62,-21 0-16,43 0 16,90 0-16,-23 0 15,22 0-15,22 0 16,22 0-1,-21 0-15,-23 0 16,-22 0-16,-67 0 16,-65 0-16,-1 0 15,-22 0-15,0 0 16,0 0-16</inkml:trace>
  <inkml:trace contextRef="#ctx0" brushRef="#br0" timeOffset="1453.7006">2190 2632 0,'23'0'94,"21"0"-78,22 0-1,1 0 1,43 22-16,23 0 16,22 22-16,66-22 15,0-22-15,1 0 16,43 22-16,1-22 16,-45 0-16,0 0 15,-88 0-15,-45 0 16,-21 0-16</inkml:trace>
  <inkml:trace contextRef="#ctx1" brushRef="#br0">17935 10094 17 0,'0'10'8'0,"-5"3"10"0,-3-3-10 0,-1 0-2 15,0 7 1-15,0-4-4 16,0 0 0-16,5-3-1 16,-1 3 0-16,1-6 0 15,0 0 1-15,4-1-2 16,-5-12 1-16,1-8 1 16,-1-5 0-16,1-25-3 15,-5-2 1-15,-4-20-1 16,-1-27 0-16,1-20 1 15,-5-16 1-15,1-24-3 16,3 14 0-16,1-1 1 16,0 14 1-16,0 7-1 15,-1 3 1-15,1 6-1 16,-5 7 1-16,1 14 0 0,-5 6 0 16,-1-3 0-16,1 3 0 15,0 13 3-15,4 10 0 16,1 4-4-16,3 13 1 15,6 13-2-15,-1 7 1 16,4 3 0-16,1 3 0 16,0 7 0-16,-5 0 1 15,4 4-2-15,-4 2 1 16,1 4 1-16,-1 0 1 16,-5 7-3-16,1 3 0 15,-5 3 1-15,1 7 0 16,-5 7-1-16,-1 9 1 0,1 11 0 15,0-1 1-15,5 4-2 16,-1-10 1-16,0-7 0 16,9-10 1-16,5-10 0 15,8-16 0-15,10-10-1 16,8-14 0-16,4-16-1 16,1-10 0-16,4-7 2 15,0 4 1-15,4 6-2 16,1 10 1-16,12 14 2 15,-4 16 1-15,10 16-5 16,-1 11 1-16,13 6 0 16,-4-10 1-16,0 7-6 15,0-3 0-15,-5-7-21 16,-8-4 0-16,-9 4-1 0,-18-3 0 16</inkml:trace>
  <inkml:trace contextRef="#ctx1" brushRef="#br0" timeOffset="11685.2721">14382 9493 41 0,'0'0'20'0,"-93"-33"3"0,62 27-20 0,-22-4-2 15,-23 10 0-15,-17 0-3 16,-17 13 1-16,-23 4 1 15,-26 12 0-15,-18 21-2 16,-22 20 1-16,-9 23 2 16,8 33 1-16,1 23 3 15,13 34 1-15,36 26-5 16,39 39 1-16,45 28-1 16,62 12 0-16,52-32 0 15,41-37 0-15,44-40 0 16,44-46 0-16,35-44-2 15,31-46 1-15,27-43-1 0,5-43 1 16,3-36 1-16,-12-41 0 16,-27-32-2-16,-31-34 1 15,-22-17 0-15,-36-39 0 16,-39-17-3-16,-58-16 0 16,-58-14 2-16,-48 11 0 15,-53 16-6-15,-27 43 0 16,1 76-15-16,17 57 0 15,35 59 3-15,27 17 0 16</inkml:trace>
  <inkml:trace contextRef="#ctx1" brushRef="#br0" timeOffset="46933.4326">16829 4152 23 0,'-9'-49'11'0,"-9"9"8"15,14 26-13-15,-1 11-2 0,-4-7 0 16,1 13-2-16,-6 4 0 15,1 6 0-15,0 14 1 16,4 16-2-16,4 13 0 16,5 17-1-16,5 24 1 15,-1 15-2-15,1 34 1 16,4 34 1-16,-1 19 0 16,1 26 3-16,5 17 1 15,-1 14-5-15,4-4 1 16,6 13-1-16,-1-13 1 15,4-6-2-15,-12 3 0 0,-6-7 1 16,-3 13 1-16,-10-2-1 16,-8-1 0-16,-9-7 1 15,-5-23 1-15,5-19 1 16,0-11 1-16,0-9-4 16,4-11 1-16,1 7 5 15,-1 1 0-15,5 9-6 16,4 13 0-16,4-6 0 15,-3 3 1-15,-1 3-1 16,4 1 0-16,10-8 2 16,4-6 0-16,4 7 0 15,5-20 1-15,4-4-2 16,0-6 1-16,0-13-2 16,-9-7 0-16,-4-27-5 15,-9-16 1-15,-4-10-8 0,-1-27 1 16,-4-22-24-16,1-31 0 15,-1-20 23-15,-9-39 1 16</inkml:trace>
  <inkml:trace contextRef="#ctx1" brushRef="#br0" timeOffset="48341.9862">16554 13030 26 0,'5'66'13'0,"12"21"1"0,-8-71-14 16,9-3 6-16,0 1 1 15,-5-8 1-15,0-2 1 16,-4-14-6-16,-5-10 0 15,-4-7-2-15,0-9 0 16,-4-1 0-16,0 1 1 16,4-4-2-16,4 3 1 0,5 4 0 15,4 0 0-15,0 10-1 16,5 0 0-16,0 6-1 16,0 7 1-16,-1 4 1 15,1 6 0-15,0 6-2 16,-1 7 0-16,1 11 0 15,-5 2 1-15,1 21-3 16,-10-8 1-16,-4 5-9 16,0 2 1-16,4-3-24 15,5-10 0-15</inkml:trace>
  <inkml:trace contextRef="#ctx1" brushRef="#br0" timeOffset="48670.113">17258 13060 44 0,'-9'0'22'0,"13"26"-2"0,1-9-23 15,-5-4 1-15,0-3 1 16,0 7 1-16,4-1 1 15,18 14 6 1,1-10 1-16,-1 7-8 16,0-21 1-16,-5 1 0 15,-3-7 1-15,-5-10-2 16,-9-3 1-16,-5-7 0 16,-4-3 1-16,-4-1-4 15,0 1 1-15,-1 7-11 16,1 9 1-16,0 4-28 15,9 6 1-15</inkml:trace>
  <inkml:trace contextRef="#ctx1" brushRef="#br0" timeOffset="67083.4626">4372 3724 33 0,'0'0'16'0,"-270"103"4"0,190-63-17 16,-35 20-2-16,-35 26 1 15,-9 27-2-15,4 23 1 16,22 10 0-16,22-4 0 15,41 1-1-15,34-27 1 16,45-13-2-16,31-10 1 16,39-14-1-16,37-6 0 15,21-6 1-15,35-7 1 16,27-11-2-16,14-9 1 16,39-13 3-16,18-14 0 15,26-16-3-15,23-7 0 16,4-10-1-16,5-3 1 0,-10-11 0 15,-13-12 0-15,-12-1 0 16,-15-6 1-16,-17 0 1 16,-13 4 0-16,-13-5 1 15,-10-12 0-15,-8 0-4 16,-22-11 0-16,-18-5 2 16,-22 5 1-16,-31-2-2 15,-27-1 0-15,-26 0 1 16,-36 1 0-16,-26-4-1 15,-31-3 0-15,-36-11-1 16,-30 1 1-16,-36-7-2 16,-40 4 1-16,-35 3-1 15,-40 16 1-15,-53 17 1 0,-35 30 1 16,-54 33 1-16,-61 43 0 16,-41 50 0-16,-17 39 0 15,14 24 2-15,21 24 0 16,40-8-9-16,53 7 1 15,63-16-21-15,74-21 0 16,54-12 2-16,52-37 1 16</inkml:trace>
  <inkml:trace contextRef="#ctx1" brushRef="#br0" timeOffset="182515.8545">22342 6421 60 0,'-44'-23'30'0,"9"56"1"0,26-23-30 15,-9 10-1 1,-13 0 1-16,-4 3-2 16,-10 11 1-16,1 9-1 15,-4 13 1-15,-10 24 0 16,0 23 0-16,1 9 0 0,-1 21 0 15,19 10 3-15,12-7 0 16,23-7-2-16,17-16 0 16,18-17 0-16,22-23 0 15,27-26-1-15,8-28 1 0,5-22-2 16,4-30 1-16,-8-27-2 16,-1-29 1-16,-8-27 0 15,-9-37 0-15,-22-23 0 16,-19-10 0-16,-16 14 3 15,-19 16 0-15,-12 46 0 16,-14 31 1-16,-14 39-3 16,-8 23 0-16,-4 21-7 15,-5 16 1-15,4 3-12 16,5 10 0-16,5 13-18 16,3 4 0-16,5 0 30 15,5 10 1-15</inkml:trace>
  <inkml:trace contextRef="#ctx1" brushRef="#br0" timeOffset="182729.3102">21745 7181 40 0,'-22'3'20'0,"17"1"2"0,5-4-19 15,9 6 3-15,13 4 0 16,14 7-4-16,17 3 1 16,22 3-4-16,18-6 0 15,4-4-2-15,5-6 0 16,-5-4 3-16,-8-6 0 15,-9-1 0-15,-10 1 0 16,-17-4-3-16,-8 1 1 16,-14-4-25-16,-5-7 0 15,1-6 10-15,-9-14 0 16</inkml:trace>
  <inkml:trace contextRef="#ctx1" brushRef="#br0" timeOffset="183057.5028">23391 6139 56 0,'0'7'28'15,"-13"36"2"-15,-1-26-29 0,-8 6 2 16,-9 7 0-16,-8 10-2 16,-10 6 0-16,-4 11-1 15,-5 22 0-15,-8 24 0 16,4 20 0-16,0 16 0 16,13 7 0-16,18 7-1 15,14-24 0-15,21-6-8 16,14-20 0-16,13-17-9 15,9-20 0-15,4-16-15 16,4-20 0-16</inkml:trace>
  <inkml:trace contextRef="#ctx1" brushRef="#br0" timeOffset="183338.8801">24316 5970 56 0,'44'0'28'0,"98"143"-3"0,-102-97-28 16,4 27-2-16,0 20 1 15,-9 20 4-15,-8 23 0 0,-18 7-7 16,-14 16 1-16,-8 4-1 15,-9-4 1-15,-5-20 0 16,-12-6 1-16,3-14 1 16,1-13 0-16,-1-19-22 15,5-18 1-15</inkml:trace>
  <inkml:trace contextRef="#ctx1" brushRef="#br0" timeOffset="184026.3396">23276 7470 49 0,'-9'33'24'0,"89"50"-7"0,-49-70-25 0,17 0-2 15,19-6 0-15,8-7 14 16,18-13 0-16,9-4-8 16,-9-3 1-16,-18 7 9 15,-18 0 0-15,-17-4 5 16,-22 7 0-16,-18 4-4 15,-22 2 1-15,-18-2-6 16,-9 6 1-16,-4 6-5 16,0 4 1-16,4-3-4 15,10-4 1-15,-1-3 2 0,9 10 0 16,4-10 2-16,10 7 0 16,8 3 0-16,9-4 1 15,13 1-3-15,14-4 1 16,12-3 3-16,19-3 0 15,-1-4-2-15,-4 1 1 16,-13-1 3-16,-9 0 0 16,-13 1-2-16,-22 9 0 15,-23 4-3-15,-17 3 1 16,-18 3 0-16,-9 0 0 16,-4 1-34-16,13-1 0 15,9-10 11-15,13-9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12T18:47:34.63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17992 10041 41 0,'-8'20'20'0,"21"20"1"0,-13-40-21 0,4 6 0 15,1-2 0-15,4 6 1 16,-5 3 0-16,0-10 0 16,5 0 0-16,-4 7 2 15,-1 4 0-15,-4-14 0 16,0 0 1-16,0-14 1 15,-4-12 0-15,-1-14-2 16,-4-16 0-16,-4-21-2 16,-5-35 1-16,-8-28-3 15,-10-26 1-15,5-10-1 16,5-6 1-16,8 0 1 16,9 36 0-16,5 13-2 15,4 10 0-15,0 14 2 16,0 19 1-16,0 17 0 0,0 17 0 15,0-1 0-15,-4 14 0 16,-1 7-2-16,-4 9 1 16,-4 7 1-16,0 10 0 15,-5 7-2-15,-9 13 0 16,1 6 0-16,-5 14 0 16,4 7 0-16,1 9 0 15,-1 7-1-15,1 0 1 16,4 1 0-16,-1 2 0 15,1-3 0-15,5-7 0 16,3-6 0-16,6-13 1 16,-1-7-1-16,9-14 0 0,9-16-1 15,-1-13 1-15,1-10 0 16,4-7 0-16,1-6 0 16,-1 6 1-16,5-3-1 15,-1 0 0-15,6 3 0 16,3 10 0-16,5 7-1 15,0 16 0-15,4 1 2 16,14 9 0-16,0 7-11 16,4 3 1-16,9 4-27 15,0-4 1-15,4-13 14 16,1-13 1-16</inkml:trace>
  <inkml:trace contextRef="#ctx0" brushRef="#br0" timeOffset="114425.0983">8155 4554 45 0,'-115'3'22'0,"71"-6"2"16,31-1-22-16,-14-2-2 16,-13-4 1-16,-17-3 1 15,-9-4 0-15,-14-6-2 0,0-4 1 16,-8-6-1-16,-23 0 0 15,-4 0-1-15,-9 6 0 16,-17 7-1-16,-32 17 0 16,-22 16 2-16,-13 17 0 15,-17 6 0-15,-14 21 0 16,0 9 0-16,13-3 1 16,9 10-1-16,5 0 0 15,22 0 1-15,8 0 1 16,18-3-2-16,10 10 0 15,16-1-1-15,32 11 1 16,13 6-1-16,27 17 1 0,22 13-2 16,26-13 1-16,36-1-5 15,26-9 1-15,40-20 2 16,40-7 0-16,57-26 3 16,36-27 0-16,44-29-3 15,53-27 0-15,18-24 3 16,35-19 0-16,14-17 2 15,0-20 1-15,-1 7 2 16,-30-7 1-16,-14 7-2 16,-48 0 1-16,-49 6 0 15,-49 4 1-15,-44 10-3 16,-53 3 1-16,-44 0-6 16,-49-3 1-16,-54-7-2 15,-56-17 0 1,-41 1-7-16,-43 0 0 15,-10 12-31-15,-8 18 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12T18:49:08.85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14342 12124 18 0,'0'-10'9'0,"4"44"-1"15,-4-34-8-15,0 6 5 16,0 1 0-16,0-1 1 15,0 1 0-15,5 0-6 0,-5-7 0 16,0 0 0-16,8 0 1 16,-3-4 0-16,-1 1 0 15,1 0-2-15,-5-1 1 16,0 1 4-16,0 0 0 16,0 3-2-16,0-10 0 15,0 3 0-15,0 4 0 16,0-7 1-16,0-3 1 0,4-11-3 0,1 8 1 15,3-4-2-15,-3 0 1 16,4-3-1-16,0 3 1 16,-1 0-2-16,1-3 1 15,-4-7 0-15,-1 0 0 16,0 0 0 0,5-10 1-16,0 4 0 15,0-4 0-15,4-3-3 16,9-3 1-16,-4-1-1 15,0 7 1-15,0-9 1 16,-1 2 1-16,1-3-2 16,0 7 0-16,-5-3 1 0,5-4 0 15,-5-6 1 1,0-4 0-16,5 3-1 16,0-2 1-16,-1-8 1 0,-3 11 0 15,-1-4-4-15,0 4 1 16,-4-1 0-16,0-9 1 0,0 0 1 15,-1-4 1-15,1 7-2 16,5-3 1-16,-1-1 2 16,0 8 1-16,0-1-4 15,1-3 1-15,-5 0 0 16,-1 0 0-16,1-4-1 16,0 1 1-16,4-4-1 15,1-3 0-15,-1 0 0 16,0 1 0-16,9-11 2 15,-4 6 1-15,4 1-3 16,0 3 1-16,0 0 0 16,5 0 0-16,0 0-1 15,-1-3 0-15,5-4-1 0,0 0 1 16,4-6 1-16,-4 3 1 16,0 7-3-16,0-4 0 15,0-3 2-15,0-3 0 16,0 7-1-16,-4-8 0 15,-1 4-1-15,5-3 1 16,-4-3 1-16,-1-8 0 16,5 8-2-16,5 6 1 15,-10 0 0 1,5 7 0-16,5-4 0 16,-5 7 0-16,4 3-1 15,1-6 0-15,-1-7 1 16,0-10 0-16,1-3 0 15,4 0 0-15,-5-7-1 0,-4 7 1 16,0-4 0-16,-5 11 0 16,1 9 0-16,-5 7 0 15,0 3 0-15,0 7 0 16,1 0 1-16,7-3 1 0,1-7-3 16,5-3 0-16,-1-1 1 15,1-2 0 1,-1-4-1-16,0 6 1 15,-4-2 0-15,-4-1 1 16,-5 4-2-16,0-4 0 0,0 4 1 0,1-4 1 16,-1 1-2-16,0-1 1 15,0 0 0-15,0 1 0 16,0 9-3-16,0 10 0 16,-4 11 2-16,-5 9 0 15,-4 10-4 1,-4 7 0-16,-1 6 1 15,-4 4 1-15,0 0-4 16,4 3 0-16,1 3-26 16,4 4 0-16</inkml:trace>
  <inkml:trace contextRef="#ctx0" brushRef="#br0" timeOffset="1849.0833">17448 3824 17 0,'-4'6'8'0,"4"-6"7"16,0-3-9-16,4 0-6 15,-4 3 0-15,5-7 3 16,-1-6 0-16,0 0 1 0,1-1 1 0,-5-2-5 15,0 3 0-15,-5-1 3 16,1 1 0-16,-5 0 0 16,0-4 0-16,-4 1-3 15,0-1 1 1,-5-3-2-16,-4 3 0 16,4 1 2-16,-4-1 0 15,0 11 0-15,4-1 0 16,1 7 0-16,3 3 1 15,1 4-4-15,4 10 0 16,0 6 3-16,0 3 1 16,1 11-2-16,3 16 0 15,1 3 0-15,4 11 1 16,-5 6 0-16,1 10 0 16,4 3-2-16,-5 3 1 0,5-6 0 15,0-3 0-15,0-10-2 16,0-11 1-16,0-9-11 15,0-10 0-15,0-10-14 16,0-10 0-16</inkml:trace>
  <inkml:trace contextRef="#ctx0" brushRef="#br0" timeOffset="2116.2605">16842 4521 34 0,'-27'16'17'0,"18"-16"0"15,9 0-18-15,0 0 3 16,9 3 0-16,9-6-1 16,17-7 1-16,1 0-2 15,21-6 0-15,5-1-1 0,5 0 1 16,-5-2 0 0,-5-5 1-16,-4 4-1 0,-4 4 0 15,-5 3 0-15,0-1 1 0,-4 4-3 16,-4 0 1-16,3 0-15 15,-8-3 1-15,-4 3-5 16,-5 0 0-16</inkml:trace>
  <inkml:trace contextRef="#ctx0" brushRef="#br0" timeOffset="2612.0829">17545 4540 30 0,'-8'24'15'0,"16"-24"1"0,1 0-15 16,5 0-2-1,3-7 0-15,10-3 1 16,-1-3 1-16,5 0-1 0,0 6 1 0,-4 0 2 16,-5 4 0-16,0 10-1 15,-4 6 0-15,-5 3 1 16,-4 14 1-16,0 13-2 16,-9-3 0-1,0 3-3 1,-5 7 1-16,-3-3-1 0,-6-1 1 15,-3 0 1-15,-6-9 0 16,-3-11-2-16,-5-16 1 16,0-10 0-16,0-10 0 15,0-13 0-15,9-7 0 16,4-3 0-16,14 7 1 16,8 2 0-16,14 1 1 15,13 7-3-15,4 12 1 0,5 8-1 16,0 2 1-16,9 4-14 0,-5-3 0 15,-4-4-14-15,4-3 1 16</inkml:trace>
  <inkml:trace contextRef="#ctx0" brushRef="#br0" timeOffset="2962.0761">17886 3336 35 0,'-22'-6'17'0,"44"-8"3"0,-9 18-19 0,-4-1-1 16,5 7 1-16,-1 3-2 16,5 14 1-16,-1 6 0 15,1 10 1-15,-5 13-24 16,-8 7 1-16,-1 4 8 15,5-8 0-15</inkml:trace>
  <inkml:trace contextRef="#ctx0" brushRef="#br0" timeOffset="6967.7789">18351 4053 42 0,'-5'3'21'0,"5"0"5"0,5 4-20 0,-1 0-4 0,-4-1 1 15,5 1-3-15,4-4 0 16,8-6 0-16,10 0 0 16,8-11-2-16,14-6 0 15,4 1 1 1,0-1 0-16,-4-4 0 16,-5 8 1-16,0-1 0 15,-13 11 0-15,-13 2-11 16,-9 4 0-16,-14 4-24 15,-4 6 0-15</inkml:trace>
  <inkml:trace contextRef="#ctx0" brushRef="#br0" timeOffset="7176.5571">18346 4195 63 0,'18'-16'31'0,"53"29"0"0,-49-10-31 16,0-3-1-16,9 0 0 0,5 0-2 0,3-3 0 16,10 0-11-16,4-1 0 15,14 1-7-15,-6 0 0 16,1 3-2-16,-8-4 0 31</inkml:trace>
  <inkml:trace contextRef="#ctx0" brushRef="#br0" timeOffset="7533.9359">19608 3784 50 0,'-18'0'25'0,"22"10"2"0,-4-10-25 15,0 0 0-15,-4-7 0 16,-5-3-2-16,-9 0 0 16,-4-3-1-1,-4 10 1-15,-5 13 1 16,-5 20 0-16,-4 3-1 0,-4 10 0 0,-4 7 0 16,12-1 0-16,5 1 0 15,13 7 0-15,10-8 0 16,12-9 1-16,9-7-1 0,9-6 1 15,9-14-3-15,5-6 0 16,12-7-13-16,6-10 1 16,-6-7-16-16,-4 1 1 15,1-1 20-15,-5 4 0 16</inkml:trace>
  <inkml:trace contextRef="#ctx0" brushRef="#br0" timeOffset="7690.191">19776 4006 48 0,'-27'-36'24'0,"27"52"1"0,5-6-25 0,3-3 0 15,1 0 1-15,0 3-2 16,0-4 1-16,0 1-13 16,0-7 1-16,0 0-24 15,-1 0 1-15</inkml:trace>
  <inkml:trace contextRef="#ctx0" brushRef="#br0" timeOffset="8065.1395">20453 3641 34 0,'31'-36'17'0,"4"13"3"15,-26 16-17-15,0 0 3 0,-9-3 1 16,-5 0-2-16,-3 1 0 15,-6-5-4-15,-8 4 0 16,-4 0-2-16,-5-3 0 16,0 0 1-16,0 3 0 15,-5 3 1-15,5 1 0 16,5 2-1-16,-1 1 1 16,9 3 0-16,-4 10 1 15,5 6-1-15,8 14 0 16,4 7-2-16,10 6 1 15,8 3 0-15,5 7 1 16,8 7-4-16,1 7 0 16,-1-11 5-16,1-3 1 0,-5-3-5 15,-4-4 1-15,-5-3-7 16,-8-6 0-16,-5-7-9 16,-5-7 0-16,-4-6-8 15,0-11 0-15</inkml:trace>
  <inkml:trace contextRef="#ctx0" brushRef="#br0" timeOffset="8324.2933">20059 3943 39 0,'-44'10'19'0,"39"-6"5"16,14-1-20-16,9-6-4 16,13-1 0-16,17-9 1 15,10-7 1-15,-1-3-3 0,1 6 0 16,0 1 0-16,-5 2 1 15,-5 8-1-15,-3-1 1 16,-6 7 0-16,-3 0 1 16,-5 7-1-16,0-4 0 15,-5 0 0-15,1 1 0 32,-9-1-3-32,-1-3 0 15,-3-7-18-15,-1-6 0 0,0 6 2 16,0 4 1-16</inkml:trace>
  <inkml:trace contextRef="#ctx0" brushRef="#br0" timeOffset="8647.4887">20643 4010 43 0,'0'6'21'0,"18"1"1"16,-9 0-22-16,-1-7 1 15,10-4 1-15,4-2-3 16,5-1 1-16,4 0 0 16,0 1 0-16,0 2 2 15,-5 4 0-15,-8 10-3 0,-5 7 0 16,-4 13 2-16,-13 6 1 16,-5 7 0-16,-9 7 0 15,-8-7-3-15,-1 4 1 16,9-14-1-16,9 0 0 15,14-13 3-15,13-10 1 16,8-10-2-16,18 3 1 16,5-13-4-16,4 0 1 0,5-3-43 0,-5 3 1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12T18:54:03.26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6129 6773 18 0,'0'0'9'0,"-5"3"0"15,5-3-9-15,0-6 2 16,5-1 0-16,-1-3 0 16,5 0 0-16,-5 0 0 15,1 4 1-15,-1 2-4 16,-4 8 1-16,-4 12 1 16,-5 14 1-16,-4 23 4 15,-5 7 0-15,-4 10-2 16,4 16 1-16,1 3-2 15,3-2 0-15,5-11-3 0,9-16 1 16,0-1-1 0,0-15 1-16,9-15-1 15,5-12 1-15,-1-20-1 16,4-17 0-16,1-17 0 0,4-19 0 0,0-10 0 16,1-4 1-16,-1-6-2 15,-5-11 1-15,1 8 0 0,0 12 1 16,-9 14 2-16,-5 17 1 31,-4 22-1-31,-4 28 0 16,-14 29-2-16,0 27 1 15,5 19-3-15,0 14 1 16,-1 3 0-16,6-10 0 0,3-6 0 16,5-20 1-16,-4-14-2 15,4-13 1 1,-5-10 0-16,1-6 0 15,-5-24 0-15,0-16 0 16,0-24 0-16,0-12 0 0,5-21 0 16,8-6 0-16,5-11 0 0,5 4 0 15,-1 10 0-15,-4 20 0 16,0 10 1-16,-5 27 0 16,-8 26-2-1,-5 26 1-15,-5 24 0 16,1 19 0-16,0 8-1 15,4 2 1-15,9-16 0 16,0-10 1-16,4-16-2 16,1-7 1-16,-5-17 0 15,9-17 1-15,-5-16-2 16,1-19 1-16,-1-18 0 16,0-19 1-16,1-17-2 15,-1-7 0-15,5 1 1 0,-4 9 1 16,-5 24-1-16,0 9 0 0,-9 31 0 15,-9 26 1-15,-9 29-2 16,-8 28 1-16,-5 12 0 16,-4 8 0-16,4-8-34 15,9-12 0 1,9-24 20-16,22-40 0 16</inkml:trace>
  <inkml:trace contextRef="#ctx0" brushRef="#br0" timeOffset="1181.2164">9527 6796 9 0,'-4'-16'4'0,"-5"6"9"0,5 10-6 0,-1-4-1 0,-4 1 0 16,0 0 0-16,1-4 0 15,-1 4 1-15,0 0 0 0,4-1-5 31,5 4 0-31,5 10-2 16,-1 7 1-16,1 19-1 16,-1 24 1-16,-8 13-1 15,-5 10 1-15,-4 16-2 0,-5 4 0 16,0-3 3-16,0-7 0 16,10-17-1-16,3-23 0 15,5-3 1 1,0-27 0-16,5-13-1 15,3-13 1-15,1-20-3 0,5-24 0 0,-1-19 1 16,5-17 0-16,-1 0 1 16,1 0 1-16,0 0-4 15,-5 13 1-15,0 17 1 16,-4 13 1 0,-5 20 0-16,-4 17 0 15,-4 20 2-15,-5 23 0 0,-4 9-4 0,-5 18 0 16,1-1 2-16,-1 0 1 15,5-3-2-15,-1-3 0 16,5-13-1-16,5-14 0 16,4-17 1-1,0-16 1-15,4-20-2 16,5-19 0-16,0-14 1 16,4-14 1-16,1-9-1 15,-1 0 0-15,-4-1 1 16,0 21 0-16,-5 16-1 0,-4 10 0 15,-4 30 4-15,-5 23 0 16,0 24-3 0,0 16 1-16,5 10-2 15,4-7 0-15,9 1-2 0,4-11 1 0,5-10 1 16,-1-9 1-16,-4-14-2 16,-8-16 1-16,-5-17 0 15,-5-13 0-15,-3-17-2 16,3-13 0-16,1-4 1 15,4-12 1-15,13-8 2 16,9 8 1-16,5 12-6 16,4 11 1-16,0 16 1 15,0 20 1-15,-9 20 1 16,-5 20 1-16,-8 20-2 0,-9 13 0 16,-13 16-3-16,-5-2 1 15,-8-8-12-15,-1-6 1 16,14-6-22-16,17-18 1 15</inkml:trace>
  <inkml:trace contextRef="#ctx0" brushRef="#br0" timeOffset="13406.923">11178 6229 9 0,'-5'-66'4'0,"1"23"3"0,-1 33-4 16,-8-4-3-16,-9-6 0 16,-13 4 0-16,-14-4 1 15,-13 3-1-15,-4 4 0 16,-5 6 4-16,-4 4 0 16,-9 6-3-16,-9 4 0 15,-5 6 0-15,1 4 0 16,0 9 4-16,-1 8 1 0,-4 9-3 15,5 10 1-15,-9 13-3 16,13 11 1-16,13 5-2 16,18 15 1-16,14 19-3 15,12 7 1-15,10 6 1 16,12 0 0-16,6 4 0 16,3-10 0-16,5 3-1 15,5-17 1-15,12 1 2 16,10 6 1-16,17-3-2 15,14-7 1-15,12-13-2 16,19-20 0-16,26-10 0 16,27-7 1-16,8-9-1 15,9-18 0-15,10-5-1 0,-1-18 1 16,-5-6 0-16,10-10 0 16,4-16 0-16,-9-7 0 15,9-10-1-15,-9-17 1 16,-4-10 0-16,-22-3 1 15,-23-13 0-15,-17-14 1 16,-27-9 1-16,-22-17 0 16,-17-14-1-16,-28-29 0 15,-21-7-2-15,-27-19 1 16,-35-1-1-16,-27 14 0 16,-13 32 0-16,-13 37 0 15,-18 31-11-15,13 32 0 16,18 27-16-16,22 23 1 0</inkml:trace>
  <inkml:trace contextRef="#ctx0" brushRef="#br0" timeOffset="15042.6098">19050 7198 11 0,'-4'-10'5'0,"12"0"5"16,-3 10-6-16,-5 0-4 16,0 0 1-16,0 0 3 0,4 10 0 0,-4 0-2 15,5 6 0-15,-1 11 2 16,1 9 0-16,-1 11-2 15,0-7 0-15,1-4 0 32,-1 1 0-32,1-4 0 15,-1-10 1-15,1-13 0 16,-5-3 0-16,4-7-3 0,5-17 1 16,0-6-1-16,4-14 1 15,9-3-2-15,5-6 1 16,4 3 0-16,0 6 0 15,0 11 0-15,-5 6 0 16,1 3 0-16,-1 11 1 16,-8 9 0-16,-5 7 1 0,-4 7-2 15,0 6 1-15,-5 7 0 16,1 0 0 0,-1 3-3-16,-4 7 1 15,0 3-13-15,-4-4 0 16,-5-5-9-16,0 2 0 0</inkml:trace>
  <inkml:trace contextRef="#ctx0" brushRef="#br0" timeOffset="15508.0555">19789 6617 27 0,'-9'10'13'0,"5"-3"3"0,4-1-14 16,0 4-1-16,0 10 1 16,0 13 3-16,0 17 0 15,4 13-4-15,-4 14 1 16,5 2-2-16,-1 4 1 15,0 10-3-15,-4-13 1 16,0-1-1-16,0 1 0 16,-4-14-6-16,0-6 0 15,-1-17-9-15,5-6 0 16,0-21 8-16,9-9 1 16</inkml:trace>
  <inkml:trace contextRef="#ctx0" brushRef="#br0" timeOffset="16589.9886">20484 7231 13 0,'4'0'6'0,"5"-10"8"16,-9 10-7-16,0 0-3 15,0 0 1-15,0 0-2 16,0 0 0 0,0 0-3-16,-4-3 0 15,-1-1 1-15,-8-2 0 16,0-1 1-16,-5 0 1 0,-4 1-1 15,4-1 1-15,-4 1-2 16,4 2 0-16,-8 1 0 16,-1 3 1-16,-4 0-2 15,0 10 0-15,-4 10-1 16,4 10 1-16,4 6 0 16,5 1 0-16,9-4-2 0,8-7 0 15,14 4 3-15,13-13 0 16,5-11-2-16,8-12 1 0,1-14-1 15,4-13 1-15,-5-4-3 32,-4 1 1-32,-9-4 2 15,-4 10 0-15,-9 3 3 16,0 11 0-16,-5 6-1 0,0 10 1 16,1 10-2-16,-1 13 1 15,1 10-2-15,-1 10 0 16,5 4 1-16,0 13 1 15,-5 16-3-15,-4-6 0 16,-4-1 2-16,-5 11 1 16,-4-1-3-16,-9 1 0 0,-5 0 1 15,-8-7 0-15,-1-14-2 16,1-12 1-16,-5-14 0 16,5-16 0-16,4-17-1 15,4-24 1 1,9-15 0-16,9-14 1 15,14-4-6-15,13-6 0 0,4-3-15 0,4 9 0 16,1 8 14-16,4 5 0 16</inkml:trace>
  <inkml:trace contextRef="#ctx0" brushRef="#br0" timeOffset="16994.4581">20811 7068 21 0,'0'-6'10'0,"9"12"2"0,-9-6-11 15,4 7-2-15,1 3 1 16,-1 3 2-16,1 7 1 15,-5 3 2-15,-5 14 1 16,-4 9-4-16,-8 4 1 16,-1-3 1-16,0 2 1 15,5-2-2-15,4-14 0 0,5-13-2 16,13-14 1-16,4-16-2 16,13-19 0-16,10-15-2 15,8-19 1-15,5 4 1 16,-1-4 0-16,-3 20-1 15,-5 9 1-15,-1 15 2 16,-8 19 0-16,-4 13-1 16,-5 10 0-16,-4 10-6 15,-1 4 0-15,6 2-32 16,-6 1 1-16</inkml:trace>
  <inkml:trace contextRef="#ctx0" brushRef="#br0" timeOffset="19382.9264">21205 7447 12 0,'0'0'6'0,"0"-7"1"0,0 10-7 16,-4 1 6-16,-1-4 1 15,5 0-3-15,0 0 0 16,0 0-4-16,0 0 1 0,0 0 0 16,0 0 1-16,0 0 1 15,0 0 0-15,-4-4-1 16,-1 1 1-16,1-4-1 15,-1-3 1-15,5-3-5 0,0-4 1 16,5-6 1-16,-1 0 0 16,5 0-8-16,0 0 0 15,0-1-8-15,0 1 0 16,4-3 9-16,-4 2 0 16</inkml:trace>
  <inkml:trace contextRef="#ctx0" brushRef="#br0" timeOffset="27673.5676">6292 8823 26 0,'-13'-3'13'0,"18"-27"1"0,-5 24-13 0,4-11-1 31,0 0 0-31,1 4 0 16,-5 0 0-16,0 3 1 0,-5 7 0 15,-3 13-2-15,-10 13 1 0,-13 20 3 16,-9 7 0-16,-9 3 0 15,-4 6 0-15,5 1 0 16,-1-7 0 0,9-10-4-16,5-6 1 15,8-11 1-15,5-6 0 16,4-6-1-16,10-11 0 16,8-6-2-16,8-11 1 15,10-9 2-15,9-7 1 0,8 0-4 16,5-9 1-16,-5-1 1 15,5-3 0-15,-5 3 0 16,-8 10 0-16,-9 10 0 16,-1 13 1-16,-3 11 0 15,-10 12 0-15,1 8-1 0,-10 9 0 16,1 10 0-16,-5 10 1 16,-4-3-1-16,-1-1 1 15,5-2-2 1,5-17 1-16,4-10 0 15,9-7 1-15,9-13-1 16,4-13 0-16,9-14-1 0,4-9 1 0,14-11 1 16,-9 1 0-16,4-1-2 15,-4-6 0-15,-5 13 1 32,-8 11 0-32,-5 2 1 15,-13 17 1-15,-9 13-2 16,-9 14 1-16,-5 9 1 0,1 4 0 15,0 0-1-15,4 3 0 16,0 1-1-16,5-11 0 0,-1 0-1 16,5-6 0-16,5-7 1 15,-1-7 1-15,5-10-1 16,9-9 1-16,4-8-1 16,4 4 1-16,1-9-2 15,4 9 0-15,0-13 0 16,-4 3 1-16,-1 6 0 15,-4 5 1-15,-4 9 0 16,0 6 0-16,-5 14-3 16,-9 7 1-16,-4 13 1 15,0 6 1-15,-4 11-1 16,-1-4 1-16,10-7-1 16,-1-6 0-16,10-13-1 15,3-14 1-15,5-13-1 0,5-10 1 16,-1-6-1-16,-3-8 1 15,3-5 1-15,-8 2 0 16,-5 4-1-16,-4 3 1 16,-5 4-2-16,-4 2 1 15,0 8 0-15,5 6 1 16,-1 6-1-16,-4 4 1 16,5 14-3-16,-5 6 1 15,0 13 1-15,-9 7 1 16,-4 9-1-16,-1 8 1 15,1-7-2-15,4-11 1 16,5-9 0-16,4-13 0 16,9-7-2-16,8-10 1 0,1-10-3 15,4-7 0-15,0 1 3 16,0 2 0-16,0 1 0 16,-4 6 0-16,-5 14 0 15,-4 6 0-15,0 7-25 16,4 4 1-16,5-8 17 15,4-13 1-15</inkml:trace>
  <inkml:trace contextRef="#ctx0" brushRef="#br0" timeOffset="28821.7977">8275 8827 25 0,'-13'-27'12'0,"13"20"2"0,0 1-13 0,0 6-1 16,0 6 0-16,0 1-1 15,-5 10 1-15,-4 3-1 16,1 13 1-16,-6 7 1 16,-3 3 1-16,-6 10 1 0,1 7 1 15,0-4-3-15,4-3 1 16,1-7 1 0,8-9 0-16,4-14-2 15,1-6 0-15,8-21-2 0,5-12 1 0,13-14-1 16,1-10 1-16,3-10 0 15,5-6 0 1,5-10 0-16,-1 6 0 16,0 4 1-16,-8 9 0 15,-5 11-1-15,-9 16 0 16,-8 16 2-16,-10 14 0 16,-8 20-1-16,0 13 0 15,-5 7-1-15,0 6 1 16,5 4-1-16,0-10 0 15,4-10-1-15,0-7 1 16,5-6 0-16,4-14 0 16,0-13 2-16,13-13 0 0,5-17-3 15,8-7 0-15,5-3 1 16,5-3 1-16,-1-3-2 16,0-4 1-16,-8 4 0 0,-1 12 0 15,-8 8 1 1,-9 13 1-16,-5 19 0 15,-8 14 0-15,-9 13-2 0,4 10 0 0,-4 7 1 16,8 10 1-16,5-7-4 16,0-7 1-16,5 4 1 15,-1-10 0-15,0-10 0 16,5-7 1-16,0-13-2 16,0-13 0-16,4-11 2 15,1-12 0-15,3-11-3 16,1-9 1-16,0 6 2 15,-1-6 0-15,1 6-1 16,-5 0 0-16,1 10-1 16,-6 14 0-16,1 6 2 15,0 10 0-15,-4 3-2 16,-1 10 1-16,0 4 0 0,1-1 0 16,-1 4 0-16,-4 4 1 15,0-5-5-15,0 5 0 16,0-4-20-16,0-4 0 15,0-3 9-15,0-6 1 16</inkml:trace>
  <inkml:trace contextRef="#ctx0" brushRef="#br0" timeOffset="29991.9956">10045 8784 28 0,'-27'-27'14'0,"19"20"3"0,8 7-14 16,0-3-3-16,0 3 0 15,0 7 0-15,0-4 1 16,0 17 0-16,-5-4 1 0,1 14-3 15,-1 17 0-15,1 3 1 0,-1 9 0 16,-3 1 0-16,3 3 0 16,1 3-1-16,-1-13 1 15,1-9 0-15,4-11 1 16,4-10 2-16,5-13 0 16,4-20-4-16,1-10 1 15,3-16-1-15,6-8 1 16,-1-2-1-16,0-10 1 15,-5-4 0-15,1 3 1 16,-5 11 0-16,-4 10 0 16,0 9 1-16,-4 10 1 15,-5 11-2-15,0 16 1 0,0 6-1 16,0 14 0-16,0 3-1 16,0 7 0-16,-5 3 0 15,1 4 0-15,-1-4-1 16,1-3 1-16,-5-7 1 15,5-3 1-15,-1-17-3 16,5-13 0-16,9-13 0 16,0-17 1-16,13-17 0 15,0 1 1-15,5-7-1 16,-5-17 0-16,0 17-1 16,-4 7 1-16,-5 9 3 15,-4 14 0-15,-9 13-3 16,-5 17 0-16,-8 16 1 15,0 10 0-15,-5 10-1 0,0 7 0 16,5 3-2-16,9-3 0 16,8 3-12-16,9-10 1 15,5-13-15-15,-5-20 1 16</inkml:trace>
  <inkml:trace contextRef="#ctx0" brushRef="#br0" timeOffset="32347.095">19714 8681 23 0,'13'-24'11'0,"0"15"3"0,-13 9-11 15,9 0-3-15,-4-4 0 0,-1 1 0 16,0 0 1-16,1-4-1 0,4 4 1 16,-5-4 2-16,1 4 1 15,-5-1-1-15,4 1 1 16,-4 3-3-16,0 0 1 16,0 10-2-16,-4 7 1 15,-1 9-1-15,-4 17 0 16,0 0-1-16,1 17 1 15,-1-7 2-15,4 4 1 16,1-1-3-16,-1-6 0 16,1-4 1-16,4-13 1 15,0-3-1-15,4-7 0 16,1-9-1-16,4-18 1 16,0-6-1-16,-1-9 0 0,6-8-1 15,8-3 1-15,4-16 0 16,5 6 0-16,5-13 0 15,-1 3 0-15,5 14 0 16,0 6 1-16,-5 16 1 16,-4 8 0-16,0 16-2 15,0 3 0-15,-4 7 0 16,-5 10 0-16,0 3 1 16,-9 7 1-16,-4 9 0 15,-5 15 1-15,-8 9-3 16,-5 9 0-16,-4-2-1 15,0-10 1-15,4-14-9 16,4-9 1-16,10-21-24 16,4-26 0-16,4-30 27 15,5-29 0-15</inkml:trace>
  <inkml:trace contextRef="#ctx0" brushRef="#br0" timeOffset="32906.9484">20550 8538 33 0,'-13'-17'16'15,"31"-6"5"-15,-10 10-17 0,6 3-5 16,3-3 0-16,5-4 2 16,5-3 0-16,4 0-1 15,4 0 1-15,5-6-1 16,0 3 0-16,0-1 2 0,0 11 0 15,-9 3 1-15,0 17 1 16,-14 9-3-16,-3 11 1 16,-14 9-2-16,-9 14 0 15,-9 3 0-15,-4 7 0 16,-9-4 0-16,-4 1 0 16,-5 3-3-16,0-11 1 15,0-2 3-15,0-14 0 16,5-10-1-1,4-13 1-15,0-10-1 16,18-13 1-16,8-4-2 16,14-9 1-16,9 9 1 0,17-3 0 0,9 7-1 15,10 10 0-15,3 6-1 16,5 7 0-16,0-7-13 31,-5 1 0-31,5-8-15 0,-4-22 0 16</inkml:trace>
  <inkml:trace contextRef="#ctx0" brushRef="#br0" timeOffset="36059.742">7797 10412 28 0,'-9'-16'14'0,"-4"19"3"15,13-3-14-15,-5 10-3 16,1 10 0-16,-9 10 2 16,-5 6 1-1,-17 71 1 1,-1-5 0-16,5-9-5 16,5-20 1-16,8-16-1 15,5-18 1-15,8-19 0 0,5-20 0 0,9-16 1 16,9-17 0-16,4-14-3 15,5-19 0-15,4-4 2 32,4-6 0-32,0 0 1 0,-4 9 0 15,0 7 2-15,-9 14 0 16,1 13-2-16,-10 13 0 0,-4 20 1 0,-9 23 1 16,-9 30-2-16,-9 20 0 15,-4 7-1-15,-5 6 1 31,1 0-1-31,4-9 0 16,4-14 0-16,9-14 1 16,5-5-2-16,13-21 1 15,4-20-1-15,5-13 1 0,8-16-1 16,5-11 1-16,5-9 1 16,3-14 0-16,1-13-1 15,0 0 0-15,-5 7 0 16,-4 13 0-16,-4 13 0 15,-9 20 0-15,-10 20 0 16,-8 23 0-16,-4 27 0 0,-5 16 1 16,-8 17-1-16,-1 0 1 15,5-7-1-15,-1-9 0 16,5-11 0-16,5-9 1 16,0-14-1-16,4-13 0 15,4-14 1-15,5-12 0 16,4-18-2-16,0-9 1 15,5-7-1-15,0-13 0 16,-1 7 0-16,6-4 1 16,-10 10 0-16,0 11 0 15,-4 9 0-15,-5 16 1 16,-4 18-1-16,-4 9 1 0,-5 10-1 16,0 7 0-16,-4 0 0 15,-5 9 1-15,9-15-21 16,9-8 0-16,9-16-6 15,13-13 0 1</inkml:trace>
  <inkml:trace contextRef="#ctx0" brushRef="#br0" timeOffset="37077.1176">9779 10519 25 0,'14'-10'12'0,"3"-4"5"0,-17 14-13 0,9 0-4 15,0 0 1-15,-4 7-1 0,-1 6 0 0,0 11 1 16,-8 12 1-16,0 20 0 31,-10 7 0-31,-8 17 0 16,-4-4 1-16,3 1-1 15,1-8 0-15,5-22-2 16,3-7 0-16,10-14 0 0,4-19 0 16,13-17 0-16,9-20 0 15,5-16 0 1,4-18 0-16,4-15-2 0,-4-4 1 16,-4 3 0-16,-1 7 1 15,-4 14 1-15,-4 12 1 16,-5 17 3-16,-4 20 0 15,-4 17-3-15,-5 26 0 16,-5 17-1-16,-4 10 1 16,1 6 1-16,-6 4 0 15,1-1-3-15,0-9 1 0,-1-10 0 16,10-10 1-16,0-11-3 16,4-15 0-16,0-14 0 15,8-10 1-15,1-10 0 16,5-17 0-16,3 1-1 15,5-14 1-15,9-3-1 16,-4-10 1-16,0 7 0 16,-1 3 0-16,-4 13 0 15,-4 7 1-15,-9 9-1 16,-5 18 0-16,-8 16 0 16,-10 16 0-16,-3 11 0 15,-5 6 1-15,0 10-1 16,4-10 0-16,0-3-1 15,9-7 0-15,5-6-12 16,4-1 1-16,4-3-23 0,1-9 0 16</inkml:trace>
  <inkml:trace contextRef="#ctx0" brushRef="#br0" timeOffset="63054.1898">19745 10612 46 0,'-18'-20'23'0,"14"16"-1"15,8-2-24-15,0-4 2 16,5-10 1-16,5-10-2 16,8-3 0-16,9 0 2 15,4-7 0-15,9 7-2 16,5-1 1-16,9 11 0 15,-10 0 1-15,1 13 3 16,-9 10 1-16,-9 10-2 0,-5 17 1 16,-8 12-2-16,-14 24 0 15,-8 10-2-15,-14 0 0 16,-8 4-3-16,-10-1 1 0,-8-3 0 16,-5 0 0-16,-13-3 2 15,-4-11 0-15,0-16 1 16,-1-6 1-16,1-24-2 15,13-13 1-15,13-10-1 0,9-10 1 16,22-3 0-16,9 3 0 16,13 4-1-16,14 6 1 15,8 6-1-15,10 4 1 16,3 7-2-16,10 0 1 16,8-1-6-16,9-6 0 15,18 0-9-15,-4-6 0 16,-5-4-18-16,-4-7 0 15</inkml:trace>
  <inkml:trace contextRef="#ctx0" brushRef="#br0" timeOffset="63429.2855">20555 10187 47 0,'-14'-17'23'0,"41"80"1"15,-18-43-24-15,4 13-2 16,5 7 1-16,-5 3 0 16,-4 7 1-16,0 0 1 15,-5-7 0-15,0-10 4 16,1-6 0-16,-1-11-3 15,1-12 0-15,4-21 0 0,4-13 0 16,5-16-2-16,8-7 0 16,5 0 0-16,0 9 0 15,0 18-1-15,-4 13 1 16,-5 13 1-16,-5 10 1 16,1 16-3-16,0 7 1 15,0 7-13-15,4 3 1 16,4-6-31-16,1-1 1 15</inkml:trace>
  <inkml:trace contextRef="#ctx0" brushRef="#br0" timeOffset="64634.5356">6562 10094 33 0,'-39'-7'16'0,"34"-3"2"0,10 4-17 16,3-4-1-16,1-7 0 15,0-9 1-15,-4-4 0 16,-10 0-1-16,-4-3 1 16,-13 3-2-16,-9 7 0 0,-9 13 1 15,-13 16 1-15,-13 24-2 16,-9 10 1-16,-9 26 3 15,-1 14 0-15,6 29-3 16,4 34 1-16,13 23-2 0,13 10 1 16,18 0 1-16,18-20 0 15,17-27-1-15,27-23 1 16,22-23-2-16,18-30 1 31,13-20 1-31,18-23 0 0,26-36 0 0,-4-21 0 0,4-26-1 16,-8-20 1-16,-9-9 2 15,-23-21 0-15,-13-7-3 16,-30-2 0-16,-23 12 0 16,-18 8 0-16,-17 9-3 31,-5 6 1-31,9 18-34 16,27-4 0-16,53-3 31 15,31-37 0-15</inkml:trace>
  <inkml:trace contextRef="#ctx0" brushRef="#br0" timeOffset="83348.7312">19922 12164 35 0,'-5'3'17'0,"5"-6"5"0,0 3-18 16,0 0 0-16,0 0 0 15,0 0-1-15,0 0 0 16,0 0-1-16,0 0 1 16,0 0-3-16,-4 7 0 0,-1 6 2 0,-3 7 1 15,-1 10-3-15,-5 20 1 16,1 9 1-16,-4 18 0 31,-1 9-1-31,0 10 0 16,-4 7-1-16,4-4 1 15,1-9 1-15,-1-4 1 0,5-23-4 16,4-13 0-16,4-17-5 16,1-6 1-16,4-17-29 15,-5-14 0-15</inkml:trace>
  <inkml:trace contextRef="#ctx0" brushRef="#br0" timeOffset="89575.3341">21838 11935 29 0,'0'-3'14'0,"9"-17"5"0,0 17-15 0,-1-1-1 15,-3-2 1-15,-1 2-1 16,1-2 0-16,-1 2-2 16,-4 4 1-16,0 0-2 15,0 10 0-15,0 4-1 16,0 6 1-16,0 9 0 15,0-2 1-15,0 6-7 16,0-6 0-16,4-4-20 16,1-13 1-16</inkml:trace>
  <inkml:trace contextRef="#ctx0" brushRef="#br0" timeOffset="89747.2147">22072 11872 44 0,'-9'40'22'0,"23"-17"-6"0,-10-13-23 15,5 10-10-15,0-7 0 16,0 14-3-16,0-4 0 16</inkml:trace>
  <inkml:trace contextRef="#ctx0" brushRef="#br0" timeOffset="90144.8987">22413 12247 43 0,'-31'-10'21'0,"13"0"1"15,14 13-22-15,0 4-2 0,-5 3 1 16,0 7 0-16,-4 9 1 15,-1 7 2-15,1 17 0 16,0 3-1-16,4 0 1 16,4 4-2-16,5-11 0 15,9-6-1-15,9-7 1 16,9-16-7-16,8-17 1 16,5-7-18-16,4-23 0 15,9-3 11-15,-4-17 0 0</inkml:trace>
  <inkml:trace contextRef="#ctx0" brushRef="#br0" timeOffset="90506.658">22802 12317 38 0,'0'23'19'0,"5"3"2"0,4-22-20 0,4 12-1 16,5-2 0-16,-1-1-1 0,6 4 1 16,-1 2 0-16,-5-5 1 15,1-1 2-15,0 0 1 0,-1-3-4 16,1-13 0-16,0-4 2 31,0-9 0-31,-5-4-5 16,0-7 1-16,0-6 2 15,-4-10 1-15,0 6 0 0,-4 8 1 16,-10-1-2-16,-4 6 0 16,-4 8 2-16,-9 3 0 15,-5-1-1-15,-4 8 1 16,-4 12-2-1,0 1 1-15,-1 3-1 0,1 7 0 16,4 6 0-16,4 3 0 0,5 7-1 16,4-3 0-16,10 0-7 15,3 7 0-15,14-24-12 16,9-3 1-16,4-3-1 16,4-14 1-16</inkml:trace>
  <inkml:trace contextRef="#ctx0" brushRef="#br0" timeOffset="90912.6948">23130 12194 31 0,'-4'-7'15'0,"8"1"3"0,-4 6-16 15,0 0-1-15,0 0 0 16,0 10 5-16,4 6 1 15,-4 11-6-15,5 6 1 16,-1 7-2-16,5 3 1 16,0 3-1-16,0-12 0 15,0-5 0-15,4-15 1 16,5-1 0-16,-1-20 1 0,1-9-2 16,9-11 0-16,-1-13-1 15,-4-6 1-15,0-1-1 31,0 14 1-31,-8 10 0 0,-1 10 1 16,-4 6 1-16,0 14 0 16,-5 13-1-16,1 6 0 15,-1 1-1-15,5 3 0 16,0-1-1-16,4-2 0 16,0-7-10-16,5-10 0 15,0-13-13-15,-1-4 1 16,5-3 12-16,1-7 0 15</inkml:trace>
  <inkml:trace contextRef="#ctx0" brushRef="#br0" timeOffset="91196.1984">23714 12144 39 0,'-9'-13'19'0,"-4"-10"5"0,8 23-20 16,-3-10-4 0,-1 3 0-16,0-3 0 15,0 7 0-15,0 9 2 0,0 8 0 0,1 6-4 16,3-4 1-16,5 4 1 15,5 3 0-15,-1 1 0 16,5 5 0-16,4 1 0 31,0 0 1-31,1 0 0 16,-1 0 0-16,0 6-1 16,-4-9 0-16,-5-4-1 0,-4 0 1 15,-8-3 1-15,-6 0 0 16,-3-10-2-16,-1-13 0 15,0-7-9-15,5-13 0 16,4-7-24-16,9-7 0 16</inkml:trace>
  <inkml:trace contextRef="#ctx0" brushRef="#br0" timeOffset="91411.3838">23984 11716 46 0,'-4'7'23'0,"21"13"-3"0,-8-10-22 0,4 6 1 15,1 11 0-15,3 3 1 16,5 6 1-16,1 7-5 16,-1 14 1-16,-5-4-11 15,1 0 0-15,-5 0-11 16,1-7 0-16</inkml:trace>
  <inkml:trace contextRef="#ctx0" brushRef="#br0" timeOffset="91630.0893">23847 12187 47 0,'17'-3'23'0,"45"6"2"0,-39-9-25 15,3-1-7-15,5-10 1 0,4 1 6 16,1-1 0-16,4 1 0 16,4-11 0-16,0 14-5 15,-4 0 0-15,0 3-6 16,-5 0 0-16,5 3-14 16,-9 0 1-16</inkml:trace>
  <inkml:trace contextRef="#ctx0" brushRef="#br0" timeOffset="92005.1421">24462 11935 47 0,'-44'10'23'0,"30"-13"-6"16,14 3-24-16,-4 0 2 0,0 6 0 15,4 8 6-15,0 2 0 16,0 11 3-16,0 6 0 15,4 0-3-15,5 4 0 16,0-11-2-16,8-9 1 16,1-4-1-16,4-6 1 15,0-11-1-15,5-15 1 16,-5-1-2-16,0-17 1 16,-4 7 0-16,-5-13 1 15,0 0 0-15,-4 7 0 16,4 19 1-16,1 10 1 15,-1 17 0-15,0 4 1 0,5 9-2 16,0 3 1-16,-1 1-2 16,-3-1 0-16,-1 1-6 15,0-7 0-15,0-7-21 16,-4-13 0-16,0-7 17 16,0-12 1-16</inkml:trace>
  <inkml:trace contextRef="#ctx0" brushRef="#br0" timeOffset="92312.0405">24807 11849 45 0,'-9'70'22'0,"22"6"2"15,-4-56-24-15,0 6 1 16,4-2 1-16,-4-5-4 16,0-2 1-16,0-4 1 0,-5-9 1 15,-4-11-1-15,0-16 0 16,0-7-2-16,0-26 0 15,5-11-3-15,-1-6 1 16,1 10 4-16,4 17 0 16,-1 19 4-16,6 17 1 15,-1 17-1-15,0 19 1 16,5 14-5-16,4 3 0 16,-4 0 0-16,4 1 1 15,0-8-4-15,0-3 0 16,-4-6-10-1,0-11 0-15,-5-9-20 16,-4-14 1-16</inkml:trace>
  <inkml:trace contextRef="#ctx0" brushRef="#br0" timeOffset="92527.7417">24918 11321 47 0,'-22'0'23'0,"30"14"0"0,1 2-24 0,0 8 0 16,9 9 1-16,4 13 0 16,9 11 0-16,0 16-1 15,4-10 1-15,1 6-6 16,-5-6 1 0,-5-6-5-16,-4-11 1 0,-4-13-21 15,-5-6 1-15</inkml:trace>
  <inkml:trace contextRef="#ctx0" brushRef="#br0" timeOffset="92710.1492">24865 11866 50 0,'-9'16'25'0,"35"-19"-3"0,-8 3-25 15,9-17 0-15,3 1 0 16,10-4-4-1,-4 0 0-15,-1 0 1 16,-4 0 0-16,-4 3-18 16,-1 4 1-16,-4 3 16 0,0 0 0 0</inkml:trace>
  <inkml:trace contextRef="#ctx0" brushRef="#br0" timeOffset="92968.3382">24944 11083 29 0,'-9'-10'14'0,"18"13"-1"15,0 4-15-15,0 3 4 16,0 6 0-16,4 14 2 15,-4 3 0-15,4 0-5 16,-4 1 1-16,0 2-7 16,4-6 1-16,0-14-20 15,1-6 1-15</inkml:trace>
  <inkml:trace contextRef="#ctx0" brushRef="#br0" timeOffset="93108.995">25068 10963 39 0,'-4'7'19'0,"13"36"4"0,-1-23-20 16,6 10-3-16,-1 3 0 16,0-3-4-16,0 3 1 15,1-7-35-15,-1 1 0 16</inkml:trace>
  <inkml:trace contextRef="#ctx0" brushRef="#br0" timeOffset="93758.519">24219 12366 33 0,'-5'0'16'0,"10"4"5"0,-5-4-17 0,0 0 4 16,0 0 0-16,0 0-4 16,0 0 0-16,4-4-2 15,-4-2 0-15,0-4-1 16,0-7 0-16,-4-6 0 15,-1-3 1-15,1-4-4 16,-1-10 1-16,1 7 1 16,-1 0 1-16,1 3-6 15,0-4 1-15,-5 5-15 0,-5 2 0 16,-3 4-10-16,-1-10 1 16</inkml:trace>
  <inkml:trace contextRef="#ctx0" brushRef="#br0" timeOffset="94450.2747">24568 11945 37 0,'-9'-13'18'0,"23"3"2"0,-10 3-20 16,5-3 1-16,4-3 1 15,0-7 0-15,1 7 0 16,-1 0-4-16,-4 6 1 15,0 7 1-15,-9 0 0 0,-5 3-8 16,-8 7 0-16,-9 0-23 16,-18 10 0-16</inkml:trace>
  <inkml:trace contextRef="#ctx0" brushRef="#br0" timeOffset="95623.8087">21820 10147 34 0,'5'-10'17'0,"17"-23"5"15,-9 33-17-15,-4-3-6 16,-5 3 0-16,1 3 3 16,-1-6 1-16,0 3-1 15,1 6 1-15,-1 11-3 16,1 6 0-16,-1 7-1 0,5-4 1 31,-5-2 0-31,5-1 0 16,0 0-9-16,0-10 1 15,4-9-23-15,1-4 1 0,-6-7 27 16,6-3 0-16</inkml:trace>
  <inkml:trace contextRef="#ctx0" brushRef="#br0" timeOffset="95777.0946">22055 9968 39 0,'-9'-3'19'0,"13"29"4"0,-8-16-19 0,8 10-3 0,1-3 0 16,3 12 0-1,1 5 0-15,5-5-2 16,-1 5 1-16,0-5-6 16,0-2 1-16,5 0-11 15,-5 2 0-15,1-2-6 0,-5 0 0 0</inkml:trace>
  <inkml:trace contextRef="#ctx0" brushRef="#br0" timeOffset="96160.2917">22294 10668 40 0,'0'-20'20'0,"39"-3"0"16,-25 10-21-16,8-4-2 15,4-10 0 1,5-2 3-16,-4-5 1 16,4-2 0-16,-5-11 1 15,1 11-1-15,-5-4 1 0,-13 10 1 0,0 4 0 16,-9 2-3-16,-9 8 1 16,-4 6-1-16,-5 10 0 15,-4 10 0-15,0 6 1 16,-5 18 0-1,9 9 0-15,1 10-1 16,8 7 1-16,4 3 0 16,10-7 1-16,8-13-4 15,9-3 0-15,5-17 1 16,4-10 1-16,4-9-11 0,1-18 0 16,-5-9-7-1,0-10 0-15,-5-7 3 16,-4-13 0-16</inkml:trace>
  <inkml:trace contextRef="#ctx0" brushRef="#br0" timeOffset="96316.6011">22718 10193 37 0,'0'20'18'15,"31"40"4"-15,-13-43-20 0,4 6-1 16,0 10 1-16,5-3-2 16,4 0 0-16,0 0-1 15,-5 6 0-15,1-9-5 16,-1-4 0-16,-3-6-7 15,-6-11 1-15,1-9-9 16,-5-7 0-16</inkml:trace>
  <inkml:trace contextRef="#ctx0" brushRef="#br0" timeOffset="96535.3021">23134 10130 39 0,'-17'0'19'0,"-10"4"3"0,23 2-19 16,-5 4-3-16,-4 7 1 15,-5 9-1-15,-4 8 0 16,-5 5 0-16,-4 11 1 16,0 3-2-16,0 14 1 15,0-4 0-15,5-7 0 16,8-6-3-16,5-14 1 16,8-12-8-16,14-18 0 15,4-12-19-15,14-21 0 16</inkml:trace>
  <inkml:trace contextRef="#ctx0" brushRef="#br0" timeOffset="96738.48">23232 10320 43 0,'-22'66'21'0,"30"47"1"15,-3-80-22-15,-1 17 0 16,1 6 0-16,4-6-4 15,-1 6 1-15,-3 1-1 16,-1-4 1-16,1-7-3 16,-1-13 0-16,-4-9-6 15,-9-21 1-15,-4-13-7 16,0-20 0-16</inkml:trace>
  <inkml:trace contextRef="#ctx0" brushRef="#br0" timeOffset="96941.5567">23285 10097 34 0,'57'-43'17'0,"-12"46"0"16,-32 1-16-16,0 6 3 0,-4 3 0 15,-5 7-2-15,-4 10 0 16,-13 13-2-16,-9 0 1 16,-13 7 0-16,-5 0 1 15,4-7-2-15,1-7 1 16,4-13-11-16,9-13 1 15,9-13-24-15,4-10 0 16</inkml:trace>
  <inkml:trace contextRef="#ctx0" brushRef="#br0" timeOffset="97344.9691">23586 10071 29 0,'-9'0'14'0,"0"0"3"0,9 3-16 0,0-3 1 15,-4 0 1-15,-1 3 2 16,1 7 0-16,-5-3-3 16,0 6 0-16,0 4-2 15,5 6 0-15,-1 7 1 16,5-4 1-16,9 4-3 15,4 3 1-15,5-9 2 16,4-4 0-16,5-10-2 16,4-4 1-16,0-6-1 0,-5-10 1 15,5-10-1-15,-9-6 0 16,-4-4 0 0,-9-3 1-16,-5-7-1 15,-8-3 0-15,-5 6 0 0,-4 14 1 0,-5 7-3 16,-8 12 0-16,3 4-5 15,6 13 0-15,-1 1-8 16,5-4 0-16,4-4-6 16,5-6 1-1</inkml:trace>
  <inkml:trace contextRef="#ctx0" brushRef="#br0" timeOffset="97858.6474">23798 9912 35 0,'13'3'17'0,"27"30"4"0,-31-23-19 0,4 10-2 16,-4 3 0 0,4 7 4-16,1 6 1 15,-1-2-4-15,-4 2 1 0,0-3-1 0,-5-6 0 16,1-1 1-16,-1-9 0 16,-4-7 0-16,0-10 0 15,0-7-3-15,0-9 0 16,4-14 1-1,1-20 0-15,4 4-1 16,0-4 1-16,4 7-1 16,0 6 1-16,0 7 0 15,-4 10 1-15,0 14 0 16,0 9 0-16,-5 7-2 16,1 10 0-16,4-7 1 15,4 10 1-15,5 1-1 0,-1-1 0 16,5-3-1-16,1-4 0 15,-1 1 1-15,0-7 1 16,0-10-1-16,-4-3 0 16,-5-11 0-16,0-2 0 15,-4-14 0-15,-5 0 0 16,-4-6 0-16,0-1 0 16,-4 1 1-16,-5 6 1 15,0 10-4-15,0 10 1 16,-4 10 1-16,-4 20 0 31,3 33 0-31,10-3 0 0,4-4 1 16,9-9 0-16,4-11-14 15,9-9 1-15,5-11-23 16,4-9 0-16</inkml:trace>
  <inkml:trace contextRef="#ctx0" brushRef="#br0" timeOffset="98201.5206">24515 9693 39 0,'-22'16'19'0,"17"67"3"0,5-56-21 15,0 2-2-15,0-2 0 16,0 10 4-16,0-8 1 16,0-12-4-16,5 6 1 15,-1-6 0 1,1-11 0-16,-5-9-1 15,4-7 0-15,1-13-1 16,3-17 1-16,6-10-1 16,3 4 1-16,6 6-1 0,3 4 1 15,-4 12 0-15,0 11 0 16,-4 13 0-16,0 17 1 0,-5 13-2 16,-4 6 1-1,0 1 0-15,0-8 1 16,-1 1-5-16,1-10 1 0,0-7-24 15,0-6 0-15,-5-14 14 16,1-16 1-16</inkml:trace>
  <inkml:trace contextRef="#ctx0" brushRef="#br0" timeOffset="98343.9911">24696 9348 39 0,'-13'46'19'0,"22"63"1"0,-5-75-20 0,1 12-2 16,4 4 1-16,4 3-9 16,0 0 0-16,-4-3-17 15,0 0 0-15</inkml:trace>
  <inkml:trace contextRef="#ctx0" brushRef="#br0" timeOffset="98592.3444">24670 9709 42 0,'13'7'21'0,"54"3"-1"0,-50-7-21 0,1-3-3 15,0-3 0-15,-1-4 4 16,1-3 1-16,0 3 1 16,-1 7 0-16,-3 7-3 15,-1 16 1 1,0 4 0-16,1 6 0 15,-6 0-4-15,1 0 1 16,-4 4-8-16,-1-20 0 16,-4-8-13-16,-4-9 0 15</inkml:trace>
  <inkml:trace contextRef="#ctx0" brushRef="#br0" timeOffset="98701.7778">24856 9470 32 0,'17'0'16'0,"19"33"-13"0,-23-23-16 0,0 4-6 16,1-1 1-16</inkml:trace>
  <inkml:trace contextRef="#ctx0" brushRef="#br0" timeOffset="99139.2822">24918 9736 28 0,'-18'59'14'0,"18"31"1"15,4-60-13-15,5-7-1 0,0 10 0 16,0-10 1-16,4-9 1 16,5-11-2-16,4-10 1 15,0-9-3-15,-4-11 1 16,4-16 0-16,-4-10 1 16,4-3-1-16,-9 6 0 15,0 13-1-15,1 17 1 16,-6 7 2-16,1 17 0 15,-4 9 1-15,-1 7 0 16,1 6-3-16,3-3 0 16,1-6 2-16,5-10 0 15,-1-14-4-15,0-13 1 16,5-3-4-16,-9-10 0 0,0-4 4 16,-5-12 1-16,-8-18 1 15,-10 1 1-15,-3-4 2 16,-6 14 0-16,1 23 1 15,0 13 0-15,-4 33-3 16,4 23 1-16,-1 14 0 16,10 10 1-16,9 6-5 15,17 11 1-15,9-8-7 16,9-9 0-16,9-10-5 16,4-17 0-16,0-17-19 15,1-16 1-15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12T18:58:30.74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13797 4793 20 0,'-26'6'10'0,"4"24"1"0,17-20-10 16,-4 7-1-16,-4 9 1 0,4 14 2 16,0 13 0-16,1 7-2 15,-1 13 0-15,0 13-1 16,-4 7 0-1,-5 0 0-15,0 6 0 0,1-16 0 16,-1-10 0-16,5-13-10 16,8-14 1-16,5-26-7 0,13-16 1 0</inkml:trace>
  <inkml:trace contextRef="#ctx0" brushRef="#br0" timeOffset="781.422">13917 5270 15 0,'0'10'7'0,"22"-13"6"16,-18 6-7-16,5-3-2 15,0 0 1-15,0 0-3 16,0-6 1-16,-5-1-3 16,1 4 1-16,-10-1-2 0,1 1 1 15,-1 3 2-15,-8 10 0 16,0 3 0-16,-5 0 1 16,0 7-4-16,1 4 1 15,-1 2 4-15,5 4 0 16,8 0-5-16,5 3 0 15,5-6 1-15,4-4 0 16,8 3 1-16,5-6 0 16,1-10-2-16,3-3 1 15,5-4 0-15,0-6 0 16,5-10 0-16,-6-11 0 16,1-5 0-16,-8-8 1 0,-6-3-2 15,-3 0 1-15,-10-3 3 16,-4 7 0-16,-4 6-2 15,-5 7 0-15,-9 9-1 16,-4 8 1-16,-9 9-3 16,0 0 1-16,0 1 1 15,4 2 0-15,5-2-13 16,5 2 1-16,8-9-13 16,9 3 0-16</inkml:trace>
  <inkml:trace contextRef="#ctx0" brushRef="#br0" timeOffset="1410.99">14448 5167 13 0,'-5'-6'6'0,"-3"26"10"0,3-20-8 15,1 0 0-15,-1 3 0 16,1 4-4-16,0-7 0 16,-1 3-5-16,1 0 0 15,-1 7 2-15,1 4 0 16,-5 5-1-16,-4 5 0 0,-1 5 1 15,-3 1 0-15,8 0-3 16,0 0 1-16,5-7 0 16,-1-6 0-16,5-4 1 15,0-13 0-15,5-10 0 16,-1-3 1-16,0-4-2 16,5 1 0-16,0-7 3 15,4-1 0-15,-4 8-1 16,0-4 0-16,4 7 2 0,-4 3 0 15,5 3-4-15,-1 7 1 16,-4 3 0-16,-1 7 1 16,1 7 1-1,0 6 0-15,0 10-1 16,-5 10 1-16,1 7-2 0,-1 7 0 0,1 2 0 16,-5 4 1-16,-5 0-2 15,-8-3 1-15,-5-7 0 16,-4 0 0-16,-4-6-1 0,-5-8 1 31,-9-9 0-31,4-13 0 16,5-17-3-16,9-13 1 15,0-14-2-15,13-3 1 0,9-13-5 16,9 0 1-16,9-7-20 16,4 7 1-16</inkml:trace>
  <inkml:trace contextRef="#ctx0" brushRef="#br0" timeOffset="1819.0723">14501 5542 31 0,'13'0'15'0,"45"-20"0"0,-40 10-15 0,12-6 1 16,6-4 0-16,4-3-1 15,0 6 1-15,-1 1 0 16,-8 6 0-16,-4 6 0 16,-5 4 1-16,-9 10 0 15,-4 10 1-15,-9 0-2 16,-13 10 0-16,-9 3-1 15,-5-3 0-15,1 3-1 16,8-6 1-16,5 3 0 16,4-4 0-16,9-9-1 15,9-1 0-15,4 1 2 16,5-17 0-16,4-7-1 16,4-3 0-16,5-6 0 0,5-1 0 15,4 0-21-15,-1 4 1 31,-8 0 3-31,0 6 1 16</inkml:trace>
  <inkml:trace contextRef="#ctx0" brushRef="#br0" timeOffset="2297.4307">14992 5035 31 0,'9'-14'15'0,"13"28"4"15,-13-11-17-15,0 10-2 16,0 7 1-16,0 10 0 15,-1 10 1-15,1 6-4 0,-4-3 1 16,-1 1 2-16,-4-1 1 16,0-3-3-16,-4-11 1 15,-1-2 5-15,1-14 0 16,-1-16-5-16,1-14 1 16,0-16-1-16,-1-20 1 0,1-13-2 15,4-4 1-15,9 4-1 16,4 9 1-1,9 17 2-15,9 17 0 16,4 13-3-16,-4 17 1 16,0 13 0-16,-4 6 1 0,-9 4-1 0,-1 3 0 15,-3 1-3-15,-1 2 1 16,0-9-29-16,0-4 1 16,5-3 21-16,-5-4 1 15</inkml:trace>
  <inkml:trace contextRef="#ctx0" brushRef="#br0" timeOffset="3215.0242">14426 5134 21 0,'-5'0'10'0,"5"4"2"0,0-4-11 16,0 0 2-16,-4-4 0 15,0-6 0-15,-5 7 1 16,0 3-3-16,-4-3 1 15,-1-1-1-15,-3 8 0 16,3-1 4-16,5 4 0 16,1-1-4-16,3 4 1 15,5 7-3-15,0 6 0 16,5 7 1-16,3 3 0 16,1 0-1-16,5 0 1 15,3-3 0-15,1-3 0 0,0-11-1 16,4-2 1-16,9-14-18 15,0-7 0-15,4-6 1 16,5-4 0-16</inkml:trace>
  <inkml:trace contextRef="#ctx0" brushRef="#br0" timeOffset="4384.9547">14461 5416 5 0,'-4'4'2'0,"8"-1"0"0,-4-3-3 0,0 0 9 16,0 0 0-16,0 3-5 0,-4 7 0 0,-5 0 0 15,0 0 0-15,-4 0 2 16,0 3 1-16,-1-3 0 31,-3 0 0-31,-1 0-2 16,0-3 0-16,5-4-4 15,0-6 1-15,4-7-2 16,0-7 0-16,0-3-2 0,0-10 1 16,0-3-10-16,5 3 1 15,-1 4-8-15,5-1 1 16</inkml:trace>
  <inkml:trace contextRef="#ctx0" brushRef="#br0" timeOffset="7951.1889">15244 5320 14 0,'-4'3'7'0,"8"1"2"0,-4-4-7 16,0 0-2-16,0 0 1 15,0 0 5-15,0 0 1 16,0 0-3-16,0 0 0 15,0 0 1-15,5 0 0 16,4 3-3-16,0-3 1 16,-1 0-2-16,6 0 0 15,-1 0 0-15,-4-3 0 0,0-1 1 16,0-2 1-16,-1-1-3 16,1 0 1-16,0 1-1 15,0-1 1-15,-5-3 0 16,1 4 0-16,-5 2-1 15,-5 1 1-15,1-4-1 16,-5-3 1-16,-4 4-1 16,0-1 1-16,-1-3-1 15,1 4 0-15,0-8-1 16,-1 1 0-16,1-4-2 16,4 4 1-16,0-3-7 15,5 6 0-15,0-4-11 16,-1 4 1-16,1-3 9 0,8-4 0 15</inkml:trace>
  <inkml:trace contextRef="#ctx0" brushRef="#br0" timeOffset="209164.9143">19559 5138 17 0,'4'-4'8'16,"5"1"6"-16,-9 0-10 0,9 3-3 15,-5-7 1-15,5 4 1 16,0-1 0-16,-4-6-2 15,-1-3 1-15,0 0 0 16,-4 3 0-16,-4 0-1 16,0 0 0-16,-5 0-1 15,0 3 1 1,-9 1-1-16,0-4 1 16,1 3-2-16,-1 14 1 15,0-1 0-15,1 1 0 0,-1 3 0 16,0 3 0-16,5 1 0 15,0 5 0-15,4 8 0 16,0 0 0 0,5 6 1-16,-1 0 0 15,5-3-2-15,0 0 0 0,5-1 1 0,-1 1 1 16,5 0-2-16,0-3 1 16,-5-4 1-16,5 0 0 15,-5 0-1-15,-4-3 0 16,0 0 1-16,-4 0 1 15,0-3-2 1,-5-4 0-16,-5-3 0 16,-3-3 1-16,-1-4-3 15,0-3 0-15,-4 0-3 16,9-3 1-16,0-4-9 16,4-3 0-16,9-7-1 0,4 1 0 15</inkml:trace>
  <inkml:trace contextRef="#ctx0" brushRef="#br0" timeOffset="209423.0426">19700 5194 15 0,'18'3'7'0,"0"-33"2"0,-14 30-8 15,5-3 2-15,0 0 1 0,0-1-1 0,0 11 1 16,0 0-2-16,-5 9 1 15,5 4-3-15,-5 3 0 16,1 4-1-16,-5 3 1 16,0 0 0-16,0-4 0 31,4 1-2-31,1-7 1 0,-1-4-17 16,0-9 0-16,1-7 13 15,4-7 0-15</inkml:trace>
  <inkml:trace contextRef="#ctx0" brushRef="#br0" timeOffset="210081.6701">19966 5134 24 0,'-4'14'12'0,"4"9"0"0,0-17-12 16,0-6 0-16,0 0 0 15,0 0-1-15,0 0 1 16,0 0-1 0,4-3 1-16,5 0 0 0,4-7 1 0,0 0 4 15,1 10 0-15,-1 0-3 16,0-3 1-16,0 12-1 15,1-2 1-15,-1 3-4 16,0 7 1-16,1-1 0 16,-1 1 1-16,0-1-2 15,0-2 1-15,-4-1 0 16,-4 0 1-16,-1 4-2 16,-4 3 1-16,-9 3 0 15,0 3 1-15,-4 1-1 16,4-4 0-16,0 0 0 15,5-3 0-15,4-6 1 16,9-1 1-16,4-3-2 0,5-7 1 16,0-3-2-16,4-3 1 15,0 3 0-15,0-3 0 16,0-1-4-16,0-2 0 16,-4 6 0-16,0-4 1 15,-1-2-9-15,5-4 1 31</inkml:trace>
  <inkml:trace contextRef="#ctx0" brushRef="#br0" timeOffset="210459.019">20528 5333 23 0,'-4'4'11'0,"17"2"2"0,-13-6-12 0,9 0 0 16,0 0 0-16,-1-3 0 15,1 0 0-15,5-7-2 16,-1-4 1-16,4 4 0 16,-8-6 0-16,0 3 3 15,0-4 1-15,-5-3 0 16,1 0 1-16,-5-3-5 16,0 0 1-16,-5 9 1 15,1-2 0-15,-5 13-3 16,-4 6 1-16,0 13 0 15,-9 8 0-15,4 6 0 16,5 6 1-16,4 4-2 0,0 3 1 16,4 0 0-1,5-3 1-15,5 0-1 0,4-14 0 16,0-2 0-16,4-8 0 16,5-6-1-16,8-7 0 15,1-6-5-15,4-7 0 16,0-10-12-16,-5 0 1 0,1-3 6 15,-5-3 0-15</inkml:trace>
  <inkml:trace contextRef="#ctx0" brushRef="#br0" timeOffset="211162.861">21767 5048 10 0,'0'0'5'0,"9"17"0"15,-5-17-4-15,5-4-2 16,-4-2 0-16,-1-1 2 16,0-6 1-16,1-1 5 15,-5 5 1 1,-5 2-6-16,-3 10 1 16,-6 7 2-16,-8 7 1 0,0-1-4 15,0 14 1-15,0 0-2 16,4-3 1-16,0 6-3 15,5-7 1-15,9 1 0 16,4-4 1-16,4-3-1 16,5 0 0-16,4 0-1 15,5-7 1-15,4-3 4 16,5-7 0-16,4-6-1 16,4-4 0-16,-4-9-3 0,9-7 1 15,-5-7 0-15,-4-10 0 16,-9-3-1-16,-8-10 1 15,-6 0-1-15,-12 3 0 16,0 7 0-16,-10 13 0 16,-3 7-1-16,-1 6 1 15,0 4-7-15,0-1 0 16,5 8-9-16,4 3 1 16,9-4-1-16,9 4 1 15</inkml:trace>
  <inkml:trace contextRef="#ctx0" brushRef="#br0" timeOffset="211434.6525">22325 4749 25 0,'17'-6'12'0,"-8"-1"4"0,-9 4-13 16,-4 0-3-16,-10-4 0 16,1 0-1-16,-9 4 0 0,-5 0 2 15,-4-1 0-15,-4 4-2 0,0 0 0 16,-5 7 1-16,4 3 1 15,1 6 0-15,9 8 1 16,3 2-1 0,10 7 1-16,4 14-3 15,9 6 1-15,9 0 1 16,4 3 0-16,5 1-5 16,9-4 1-16,-1-3-8 15,1-11 1-15,-1-2-7 16,-4-7 1-16</inkml:trace>
  <inkml:trace contextRef="#ctx0" brushRef="#br0" timeOffset="211614.6155">21740 5194 25 0,'-26'13'12'0,"48"24"3"15,-4-31-12 1,8-6-4-16,14 0 0 15,18-10 1-15,12-6 0 0,6-4-10 0,-1-3 0 16,-9 3-6-16,-4 0 0 16</inkml:trace>
  <inkml:trace contextRef="#ctx0" brushRef="#br0" timeOffset="212395.597">20528 5884 17 0,'-4'13'8'0,"17"-3"4"0,-4 0-8 15,0 7-1-15,4 9 0 16,5 11-1-16,8 6 0 16,-4-3-1-16,5 3 1 15,-1 0-3-15,1-6 1 16,-5-8 3-16,0-5 1 16,-4-18-1-16,-5-6 1 0,0-10-4 15,-4-13 0-15,0-20-1 16,0-10 1-16,0-4 0 15,0-6 1-15,-5 4-2 16,5 16 1-16,0 6-3 16,4 7 1-16,0 10-3 15,1 10 0-15,-1 7 1 16,0 13 0-16,0 3 5 16,1-3 0-16,3 0-1 15,5 7 1-15,1-1 1 16,-1-2 0-16,0-4 2 15,-4 0 0-15,4-4-4 16,-5-6 1-16,1-6 0 16,-5-1 0-16,1-3-2 0,-10-3 0 15,-4-4 1-15,-4-3 0 16,-5-6 1-16,0 9 0 16,-4 10-1-16,-5 4 1 15,0 10 1-15,-4 9 0 16,4 14 0-16,5 7 0 15,4 6-2-15,5 3 0 16,4 1 1-16,9-11 0 16,4-9-10-16,5-4 1 15,4-10-12-15,9-13 1 16,0-10 11-16,4-10 1 16</inkml:trace>
  <inkml:trace contextRef="#ctx0" brushRef="#br0" timeOffset="212692.5939">21577 5864 26 0,'-5'17'13'0,"10"-27"1"16,-10 10-13-16,5 0 0 15,-4-4 1-15,-1-2 2 16,-3-4 0-16,-1-3-3 16,-5-4 0-16,-3 4-3 15,-1 6 0-15,-8 0 5 16,-1 7 1-16,0 7-2 15,1 20 0-15,4 2-2 16,4 8 1-16,9 3-1 16,9 0 1-16,9-1-1 0,13-2 0 15,9-14-3-15,0-3 1 16,5-10-4-16,-1-10 0 16,5-13-3-16,-5-7 0 15,1-7-8-15,-5-9 0 16,0-11 14-16,-1 1 0 15</inkml:trace>
  <inkml:trace contextRef="#ctx0" brushRef="#br0" timeOffset="213026.3059">21829 5546 15 0,'-4'-10'7'0,"12"0"1"0,1 6-8 0,5-6-3 0,-6 1 0 15,1-1 1-15,0 0 0 16,-5 3 3-16,-4 0 0 15,0 4 4-15,-4 3 0 16,0 0 2 0,-1 0 1-16,1 3-5 15,4 4 1-15,0 0-1 16,0 3 0-16,0 3-2 16,4 3 0-16,5 8 1 15,0 9 1-15,0 7-3 16,0 9 0-16,-1 4 0 15,-3 4 0-15,-1-1-1 16,1 4 1-16,-1-4-1 16,1 4 0-16,3-10 2 0,6-4 0 15,-5-6-9-15,-1-3 0 16,-3-21-17-16,-5-6 1 0</inkml:trace>
  <inkml:trace contextRef="#ctx0" brushRef="#br0" timeOffset="213521.723">21621 5911 26 0,'-35'10'13'0,"35"16"4"0,13-26-13 16,9 0-2-16,9-7 0 15,9-3-1-15,8 4 0 16,6-1-3-16,-1 4 1 15,4 0 0-15,-8 3 1 0,-5 0 0 16,0 3 0 0,-4 0 0-16,-4 4 0 0,-5-4 1 15,0 4 1-15,-5-4-1 16,-4 7 1-16,0 3-3 16,0 1 0-16,1-1 1 15,-6 3 0-15,5-2-2 16,1-1 1-16,-1-6 2 15,0-7 1-15,0-4-2 16,0-6 1-16,-4-3-1 0,4-4 0 16,-13-9 0-16,-5 3 0 15,-4-4 0-15,-9 4 1 16,-13-4-1-16,4 8 1 16,-4-1-1-16,-4 10 1 15,-5 3-1-15,0 10 1 16,0 4-2-16,4 6 1 15,1 4-1-15,4-1 0 16,0 1 0-16,4 0 0 16,5-1-3-16,13-3 1 15,8-3-7-15,6-6 1 16,3-8-6-16,10 4 1 16,-1-10 9-16,5-3 0 0</inkml:trace>
  <inkml:trace contextRef="#ctx0" brushRef="#br0" timeOffset="213821.7007">22537 5798 16 0,'22'0'8'0,"0"26"0"16,-13-19-8-16,-5 6 3 16,5 0 0-16,0 4-1 15,-4 3 0-15,-1 3-1 16,0 4 0-16,-4 3 0 16,0-4 1-16,0-6 4 15,-4 0 0-15,0-10-5 16,-1-10 1-16,1-7 0 15,-1-6 0-15,5-10-2 16,0-14 1-16,9-3-2 0,4 4 1 16,10-1 1-1,8 4 1-15,4 7-3 16,5 9 1-16,0 4 0 16,-1 10 1-16,-8 3-7 0,-4 0 1 0,-5 3-11 15,-4 0 0-15,-5 1 3 16,0-4 1-16</inkml:trace>
  <inkml:trace contextRef="#ctx0" brushRef="#br0" timeOffset="214436.5441">21926 5061 14 0,'0'7'7'0,"5"-10"3"15,-5 3-7-15,0-4 1 0,-5 1 1 16,1-10-3-16,-5-1 1 16,-4 4-2-16,-1 4 1 15,-3-1 0-15,-10-3 0 16,5 4-3-16,4-1 1 16,1 4-2-16,-1 13 1 15,5 3-21-15,4 3 0 16</inkml:trace>
  <inkml:trace contextRef="#ctx0" brushRef="#br0" timeOffset="347471.125">6943 11657 12 0,'9'-7'6'0,"0"7"1"15,-9 0-6-15,4 3 2 16,1 1 1-16,-1 2 2 16,-4 1 0-16,0-1 1 15,-4 4 1-15,-1 0-3 16,1 0 1-16,-5 0-4 16,0 0 0-16,0 0-1 0,0 0 1 0,0 7 0 15,1 6 0-15,-1 3-1 16,4 14 1-16,1 3-2 31,-5-3 1-31,0 7 1 16,-4-8 0-16,4 5-2 15,0-1 1-15,5-13 0 16,-1-7 1-16,1-7-2 0,8-6 0 16,5-16 0-16,4-14 1 15,14-13-2-15,0-20 0 16,4-7 1-16,4-3 0 15,5 0 0-15,0 6 1 16,-1 4-1-16,1 13 0 16,-4 11 0-16,3 12 1 0,-8 14 0 15,0 9 0-15,-4 11-1 16,-5 13 0-16,-9 10 0 16,-4 9 0-1,-4-2 0-15,-5-1 1 16,-5 4-4-16,-4-4 1 15,5-6-18-15,-5-7 1 0,5-6-8 0,8-14 1 16</inkml:trace>
  <inkml:trace contextRef="#ctx0" brushRef="#br0" timeOffset="349953.2279">11284 9381 15 0,'9'-14'7'16,"4"1"7"-16,-8 3-8 0,-1 0 0 0,5 4 1 0,-5-8-2 15,1 4 1-15,3 4-4 16,1 2 1-16,-4 1-4 31,-1 3 1-31,1 7 1 16,-1 9 0-16,-4 8 0 16,0 5 0-16,0 5-1 0,0-1 0 15,0-3-1-15,-4 3 0 16,-1-7 2-16,5-6 1 15,0-6-2-15,0-8 0 16,0-6 0-16,5-13 1 16,3-4-2-16,1-13 1 15,5 1 2-15,-1-5 0 16,27-5-3 0,0 12 1-16,-5 10 0 15,-4 4 0-15,0 17 0 16,-5 5 1-1,1 5-1-15,-5 9 0 16,0 7 0-16,-4 0 0 0,4 0 1 0,-4-4 0 16,-5-6-1-16,0 0 1 15,-4-10 0-15,0-7 0 16,0-6-1-16,0-10 1 16,0-4-1-1,-1-6 1-15,6-7-2 16,-1 7 1-16,9-4 0 15,-4 7 0-15,4 0 0 0,0 4 1 16,5 6 0-16,4 6 1 16,0-2-2-16,4 6 1 15,0 6-1-15,-4 11 1 16,-4 6-1 0,-5 4 0-16,-4 6 0 15,-1 0 0-15,-3-3-6 0,-1-3 0 0,0-4-14 16,5-10 1-16,4 0-1 15,0-9 1-15</inkml:trace>
  <inkml:trace contextRef="#ctx0" brushRef="#br0" timeOffset="364649.4355">13704 8823 20 0,'-17'0'10'0,"-1"-20"3"0,18 17-11 16,-4 3 0-16,4 0 0 0,0 0-1 15,9 0 0-15,-1-3-1 16,1-1 0-16,0 1-1 16,0 3 1-16,0 0 4 15,-9 7 0-15,0 3-2 16,0-4 1-16,0 4-1 16,-5 4 0-16,1-4-3 0,-1 13 1 15,1 7 0-15,0 3 1 31,4 7 0-31,-5 6 0 16,5 4-1-16,0 0 0 0,0-7 0 16,5 3 0-16,-5-6-1 15,0-10 1-15,4-7-1 16,-4-13 1-16,0-13 3 16,0-7 0-16,0-13-4 0,-4-7 0 15,4-3 1-15,0-4 0 16,4-9 0-16,5-1 0 15,4-3-1-15,9 7 1 16,-8 3 0-16,3 7 0 16,-3 7 0-16,-1 6 0 15,0 7 0-15,5 6 0 16,0 4 0-16,-1 6 1 16,1 4-1-16,0 9 0 15,-1 1 0-15,-3 3 0 16,-6 0 1-16,1 3 0 15,0 3-2-15,-4 7 0 0,-5 7 1 16,-5 0 1-16,-4 3-2 16,0-3 1-16,1 6 0 15,-1 1 0-15,0-11-10 16,0 4 0-16,5-13-15 16,-1-4 0-16</inkml:trace>
  <inkml:trace contextRef="#ctx0" brushRef="#br0" timeOffset="364977.5623">14200 9016 27 0,'9'3'13'0,"-9"0"7"0,0-3-14 16,0 0-2-16,4 4 1 15,5-1-7-15,0 0 1 16,0 1 0-16,-9-4 1 15,0 0-2-15,0 0 0 16,-4 0-8-16,-5 3 0 0,0 0-13 16,0 1 0-16</inkml:trace>
  <inkml:trace contextRef="#ctx0" brushRef="#br0" timeOffset="365804.5666">14528 8850 19 0,'-14'-3'9'0,"28"6"6"0,-14-3-11 0,0 0-2 16,0 3 0-16,0 1 1 16,-5-1 0-16,5 3-1 15,0 1 0-15,0 13-2 32,-4 3 1-32,-1 7 0 15,1 3 0-15,-5 4 1 16,0 6 0-16,0-3-3 15,0-4 1-15,5-3 0 0,0-6 0 16,-1-7 0-16,5-7 0 16,0-13 1-16,0-7 0 15,0-12-2-15,0-8 0 16,5-3 1-16,3-6 0 16,6-4 0-16,8-3 1 0,4 6-2 15,1 4 1-15,0 7 0 16,-5 2 0-16,0 14 0 15,0 0 1-15,0 17-1 16,-4 6 1 0,-1 11 1-16,1 2 1 0,-9 4-5 15,0 3 1-15,-5 4 1 0,1-1 0 0,-5-3 0 16,-5 0 1-16,1-3 0 16,-1-10 0-16,1-7-1 15,0-3 1-15,-1-13-2 31,1-13 0-31,4-8 2 16,0-6 0-16,4-6 0 16,5 6 0-16,4-6-2 0,5-8 0 15,0 15 0-15,-1-5 0 16,1 8 2-16,-5 3 0 16,-4 6-1-16,0 17 1 15,-9 0 2-15,0 17 0 16,-4 9-2-16,4 4 1 15,0 3-2-15,0 7 0 16,0 0 0-16,4-4 1 16,0-6-2-16,1 3 0 15,-5 1 0-15,0-8 0 16,0 7-4-16,0-6 0 0,-5-1-2 16,1 4 0-16,0-10-9 15,8-3 1-15,-4 3 2 16,9-10 0-16</inkml:trace>
  <inkml:trace contextRef="#ctx0" brushRef="#br0" timeOffset="368243.2297">16488 10001 19 0,'0'-10'9'0,"9"-6"0"15,-9 12-10-15,-5-2 4 0,1-8 0 0,-1 1 1 0,-3-4 0 16,3 1-3-16,-4-4 0 31,0-3 0-31,1 0 0 16,-1 3-1-16,-5 6 1 0,-3 4 0 15,-1 4 0-15,0 2-2 16,-4 8 0-16,5 6 3 16,-1 3 0-16,5 7-2 15,-1 3 0-15,10 17 1 16,-1 6 0-16,5 11-1 16,5 12 1-16,-1 11-2 15,5 10 1-15,4-4 0 16,1 3 1-16,3-9-2 15,1-7 1-15,0-7-9 16,0-16 0-16,-5-7-7 16,-4-10 0-16,-5-9 11 15,-13-8 0-15</inkml:trace>
  <inkml:trace contextRef="#ctx0" brushRef="#br0" timeOffset="369047.0985">16054 10449 23 0,'-9'3'11'0,"31"1"3"15,-13-8-12-15,5 1-1 0,3-4 1 16,5-3-3-16,1 4 1 0,8-1-1 16,4 0 1-16,18 1 0 15,0-4 1-15,9 0 0 16,-4-3 1-1,-1-4-1-15,-8 0 0 16,-5 4 0-16,-9 0 0 16,-4 0 1-16,-4 3 0 0,-9 0-3 0,-1 3 1 15,-3 7 1-15,-5 3 0 16,-1 11-2-16,-3 2 1 31,-1 11 0-31,1 6 1 16,-1 3-2-16,5 11 0 0,0-7 1 15,4-7 1-15,5-3-2 16,-1-10 1-16,10-10 2 16,-5-14 0-16,-4-6-1 15,0-6 0-15,-5-11 0 16,-4-6 1-16,-5-7-2 16,-4 0 1-16,-9 7-2 15,0 3 1-15,-8 11 0 16,-5 9 0-16,-1 6 0 0,1 4 1 0,5 4-2 15,3-1 0-15,5 0-5 16,9-6 1-16,9-4-5 31,9-3 0-31,13-3 1 0,-4-4 0 16,-1 1 12-16,1 3 0 16,12-1 4-16,-3 8 1 15,-1 6-1-15,-4 6 1 16,0 1-5-16,0 6 0 15,0 7-1-15,-4 3 1 16,-1 7-3-16,1 0 1 16,-5 0-2-16,-4 3 1 15,-5-3 0-15,-4-4 0 16,-5-6 1-16,1-6 1 0,-5-11 0 16,-9-10 1-16,0-13-1 15,0-9 1-15,5-11-2 16,4 0 0-1,0-3-1-15,13 13 0 0,5-13 1 16,4 6 0-16,4 1-2 0,5 19 1 16,0 1-1-16,-4 6 1 15,4 6-1-15,-9 1 1 0,0 3-4 16,-4 7 1-16,-5-1-9 16,-4-6 1-16,-5 0-15 15,-4 7 1-15</inkml:trace>
  <inkml:trace contextRef="#ctx0" brushRef="#br0" timeOffset="369690.4651">18227 9643 29 0,'-18'10'14'0,"5"-7"7"16,9 0-15-16,-1 4-1 0,-4 0 0 15,0-1-4-15,1 4 1 16,-6 3-1-16,1 1 0 15,0 6-1-15,-1 6 0 16,-3 11 1-16,3 9 0 16,10 21-2-16,0 5 0 15,4 5 2-15,4 6 0 16,5 3-2-16,4-3 1 16,14-7 1-16,-5-6 0 15,4-14-12-15,5-9 1 16,5-7-23-16,-1-14 1 15,-4-13 31-15,5-16 1 0</inkml:trace>
  <inkml:trace contextRef="#ctx0" brushRef="#br0" timeOffset="370603.7261">22068 9722 27 0,'-13'-6'13'0,"13"2"2"0,0 4-14 0,4 4 0 15,5-1 0-15,4 0 1 16,5 4 1-16,0 0-1 15,4 3 0-15,4 10-3 16,5 3 0-16,0 3 3 16,0 11 1-16,0 13-2 15,0-1 0-15,-4 8-1 16,-1 2 1-16,-4-2 0 0,-8 3 0 16,-6-4-2-16,-8 0 0 15,-4-6 0-15,-5 3 1 16,-4 4-2-16,0-4 1 31,-14 13-33-31,5-10 0 16</inkml:trace>
  <inkml:trace contextRef="#ctx0" brushRef="#br0" timeOffset="372164.0166">19316 9918 20 0,'8'10'10'0,"14"66"1"0,-8-52-9 0,-5 5 0 15,4 11 0-15,-4-3 1 16,0 3 1-16,-1-1-1 15,1-5 1-15,-4-5-1 16,-1-5 1-16,1-8-1 16,-1-6 0-16,-4-10-1 15,4-10 0-15,1-13-2 16,-1-7 1-16,5-10-1 16,4-3 1-16,5-3-1 15,0 9 0-15,4 4 0 16,4 3 1-16,5 10-2 15,-4 7 0-15,0 10 2 16,-1 6 1-16,-4 14-3 16,-4 6 1-16,-5 17 0 0,0 0 0 15,-4 3-5-15,0-4 0 16,0 1-13-16,0-3 0 16,4-4 1-16,5-7 0 15</inkml:trace>
  <inkml:trace contextRef="#ctx0" brushRef="#br0" timeOffset="374125.5803">17789 11106 19 0,'0'3'9'0,"-9"-3"4"16,9 0-9-16,0 0-3 15,-4-3 0-15,-1-7 1 16,-4 0 0-16,5-7-1 0,-5 1 0 16,0-4-1-16,-9 3 1 15,1-3-1-15,-5 7 0 16,0 3 2-16,-5 3 0 16,0 4-2-16,1 3 1 15,4 0-1-15,0 3 0 16,4 4 0-16,5 0 1 15,4 9-1-15,0 1 1 16,5 6-1-16,4 0 0 16,4 11 0-16,0 5 0 0,5 8 3 15,0-1 0-15,0 7-4 16,4 0 1-16,5 0 0 16,4 1 1-16,0 2-3 15,5 4 1-15,-1-11 2 16,1-2 0-16,-5-7-4 15,-4-4 1-15,-1 1-2 16,-3-7 0-16,-6-7-4 16,1-3 1-16,0-17-12 15,-9-3 1-15</inkml:trace>
  <inkml:trace contextRef="#ctx0" brushRef="#br0" timeOffset="374975.6126">17355 11560 27 0,'-26'-13'13'0,"26"26"1"0,4-16-14 16,5-7 0-16,4-3 1 16,5 0-2-16,4-1 1 15,9-2 0-15,9-1 1 16,13 0-1-16,0 4 0 15,5 7-1-15,12-1 1 16,-12 0 0-16,-5 1 1 16,-4 2 1-16,-5-2 0 15,-4-4-1-15,-5 3 0 0,-4-3-2 16,-9 0 0-16,-4 0 2 16,-5 7 1-16,-4 0-2 15,-5 9 1-15,-4 8-1 16,-4 9 1-16,0 7-2 15,-1 3 0-15,1 3 1 16,-1 4 1-16,5 0 0 16,5-7 1-16,4-10-2 15,4-3 1-15,5-13 0 16,8-7 1-16,1-10-2 16,-1-13 0-16,5-11 0 15,0 1 1-15,-4-3-2 16,-5-1 1-16,-9 4 3 15,-8 3 0 1,-5 7-1-16,-9 0 0 16,-5 3-1-16,-3 7 0 15,-1 6-1-15,0 0 0 0,1 1-3 16,3 2 0-16,1 1-4 16,4 3 0-16,0-3-1 15,5 0 0-15,4-1 5 16,4 4 1-16,5 0 2 15,0-3 0-15,4-7 2 16,1 7 1-16,3-1-1 16,10 8 1-16,-5-4-2 0,5 13 1 15,-1 0 0-15,1 7 0 16,-1 3-1-16,5 7 1 16,-4-3-2-1,-5-1 1-15,-4 1 1 16,-5-1 1-16,-4-2-1 15,-5-1 0-15,-4-3 0 16,0-7 0-16,0-13 0 16,-4-7 1-16,4-9-4 0,0-11 1 15,9-3 1-15,4 0 1 16,9-3-2-16,5-7 0 16,3 14 0-1,10 3 0-15,0-4-2 0,4 11 1 16,-4 2-4-16,-4 8 1 0,-10 2-8 15,-4 8 1-15,-4-1-12 16,-5 4 0-16</inkml:trace>
  <inkml:trace contextRef="#ctx0" brushRef="#br0" timeOffset="375741.4864">19457 10708 27 0,'0'-10'13'0,"0"20"5"0,0-10-13 0,0 10 0 15,0-7 0-15,-4 4-2 0,-1 3 0 16,1-4-2-16,-5 4 0 0,0 0-1 16,0 7 0-16,-4 6 0 15,0 0 1-15,-1 4 0 31,1 3 0-31,-5 6-2 16,10 4 1-16,-1 13 0 16,4-3 0-16,10 9 0 15,4 8 1-15,13-4 1 0,0 3 0 16,9-16-2-16,4 0 1 16,5-7-1-16,0-7 0 15,-5-3 1 1,1-3 1-16,-10-10-3 0,-4-3 0 15,-4-7-6-15,-5-4 0 0,-4-9-12 16,-4-4 1-16,-1-3-1 16,0 4 0-16</inkml:trace>
  <inkml:trace contextRef="#ctx0" brushRef="#br0" timeOffset="377363.0528">20780 11010 11 0,'5'0'5'0,"-1"-14"1"0,-4 14-6 15,0 0 2-15,4 0 1 16,-4 0 3-16,5 4 1 16,-1 2-5-16,5 8 0 0,0 2 1 15,-5 4 1-15,1 10-2 16,-1 0 0-16,1 3 0 15,-5 0 0-15,0 0-1 16,-5 0 1-16,5-3 0 16,0-3 1-1,0-11-3-15,0-6 0 0,0-6 0 0,0-8 1 16,5-12-2-16,-1-11 1 16,5-13-2-16,4-3 1 15,1 4 0 1,3 2 0-16,5 7 1 15,1 7 0-15,-1 10 1 16,0 9 0-16,0 8 0 16,0 9 0-16,0 4 0 0,-4 2 0 0,0 8 0 15,-5 0 1-15,-4-4-3 16,0-3 1-16,-5 0 1 16,0-7 1-16,1-3-1 31,-5-10 0-31,0-4-2 15,4-9 0-15,1-3 1 0,3-8 0 0,1-5 0 16,5-1 1-16,3 0-2 16,1 3 1-16,0 4-1 15,4 10 1 1,-4 3 0-16,-5 10 1 16,0 10-2-16,0 10 1 15,1 6 0-15,3 1 0 16,1-1-3-16,0 7 1 15,-1-3-6-15,-3-3 0 16,-1-4-7-16,0-3 1 16,-4-3 3-16,0-4 1 15</inkml:trace>
  <inkml:trace contextRef="#ctx0" brushRef="#br0" timeOffset="378337.7747">23192 10850 23 0,'-5'0'11'0,"5"-10"8"0,0 10-13 0,0 0-3 16,5 0 1-16,4 0-2 16,4 4 0-1,5-4 0-15,4 0 0 0,4-4 0 16,10 11 1-16,-1 0-5 15,5 3 1-15,0 10 2 0,0 3 1 16,-5 7-4-16,-4 9 1 16,0 8 2-16,-4 3 1 15,-5 6-3 1,-5 4 1-16,-3-4 0 16,-10 4 0-16,-8-7-1 0,-5-3 0 0,-4-4 0 15,-5-6 1-15,0-10-13 16,0 0 1-16,5-20-13 15,4-4 1-15</inkml:trace>
  <inkml:trace contextRef="#ctx0" brushRef="#br0" timeOffset="380250.6833">19271 12002 17 0,'-4'-27'8'0,"13"7"1"0,-9 13-10 0,0-2 0 15,-5-8 1-15,1 4 1 16,-9-4 1-16,-5 4 1 16,-4 3 0-16,-5-3 0 15,1-1 0-15,-5 11-1 16,-5 0 1-16,1 3-2 15,4 0 0-15,-5 3-1 16,5-6 0-16,5 6 0 16,4 0 0-16,4 7 0 15,5 4 0-15,4-1 1 16,5 7 1-16,4 10-2 16,8 9 1-16,6 8-1 15,8 6 1-15,4 13-2 0,10 4 1 16,-1-7 0-16,-4 0 0 15,0 0-2-15,-4-10 0 16,-5-3-2-16,-4-4 0 16,-5-19-8-1,0-7 0-15,-4-4 1 16,-5-9 1-16</inkml:trace>
  <inkml:trace contextRef="#ctx0" brushRef="#br0" timeOffset="380784.9972">18700 12300 36 0,'-22'-7'18'16,"44"-6"-1"-16,-4 7-18 0,9-1 0 15,12-3 1-15,6-3-2 16,12 3 1-1,5 0-3-15,13 7 1 0,-4-1-1 16,0 8 1-16,-9-1 3 0,-4 3 0 16,-10 4 3-16,-8 0 1 15,-13 0-4-15,-10-3 1 16,-3 0-1-16,-6 6 1 16,-3-3-3-1,-5 10 1-15,4 6 1 16,1 7 0-16,8 1 0 15,0-1 0-15,9 3 0 16,0-6 0-16,5-3 1 16,0-4 0-16,4-3 2 15,4-14 1-15,5-9-4 0,0-13 0 16,-1-14-1 0,-3-4 1-16,-10-9 0 15,-8-3 0-15,-9-7 0 0,-13 10 1 16,-14 3-1-16,-9 17 0 0,-8 13 2 15,-9 10 0-15,-5 10-3 16,0 10 1-16,5-4 0 16,9 1 1-1,8-4-11-15,9-3 1 16,14-10-6-16,13-10 0 16,13-7 4-16,9-2 1 0</inkml:trace>
  <inkml:trace contextRef="#ctx0" brushRef="#br0" timeOffset="381068.9585">20063 12124 24 0,'27'33'12'0,"39"17"-2"15,-48-27-11-15,4 1-4 16,-4 2 0-16,-5 4 5 16,-4-3 0-16,-9-4 2 15,0-3 1-15,-9 0 1 16,-9-10 1-16,-8-14 2 15,-5-12 0-15,4-14-3 0,1-7 0 16,8 1-3-16,9 6 1 16,9-3-2-16,18 3 0 15,8 10 1-15,14 7 0 16,5 3-6-16,-1 3 0 16,0 4-1-16,-4 10 1 15,0 2-3-15,-5-2 1 16,-4 0-13-16,0 3 1 15</inkml:trace>
  <inkml:trace contextRef="#ctx0" brushRef="#br0" timeOffset="381569.0797">20479 12804 23 0,'-9'-10'11'0,"-8"-19"3"0,8 19-12 15,-4 3 0-15,-5 0 0 16,-9-3 0-16,-4 0 0 16,-4 7 0-16,-5 3 0 15,-4 0-1-15,4-3 0 16,5 3 0-16,-1 3 0 15,5 7 0-15,5 0 1 16,4 3-3-16,8 11 1 16,6 9 1-16,3 7 0 15,10 16-2-15,3 0 0 16,6 1 0-16,8 2 1 0,4-5 0 16,1-1 0-16,-1-4-3 15,1-9 1-15,-5-7-7 16,-4-9 1-16,-5-11-14 15,-4-7 0-15</inkml:trace>
  <inkml:trace contextRef="#ctx0" brushRef="#br0" timeOffset="382295.3483">19904 13110 29 0,'13'0'14'0,"58"-14"3"15,-44 4-15-15,21-3-5 0,10-10 0 16,4-7-4-16,9 3 1 16,-5 1 5-1,0 6 0-15,-4 3 2 16,-4 11 0-16,-9 6 2 16,-5 6 0-16,-9 8 1 0,-13-1 1 0,-13 4-5 15,0 6 0-15,-9-3-1 16,-4 6 0-16,-1 4-1 15,1-3 0 1,-1-1 2-16,5 4 0 16,5-7 0-16,-1-6 1 15,1-4-1-15,3-13 1 16,-3 0 0-16,4-7 1 16,-5-9-2-16,1-7 1 0,-5-10-1 15,-5-7 0-15,1 0 1 16,-5 3 0-1,4 8-2-15,1 9 1 16,0 6-1-16,-1 8 1 0,1-1-2 0,4 7 0 16,0 0-2-16,4 0 1 15,5-3-10-15,9-1 1 16,4-2 1-16,0-1 1 16,5 7 48 15,-19 60-38-31,37-93 4 15,3 53 1-15,-3 6-4 16,-6 4 1-16,-3-3-2 16,-10-4 1-16,-4 0 1 15,-4-3 0-15,-9-7 3 16,0-3 0-16,-9-10-5 16,0-6 1-16,-5-8-1 15,1-9 1-15,0-10 0 0,4-10 1 16,8 3-2-16,6 0 1 15,12 7 2-15,10 3 0 16,3-3-4-16,6 10 1 16,3 6-1-16,-8 7 0 15,-9 3 1-15,-4 4 0 0,-10 3-3 16,-3 0 0-16,-5 0-18 16,-9 0 0-16,0 7 8 15,-5-4 0-15</inkml:trace>
  <inkml:trace contextRef="#ctx0" brushRef="#br0" timeOffset="384148.9961">20470 11686 33 0,'-44'4'16'0,"4"-4"3"0,32-4-18 16,-15 4-2-16,-8-3 0 15,-13-4 1-15,-9 7 0 16,-13 0 0 0,-10 7 1-16,-12 0 0 15,-18-1 1-15,-5 1 3 0,-4-4 1 0,9 4-6 16,4-4 0-16,5 1 0 16,8 2 0-16,10 4 0 15,3 0 0-15,10 7 0 16,8-4 0-16,5 10 0 15,9-3 0-15,4 7 1 16,5-4 0-16,4-3 0 16,4 0 0-16,10 3-1 15,3 7 0-15,1 10 0 16,9 19 0-16,4 28-2 16,4 22 1-16,1 27 1 15,3 13 0-15,-3 14 1 0,-5-7 0 16,4-14 1-16,1-15 0 15,4-15-2-15,4-22 0 16,4-20 0-16,10-14 0 16,0-10 1-16,8-22 0 15,5-21-1-15,8-10 0 16,6-13-1-16,3-6 1 16,10-1-1-16,8 4 1 15,18 0 0-15,17 0 0 16,5-1 0-16,14 5 0 15,17 2 0-15,9 4 0 16,13 6 2-16,13-3 0 0,1 0-2 16,3 0 0-16,-3 7-2 15,-1 0 0-15,-4-1 3 16,0 4 0-16,0 4 1 16,0-4 1-16,-4 0-2 15,-5 6 0-15,0 1-1 16,-4 3 1-16,-5 0-1 15,-17-4 1-15,-5 4-1 16,-4 4 0-16,-9-8-1 16,-9-2 1-16,-9-4-1 15,-13-7 1-15,-9-3 0 16,-18 3 1-16,-4-9-1 16,-18-4 1-16,-4-3-2 15,-18-11 1-15,-4-15-2 0,-9-1 0 16,-5-7 1-16,1 1 0 15,-1-7 0-15,1-13 0 16,-1-7 0-16,1-13 1 16,-1-14-1-16,0-6 1 15,1-10 0-15,-1 13 0 16,5 14 0-16,-4 9 1 16,-1 20 0-16,0 11 0 15,-4 9 0-15,-4 7 0 16,-5 10 1-16,-9 6 0 15,-4 4 1-15,-9 3 1 16,-9 0-4-16,-4 0 1 0,-9 4-1 16,-9-1 0-16,-17 4 0 15,-14-1 0-15,-18 4 1 16,-17 7 0-16,-32 3 0 16,-17 0 0-16,-26 0 2 15,-18 3 0-15,-1-3-2 16,-12-3 0-16,-1 0-1 15,-4-1 0-15,-9-2 0 16,9 3 0-16,1-1-4 16,16 8 0-1,23 5-14-15,18 8 1 16,13 6-14-16,35 1 0 16,31-8 25-16,27-6 0 0</inkml:trace>
  <inkml:trace contextRef="#ctx0" brushRef="#br0" timeOffset="570331.509">19227 8810 13 0,'0'-10'6'0,"0"10"6"15,0 0-7-15,0 0 0 16,0 0 0-16,0 0-2 16,4 13 0-16,-4 1 1 0,5 6 0 15,-1 3-4-15,1 10 1 16,-1 3-1-16,1 4 1 16,-1 3-3-16,0 7 1 15,1-10 2-15,-1-7 0 16,1-6 3-16,-1-7 1 0,-4-14-4 15,0-12 0-15,-4-11-2 16,-1-10 1-16,1-12 0 16,-1-4 0-16,1-11 0 15,8 8 1 1,5 3 0-16,5 3 0 16,8 0-3-16,4 4 1 15,5 6 0-15,0 3 1 16,0 11-4-16,-4-1 1 0,-10 4-7 15,1 6 0-15,-5 1-11 16,1 2 0-16</inkml:trace>
  <inkml:trace contextRef="#ctx0" brushRef="#br0" timeOffset="570732.686">19692 8681 31 0,'-22'13'15'0,"30"40"2"16,-3-40-17-16,-1 11-1 15,1-5 1 1,3 8 0-16,6 0 0 0,-1-8-2 0,0 8 1 16,5-7 1-16,0 0 0 15,-1-10 1-15,1-10 0 16,-5-10 2-16,1-10 1 15,-1-17-3-15,0-9 0 16,-4-1-1-16,-5-6 0 16,-4 10 0-16,0 3 1 15,0 11 1-15,-4 2 0 16,-5 10-4-16,-4 4 1 16,-5 7 2-16,-4 2 0 15,0 4-2-15,0 0 0 0,0-3 0 16,4 0 0-16,5-1-7 15,4-2 0-15,9-4-7 16,9 0 1-16,4-7 2 16,5 4 0-16</inkml:trace>
  <inkml:trace contextRef="#ctx0" brushRef="#br0" timeOffset="571215.1008">19948 8412 22 0,'9'3'11'0,"0"1"6"16,-9-4-11-16,0 6-3 15,0 1 0-15,0 0-1 16,0 6 1-16,4 10-3 16,1 7 1-16,8 3 0 15,-4 7 0-15,0 0-2 0,4-1 1 16,0-5 1-16,1-11 0 16,-1-7 3-16,5-6 0 15,-1-10-3-15,1-10 0 16,0-13-2-16,-1-13 0 15,1-7 1-15,0-4 0 0,-5 4-1 16,0 7 1-16,-4 9 0 16,0 7 1-16,0 7-1 15,0 16 1-15,0 7-2 16,-1 3 1-16,6 7 0 16,3 7 1-1,6-4-2-15,-1-6 1 16,0-4 1-16,0-3 1 15,0-7-3-15,-4-6 1 16,-1-10 0-16,1-7 1 0,0-7 0 16,0-13 1-16,-5-6-2 15,0-1 0-15,-4 1-1 16,0 6 1-16,-5 14 0 16,-4 2 1-16,0 1-2 15,0 0 1-15,-4 10-2 0,-1-4 0 16,5 7-12-16,5-3 1 15,4 0-13-15,4-1 0 16</inkml:trace>
  <inkml:trace contextRef="#ctx0" brushRef="#br0" timeOffset="571546.2494">21112 7918 30 0,'-4'0'15'0,"-10"3"0"16,10 4-14-16,-9 3-2 15,-9 0 1-15,-5 3 1 16,-4 7 0-16,0 3-2 16,0 0 1-16,0 0-1 0,9 4 1 15,4-7-1-15,9 6 1 16,5-2 1-16,13-1 0 16,4-3-2-16,5-4 0 15,4 4 2-15,5-7 0 16,-1 1-1-16,-13-1 0 15,1 4 3-15,-10-1 0 16,-8 1-2-16,-5-4 1 16,-5-3-2-16,-8 0 1 15,-4-3-6-15,-10-1 1 16,1-6-2-16,4-3 1 16,4 0-9-16,5 3 0 15,5 0 3-15,3 0 0 0</inkml:trace>
  <inkml:trace contextRef="#ctx0" brushRef="#br0" timeOffset="571905.573">21240 8336 27 0,'5'-4'13'0,"44"8"1"0,-27-4-14 15,4 0-1-15,5-7 1 16,0 10 0-16,0-3 1 15,0 4-2-15,-9 6 1 16,0 10-1-16,-8 3 1 16,-6 7 0-16,-8-1 0 15,-4 1-8-15,0 7 0 16,-1-4-10-16,-4-3 1 16</inkml:trace>
  <inkml:trace contextRef="#ctx0" brushRef="#br0" timeOffset="572611.4598">20364 9168 36 0,'-9'10'18'0,"32"53"2"0,-15-46-18 15,6 9-3-15,-1 4 0 16,0 10 2-16,0-7 0 16,1 1 0-1,-5-1 1-15,-1-3-2 16,1-7 0-16,-4-7 3 16,-1-12 1-16,1-8-4 0,-1-12 0 0,5-24 0 15,-5-10 0 1,18-19-1 15,1 9 0-31,-1 20 1 16,-5 13 0-16,5 14 1 15,-4 13 0-15,0 10-2 16,0 7 1-16,8 6 0 0,1 7 0 16,-5-7 0-16,-4 7 0 15,-1-7 2-15,-4-3 0 16,1-7-4-16,-5-3 1 15,-1-13 1-15,1-14 0 16,5-16-1-16,-6-10 1 0,1-3 0 16,5 2 0-16,-1 8 0 15,0 6 1-15,0 10-2 16,1 10 1-16,-5 7 0 16,-1 13 0-1,6 10 0-15,-6 6 0 16,1 4 0-16,0 3 0 15,4 1-5-15,1-11 1 16,-1-7-11-16,0 1 1 0,1-10-9 16,3-17 0-16</inkml:trace>
  <inkml:trace contextRef="#ctx0" brushRef="#br0" timeOffset="573101.1172">21714 9036 25 0,'-13'0'12'0,"13"-14"7"16,0 14-14-16,0 0 0 15,0 7 1-15,4 0-2 16,0 9 0-16,5 4-4 16,0 10 1-16,0 7-1 15,4-1 0-15,1 4-2 0,3 0 0 0,1 3-4 16,-5-7 1-16,1-16-9 31,-6-10 1-31,-8-17-6 16,0-12 0-16</inkml:trace>
  <inkml:trace contextRef="#ctx0" brushRef="#br0" timeOffset="573249.63">21475 8701 39 0,'-40'33'19'0,"27"13"2"0,17-36-21 16,5 3-8-16,0-3 1 16,4-6-16-16,5-14 1 15,8 0 13-15,1-10 0 16</inkml:trace>
  <inkml:trace contextRef="#ctx0" brushRef="#br0" timeOffset="573647.8792">22125 8840 28 0,'-22'13'14'0,"22"-26"-2"0,0 23-13 0,-9-7 1 15,1 4 1-15,-1-7-1 16,-5 6 0-16,-3 1-1 0,-1 0 1 15,5 9 0-15,0-2 1 16,-1-1 0-16,10 3 1 16,-1-2-3-16,5-1 1 15,9 0 3-15,9 1 1 16,4-1-3 0,9 3 1-16,0 1-2 15,4 6 0-15,-4-6 1 0,-4 3 1 0,-5 3 1 16,-9 3 0-16,-4 1-3 15,-9 0 0-15,-9-4 0 16,-13-3 0 0,-4-4-9-16,-5-9 1 15,-9-14-18-15,0-6 1 16,5-4 22-16,8 1 0 16</inkml:trace>
  <inkml:trace contextRef="#ctx0" brushRef="#br0" timeOffset="574368.4144">22679 8750 25 0,'-5'-3'12'0,"23"-10"5"16,-18 13-14-16,4-4 4 16,1 4 0-16,-1-3-5 15,-4 3 0-15,-9 0 0 16,0 10 0-16,-4-3 0 0,-5 9 1 15,1 11-3-15,3 3 0 16,6 10 0-16,-1-1 0 16,4-2-1-16,14-4 1 15,9-6 0-15,8-4 0 16,5-7-7-16,5-9 0 16,-1-10-1-16,5-11 1 15,0-2 3-15,-5-14 0 16,-4-3 2-16,-4 3 1 15,-1 3 3-15,-4 1 0 0,-4 13 1 0,0 13 1 16,0 3-2-16,-1 7 0 16,1 3-3-16,0 7 0 15,4-3 1-15,0-4 1 16,-4-3-1-16,-1 0 1 16,1-7-1-16,0-3 0 15,-1-3 0-15,1-7 1 16,0-7 1-16,0-3 0 15,-1 4 0-15,1-1 0 16,-5 4 0-16,-4 0 0 0,-5 3-2 16,-4 0 0-16,-8 0-2 15,-6 6 1-15,-3 1 2 16,-5-4 1-16,-5 1-3 16,-4-17 0-16,0 3-2 15,0 0 1-15,0 0-1 16,0 0 0-16,9 0-2 15,4 0 1-15,5 7-9 16,4 0 0-16,5 3 2 16,4 0 0-16</inkml:trace>
  <inkml:trace contextRef="#ctx0" brushRef="#br0" timeOffset="574715.1318">23187 8183 21 0,'-4'-13'10'0,"4"9"3"0,0 4-11 0,4-3 0 0,1 3 1 16,-1 3-1-16,5-3 1 15,0 7 0-15,4 3 0 0,1 17 0 16,8 12 0-16,0 5 2 31,9 12 0-31,4 10-5 16,5 7 0-16,4 4-1 16,-4-1 0-16,-5-13-1 0,-4-7 0 15,0-9-3-15,-8-11 0 16,-6-9-16-16,-3-14 0 15,-6-16 12-15,1-11 0 16</inkml:trace>
  <inkml:trace contextRef="#ctx0" brushRef="#br0" timeOffset="575047.3888">23878 8472 31 0,'-5'-7'15'0,"14"14"1"0,-9-7-15 16,-4 0-3-16,-5 3 0 16,-4 0 2-16,-9 4 1 15,-5 10-1-15,0 2 1 16,1 5-1-16,-1 2 1 0,1 4 1 16,12 0 1-16,6 3 0 15,8-6 1-15,13 3-2 16,5-7 1-16,13-3-2 15,0 0 1-15,0-4-3 0,-5 1 0 16,-4-4 2-16,-4-6 0 16,-5 9-1-16,-4-3 0 15,-9 7 0-15,-9 0 0 16,-4-6-11 0,-5-4 1-16,-8-1-4 15,-5 5 1-15,-5-8-4 0,-4 4 1 0</inkml:trace>
  <inkml:trace contextRef="#ctx0" brushRef="#br0" timeOffset="575266.0998">23210 8744 5 0,'-9'-14'2'0,"4"31"-4"0,5-17-2 16</inkml:trace>
  <inkml:trace contextRef="#ctx0" brushRef="#br0" timeOffset="575479.0926">23165 8764 24 0,'-4'20'12'0,"-5"-40"5"0,9 20-12 15,-4-4 0-15,-1 1 0 16,-4-7-3-16,1-3 1 16,-10-10-4-1,-4 3 1-15,4 3 1 32,0 7 0-32,1 7 0 15,-1 9 0-15,0 14-2 16,0 7 1-16,5-4-3 0,4 14 0 15,5-4-11-15,4-3 0 16,4-1-6-16,10-5 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12T19:11:05.51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18992 4159 11 0,'-8'-7'5'0,"3"4"2"16,5 3-7-16,0 0 1 16,0-3 0-16,-4-7 0 0,-1 0 1 15,-4 0 0-15,-4 0 1 16,-9 7-1-16,0-1 1 16,-5-9-3-16,-4 6 1 15,0-9-1-15,-4-1 1 16,-5-6-1-16,-8 3 0 15,-1-10 0-15,-9 0 0 16,-12 4-1-16,-6-1 1 16,-3 4 1-16,-10 10 0 15,1-1 0-15,-14 11 1 16,0 3-2-16,0-3 1 16,5 3-2-16,8 3 0 0,5 0 0 15,5 7 0-15,-10 7 2 16,1 0 0-16,4 12-1 15,0 8 0-15,0 6 0 16,4 10 0-16,9 0 0 16,5 4 0-16,4-4 2 15,9 10 0-15,8 6-2 16,6-6 1-16,3 0-1 16,5 0 0-16,5 1 2 15,8 5 0-15,5 1 1 16,8-4 0-1,41 27-3 1,8-17 0-16,9-9 0 16,5-18 0-16,8-5 0 0,22-5 0 15,-4-2 1-15,9-7 0 16,5-7-1-16,8-3 0 16,9 3-1-16,18 0 1 15,-14-6 0-15,5-4 1 16,9-3-2-16,4 0 0 15,14-7 1-15,-10-6 0 16,5-4 0-16,-4-2 0 16,-5-8 1-16,-13-3 0 15,-9-10-2-15,-9-6 1 16,0-14-1-16,-13-3 1 16,-4-4 0-16,-23-6 1 15,-22-6-1-15,-13-4 0 0,-22-17 0 16,-18 4 1-16,-13 3 2 15,-13 7 1-15,-9 16-3 16,-10 14 1-16,-12 6-4 16,-5 7 1-16,-8 3-4 15,-1 0 1-15,5 7-8 16,13-4 0-16,13 4-5 16,14 3 1-16</inkml:trace>
  <inkml:trace contextRef="#ctx0" brushRef="#br0" timeOffset="26455.9087">20400 3847 15 0,'9'3'7'0,"-9"11"6"16,0-14-8-16,0 0-2 15,0 0 1-15,4 6-2 16,-4 8 0-16,0 2-1 16,0 7 0-16,0 11 0 15,0 2 1-15,4 7-2 16,1 20 0-16,-1-3-1 15,1 0 0-15,3-4-6 16,1 0 1-16,-4-12-14 16,-1-5 0-16</inkml:trace>
  <inkml:trace contextRef="#ctx0" brushRef="#br0" timeOffset="26768.4278">20108 4676 22 0,'4'-6'11'0,"54"12"-1"0,-41-6-11 0,5-3 1 16,9 3 0-16,5-3 0 15,4 3 0-15,4-7 1 16,5 1 0-16,4 2-2 16,0 1 0-16,4-4 1 15,5 1 0-15,-9-1 1 16,-8 0 0-16,-6 4-12 16,-12-7 1-16,-5-3-1 15,-9 10 0-15</inkml:trace>
  <inkml:trace contextRef="#ctx0" brushRef="#br0" timeOffset="27315.3152">20249 4862 17 0,'5'-6'8'0,"12"19"2"0,-8-10-8 15,4-6 0-15,5 0 0 16,9-7 0-16,8-4 1 16,1 1-5-16,3 0 0 15,-3 3 2-15,-5 7 0 16,-9 6 2-16,-9 7 1 0,-4 6-2 15,-13 8 1-15,-10 5 0 16,-8 11 0-16,-4-3-2 16,-5 3 1-16,4-11-2 15,9-5 1-15,1-14 0 16,12-7 0-16,14-10-1 16,0-3 0-16,9-6 2 15,-1 2 0-15,5 5 2 16,1 2 1-16,3 10-1 15,5 7 1-15,0 7-1 16,4 3 0-16,-4 6-3 16,0 1 1-16,-8-1-1 15,-15 1 0-15,-8-7 0 16,-13 6 1-16,-13-3-3 0,-14 4 0 16,-13-7-3-16,-9-4 0 15,-9 1-5-15,0-7 1 16,0 0-3-16,9-3 0 15,9-4 3-15,18-3 0 16</inkml:trace>
  <inkml:trace contextRef="#ctx0" brushRef="#br0" timeOffset="27862.1773">21063 4497 29 0,'9'-3'14'0,"5"13"1"16,-10 0-14-16,0 3 0 0,1 10 1 16,-1 14-2-16,1 6 0 15,-1 7 0-15,1 0 0 16,-1-1-1-16,0-2 1 15,1-1 1-15,-1-9 1 16,1-11 2-16,-5-13 1 16,0-13-3-16,0-6 1 15,0-14-4-15,4-13 1 16,0-20-2-16,10 0 1 16,3 0 1-16,10 6 1 15,8 11-2-15,1 9 1 16,4 17 0-16,-5 7 0 15,0 13 1-15,1 10 1 0,-1 6-2 16,-4 4 1-16,0 3 0 16,0 4 1-16,-4-1-13 15,-5 1 0-15,0-7-18 16,-4-1 0-16</inkml:trace>
  <inkml:trace contextRef="#ctx0" brushRef="#br0" timeOffset="29075.289">22086 5410 28 0,'4'-4'14'0,"18"11"0"0,-22-7-14 16,5 7 0-16,-1-1 1 15,-4 11 0-15,0 6 1 16,0 14-1-16,0 12 0 16,0 8-1-16,0 6 1 15,0 3-2-15,0-10 1 16,0-2 1-16,0-8 0 15,0-6-8-15,-4-10 1 16,4-10-19-16,0-4 0 16</inkml:trace>
  <inkml:trace contextRef="#ctx0" brushRef="#br0" timeOffset="29403.4158">21736 6199 19 0,'-9'0'9'0,"31"7"5"15,-13-7-10-15,4 0 1 16,5 0 1-16,4-3-1 15,9-1 1-15,18 4-4 0,4-6 0 16,9-4-1-16,0 0 1 16,0-4-2-16,-9 4 0 15,-9 4 0-15,-8 2 1 16,-5 1-6-16,-9 3 1 16,-5 3-12-16,-8 4 0 15,-4 3-1-15,-5 0 0 16</inkml:trace>
  <inkml:trace contextRef="#ctx0" brushRef="#br0" timeOffset="29872.1784">21873 6382 27 0,'27'-10'13'0,"48"0"1"0,-48 6-14 0,4 1 1 16,-1 0 0-16,1-1-1 15,-8 11 0-15,-6 10-1 16,-8-1 1-16,-13 11 0 16,-14-4 0-16,-13 10 3 15,-9 0 0-15,-4 1-1 16,0-1 1-16,4-7-4 15,4-6 0-15,10-3-1 16,4-7 1-16,13-4 0 0,9-6 1 16,13 4 0-16,14-4 0 15,4 3 3-15,13 0 1 16,9 4 1-16,0 3 1 16,0 0-5-16,-4 3 1 15,-5 0 1-15,-8-3 1 16,-10 0-4-16,-8 0 1 15,-18 4-2-15,-9-5 1 16,-18 1-6-16,-12 0 1 16,-19-6-5-16,-8-1 1 15,-5 4 5-15,9-1 0 16,0 8-21-16,9 2 1 0,13-6 24 16,14-10 0-16</inkml:trace>
  <inkml:trace contextRef="#ctx0" brushRef="#br0" timeOffset="30481.6154">22820 5960 27 0,'9'17'13'0,"4"53"1"0,-8-47-14 16,-5 7 1-16,4 6 1 0,1 1-3 16,-1 2 1-16,-8-5 0 15,-1 2 0-15,1-13 4 16,-1-6 0-16,1-10-1 15,-1-4 1-15,1-13-1 16,4-13 0-16,4-17-3 16,1-7 1-16,13-9-1 15,4 0 0-15,9 3 0 16,9 3 0-16,4 10-1 16,4 7 1-16,-3 10 1 15,-1 16 0-15,-9 7 3 16,-8 10 0-16,-1 20-1 15,-8 20 0-15,-5 9-3 16,1 1 1-16,-5 6-8 16,-5-6 1-16,0-7-13 0,5-6 0 15,0-14-2-15,4-3 0 16</inkml:trace>
  <inkml:trace contextRef="#ctx0" brushRef="#br0" timeOffset="31935.7056">21041 5831 16 0,'-13'-10'8'0,"13"20"2"0,4-7-8 16,1 4-1-16,4-10 0 15,0-4 1-15,-1-3 0 16,1-3-2-16,-4-4 0 15,-1 1 1-15,1 2 1 16,-1-2 2-16,5-1 0 16,4-6-4-16,5 3 0 15,8 0 3-15,1 3 0 16,-1 1-4-16,1 9 1 16,-5 11 1-16,-4 9 1 0,-5 3-1 15,-4 8 0-15,-9 2 1 16,-9 7 1-16,0-3 0 15,-4-7 0-15,0-3-1 16,-1-3 0-16,6-7-2 16,-6-10 0-16,5-10-1 15,5-7 0-15,0-9 1 16,-1-4 1-16,5 0-3 16,0 0 1-16,0 10 2 15,5 7 1-15,-1 13-3 16,5 7 1-16,0 6 0 15,4 4 1 1,-13 16-1 0,-4-10 1-16,-10 0-1 15,1-3 0-15,-5-10 0 0,1-7 0 16,3-6 0-16,5-10 0 16,5-10 1-16,4 3 0 15,9-4-2-15,4 8 0 16,5-1 2-16,4 7 0 15,5 7 1-15,-5 6 1 16,-5 7-3-16,-3 0 1 16,-5 7 2-16,-1-1 0 15,-8 1-2-15,-4 0 0 16,-9-4-1-16,-5 0 1 16,-4 0-2-16,-9-3 0 15,4 4 2-15,1-14 1 16,-1-7-4-16,5-6 1 0,0-11 1 15,9 1 0-15,4-10 0 16,4 3 0-16,5 7-1 16,9 0 1-16,0 6 0 15,0 11 1-15,4 9-1 16,5 7 0-16,0 0 0 16,-1 6 0-16,-3-2 1 15,-6 2 0-15,-3 4-6 16,-5-10 0-16,-9-7-20 15,0-3 0-15,5-13 8 16,4-27 0-16</inkml:trace>
  <inkml:trace contextRef="#ctx0" brushRef="#br0" timeOffset="33185.8941">20833 8163 34 0,'-17'-10'17'0,"17"20"1"15,0-10-16-15,8 3-1 16,-3 1 0-16,4 6 0 16,0 0 0-16,-5 6 0 15,5 24 1-15,0 0-2 16,0 13 0-16,-5 10 0 0,5 3 1 16,0 7-2-16,0-10 0 15,-1-6-8-15,6-1 1 16,-1-16-8-16,-4-4 0 15,-5-12 2-15,1-4 1 16</inkml:trace>
  <inkml:trace contextRef="#ctx0" brushRef="#br0" timeOffset="33420.244">20568 8886 30 0,'-18'17'15'0,"27"-4"4"0,0-6-16 0,9-10-3 16,12 3 0-16,10-7 2 16,13 0 0-16,9 1-1 15,9-11 1-15,9 4 0 16,-1 3 1-16,-3-3-6 16,-6 3 1-16,-3-4 1 15,-5 4 1-15,-14 0-18 16,-8 4 0-16,-9-1 0 15,-9 1 0-15</inkml:trace>
  <inkml:trace contextRef="#ctx0" brushRef="#br0" timeOffset="34107.7915">20763 9265 31 0,'0'10'15'0,"8"-34"-1"0,1 14-16 15,0-3 3-15,0-7 1 16,0-3-5-16,0-4 0 16,-1 4-4-16,-3 0 1 15,-1 3 5-15,-4 3 0 16,-4 4 4-16,-1-3 0 15,1 9 1-15,0 4 1 0,-1-1-3 16,5 1 1-16,-4 3-2 16,4 0 1-16,0 0 0 15,0 0 0-15,0-3-1 16,-5-1 1-16,1 1 1 16,-1 0 1-16,-3 3-1 15,-1 0 0-15,0 0-4 16,0 6 1-16,0-2 1 15,-4 2 1-15,-5 1-3 16,1 6 1-16,-6 4-1 16,-3 6 1-16,-1 4 1 15,-4 12 0-15,9 15 0 16,9-1 0-16,4 0-1 16,9 0 1-16,9-13-2 0,13-11 1 15,13-9-1-15,1-16 1 16,4-8-4-16,0-16 1 15,-5-16 2-15,-4-7 0 16,-9-7 1-16,-4 0 1 16,-9 7 1-16,-5 7 1 15,-4 12-2-15,0 11 0 16,0 13 0-16,-4 17 0 16,4 6 0-16,-5 13 0 15,1 11 0-15,-1 16 0 16,1 7 4-16,-1 19 0 15,10 21-3-15,-5 12 0 16,4-2-3-16,-4-11 0 0,0-12-6 16,0-21 0-16,0-10-9 15,0-23 0-15,0-26-12 16,-4-17 0-16</inkml:trace>
  <inkml:trace contextRef="#ctx0" brushRef="#br0" timeOffset="34605.852">21524 8873 37 0,'-23'3'18'0,"15"1"0"15,12 2-19-15,0 4 1 0,5 7 0 16,5 9 1-16,3 8 0 16,1 5 0-16,0 18 0 15,-1-1-1-15,-3 1 0 16,-5-11 7-16,-9 7 0 15,-5-13-3-15,-4-10 0 16,5-14-3-16,-1-22 0 16,1-21-3-16,8-29 0 15,5-10-3-15,5-4 0 16,8-6 3-16,0 3 0 0,4 10 0 16,-4 13 1-16,1 27 4 15,-1 19 0-15,4 17 0 16,1 11 0-16,-5 12-4 15,5 7 1-15,-5 10-1 16,-5 10 1-16,1 0-8 16,-5-13 1-16,-4-3-12 15,0-8 1 1</inkml:trace>
  <inkml:trace contextRef="#ctx0" brushRef="#br0" timeOffset="35230.8094">22360 8269 28 0,'-13'4'14'0,"13"-1"1"0,0-3-14 0,0 0-1 16,0 0 0-16,4 3-1 15,1 4 1-15,-5-7 1 16,0 3 0-16,0-3 0 16,-5-3 1-16,1-4 4 15,4-3 0-15,0-6-2 16,9-1 1-16,4-3-3 16,9-6 1-16,9 6-3 15,0 0 1-15,4 7-1 16,-4 9 1-16,0 1-1 15,-4 3 0-15,-5 10-1 16,-9 10 1-16,-4 6 0 16,-13 14 1-16,-5 3-2 0,-5 4 1 15,-3 3 0-15,-10-1 0 16,-4 1-1-16,-4 0 0 16,-5-10 1-16,9-7 0 15,5-7 0-15,8 1 0 16,9-14 3-16,9-3 0 15,13 0-2-15,9-3 1 16,9-7-2-16,9 0 0 16,13-4-10-16,-4-6 1 15,4 0-5-15,0-3 1 16</inkml:trace>
  <inkml:trace contextRef="#ctx0" brushRef="#br0" timeOffset="36646.5775">20789 7752 31 0,'-57'-17'15'0,"3"44"2"0,37-17-16 15,-10 10 2-15,-17 9 0 16,-9 15-1-16,-9 22 1 15,-13 20-1-15,-9 17 0 16,-5 30 2-16,1 23 0 16,8 46-4-16,14 47 1 15,12 43-1-15,32 13 1 16,18-10 2-16,22-29 1 16,17-44-4-16,31-60 1 0,10-45-1 15,17-48 1-15,8-45-2 16,19-44 0-16,4-50-5 15,-5-43 0-15,-8-30 1 16,-23-36 1-16,-12-46 4 16,-23-31 1-16,-18-42 1 15,-17-14 0-15,-23-10 2 16,-8 37 1-16,-5 43-1 16,1 62 0-16,3 48-4 15,1 49 0-15,0 36-2 16,-5 41 0-16,-8 19 2 15,-10 30 0-15,-8 14-5 16,-5 2 0-16,1 1 0 16,3 0 1-16,10-14-2 15,4-19 0-15,4-17-6 0,14-20 1 16,9-17 5-16,4-3 0 16,9 4 9-16,4 2 0 15,4 8 0-15,-3 3 0 16,-1 9 9-16,-4 1 0 15,0 6-1-15,-9 4 0 16,0 3-6-16,-9 0 1 16,-4 0-5-16,-10 3 0 15,-7 7-2-15,-6 16 1 16,-13 24 0-16,-13 20 0 16,1 29 2-16,-1 14 0 15,8 16 1-15,15-16 0 16,21-27-4-16,22-16 1 0,27-27 0 0,27-23 0 15,17-30 1-15,18-27 1 16,9-16 1-16,4-3 0 16,-9-4-4-16,-17 10 1 15,-14 10 0-15,-17 14 1 16,-14 9-1-16,-17 17 0 16,-22 23-1-16,-18 17 1 15,-18 10 0-15,-31 9 1 16,-9 11 1-16,-8 6 1 15,4-13-1-15,13-13 1 0,18-7-4 16,22-16 0-16,22-14 2 16,22-7 0-16,23-19-1 15,21-4 0-15,23-6 0 16,8-3 0-16,5-4-1 16,-9 6 0-16,-8 4 1 15,-19 7 0-15,-17 13 0 16,-18 7 1-16,-17 16-1 15,-23 17 0-15,-18-1 0 16,-17 8 0-16,-13-1-1 16,-5-3 1-16,5 0 1 15,8-10 0-15,14-6-1 16,13-11 1-16,18-6-1 16,17-10 0-16,18-6 3 0,27-8 1 15,22-6-2-15,13-3 0 16,9 3-3-16,-5 0 0 15,-13 4 0-15,-17 2 1 16,-23 11 0-16,-26 16 1 16,-26 17-4-16,-37 10 0 15,-25 26 3-15,-27-3 0 16,-9 3-1-16,-5-9 1 16,14-1 0-16,13-16 1 15,22-14-2-15,22-6 1 16,23-13 2-16,17-11 0 15,14-6 0-15,12 0 0 0,10 0-3 16,4 4 1-16,0-1-1 16,-5 4 1-16,1 9 0 15,-5 7 1-15,-4 4-12 16,-5 6 0-16,-4-3-20 16,4-10 0-16,-4-14 6 15,17-9 0-15</inkml:trace>
  <inkml:trace contextRef="#ctx0" brushRef="#br0" timeOffset="58902.677">8766 7075 22 0,'-13'-7'11'0,"8"14"0"0,5-7-10 16,0 0 0-16,-4 3 0 16,0-9 2-16,-5 2 1 15,4 4-3-15,1 7 1 16,-1 0 2-16,1 3 1 0,0 3-4 15,-1-6 1-15,10 6 1 16,3 0 0-16,19-3-3 16,4 0 0-16,18-7 0 15,17 4 0-15,9 0-2 16,18-1 1-16,13 1 3 16,18-7 0-16,22-4-1 15,5 4 0-15,12-9 0 16,1 9 0-16,0-7-1 15,-18 0 0-15,-13-3 1 16,-14 4 0-16,-13-4 0 16,1 0 1-16,-10 6-2 15,-4-2 0-15,-5 3-1 16,1-4 0-16,-9-6 0 0,-5 6 0 16,-9-10 0-16,-13 1 0 15,-13-7 1-15,-9-7 0 16,-13-7-2-16,-14-9 0 15,-13-7 3-15,-4-7 1 16,-9 0-2-16,0-3 1 16,0 4-2-16,0-1 1 15,-1-3 0-15,1-4 1 16,-4 11-2-16,-14 6 0 16,-4 7 1-16,-14 3 1 15,-8 10-2-15,-9 4 1 16,-10 9 0-16,-7 7 0 0,-10 4 1 15,-9 6 0-15,5 0 0 16,4 0 0-16,5 6-2 16,-5 4 1-16,0 0 0 15,-8 4 1-15,-5-4-1 16,-1 16 1-16,-12 11-2 16,-13 6 0-16,-5-4 1 15,4 11 1-15,18-7-1 16,13 0 1-16,23 1-2 15,22-1 1-15,12-3-1 16,28-1 1-16,21-2 0 16,14-4 0-16,18 7-1 15,17 0 1-15,9 3-3 16,14-3 0-16,-1-4-8 16,0 1 0-16,-4-8-9 0,-4 5 1 15,-5-1 13-15,-4 0 1 16</inkml:trace>
  <inkml:trace contextRef="#ctx0" brushRef="#br0" timeOffset="59965.2702">12116 7175 28 0,'22'0'14'0,"40"26"1"0,-40-23-15 15,5 1 0-15,8 2 0 16,0 4 0-16,5 0 0 16,5 4 0-16,8 2 0 15,22 4-1-15,13-3 1 16,14-7-1-16,9-7 1 16,13-3 1-16,13-3 1 15,9-7 0-15,0-4 1 16,4 1 0-16,10 0 1 15,8 0-4-15,-9-1 1 0,5 1-5 16,-14-4 0-16,-8 7 3 16,-23-9 1-16,-12-1 1 15,-15 3 0-15,-7-3-1 16,-10 0 0-16,-4 4 1 16,-14-4 0-16,-8-3-3 15,-9 3 1-15,-9-7 2 16,-14-9 1-16,-8-4 1 15,-4-3 1-15,-10-4-4 16,1-9 0-16,-1 9 0 16,-8 8 0-16,0-1-1 15,-1 0 1-15,-3 0 0 16,-1-13 1-16,-4 0-2 16,-9-7 1-16,-9 4 0 0,-4 3 0 15,-14 3 1-15,1 10 1 16,-10 7-2-16,-3 6 1 15,-1 11-1-15,-9 3 0 16,-8 6-1-16,-14 4 1 16,-22-1-1-16,-4-2 0 15,-14-1 1-15,-17-3 1 16,-5 0-1-16,14 0 1 16,8 7 0-16,9 3 1 15,5 3-3-15,0 1 1 16,8-1 1-16,5 0 0 15,0 7-2-15,4 0 1 0,10 3-1 16,17 1 1-16,22-1-1 16,22 0 0-16,18 0 2 15,13 4 1-15,22 3-2 16,14 0 1-16,8 10 0 16,0 9 0-16,1 5-2 15,-10 9 1-15,-8 0 1 16,-9 6 0-16,-14 18-3 15,-3 12 1-15,-10 11 0 16,5-4 0-16,-1-13-11 16,6-3 1-16,3-7-16 15,14-10 1-15</inkml:trace>
  <inkml:trace contextRef="#ctx0" brushRef="#br0" timeOffset="111084.1445">23196 7228 19 0,'-9'0'9'0,"9"-4"3"0,0 4-10 16,0 0-2-16,0 0 1 16,0 0 0-16,0 0 1 15,0-3 0-15,-4 3 1 16,0 0 0-16,-5 3 0 15,0-3-2-15,0 0 1 16,5 0 0-16,-1-3 0 16,5-4 1-16,5-3 1 0,3-3-4 15,1 0 1-15,5 0-1 16,3 3 0-16,5 0 0 16,1 10 0-16,-1 0 0 15,-5 3 1-15,-3 4-2 16,-1 3 1-16,-4 3 1 15,-5 0 1-15,-4 0-2 16,-9 1 0-16,-4 2 1 16,-5-2 0-16,1-5 0 15,-5-5 0-15,4-4-1 16,0-7 0-16,0-3-1 16,5-3 0-16,4 0 2 15,5 3 0-15,4 0-2 16,4 3 0-16,1 4 0 15,4 3 0-15,-1 0 1 0,6-4 0 16,-1 8 1-16,0-1 1 16,1 4-4-16,-1-1 1 15,-4 1 1-15,0 3 1 16,-9 0 0-16,0 0 0 16,-5-3-1-16,-4 2 1 15,-4-2-1-15,0-7 0 16,4 0 0-16,0-7 0 15,0-2 0-15,5-5 0 16,8-2 0-16,9 2 0 16,14-2 0-16,0-1 0 0,-1 1-1 15,-4 9 1-15,-4 4 1 16,-5 3 1-16,-13 0 0 16,-9 3 1-16,-13 7-1 15,-9 3 0-15,-4 0-3 16,-5 1 1-16,5-8-9 15,-1-2 0-15,5-4-19 16,-4 0 0-16,8 0 21 16,1-14 0-16</inkml:trace>
  <inkml:trace contextRef="#ctx0" brushRef="#br0" timeOffset="111927.9064">23758 7457 19 0,'-13'-4'9'0,"13"1"5"0,0 3-9 15,0 0-2-15,0 0 1 16,-4 10 2-16,-1 6 1 16,1 8-4-16,-1 15 1 15,-4 8-3-15,5 6 0 16,0 7 0-16,4-1 0 15,0 1-2-15,0-7 0 16,0-6 0-16,-5-1 1 16,5-13 1-16,0-6 0 15,0-14-1-15,0-6 0 0,5-14-1 16,3-13 1-16,10-6 0 16,-5-11 0-16,10-6 1 15,3 7 0-15,5-1-2 16,0 1 0-16,4 2 1 15,1 11 1-15,-1 3-2 16,1 14 0-16,-5 2 4 16,0 14 1-16,-5 10-4 15,-4 3 0-15,-4 7 0 16,-9 3 0-16,0 7-1 16,-9 3 0-16,4-3-10 15,1 0 0-15,-1-7-12 16,0-10 1-16,5-3 16 15,5-23 0-15</inkml:trace>
  <inkml:trace contextRef="#ctx0" brushRef="#br0" timeOffset="112381.8565">24245 7476 32 0,'0'-16'16'0,"18"-1"1"0,-14 11-15 15,5-4-2-15,4 0 1 0,5-4 1 16,9 1 0-16,12-3-1 16,6 2 1-16,3 4 2 15,1 4 0-15,-9-1-3 16,0 7 0-16,-9 3 0 15,-9 7 0-15,-9 7-2 16,-9 9 1-16,-8 1-1 16,-9 3 1-16,-9 3 0 15,-5 4 0-15,-4-1 0 16,0-3 1-16,5-3-2 16,3 0 0-16,6-7 1 15,3-3 1-15,10-3-1 16,13-4 1-16,17-6-1 15,14 3 0-15,9-7-1 16,8-6 1-16,5-4 0 0,0 0 0 16,-9-3-9-16,-4 4 0 15,-9-4-10-15,-9 3 0 16,-9 0 5-16,-9-3 0 16</inkml:trace>
  <inkml:trace contextRef="#ctx0" brushRef="#br0" timeOffset="115505.0008">22125 11554 33 0,'-4'-14'16'0,"13"8"3"0,-5 6-18 15,1-4 4-15,-5 4 0 16,4-3-3-16,5 3 1 16,0 7 0-16,4 19 0 0,0 21-2 15,5 26 1-15,0 3-2 16,-1 10 1-16,-3-6-2 16,-1 3 1-16,0-10 1 15,1-7 0-15,-1-16-2 16,0-7 0-16,0-16 1 15,-4-11 0-15,0-16 0 16,0-20 0-16,4-26 0 16,1-17 0-16,3-20-1 15,5 3 0-15,5 1 1 16,8 9 0-16,-4 4 1 16,5 23 0-16,-1 16-1 15,-4 24 0-15,0 19 2 16,-9 14 0-16,-4 7-2 0,0 16 0 15,-5 6-2-15,0 8 1 16,0-4-5-16,1 0 0 16,-6 0-5-16,1-10 1 15,5-13-8-15,-6-10 0 16,-3-17 6-16,-1-16 0 16</inkml:trace>
  <inkml:trace contextRef="#ctx0" brushRef="#br0" timeOffset="115958.1429">23210 11073 35 0,'-18'-7'17'0,"22"10"2"16,-4-3-17-16,0 0-1 15,0 4 0-15,-4-1-1 16,-5 7 1-16,-4 3 0 16,-5 7 1-16,-8 7-4 15,-10 6 0-15,-4-3 2 16,-4 3 1-16,0 3 1 15,4-9 1-15,9-7-4 0,4-4 1 16,14-6 0-16,13-10 1 16,13 0-1-16,10-3 0 15,12 0 0-15,9-11 0 16,5 4-1-16,4 4 1 16,9-1-2-16,-5 1 0 15,-8-1-1-15,-5 7 1 16,-8-3-6-16,-10-1 0 15,-8 1-5-15,-5 0 0 16,-8-11-1-16,-10 4 0 16</inkml:trace>
  <inkml:trace contextRef="#ctx0" brushRef="#br0" timeOffset="116177.3598">23179 10930 29 0,'-5'3'14'0,"14"14"3"15,-5-4-14-15,1 4-2 16,-1 6 1-16,5 4-2 16,0 9 1-16,4 4-1 15,1 10 0-15,-1 6 0 16,0 7 1-16,-4-3-3 16,-5-1 0-16,-4-2-2 15,0-11 0-15,-4-6-15 16,-5-10 1-16,-4-10 9 15,0-17 0-15</inkml:trace>
  <inkml:trace contextRef="#ctx0" brushRef="#br0" timeOffset="127398.6179">4527 9699 29 0,'0'0'14'0,"13"-6"2"0,-8 6-14 15,3-4-3-15,6-6 1 16,3 0 1-16,-3 4 0 16,-5 2 3-16,-1 18 0 15,-3 22 0-15,-10 21 1 16,-3 19-3-16,-1 17 1 16,4-7-3-16,1 0 0 15,4 0 0-15,0-19 1 16,0-14-1-16,0-13 1 0,0-7 0 15,0-20 1-15,0-13 0 16,0-20 0-16,9-13-2 16,0-13 1-16,8-21-2 15,10-2 1-15,8-11 0 16,9 17 0-16,1 10 0 16,-1 10 0-16,0 13 0 15,-4 10 0-15,-5 13 1 16,-4 7 0-16,0 17 1 15,-4 3 1-15,-5 6-3 16,0 14 0-16,-4 0-2 16,-9 6 1-16,0 4-2 0,-9 0 0 15,-5 6-3-15,1-6 0 16,-1-3-8-16,5-14 0 16,5-10-11-16,8-20 0 15</inkml:trace>
  <inkml:trace contextRef="#ctx0" brushRef="#br0" timeOffset="128027.08">5124 9165 27 0,'-17'3'13'0,"12"4"5"0,5-7-15 0,5-3 1 15,3-7 0-15,6-7-4 16,3-3 1-16,10 0-1 16,4 4 1-16,4 2 0 15,-4 8 1-15,9 6 2 16,-4 10 0-16,-6 6-2 15,1 8 1-15,-8 5-2 16,-6 11 0-16,-8 3 0 16,-9 10 0-16,-9 7-1 15,-8-3 0-15,-1-8-1 16,-9-12 1-16,-8-4-1 16,0-3 1-16,-1-14 0 15,1-9 1-15,4-14 0 16,4-9 0-16,5-4-1 0,9 0 1 15,13 3 0-15,9 11 0 16,17 6 0-16,10 3 0 16,12 4-1-16,5 3 0 15,5 3-1-15,4-10 0 16,-5-6-10-16,1 3 1 16,-1-7-16-16,-8-6 1 15,0-7 14-15,-1 0 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12T19:14:34.27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17187 8545 29 0,'0'0'14'0,"-4"-10"0"15,-1 10-15-15,-4-4 2 16,-8 1 0-16,-5 0-1 0,-1-1 1 16,1 1 0-16,0 0 0 15,0 0-1-15,0-1 0 16,-5 4 3-16,1 0 0 15,-1 0-1-15,1 4 0 16,-1-1-2-16,1 7 0 16,-5 6 0-16,8 14 0 15,1 3 0-15,5 1 0 16,8 15-1-16,4 11 1 0,1-4 0 16,4 4 1-16,9-7-1 15,0-6 0-15,4-11 0 16,5-6 0-16,4-7 0 15,4-13 1-15,5-10-1 16,-4-20 0-16,-5-13-1 16,0-10 1-16,-4-17 0 15,-1-6 0-15,-3 0-2 16,3-1 0 0,-3 11 2-16,-1 13 0 15,5 3 2-15,-5 10 0 16,-4 10 1-16,0 10 1 15,-9 14-3-15,0 9 1 16,0 10 0-16,9 13 1 16,-1 8-4-16,1 2 1 15,5-3 0-15,-1 4 0 0,4-4-12 16,-3-10 0-16,3-10-4 16,1-13 0-16,0-3 2 15,4-17 0-15</inkml:trace>
  <inkml:trace contextRef="#ctx0" brushRef="#br0" timeOffset="359.4396">17656 8220 29 0,'-26'0'14'0,"3"6"1"16,15 1-14-16,-10 3-2 0,-4 3 1 15,-5 4-1-15,-4-4 0 16,-4 7 2-16,4 3 0 16,4 0 1-16,5-3 0 15,9 0-1-15,13 0 0 16,9-3 2-16,8-4 1 16,10-7-3-16,8 1 0 15,14-10-1-15,-5 3 0 16,-4 0 0-16,0 3 0 15,-5 0-1-15,-8 7 0 16,-9 4 1-16,-10 6 0 16,-8-4-3-16,-13 7 1 15,-9-3-5-15,-4 0 0 0,-5-3-4 16,0-7 0-16,4-4-4 16,5-2 1-16</inkml:trace>
  <inkml:trace contextRef="#ctx0" brushRef="#br0" timeOffset="750.0095">18099 7964 23 0,'8'0'11'0,"-21"17"4"16,9-11-13-16,-5 4-2 0,-9 0 0 15,1 7-1-15,-10 9 1 16,-8-6 2-16,4 3 1 16,0 1 0-16,4-4 0 15,5 0 0-15,9-4 0 16,13 4-3-16,13-10 0 16,9 3 1-16,5-6 0 15,8-4-2-15,5-3 1 16,0 4-1-16,-1-8 1 15,1 4 0-15,-9 7 0 16,-9-1 0-16,-4 4 0 16,-9 7-4-16,-9 3 0 15,-13 0 0-15,-9 3 0 0,-9 4 1 16,-9-1 1-16,9 4-10 16,-9-3 0-16,5-4 1 15,4-7 1-15</inkml:trace>
  <inkml:trace contextRef="#ctx0" brushRef="#br0" timeOffset="1296.9602">18196 7861 4 0,'0'0'2'0,"4"7"-1"0,-4-7-1 15,0 0 7-15,0 0 0 16,0 0-3-16,0 0 1 16,5 7-1-16,-1-1 1 15,1 1 0-15,-1 3 1 16,1 0-1-16,3 6 1 15,1 14-4-15,4-3 1 16,1 3-5-16,3-1 0 16,1 1 2-16,4-3 1 15,0-7-1-15,-4 0 0 0,0-7 1 16,0-3 1-16,-5-10-4 16,4-10 1-16,1-10-1 15,-5-7 0-15,1-9 0 16,-1-4 0-16,-4 0 2 15,-5 1 0-15,-4 5 0 16,0 8 0-16,0 3 0 16,0 6 0-16,5 7 2 15,-5 0 1-15,4 10-1 16,5 0 0-16,4 3-2 16,5 7 0-16,0 4-1 15,-1-1 0-15,-3 0-6 16,-1-3 0-16,5-3-6 15,-1-7 1-15,1 0 1 16,0-7 0-16</inkml:trace>
  <inkml:trace contextRef="#ctx0" brushRef="#br0" timeOffset="2203.5845">18762 7553 21 0,'-17'26'10'0,"21"7"3"0,1-13-12 16,-1-3 0-16,5 13 0 16,0-4-1-16,-1 4 0 15,1-3 1-15,0-1 0 16,-4 1 1-16,-1-7 0 0,0-4 2 16,-4-6 1-16,0-10-5 15,0-6 0-15,0-11 0 16,0-6 0-16,5-10 0 15,-1-7 0-15,5 0-1 16,9 4 1-16,0 6-1 16,-1 10 1-16,-3 10 0 15,-1 13 1-15,0 14-1 16,0-1 0-16,5 8 0 16,-5-1 1-16,1 0-1 15,-1 0 0-15,0-3 3 16,-4-7 0-16,0 1-4 15,-5-8 0-15,-4-6 1 16,5-10 1-16,-5-10-1 0,0-6 0 16,0-7-2-16,9 0 0 15,-1-4 3-15,6 1 0 16,3 2-1-16,6 5 0 16,-6 5 0-16,1 8 0 15,4 2 0-15,-4 8 1 16,-1 6-1-16,1 6 1 15,0 8-1-15,0-1 1 16,-1 4 1-16,1 9 0 16,4-3-2-16,0-3 1 15,9 0-1-15,-4-7 1 16,4-3-1-16,0-6 1 0,0-8-1 16,0-2 0-16,0-14 1 15,4-3 0-15,0-4-2 16,1-6 0-16,-5-4 1 15,0-9 0-15,0 6 0 16,-9-3 0-16,0 10 0 16,-9 3 1-16,-4 7-1 15,-4 3 1-15,-10 10-1 16,-4 7 0-16,-4 9-1 16,0 11 1-16,-1 6 1 15,1 0 1-15,9 4-3 16,4 3 0-16,13 3 1 15,5-7 1-15,8-6-2 16,14-6 1-16,9-14 0 0,8 0 0 16,19-14 1-16,-6-12 1 15,6-4-2-15,-6-7 1 16,-8 4-1-16,-9 3 1 16,-8 7 0-16,-10-7 1 15,-4 10-3-15,-9 4 1 16,-9 2-1-16,-4 5 0 15,-9-1-6-15,-4 6 0 16,-5 1-10-16,-4 3 1 16,-9 7-1-16,4-1 0 15</inkml:trace>
  <inkml:trace contextRef="#ctx0" brushRef="#br0" timeOffset="4657.1033">18563 9573 33 0,'-9'3'16'0,"9"-46"-2"16,0 37-16-16,0-11 2 16,-4-6 1-16,0-4-1 15,-10-3 1-15,1 4-2 0,-5-1 1 16,-4 4 0-16,-4 7 0 16,-5 12 0-16,0 11 0 15,-5 6 2-15,5 14 0 16,5 6-1-16,4 7 0 15,8 6-2-15,5-3 0 16,9-3 1-16,9-3 1 16,9-14-3-16,4-7 0 15,5-9 4-15,4-14 0 16,0-13-5-16,0-19 1 16,0-11-2-16,-5-16 1 15,-4-17 1-15,0-10 1 16,-13 3 0-16,-4-3 1 0,-5 14 0 15,-5 16 1-15,1 19 1 16,-1 18 1-16,1 16 2 16,0 13 0-16,4 17-3 15,4 10 0-15,0 10-1 16,5 10 1-16,9 3-2 16,0-7 0-16,4 1-4 15,0-4 0-15,0-10-7 16,5-7 1-16,-1-9-12 15,-4-14 0-15</inkml:trace>
  <inkml:trace contextRef="#ctx0" brushRef="#br0" timeOffset="4813.3524">18997 9175 31 0,'13'23'15'0,"0"4"-1"0,-8-21-17 15,-5-6-6-15,4 4 0 16,1-8-10-16,-1 1 0 16</inkml:trace>
  <inkml:trace contextRef="#ctx0" brushRef="#br0" timeOffset="5547.7375">19108 8863 27 0,'-9'-13'13'0,"4"-7"2"0,5 20-15 15,-4-7 0-15,-5 1 0 16,0 2 1-16,0 8 0 15,-4-1-2-15,0 10 1 0,-5 11 1 16,5 9 1-16,4 3 2 16,-4 14 0-16,8 6-3 15,5 4 0-15,0-13-2 16,9-8 1-16,4-9 0 16,5-13 1-16,4-11-2 15,0-12 1-15,0-14-5 16,1-13 1-16,-6-4 4 15,-3-13 0-15,-1-13-2 16,-4 0 0-16,-1 10 3 16,1 10 0-16,0 13 1 15,4 17 0-15,1 16 0 16,-1 11 0-16,0 12 0 16,1 4 0-16,3 0-5 0,1 0 0 15,0-7-7-15,-1-3 0 16,1-10-3-16,4-10 0 15,-4-13 5-15,0-7 0 16</inkml:trace>
  <inkml:trace contextRef="#ctx0" brushRef="#br0" timeOffset="5740.416">19448 8233 24 0,'-4'16'12'0,"30"134"7"15,-8-104-13-15,0 11-6 16,-1-8 1-16,-3 4-3 16,-5 0 1-16,-1-9-9 15,-8 2 1-15,0-13-10 16,-8-6 0-16,-6-1 18 16,-3-9 1-16</inkml:trace>
  <inkml:trace contextRef="#ctx0" brushRef="#br0" timeOffset="6174.7716">19329 8734 19 0,'-9'-27'9'0,"22"17"6"0,-4 7-11 16,9-4-3-16,-1-3 1 16,10-6 3-16,8-7 0 15,10-11-4-15,3 5 0 16,1-1-6-16,0 0 1 16,-1 3 5-16,1 1 0 15,-5 3-1-15,1-1 0 16,-6 4 0-16,-3-6 0 15,-10 9-1-15,-4 1 1 16,-4 6 0-16,-9 3 1 0,-9 0-2 16,-4 11 1-16,-5 9 1 15,-5 10 1-15,-3 10-1 16,-1 7 0-16,0 10-1 16,1 0 1-16,3-10 1 15,1-7 1-15,4-7-4 16,5-12 0-16,4-14 0 15,9-14 1-15,0-6-6 16,-1-9 1-16,6-5 4 16,-1 1 0-16,0-7 2 15,5 14 0-15,0 6 1 16,4 13 1-16,0 11-2 16,0 6 1-16,0 6-2 15,0 4 1-15,5 3-3 16,-1 4 0-16,1-7-13 15,-1-7 1-15,-3-3 1 16,3-10 0-16</inkml:trace>
  <inkml:trace contextRef="#ctx0" brushRef="#br0" timeOffset="6315.3545">20364 8375 24 0,'5'-13'12'0,"8"40"-11"0,-4-27-11 16,0 0-3-16,0-4 0 16</inkml:trace>
  <inkml:trace contextRef="#ctx0" brushRef="#br0" timeOffset="6690.403">20643 7835 29 0,'-31'3'14'0,"-4"14"-2"16,26-11-15-16,-4 4 3 16,-1 3 1-16,1 4-2 15,0 3 0-15,4 7 1 16,4-4 1-16,5 7 0 15,9 3 0-15,5 0 2 16,3 0 0-16,5-3-2 16,1-3 1-16,3 2-2 15,-4-5 0-15,-4-1-1 16,-5-3 1-16,-4 0 0 0,-5-4 0 16,-4 1 0-16,-8-7 1 15,-6-10-5-15,-8-4 1 16,0-6-5-16,-4-6 1 15,3-1-6-15,6 1 1 16,-1-11 4-16,9 7 1 16</inkml:trace>
  <inkml:trace contextRef="#ctx0" brushRef="#br0" timeOffset="6893.5273">20926 7795 29 0,'-9'26'14'0,"14"81"3"0,-1-74-16 0,1 7-2 16,-5 3 1-16,4-7-3 16,-4 4 0-16,5-17-7 15,-5 0 1-15,0-9-8 16,0-14 0-16</inkml:trace>
  <inkml:trace contextRef="#ctx0" brushRef="#br0" timeOffset="7549.1039">20948 7792 34 0,'31'-14'17'0,"45"-6"-7"0,-59 7-16 0,1 3 6 16,9-13 0-16,-1 6 0 16,1 4 0-16,-1 10-1 15,-4 6 1 1,-4 7 1-16,-9 7 0 0,-9 9 0 16,-5 7 1-16,-3 11-1 15,-15-1 1-15,6 0-3 16,3 0 1-16,1-3-2 15,4-4 1-15,5-9 1 16,4-4 0-16,9-10 1 16,8 0 0-16,6-13 1 15,12-6 0-15,9-7 1 16,9-14 1-16,5-13-4 16,4-6 1-16,4-7-2 15,-4-4 0-15,-4-2-1 0,-10 2 1 16,-12 1 2-16,-10 6 0 15,-8 17-2-15,-9 10 0 16,-9 13 1-16,-9 13 0 16,-9 7 1-16,-8 17 1 15,-5 9-1-15,0 7 0 16,4 4 0-16,5 2 1 16,9-6-2-16,8 1 0 15,19-8 0-15,8-13 0 16,9-6-2-16,9-17 0 15,8-13-10-15,10-11 1 16,4-5-13-16,-5-5 1 0</inkml:trace>
  <inkml:trace contextRef="#ctx0" brushRef="#br0" timeOffset="7819.3075">22112 7112 30 0,'-57'16'15'0,"30"14"1"0,18-13-16 15,0 9-1-15,1 11 1 16,8 9-1-16,8 4 1 16,10 0-7-16,4-4 1 15,5 7-6-15,4-6 1 16,4-14 6-16,5-3 0 15,0-7 3-15,0-17 1 16,-1-9-4-16,6-10 1 16</inkml:trace>
  <inkml:trace contextRef="#ctx0" brushRef="#br0" timeOffset="8084.9993">22488 7002 29 0,'14'20'14'0,"61"3"1"16,-44-13-15-16,9 0 0 15,13 3 1-15,4 4 0 16,1 9 0-16,-5 1-1 16,-9 6 1-16,-8 7 3 15,-10 3 1-15,-8 7-3 16,-9 3 0-16,-9 0-1 0,-9-7 0 15,0-6-7-15,-4-7 1 16,-1-9-15-16,1-11 1 16,0-10 6-16,0-9 0 15</inkml:trace>
  <inkml:trace contextRef="#ctx0" brushRef="#br0" timeOffset="8571.9018">23037 6836 37 0,'9'7'18'0,"40"-11"0"0,-27 1-18 16,9 3 0-16,0-3 1 16,8 0-2-16,1-1 1 15,-4-2-1-15,-5 6 0 16,0 0 1-16,-9 10 0 15,-5-1 3-15,-3 5 0 16,-5-1-2-16,-1 4 0 16,-8 9-1-16,-4-6 0 15,-5 3-1-15,-9 7 1 16,-4-3 0-16,0-1 1 16,-4 7-2-16,-1-6 1 15,5 3-1-15,0-7 0 16,4-6-2-16,5-4 1 15,0-3-6-15,4-4 1 0,4-2-19 16,5-4 0-16,0 0 24 16,0-14 1-16</inkml:trace>
  <inkml:trace contextRef="#ctx0" brushRef="#br0" timeOffset="9360.5677">24112 6352 23 0,'5'-4'11'0,"4"1"2"0,-9 3-11 16,-5 3-3-16,-4-3 0 16,-8 4 1-16,-1-4 0 15,-9 0 0-15,-4 0 0 16,0 0 0-16,-4 6 0 15,0 1 0-15,4 0 0 16,0 3 2-16,0 3 0 16,4 0-2-16,5 7 1 15,0 7 0-15,9 2 1 16,4 5-4-16,4 5 1 16,5 1 3-16,9-3 0 0,4-4 2 15,1-3 0-15,-1-4-2 16,9-2 1-16,0-8-2 15,0-9 0-15,5-7-2 16,4-7 1-16,0-6 0 16,4 0 1-16,1-4-2 15,-1 0 1-15,0 7 0 16,-4 4 0-16,0 3 0 16,-4 3 0-16,-5 6 0 15,0 4 1-15,-4 7-2 16,0 6 1-16,-5 0 2 15,-4 4 0-15,-9-1-1 16,-5 4 0-16,-4-3-2 16,-8 3 1-16,-10-7-4 0,-4 3 0 15,-4-3-6-15,-1-3 1 16,5-6-15-16,0-1 1 16</inkml:trace>
  <inkml:trace contextRef="#ctx0" brushRef="#br0" timeOffset="9735.8037">23643 7029 31 0,'22'-14'15'0,"5"18"1"15,-27-4-17-15,0 0 1 16,-5 3 1-16,-8 7 1 15,0 0 1-15,-9 10-3 16,-9 10 0-16,-5 13 0 16,-8 0 0-16,0 7-5 15,0 3 1-15,-1-7-9 0,10-6 1 16,4-7-4-16,9-6 0 16</inkml:trace>
  <inkml:trace contextRef="#ctx0" brushRef="#br0" timeOffset="10611.497">20714 7350 31 0,'-40'4'15'0,"44"26"1"0,1-24-16 16,4-3-3-16,0-3 1 15,-1 0-11-15,1-3 1 16,-4 0-4-16,-5-7 1 16</inkml:trace>
  <inkml:trace contextRef="#ctx0" brushRef="#br0" timeOffset="106009.6483">17979 3834 27 0,'0'0'13'0,"-44"-33"2"0,17 23-14 15,-12 0 0-15,-23-10 0 16,-9 7-1-16,-9 9 0 16,-17-2-1-16,-27-1 0 15,4 4 0-15,-4-1 1 16,1 8 0-16,-10 2 0 16,-13-9 0-16,9 3 0 15,4 7-1-15,0 6 1 16,-9-3 1-16,-4 3 0 15,5 10-2-15,-1 1 1 16,1-11-1-16,-1 0 1 16,18 4 0-16,14-1 0 0,21 1 0 15,14 3 1-15,13 3-1 16,13-6 1-16,9 12-1 16,1 8 0-16,3 13-1 15,1 3 1-15,-5 10 1 16,4 0 1-16,1 10-2 15,0-7 0-15,4 0 1 16,9 1 1-16,4 3-1 16,5 6 1-16,8 0 1 15,10-3 0-15,8 7-2 16,13 6 1-16,5-3-2 16,9 0 1-16,9 0-2 15,13-10 1-15,9-7 0 0,22-3 1 16,8-10-1-16,6-10 1 15,8-6-2-15,17-7 1 16,14-17 1-16,0 0 0 16,5-3 1-16,13 0 1 15,4 0-3-15,-5 0 1 16,10-3-1-16,-5 3 0 16,5-7 0-16,-5-3 1 15,18 0 0-15,9-7 0 16,-5-6-1-16,18-7 1 15,9-3-2-15,13 6 0 16,0 1 2-16,0-7 0 16,0 3-1-16,-4 3 0 0,-9 7 0 15,-1 0 0-15,-3 0 0 16,-5 4 0-16,0 2 0 16,-5-2 0-16,-4-11 0 15,-4 0 0-15,0-9 1 16,-9 6 0-16,-23 7-2 15,6-11 0-15,-15 5 0 16,-8 2 1-16,-22 0 2 16,-4 4 0-16,-10-3-1 15,-3-8 1-15,-1-2-3 16,0-7 1-16,-4-7 0 16,0-13 0-16,-9-7-1 15,4-13 0-15,-4-3-2 16,-5-11 0-16,-21 1 4 15,-14-7 1-15,-22 4-3 0,-18-1 1 16,-17 4-1-16,-18-10 1 16,-18 3 1-16,-18 3 0 15,-17-6 0-15,-31-3 1 16,-14-1-3-16,-17 7 1 16,-22 10 0-16,-32 13 0 15,-8 21 0-15,-35 12 0 16,-18 27-1-16,-40 14 1 15,-36 9 0-15,-35 17 0 16,-44 10-1-16,-40 9 1 16,-4 11 0-16,-5 6 1 0,0-3-1 15,40-10 0-15,18 7 0 16,40-7 1-16,35 4-8 16,39-4 1-16,45-17-31 15,31-9 0-15</inkml:trace>
  <inkml:trace contextRef="#ctx0" brushRef="#br0" timeOffset="193449.3129">4828 7579 32 0,'13'7'16'0,"5"-10"0"0,-14-1-16 15,1 1 3-15,-5 3 1 16,0 0 2-16,4 0 0 16,5 7-3-16,0-4 0 15,0 0 1-15,-1 11 0 16,1-5 1-16,5 5 0 15,-10-4-2-15,0 3 0 16,1 13-3-16,-5-2 1 16,-5 9 2-16,1 23 0 15,0 21-1-15,-14 9 1 0,5 17-2 16,-5-4 0-16,0 4-1 16,0-10 1-16,5-7-2 15,0-6 0-15,0-17 2 16,4-13 1-16,4-7-6 15,1-10 1-15,0-7-15 16,-5-12 0-16,0-14-25 16,4-10 1-16</inkml:trace>
  <inkml:trace contextRef="#ctx0" brushRef="#br0" timeOffset="196217.0628">8948 9354 33 0,'13'-3'16'0,"-4"26"6"15,-5-16-18-15,1 3-2 16,-5 0 0-16,-9 10 0 16,-5 3 1-16,-3 7-2 15,-10 9 1-15,-4 8-2 16,-9 13 1-16,-13 3-2 15,-13-4 1-15,-9-2-1 0,-5-8 0 16,-4 1 2-16,4-13 1 16,5-7-2-16,0-14 1 15,8-9-2-15,5-7 1 16,5-20-1-16,17-10 1 16,14-20-1-16,17-6 1 15,13-1-2-15,23-12 1 16,13 2-1-16,17-9 0 15,1 23 2-15,8 7 0 16,0 9-1-16,1 11 1 16,-1 6 0-16,0 13 1 15,-4 10 1-15,0 11 1 16,-4 9-2-16,-1 10 0 0,-4 7 1 16,-8 3 0-16,-1 7-2 15,0 0 0-15,5-7 0 16,0-7 1-16,13-6 0 15,0-10 0-15,4-13-2 16,0-7 1 0,45-40 0-1,-14-10 1-15,-13-10-1 16,-8-19 0-16,-19-11-1 16,-13 0 1-16,-17 11-1 15,-18 16 1-15,-14 20 0 16,-17 10 0-16,-27 19-1 15,-12 14 1-15,-24 20 0 16,-7 13 0-16,-6 17-15 0,-12 6 1 16,17-6-16-16,4 3 0 15</inkml:trace>
  <inkml:trace contextRef="#ctx0" brushRef="#br0" timeOffset="199092.6655">10709 8913 31 0,'-18'-23'15'0,"14"-4"5"0,4 24-15 0,0 0-6 15,0 3 1-15,0 0 5 16,0 13 1-16,-5 23-6 16,-4 21 1-16,-4 32-1 15,0 17 0-15,-1 1 1 16,1 2 0-16,9-9-2 16,4-14 0-16,13-10-8 15,14-19 0-15,4-14-4 16,8-13 1-16,10-17-2 15,4-13 0-15,-4-13 14 16,-5-14 0-16,0-6 16 16,-4-10 1-16,-4 6-6 15,-5 1 1-15,-9 19-6 0,-5 14 0 16,-3 13-4-16,-1 16 1 16,0 4-3-16,5 3 0 15,8 4 1-15,5-1 0 16,9-9-2-16,-4-7 0 15,3-7 0-15,1-13 1 16,0-10 0-16,4-10 1 16,-8-6-1-16,-10-8 1 15,-8-15-1-15,-9-8 1 16,-9-12 0-16,-18 9 0 16,-13 17 0-16,-9 13 1 15,-8 20-1-15,-1 17 1 16,0 13-3-16,14 3 1 0,13 0 0 15,17 3 0-15,19-6-2 16,17-3 0-16,17-7-2 16,10-13 1-16,8-4 1 15,9-10 1-15,1-9-1 16,-5-14 1-16,-10 4 1 16,-12 9 1-16,-9 7 0 15,-5 10 0-15,-13 17-1 16,-8 9 0-16,-1 8-1 15,-4 5 0-15,0-2 2 16,4 0 0-16,0-4-1 16,1-3 0-16,3-4 1 15,1-9 0-15,-5-4 0 0,-8-6 0 16,-5-10 0-16,-5-1 1 16,1-9-1-16,-1-3 1 15,1 2-3-15,0-2 0 16,-1-1 1-16,1 4 1 15,-1 3-2-15,1 0 1 16,4 0-1-16,9 7 1 16,13 10 0-16,9-1 0 15,9 1-3-15,4 3 1 16,5 0 0-16,4-3 0 16,-5 3-1-16,1 0 1 15,-5-4-1-15,-4 4 1 0,-9-3 1 16,0-7 1-16,-13 0-6 15,-9-3 1-15,-9 0-4 16,-5 3 0-16,-4 0 6 16,-4 3 0-16,-9 1 4 15,0 2 0-15,0 1 4 16,-5 0 0-16,5 3 2 16,0 0 0-16,-5 0-4 15,5 0 1-15,0-4-5 16,4 4 1-16,-4-3 0 15,5 3 0-15,-6 0 0 16,1 3 1-16,-4 4 0 16,-1 3 1-16,-4 3 1 15,0 7 1-15,-4 13-2 16,-1 7 1-16,5 6-1 0,9 1 0 16,9-4-1-16,9-3 0 15,12-14-1-15,6-6 0 16,12-6 1-16,5-4 1 15,9-10-2-15,4-7 0 16,1-10 0-16,3-13 0 16,-3-9 0-16,-6-8 1 15,-3-3-2-15,-10 4 1 16,-8 6 0-16,-14 4 1 16,-8 6-3-16,-9 7 1 15,-9 6-1-15,-5 0 0 16,0 7-3-16,1 7 0 0,4 0-3 15,9 6 1-15,8 4 1 16,10 3 0-16,12-7 3 16,5 0 0-16,14-3 3 15,8 0 0-15,0 0 9 16,5 4 1-16,0 2-5 16,-1 1 0-16,-3 3-3 15,-6 7 0-15,-8 2-2 16,0 11 0-16,-9 13 1 15,-4 14 1-15,-9 6-2 16,-9 16 1-16,-4 11-1 16,-1 6 1-16,1-10-1 15,-1-9 1-15,5-4 3 16,0-17 0-16,5-9-1 0,-1-18 1 16,1-12-4-16,-1-17 0 15,0-20 1-15,1-26 0 16,8-27 1-16,0-23 0 15,14-24-3-15,4-9 1 16,9 13 0-16,8 23 0 16,6 20-1-16,7 23 0 15,1 20 2-15,9 20 1 16,-13 20-1-16,-14 7 0 16,-13 13 0-16,-27 3 1 15,-21 7-2-15,-23-4 1 16,-26 1-2-16,-23-1 0 0,-4-6-1 15,5-7 1-15,4-13-21 16,13-3 1-16,18-14-7 16,13-13 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10/12/2015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5</a:t>
            </a:fld>
            <a:endParaRPr lang="en-US" sz="1200" smtClean="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554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47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56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1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226219"/>
            <a:ext cx="7732713" cy="7358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1" y="1200150"/>
            <a:ext cx="8283575" cy="3420666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04-</a:t>
            </a:r>
            <a:fld id="{0F9304B4-7360-4298-9ACC-01396B20E7A5}" type="slidenum">
              <a:rPr lang="en-US"/>
              <a:pPr>
                <a:defRPr/>
              </a:pPr>
              <a:t>‹#›</a:t>
            </a:fld>
            <a:r>
              <a:rPr lang="en-US"/>
              <a:t>/33</a:t>
            </a:r>
          </a:p>
        </p:txBody>
      </p:sp>
    </p:spTree>
    <p:extLst>
      <p:ext uri="{BB962C8B-B14F-4D97-AF65-F5344CB8AC3E}">
        <p14:creationId xmlns:p14="http://schemas.microsoft.com/office/powerpoint/2010/main" val="339411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  <p:sldLayoutId id="2147483950" r:id="rId10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8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customXml" Target="../ink/ink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tags" Target="../tags/tag16.xml"/><Relationship Id="rId7" Type="http://schemas.openxmlformats.org/officeDocument/2006/relationships/image" Target="../media/image4.emf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customXml" Target="../ink/ink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9.xml"/><Relationship Id="rId7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6.emf"/><Relationship Id="rId4" Type="http://schemas.openxmlformats.org/officeDocument/2006/relationships/tags" Target="../tags/tag20.xml"/><Relationship Id="rId9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7.xml"/><Relationship Id="rId7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8.emf"/><Relationship Id="rId4" Type="http://schemas.openxmlformats.org/officeDocument/2006/relationships/tags" Target="../tags/tag28.xml"/><Relationship Id="rId9" Type="http://schemas.openxmlformats.org/officeDocument/2006/relationships/customXml" Target="../ink/ink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80.emf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customXml" Target="../ink/ink6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customXml" Target="../ink/ink7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image" Target="../media/image9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0.xml"/><Relationship Id="rId5" Type="http://schemas.openxmlformats.org/officeDocument/2006/relationships/tags" Target="../tags/tag39.xml"/><Relationship Id="rId10" Type="http://schemas.openxmlformats.org/officeDocument/2006/relationships/chart" Target="../charts/chart1.xml"/><Relationship Id="rId4" Type="http://schemas.openxmlformats.org/officeDocument/2006/relationships/tags" Target="../tags/tag38.xml"/><Relationship Id="rId9" Type="http://schemas.openxmlformats.org/officeDocument/2006/relationships/slideLayout" Target="../slideLayouts/slideLayout5.xml"/><Relationship Id="rId1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customXml" Target="../ink/ink8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image" Target="../media/image9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48.xml"/><Relationship Id="rId5" Type="http://schemas.openxmlformats.org/officeDocument/2006/relationships/tags" Target="../tags/tag47.xml"/><Relationship Id="rId10" Type="http://schemas.openxmlformats.org/officeDocument/2006/relationships/chart" Target="../charts/chart2.xml"/><Relationship Id="rId4" Type="http://schemas.openxmlformats.org/officeDocument/2006/relationships/tags" Target="../tags/tag46.xml"/><Relationship Id="rId9" Type="http://schemas.openxmlformats.org/officeDocument/2006/relationships/slideLayout" Target="../slideLayouts/slideLayout5.xml"/><Relationship Id="rId1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tags" Target="../tags/tag53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10" Type="http://schemas.openxmlformats.org/officeDocument/2006/relationships/image" Target="../media/image11.emf"/><Relationship Id="rId4" Type="http://schemas.openxmlformats.org/officeDocument/2006/relationships/tags" Target="../tags/tag54.xml"/><Relationship Id="rId9" Type="http://schemas.openxmlformats.org/officeDocument/2006/relationships/customXml" Target="../ink/ink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9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3.xml"/><Relationship Id="rId5" Type="http://schemas.openxmlformats.org/officeDocument/2006/relationships/tags" Target="../tags/tag61.xml"/><Relationship Id="rId10" Type="http://schemas.openxmlformats.org/officeDocument/2006/relationships/chart" Target="../charts/chart4.xml"/><Relationship Id="rId4" Type="http://schemas.openxmlformats.org/officeDocument/2006/relationships/tags" Target="../tags/tag60.xml"/><Relationship Id="rId9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4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12.emf"/><Relationship Id="rId5" Type="http://schemas.openxmlformats.org/officeDocument/2006/relationships/customXml" Target="../ink/ink10.xml"/><Relationship Id="rId4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tags" Target="../tags/tag75.xml"/><Relationship Id="rId7" Type="http://schemas.openxmlformats.org/officeDocument/2006/relationships/customXml" Target="../ink/ink11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image" Target="../media/image14.emf"/><Relationship Id="rId5" Type="http://schemas.openxmlformats.org/officeDocument/2006/relationships/customXml" Target="../ink/ink12.xml"/><Relationship Id="rId4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15.emf"/><Relationship Id="rId5" Type="http://schemas.openxmlformats.org/officeDocument/2006/relationships/customXml" Target="../ink/ink13.xml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 du Jour: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 lvl="1"/>
            <a:r>
              <a:rPr lang="en-US" sz="1600" dirty="0" smtClean="0"/>
              <a:t>Last time:</a:t>
            </a:r>
          </a:p>
          <a:p>
            <a:pPr lvl="2"/>
            <a:r>
              <a:rPr lang="en-US" sz="1600" dirty="0" smtClean="0"/>
              <a:t>Performance of Fibonacci recursive code</a:t>
            </a:r>
          </a:p>
          <a:p>
            <a:pPr lvl="2"/>
            <a:r>
              <a:rPr lang="en-US" sz="1600" dirty="0" smtClean="0"/>
              <a:t>Look at growth of various functions</a:t>
            </a:r>
          </a:p>
          <a:p>
            <a:pPr lvl="3"/>
            <a:r>
              <a:rPr lang="en-US" sz="1600" dirty="0" smtClean="0"/>
              <a:t>Traveling Salesperson problem</a:t>
            </a:r>
          </a:p>
          <a:p>
            <a:pPr lvl="3"/>
            <a:r>
              <a:rPr lang="en-US" sz="1600" dirty="0" smtClean="0"/>
              <a:t>Problem sizes up to number of Facebook accounts</a:t>
            </a:r>
            <a:endParaRPr lang="en-US" sz="1600" dirty="0"/>
          </a:p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This time: Big-O performance analysis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Formal mathematical definition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Applying the formal definition (graphs)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Simplifying Big-O expressions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Analyzing algorithms/code </a:t>
            </a:r>
          </a:p>
          <a:p>
            <a:pPr lvl="3"/>
            <a:r>
              <a:rPr lang="en-US" sz="1600" dirty="0">
                <a:solidFill>
                  <a:schemeClr val="tx1"/>
                </a:solidFill>
              </a:rPr>
              <a:t>J</a:t>
            </a:r>
            <a:r>
              <a:rPr lang="en-US" sz="1600" dirty="0" smtClean="0">
                <a:solidFill>
                  <a:schemeClr val="tx1"/>
                </a:solidFill>
              </a:rPr>
              <a:t>ust a bit for now, but we’ll be applying this to all our algorithms as we encounter them from now 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Big-O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Extracting time cost from example code</a:t>
            </a:r>
          </a:p>
        </p:txBody>
      </p:sp>
    </p:spTree>
    <p:extLst>
      <p:ext uri="{BB962C8B-B14F-4D97-AF65-F5344CB8AC3E}">
        <p14:creationId xmlns:p14="http://schemas.microsoft.com/office/powerpoint/2010/main" val="63415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8179" y="124013"/>
            <a:ext cx="7285703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Translating code to a f(n) model of the performance</a:t>
            </a:r>
            <a:endParaRPr lang="en-US" dirty="0"/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ph sz="quarter" idx="4294967295"/>
            <p:custDataLst>
              <p:tags r:id="rId2"/>
            </p:custDataLst>
            <p:extLst/>
          </p:nvPr>
        </p:nvGraphicFramePr>
        <p:xfrm>
          <a:off x="3771900" y="1417321"/>
          <a:ext cx="4339713" cy="3211196"/>
        </p:xfrm>
        <a:graphic>
          <a:graphicData uri="http://schemas.openxmlformats.org/drawingml/2006/table">
            <a:tbl>
              <a:tblPr/>
              <a:tblGrid>
                <a:gridCol w="439400"/>
                <a:gridCol w="3155519"/>
                <a:gridCol w="744794"/>
              </a:tblGrid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6" charset="0"/>
                        </a:rPr>
                        <a:t> 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Statements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Cost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double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findAvg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( Vector&lt;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int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&gt;&amp; grades ){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2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double sum = 0;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3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int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count = 0;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4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while ( count &lt;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grades.size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() ) {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n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+ 1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5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sum += grades[count];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n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6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count++;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n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7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}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8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if (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grades.size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() &gt; 0 )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9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return sum /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grades.size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();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10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else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562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return 0.0;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12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}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549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ALL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cs typeface="Times New Roman" pitchFamily="16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DejaVu Sans" charset="0"/>
                          <a:cs typeface="DejaVu Sans" charset="0"/>
                        </a:rPr>
                        <a:t>3n+5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327246" y="1685881"/>
              <a:ext cx="1870560" cy="79083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21126" y="1680842"/>
                <a:ext cx="1883880" cy="798389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2194294" y="3273943"/>
            <a:ext cx="3714750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Do we really care about the +5? </a:t>
            </a:r>
          </a:p>
          <a:p>
            <a:r>
              <a:rPr lang="en-US" b="1" dirty="0"/>
              <a:t>Or the 3 for that matter?</a:t>
            </a:r>
          </a:p>
        </p:txBody>
      </p:sp>
    </p:spTree>
    <p:extLst>
      <p:ext uri="{BB962C8B-B14F-4D97-AF65-F5344CB8AC3E}">
        <p14:creationId xmlns:p14="http://schemas.microsoft.com/office/powerpoint/2010/main" val="344540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"/>
          <p:cNvGraphicFramePr>
            <a:graphicFrameLocks noGrp="1"/>
          </p:cNvGraphicFramePr>
          <p:nvPr>
            <p:custDataLst>
              <p:tags r:id="rId1"/>
            </p:custDataLst>
            <p:extLst/>
          </p:nvPr>
        </p:nvGraphicFramePr>
        <p:xfrm>
          <a:off x="1701009" y="298861"/>
          <a:ext cx="5884605" cy="4133527"/>
        </p:xfrm>
        <a:graphic>
          <a:graphicData uri="http://schemas.openxmlformats.org/drawingml/2006/table">
            <a:tbl>
              <a:tblPr/>
              <a:tblGrid>
                <a:gridCol w="771738"/>
                <a:gridCol w="1211919"/>
                <a:gridCol w="1157748"/>
                <a:gridCol w="1511710"/>
                <a:gridCol w="1231490"/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2,048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4,608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262,144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1.34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10,240  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.000003s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1,048,576  (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.0003</a:t>
                      </a:r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1.80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1,300,000,000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39000000000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(13s)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1690000000000000000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(18 years)</a:t>
                      </a: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 x 10</a:t>
                      </a:r>
                      <a:r>
                        <a:rPr lang="en-US" sz="14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391,338,994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/>
              <p14:cNvContentPartPr/>
              <p14:nvPr>
                <p:custDataLst>
                  <p:tags r:id="rId2"/>
                </p:custDataLst>
              </p14:nvPr>
            </p14:nvContentPartPr>
            <p14:xfrm>
              <a:off x="656074" y="4588316"/>
              <a:ext cx="2555280" cy="20250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1034" y="4582561"/>
                <a:ext cx="2568600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7" name="Ink 46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211513" y="4186688"/>
              <a:ext cx="365850" cy="49140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03599" y="4177321"/>
                <a:ext cx="383477" cy="506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982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228600"/>
            <a:ext cx="5268558" cy="857250"/>
          </a:xfrm>
        </p:spPr>
        <p:txBody>
          <a:bodyPr/>
          <a:lstStyle/>
          <a:p>
            <a:r>
              <a:rPr lang="en-US" dirty="0" smtClean="0"/>
              <a:t>Definition of Big-O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460091" y="1167479"/>
            <a:ext cx="6504038" cy="397602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" indent="0"/>
            <a:r>
              <a:rPr lang="en-US" sz="2000" dirty="0" smtClean="0"/>
              <a:t>We </a:t>
            </a:r>
            <a:r>
              <a:rPr lang="en-US" sz="2000" dirty="0"/>
              <a:t>say a function f(n) is </a:t>
            </a:r>
            <a:r>
              <a:rPr lang="en-US" sz="2000" b="1" dirty="0">
                <a:solidFill>
                  <a:schemeClr val="accent1"/>
                </a:solidFill>
              </a:rPr>
              <a:t>“big-O”</a:t>
            </a:r>
            <a:r>
              <a:rPr lang="en-US" sz="2000" dirty="0"/>
              <a:t> of another function g(n), and write </a:t>
            </a:r>
            <a:r>
              <a:rPr lang="en-US" sz="2000" dirty="0" smtClean="0"/>
              <a:t>“f(n</a:t>
            </a:r>
            <a:r>
              <a:rPr lang="en-US" sz="2000" dirty="0"/>
              <a:t>) </a:t>
            </a:r>
            <a:r>
              <a:rPr lang="en-US" sz="2000" dirty="0" smtClean="0"/>
              <a:t>is </a:t>
            </a:r>
            <a:r>
              <a:rPr lang="en-US" sz="2000" b="1" dirty="0"/>
              <a:t>O</a:t>
            </a:r>
            <a:r>
              <a:rPr lang="en-US" sz="2000" dirty="0"/>
              <a:t>(g(n</a:t>
            </a:r>
            <a:r>
              <a:rPr lang="en-US" sz="2000" dirty="0" smtClean="0"/>
              <a:t>))” </a:t>
            </a:r>
            <a:r>
              <a:rPr lang="en-US" sz="2000" dirty="0" err="1" smtClean="0"/>
              <a:t>iff</a:t>
            </a:r>
            <a:r>
              <a:rPr lang="en-US" sz="2000" dirty="0" smtClean="0"/>
              <a:t> </a:t>
            </a:r>
            <a:r>
              <a:rPr lang="en-US" sz="2000" dirty="0"/>
              <a:t>there </a:t>
            </a:r>
            <a:r>
              <a:rPr lang="en-US" sz="2000" dirty="0" smtClean="0"/>
              <a:t>exist positive </a:t>
            </a:r>
            <a:r>
              <a:rPr lang="en-US" sz="2000" dirty="0"/>
              <a:t>constants c and n</a:t>
            </a:r>
            <a:r>
              <a:rPr lang="en-US" sz="2000" baseline="-25000" dirty="0"/>
              <a:t>0</a:t>
            </a:r>
            <a:r>
              <a:rPr lang="en-US" sz="2000" dirty="0"/>
              <a:t> such </a:t>
            </a:r>
            <a:r>
              <a:rPr lang="en-US" sz="2000" dirty="0" smtClean="0"/>
              <a:t>that for </a:t>
            </a:r>
            <a:r>
              <a:rPr lang="en-US" sz="2000" dirty="0"/>
              <a:t>all n ≥ </a:t>
            </a:r>
            <a:r>
              <a:rPr lang="en-US" sz="2000" dirty="0" smtClean="0"/>
              <a:t>n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, f(n</a:t>
            </a:r>
            <a:r>
              <a:rPr lang="en-US" sz="2000" dirty="0"/>
              <a:t>) ≤</a:t>
            </a:r>
            <a:r>
              <a:rPr lang="en-US" sz="2000" dirty="0" smtClean="0"/>
              <a:t> </a:t>
            </a:r>
            <a:r>
              <a:rPr lang="en-US" sz="2000" dirty="0"/>
              <a:t>c g(n</a:t>
            </a:r>
            <a:r>
              <a:rPr lang="en-US" sz="2000" dirty="0" smtClean="0"/>
              <a:t>).</a:t>
            </a:r>
            <a:r>
              <a:rPr lang="en-US" sz="2000" dirty="0"/>
              <a:t> </a:t>
            </a:r>
          </a:p>
          <a:p>
            <a:pPr marL="51435" indent="0"/>
            <a:endParaRPr lang="en-US" sz="2000" dirty="0" smtClean="0"/>
          </a:p>
          <a:p>
            <a:pPr marL="51435" indent="0"/>
            <a:endParaRPr lang="en-US" sz="2000" dirty="0" smtClean="0"/>
          </a:p>
          <a:p>
            <a:pPr marL="51435" indent="0"/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774858" y="2419738"/>
                <a:ext cx="557578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1774858" y="2419738"/>
                <a:ext cx="5575784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731600" y="2692800"/>
              <a:ext cx="7132320" cy="21834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25120" y="2683440"/>
                <a:ext cx="7147080" cy="220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612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upload.wikimedia.org/wikipedia/commons/8/87/Kitten_%2806%29_by_Ron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19" y="-17117"/>
            <a:ext cx="7805857" cy="585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 rot="16200000">
            <a:off x="6550820" y="204238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/>
              <a:t>Image has been put in the public domain by its author. http</a:t>
            </a:r>
            <a:r>
              <a:rPr lang="en-US" sz="1200" dirty="0"/>
              <a:t>://commons.wikimedia.org/wiki/File:Kitten_(06)_by_Ron.jpg</a:t>
            </a:r>
          </a:p>
        </p:txBody>
      </p:sp>
    </p:spTree>
    <p:extLst>
      <p:ext uri="{BB962C8B-B14F-4D97-AF65-F5344CB8AC3E}">
        <p14:creationId xmlns:p14="http://schemas.microsoft.com/office/powerpoint/2010/main" val="96610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228600"/>
            <a:ext cx="5268558" cy="857250"/>
          </a:xfrm>
        </p:spPr>
        <p:txBody>
          <a:bodyPr/>
          <a:lstStyle/>
          <a:p>
            <a:r>
              <a:rPr lang="en-US" dirty="0" smtClean="0"/>
              <a:t>Definition of Big-O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460091" y="1167479"/>
            <a:ext cx="6504038" cy="397602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" indent="0"/>
            <a:r>
              <a:rPr lang="en-US" sz="2000" dirty="0" smtClean="0"/>
              <a:t>We </a:t>
            </a:r>
            <a:r>
              <a:rPr lang="en-US" sz="2000" dirty="0"/>
              <a:t>say a function f(n) is </a:t>
            </a:r>
            <a:r>
              <a:rPr lang="en-US" sz="2000" b="1" dirty="0">
                <a:solidFill>
                  <a:schemeClr val="accent1"/>
                </a:solidFill>
              </a:rPr>
              <a:t>“big-O”</a:t>
            </a:r>
            <a:r>
              <a:rPr lang="en-US" sz="2000" dirty="0"/>
              <a:t> of another function g(n), and write </a:t>
            </a:r>
            <a:r>
              <a:rPr lang="en-US" sz="2000" dirty="0" smtClean="0"/>
              <a:t>“f(n</a:t>
            </a:r>
            <a:r>
              <a:rPr lang="en-US" sz="2000" dirty="0"/>
              <a:t>) </a:t>
            </a:r>
            <a:r>
              <a:rPr lang="en-US" sz="2000" dirty="0" smtClean="0"/>
              <a:t>is </a:t>
            </a:r>
            <a:r>
              <a:rPr lang="en-US" sz="2000" b="1" dirty="0"/>
              <a:t>O</a:t>
            </a:r>
            <a:r>
              <a:rPr lang="en-US" sz="2000" dirty="0"/>
              <a:t>(g(n</a:t>
            </a:r>
            <a:r>
              <a:rPr lang="en-US" sz="2000" dirty="0" smtClean="0"/>
              <a:t>))” </a:t>
            </a:r>
            <a:r>
              <a:rPr lang="en-US" sz="2000" dirty="0" err="1" smtClean="0"/>
              <a:t>iff</a:t>
            </a:r>
            <a:r>
              <a:rPr lang="en-US" sz="2000" dirty="0" smtClean="0"/>
              <a:t> </a:t>
            </a:r>
            <a:r>
              <a:rPr lang="en-US" sz="2000" dirty="0"/>
              <a:t>there </a:t>
            </a:r>
            <a:r>
              <a:rPr lang="en-US" sz="2000" dirty="0" smtClean="0"/>
              <a:t>exist positive </a:t>
            </a:r>
            <a:r>
              <a:rPr lang="en-US" sz="2000" dirty="0"/>
              <a:t>constants c and n</a:t>
            </a:r>
            <a:r>
              <a:rPr lang="en-US" sz="2000" baseline="-25000" dirty="0"/>
              <a:t>0</a:t>
            </a:r>
            <a:r>
              <a:rPr lang="en-US" sz="2000" dirty="0"/>
              <a:t> such </a:t>
            </a:r>
            <a:r>
              <a:rPr lang="en-US" sz="2000" dirty="0" smtClean="0"/>
              <a:t>that for </a:t>
            </a:r>
            <a:r>
              <a:rPr lang="en-US" sz="2000" dirty="0"/>
              <a:t>all n ≥ </a:t>
            </a:r>
            <a:r>
              <a:rPr lang="en-US" sz="2000" dirty="0" smtClean="0"/>
              <a:t>n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, f(n</a:t>
            </a:r>
            <a:r>
              <a:rPr lang="en-US" sz="2000" dirty="0"/>
              <a:t>) ≤</a:t>
            </a:r>
            <a:r>
              <a:rPr lang="en-US" sz="2000" dirty="0" smtClean="0"/>
              <a:t> </a:t>
            </a:r>
            <a:r>
              <a:rPr lang="en-US" sz="2000" dirty="0"/>
              <a:t>c g(n</a:t>
            </a:r>
            <a:r>
              <a:rPr lang="en-US" sz="2000" dirty="0" smtClean="0"/>
              <a:t>).</a:t>
            </a:r>
            <a:r>
              <a:rPr lang="en-US" sz="2000" dirty="0"/>
              <a:t> </a:t>
            </a:r>
          </a:p>
          <a:p>
            <a:pPr marL="51435" indent="0"/>
            <a:endParaRPr lang="en-US" sz="2000" dirty="0" smtClean="0"/>
          </a:p>
          <a:p>
            <a:pPr marL="51435" indent="0"/>
            <a:endParaRPr lang="en-US" sz="2000" dirty="0" smtClean="0"/>
          </a:p>
          <a:p>
            <a:pPr marL="51435" indent="0"/>
            <a:endParaRPr lang="en-US" sz="2000" dirty="0"/>
          </a:p>
          <a:p>
            <a:pPr marL="51435" indent="0"/>
            <a:r>
              <a:rPr lang="en-US" sz="2000" b="1" dirty="0">
                <a:solidFill>
                  <a:schemeClr val="bg2"/>
                </a:solidFill>
              </a:rPr>
              <a:t>What you need to know:</a:t>
            </a:r>
          </a:p>
          <a:p>
            <a:r>
              <a:rPr lang="en-US" sz="2000" dirty="0" smtClean="0"/>
              <a:t>O(X) </a:t>
            </a:r>
            <a:r>
              <a:rPr lang="en-US" sz="2000" dirty="0"/>
              <a:t>describes an “upper bound”—</a:t>
            </a:r>
            <a:r>
              <a:rPr lang="en-US" sz="2000" b="1" dirty="0"/>
              <a:t>the algorithm will perform </a:t>
            </a:r>
            <a:r>
              <a:rPr lang="en-US" sz="2000" b="1" u="sng" dirty="0"/>
              <a:t>no worse</a:t>
            </a:r>
            <a:r>
              <a:rPr lang="en-US" sz="2000" b="1" dirty="0"/>
              <a:t> than </a:t>
            </a:r>
            <a:r>
              <a:rPr lang="en-US" sz="2000" b="1" dirty="0" smtClean="0"/>
              <a:t>X </a:t>
            </a:r>
            <a:r>
              <a:rPr lang="en-US" sz="2000" dirty="0" smtClean="0"/>
              <a:t>(maybe better than X)</a:t>
            </a:r>
            <a:endParaRPr lang="en-US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We </a:t>
            </a:r>
            <a:r>
              <a:rPr lang="en-US" sz="2000" dirty="0"/>
              <a:t>ignore constant factors in saying that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We ignore behavior for “small” </a:t>
            </a:r>
            <a:r>
              <a:rPr lang="en-US" sz="2000" dirty="0" smtClean="0"/>
              <a:t>n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774858" y="2419738"/>
                <a:ext cx="557578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1774858" y="2419738"/>
                <a:ext cx="5575784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049760" y="2318760"/>
              <a:ext cx="6600240" cy="25956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40760" y="2312640"/>
                <a:ext cx="6618240" cy="261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905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8179" y="124013"/>
            <a:ext cx="7285703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Translating code to a f(n) model of the performance</a:t>
            </a:r>
            <a:endParaRPr lang="en-US" dirty="0"/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ph sz="quarter" idx="4294967295"/>
            <p:custDataLst>
              <p:tags r:id="rId2"/>
            </p:custDataLst>
            <p:extLst/>
          </p:nvPr>
        </p:nvGraphicFramePr>
        <p:xfrm>
          <a:off x="3771900" y="1417321"/>
          <a:ext cx="4339713" cy="3211196"/>
        </p:xfrm>
        <a:graphic>
          <a:graphicData uri="http://schemas.openxmlformats.org/drawingml/2006/table">
            <a:tbl>
              <a:tblPr/>
              <a:tblGrid>
                <a:gridCol w="439400"/>
                <a:gridCol w="3155519"/>
                <a:gridCol w="744794"/>
              </a:tblGrid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6" charset="0"/>
                        </a:rPr>
                        <a:t> 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Statements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Cost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double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findAvg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( Vector&lt;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int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&gt;&amp; grades ){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2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double sum = 0;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3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int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count = 0;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4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while ( count &lt;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grades.size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() ) {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n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+ 1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5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sum += grades[count];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n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6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count++;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n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7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}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8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if (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grades.size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() &gt; 0 )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9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return sum /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grades.size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();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10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else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562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return 0.0;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12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}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549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ALL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cs typeface="Times New Roman" pitchFamily="16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DejaVu Sans" charset="0"/>
                          <a:cs typeface="DejaVu Sans" charset="0"/>
                        </a:rPr>
                        <a:t>3n+5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327246" y="1685881"/>
              <a:ext cx="1870560" cy="79083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21126" y="1680842"/>
                <a:ext cx="1883880" cy="798389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2194294" y="3273943"/>
            <a:ext cx="3714750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Do we really care about the +5? </a:t>
            </a:r>
          </a:p>
          <a:p>
            <a:r>
              <a:rPr lang="en-US" b="1" dirty="0"/>
              <a:t>Or the 3 for that matter?</a:t>
            </a:r>
          </a:p>
        </p:txBody>
      </p:sp>
    </p:spTree>
    <p:extLst>
      <p:ext uri="{BB962C8B-B14F-4D97-AF65-F5344CB8AC3E}">
        <p14:creationId xmlns:p14="http://schemas.microsoft.com/office/powerpoint/2010/main" val="12648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Big-O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Interpreting graphs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79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3600" dirty="0" smtClean="0"/>
              <a:t>f</a:t>
            </a:r>
            <a:r>
              <a:rPr lang="en-US" sz="3600" baseline="-25000" dirty="0"/>
              <a:t>2</a:t>
            </a:r>
            <a:r>
              <a:rPr lang="en-US" sz="3600" dirty="0" smtClean="0"/>
              <a:t> is O(f</a:t>
            </a:r>
            <a:r>
              <a:rPr lang="en-US" sz="3600" baseline="-25000" dirty="0"/>
              <a:t>1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1666568" y="1607574"/>
            <a:ext cx="2823136" cy="27472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buFont typeface="+mj-lt"/>
              <a:buAutoNum type="alphaUcPeriod"/>
            </a:pPr>
            <a:r>
              <a:rPr lang="en-US" sz="2400" dirty="0" smtClean="0"/>
              <a:t>TRUE</a:t>
            </a:r>
          </a:p>
          <a:p>
            <a:pPr marL="394335">
              <a:buFont typeface="+mj-lt"/>
              <a:buAutoNum type="alphaUcPeriod"/>
            </a:pPr>
            <a:r>
              <a:rPr lang="en-US" sz="2400" dirty="0" smtClean="0"/>
              <a:t>FALSE</a:t>
            </a:r>
          </a:p>
          <a:p>
            <a:pPr marL="394335">
              <a:buFont typeface="+mj-lt"/>
              <a:buAutoNum type="alphaUcPeriod"/>
            </a:pPr>
            <a:endParaRPr lang="en-US" sz="2400" dirty="0" smtClean="0"/>
          </a:p>
          <a:p>
            <a:pPr marL="394335">
              <a:buFont typeface="+mj-lt"/>
              <a:buAutoNum type="alphaUcPeriod"/>
            </a:pPr>
            <a:endParaRPr lang="en-US" sz="2400" dirty="0"/>
          </a:p>
          <a:p>
            <a:pPr marL="51435" indent="0"/>
            <a:r>
              <a:rPr lang="en-US" sz="2400" dirty="0" smtClean="0"/>
              <a:t>Why or why not?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294967295"/>
            <p:custDataLst>
              <p:tags r:id="rId3"/>
            </p:custDataLst>
            <p:extLst/>
          </p:nvPr>
        </p:nvGraphicFramePr>
        <p:xfrm>
          <a:off x="4365523" y="1437968"/>
          <a:ext cx="2825852" cy="2917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0" name="Rectangle 9"/>
          <p:cNvSpPr/>
          <p:nvPr>
            <p:custDataLst>
              <p:tags r:id="rId4"/>
            </p:custDataLst>
          </p:nvPr>
        </p:nvSpPr>
        <p:spPr>
          <a:xfrm>
            <a:off x="7127091" y="1872734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1" name="Rectangle 10"/>
          <p:cNvSpPr/>
          <p:nvPr>
            <p:custDataLst>
              <p:tags r:id="rId5"/>
            </p:custDataLst>
          </p:nvPr>
        </p:nvSpPr>
        <p:spPr>
          <a:xfrm>
            <a:off x="7127091" y="3472934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>
            <p:custDataLst>
              <p:tags r:id="rId7"/>
            </p:custDataLst>
          </p:nvPr>
        </p:nvSpPr>
        <p:spPr>
          <a:xfrm>
            <a:off x="3653277" y="24154"/>
            <a:ext cx="2027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“f(n) is </a:t>
            </a:r>
            <a:r>
              <a:rPr lang="en-US" b="1" dirty="0"/>
              <a:t>O</a:t>
            </a:r>
            <a:r>
              <a:rPr lang="en-US" dirty="0"/>
              <a:t>(g(n))” </a:t>
            </a:r>
            <a:r>
              <a:rPr lang="en-US" dirty="0" err="1"/>
              <a:t>iff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" name="Ink 1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788400" y="820080"/>
              <a:ext cx="8104320" cy="3949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79040" y="810720"/>
                <a:ext cx="8121240" cy="396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845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3600" dirty="0"/>
              <a:t>f</a:t>
            </a:r>
            <a:r>
              <a:rPr lang="en-US" sz="3600" baseline="-25000" dirty="0"/>
              <a:t>1</a:t>
            </a:r>
            <a:r>
              <a:rPr lang="en-US" sz="3600" dirty="0"/>
              <a:t> is O(f</a:t>
            </a:r>
            <a:r>
              <a:rPr lang="en-US" sz="3600" baseline="-25000" dirty="0"/>
              <a:t>2</a:t>
            </a:r>
            <a:r>
              <a:rPr lang="en-US" sz="3600" dirty="0"/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1666568" y="1607574"/>
            <a:ext cx="2823136" cy="27472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buFont typeface="+mj-lt"/>
              <a:buAutoNum type="alphaUcPeriod"/>
            </a:pPr>
            <a:r>
              <a:rPr lang="en-US" sz="2400" dirty="0" smtClean="0"/>
              <a:t>TRUE</a:t>
            </a:r>
          </a:p>
          <a:p>
            <a:pPr marL="394335">
              <a:buFont typeface="+mj-lt"/>
              <a:buAutoNum type="alphaUcPeriod"/>
            </a:pPr>
            <a:r>
              <a:rPr lang="en-US" sz="2400" dirty="0" smtClean="0"/>
              <a:t>FALSE</a:t>
            </a:r>
          </a:p>
          <a:p>
            <a:pPr marL="394335">
              <a:buFont typeface="+mj-lt"/>
              <a:buAutoNum type="alphaUcPeriod"/>
            </a:pPr>
            <a:endParaRPr lang="en-US" sz="2400" dirty="0" smtClean="0"/>
          </a:p>
          <a:p>
            <a:pPr marL="394335">
              <a:buFont typeface="+mj-lt"/>
              <a:buAutoNum type="alphaUcPeriod"/>
            </a:pPr>
            <a:endParaRPr lang="en-US" sz="2400" dirty="0"/>
          </a:p>
          <a:p>
            <a:pPr marL="51435" indent="0"/>
            <a:r>
              <a:rPr lang="en-US" sz="2400" dirty="0" smtClean="0"/>
              <a:t>Why or why not?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294967295"/>
            <p:custDataLst>
              <p:tags r:id="rId3"/>
            </p:custDataLst>
            <p:extLst/>
          </p:nvPr>
        </p:nvGraphicFramePr>
        <p:xfrm>
          <a:off x="4365523" y="1437968"/>
          <a:ext cx="2825852" cy="2917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0" name="Rectangle 9"/>
          <p:cNvSpPr/>
          <p:nvPr>
            <p:custDataLst>
              <p:tags r:id="rId4"/>
            </p:custDataLst>
          </p:nvPr>
        </p:nvSpPr>
        <p:spPr>
          <a:xfrm>
            <a:off x="7127091" y="1872734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1" name="Rectangle 10"/>
          <p:cNvSpPr/>
          <p:nvPr>
            <p:custDataLst>
              <p:tags r:id="rId5"/>
            </p:custDataLst>
          </p:nvPr>
        </p:nvSpPr>
        <p:spPr>
          <a:xfrm>
            <a:off x="7127091" y="3472934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>
            <p:custDataLst>
              <p:tags r:id="rId7"/>
            </p:custDataLst>
          </p:nvPr>
        </p:nvSpPr>
        <p:spPr>
          <a:xfrm>
            <a:off x="3653277" y="24154"/>
            <a:ext cx="2027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“f(n) is </a:t>
            </a:r>
            <a:r>
              <a:rPr lang="en-US" b="1" dirty="0"/>
              <a:t>O</a:t>
            </a:r>
            <a:r>
              <a:rPr lang="en-US" dirty="0"/>
              <a:t>(g(n))” </a:t>
            </a:r>
            <a:r>
              <a:rPr lang="en-US" dirty="0" err="1"/>
              <a:t>iff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" name="Ink 1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1427400" y="1488960"/>
              <a:ext cx="5099760" cy="2170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19840" y="1486440"/>
                <a:ext cx="5109840" cy="218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326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4294967295"/>
            <p:custDataLst>
              <p:tags r:id="rId1"/>
            </p:custDataLst>
          </p:nvPr>
        </p:nvSpPr>
        <p:spPr>
          <a:xfrm>
            <a:off x="1319981" y="1732825"/>
            <a:ext cx="3001297" cy="26197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f</a:t>
            </a:r>
            <a:r>
              <a:rPr lang="en-US" b="1" baseline="-25000" dirty="0" smtClean="0">
                <a:solidFill>
                  <a:srgbClr val="C00000"/>
                </a:solidFill>
              </a:rPr>
              <a:t>2</a:t>
            </a:r>
            <a:r>
              <a:rPr lang="en-US" b="1" dirty="0" smtClean="0">
                <a:solidFill>
                  <a:srgbClr val="C00000"/>
                </a:solidFill>
              </a:rPr>
              <a:t> = O(f</a:t>
            </a:r>
            <a:r>
              <a:rPr lang="en-US" b="1" baseline="-25000" dirty="0" smtClean="0">
                <a:solidFill>
                  <a:srgbClr val="C00000"/>
                </a:solidFill>
              </a:rPr>
              <a:t>1</a:t>
            </a:r>
            <a:r>
              <a:rPr lang="en-US" b="1" dirty="0" smtClean="0">
                <a:solidFill>
                  <a:srgbClr val="C00000"/>
                </a:solidFill>
              </a:rPr>
              <a:t>)</a:t>
            </a:r>
            <a:r>
              <a:rPr lang="en-US" dirty="0" smtClean="0"/>
              <a:t> because </a:t>
            </a:r>
            <a:r>
              <a:rPr lang="en-US" b="1" dirty="0" smtClean="0">
                <a:solidFill>
                  <a:srgbClr val="C00000"/>
                </a:solidFill>
              </a:rPr>
              <a:t>f</a:t>
            </a:r>
            <a:r>
              <a:rPr lang="en-US" b="1" baseline="-25000" dirty="0" smtClean="0">
                <a:solidFill>
                  <a:srgbClr val="C00000"/>
                </a:solidFill>
              </a:rPr>
              <a:t>1</a:t>
            </a:r>
            <a:r>
              <a:rPr lang="en-US" b="1" dirty="0" smtClean="0">
                <a:solidFill>
                  <a:srgbClr val="C00000"/>
                </a:solidFill>
              </a:rPr>
              <a:t> is above </a:t>
            </a:r>
            <a:r>
              <a:rPr lang="en-US" b="1" dirty="0">
                <a:solidFill>
                  <a:srgbClr val="C00000"/>
                </a:solidFill>
              </a:rPr>
              <a:t>f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dirty="0" smtClean="0"/>
              <a:t>—an “upper bound”</a:t>
            </a:r>
          </a:p>
          <a:p>
            <a:r>
              <a:rPr lang="en-US" dirty="0" smtClean="0"/>
              <a:t>But also true: f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=</a:t>
            </a:r>
            <a:r>
              <a:rPr lang="en-US" dirty="0" smtClean="0"/>
              <a:t> </a:t>
            </a:r>
            <a:r>
              <a:rPr lang="en-US" dirty="0"/>
              <a:t>O(f</a:t>
            </a:r>
            <a:r>
              <a:rPr lang="en-US" baseline="-25000" dirty="0"/>
              <a:t>2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We </a:t>
            </a:r>
            <a:r>
              <a:rPr lang="en-US" dirty="0"/>
              <a:t>can move </a:t>
            </a:r>
            <a:r>
              <a:rPr lang="en-US" dirty="0" smtClean="0"/>
              <a:t>f</a:t>
            </a:r>
            <a:r>
              <a:rPr lang="en-US" baseline="-25000" dirty="0" smtClean="0"/>
              <a:t>2</a:t>
            </a:r>
            <a:r>
              <a:rPr lang="en-US" dirty="0" smtClean="0"/>
              <a:t> above f</a:t>
            </a:r>
            <a:r>
              <a:rPr lang="en-US" baseline="-25000" dirty="0" smtClean="0"/>
              <a:t>1 </a:t>
            </a:r>
            <a:r>
              <a:rPr lang="en-US" dirty="0" smtClean="0"/>
              <a:t>by multiplying by </a:t>
            </a:r>
            <a:r>
              <a:rPr lang="en-US" b="1" dirty="0" smtClean="0">
                <a:solidFill>
                  <a:srgbClr val="FF3399"/>
                </a:solidFill>
              </a:rPr>
              <a:t>c</a:t>
            </a:r>
          </a:p>
          <a:p>
            <a:pPr lvl="1"/>
            <a:endParaRPr lang="en-US" b="1" dirty="0" smtClean="0">
              <a:solidFill>
                <a:srgbClr val="FF3399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294967295"/>
            <p:custDataLst>
              <p:tags r:id="rId2"/>
            </p:custDataLst>
            <p:extLst/>
          </p:nvPr>
        </p:nvGraphicFramePr>
        <p:xfrm>
          <a:off x="4626769" y="1734742"/>
          <a:ext cx="2564606" cy="2620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Rectangle 9"/>
          <p:cNvSpPr/>
          <p:nvPr>
            <p:custDataLst>
              <p:tags r:id="rId3"/>
            </p:custDataLst>
          </p:nvPr>
        </p:nvSpPr>
        <p:spPr>
          <a:xfrm>
            <a:off x="7230330" y="2057400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7200900" y="3657600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" name="Rectangle 1"/>
          <p:cNvSpPr/>
          <p:nvPr>
            <p:custDataLst>
              <p:tags r:id="rId5"/>
            </p:custDataLst>
          </p:nvPr>
        </p:nvSpPr>
        <p:spPr>
          <a:xfrm>
            <a:off x="1002890" y="604684"/>
            <a:ext cx="6511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"/>
            <a:r>
              <a:rPr lang="en-US" sz="2000" dirty="0"/>
              <a:t>f(n) </a:t>
            </a:r>
            <a:r>
              <a:rPr lang="en-US" sz="2000" dirty="0" smtClean="0"/>
              <a:t>is </a:t>
            </a:r>
            <a:r>
              <a:rPr lang="en-US" sz="2000" dirty="0"/>
              <a:t>O(g(n)), if there are positive constants c and n</a:t>
            </a:r>
            <a:r>
              <a:rPr lang="en-US" sz="2000" baseline="-25000" dirty="0"/>
              <a:t>0</a:t>
            </a:r>
            <a:r>
              <a:rPr lang="en-US" sz="2000" dirty="0"/>
              <a:t> such that f(n) ≤ </a:t>
            </a:r>
            <a:r>
              <a:rPr lang="en-US" sz="2000" b="1" dirty="0">
                <a:solidFill>
                  <a:srgbClr val="FF3399"/>
                </a:solidFill>
              </a:rPr>
              <a:t>c</a:t>
            </a:r>
            <a:r>
              <a:rPr lang="en-US" sz="2000" dirty="0"/>
              <a:t> * g(n) for all n ≥ n</a:t>
            </a:r>
            <a:r>
              <a:rPr lang="en-US" sz="2000" baseline="-25000" dirty="0"/>
              <a:t>0</a:t>
            </a:r>
            <a:r>
              <a:rPr lang="en-US" sz="2000" dirty="0"/>
              <a:t>.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5163120" y="1193760"/>
              <a:ext cx="2432880" cy="3191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59160" y="1187280"/>
                <a:ext cx="2439720" cy="320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152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21621" y="924584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f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 </a:t>
            </a:r>
            <a:r>
              <a:rPr lang="en-US" sz="3200" dirty="0"/>
              <a:t>is </a:t>
            </a:r>
            <a:r>
              <a:rPr lang="en-US" sz="3200" dirty="0" smtClean="0"/>
              <a:t>O(f</a:t>
            </a:r>
            <a:r>
              <a:rPr lang="en-US" sz="3200" baseline="-25000" dirty="0"/>
              <a:t>1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1519231" y="1828800"/>
            <a:ext cx="2564892" cy="278573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94335">
              <a:buFont typeface="+mj-lt"/>
              <a:buAutoNum type="alphaUcPeriod"/>
            </a:pPr>
            <a:r>
              <a:rPr lang="en-US" sz="2400" dirty="0" smtClean="0"/>
              <a:t>TRUE</a:t>
            </a:r>
          </a:p>
          <a:p>
            <a:pPr marL="394335">
              <a:buFont typeface="+mj-lt"/>
              <a:buAutoNum type="alphaUcPeriod"/>
            </a:pPr>
            <a:r>
              <a:rPr lang="en-US" sz="2400" b="1" dirty="0" smtClean="0">
                <a:solidFill>
                  <a:schemeClr val="bg2"/>
                </a:solidFill>
              </a:rPr>
              <a:t>FALSE</a:t>
            </a:r>
          </a:p>
          <a:p>
            <a:pPr marL="394335">
              <a:buFont typeface="+mj-lt"/>
              <a:buAutoNum type="alphaUcPeriod"/>
            </a:pPr>
            <a:endParaRPr lang="en-US" sz="2400" dirty="0"/>
          </a:p>
          <a:p>
            <a:pPr marL="394335">
              <a:buFont typeface="+mj-lt"/>
              <a:buAutoNum type="alphaUcPeriod"/>
            </a:pPr>
            <a:endParaRPr lang="en-US" sz="2400" dirty="0"/>
          </a:p>
          <a:p>
            <a:pPr marL="51435" indent="0"/>
            <a:r>
              <a:rPr lang="en-US" sz="2400" dirty="0" smtClean="0"/>
              <a:t>The constant c cannot rescue us here “because calculus.”</a:t>
            </a:r>
          </a:p>
          <a:p>
            <a:pPr marL="51435" indent="0"/>
            <a:endParaRPr lang="en-US" sz="1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4294967295"/>
            <p:custDataLst>
              <p:tags r:id="rId3"/>
            </p:custDataLst>
            <p:extLst/>
          </p:nvPr>
        </p:nvGraphicFramePr>
        <p:xfrm>
          <a:off x="4277032" y="1168596"/>
          <a:ext cx="3178278" cy="3186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7367773" y="2769346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7367773" y="3539613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f</a:t>
            </a:r>
            <a:r>
              <a:rPr lang="en-US" baseline="-25000" dirty="0">
                <a:solidFill>
                  <a:schemeClr val="accent3"/>
                </a:solidFill>
              </a:rPr>
              <a:t>2</a:t>
            </a:r>
          </a:p>
        </p:txBody>
      </p:sp>
      <p:sp>
        <p:nvSpPr>
          <p:cNvPr id="8" name="Rectangle 7"/>
          <p:cNvSpPr/>
          <p:nvPr>
            <p:custDataLst>
              <p:tags r:id="rId6"/>
            </p:custDataLst>
          </p:nvPr>
        </p:nvSpPr>
        <p:spPr>
          <a:xfrm>
            <a:off x="7367773" y="1328104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f</a:t>
            </a:r>
            <a:r>
              <a:rPr lang="en-US" baseline="-25000" dirty="0" smtClean="0">
                <a:solidFill>
                  <a:schemeClr val="accent1"/>
                </a:solidFill>
              </a:rPr>
              <a:t>3</a:t>
            </a:r>
            <a:endParaRPr lang="en-US" baseline="-250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>
            <p:custDataLst>
              <p:tags r:id="rId8"/>
            </p:custDataLst>
          </p:nvPr>
        </p:nvSpPr>
        <p:spPr>
          <a:xfrm>
            <a:off x="3653277" y="24154"/>
            <a:ext cx="2027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“f(n) is </a:t>
            </a:r>
            <a:r>
              <a:rPr lang="en-US" b="1" dirty="0"/>
              <a:t>O</a:t>
            </a:r>
            <a:r>
              <a:rPr lang="en-US" dirty="0"/>
              <a:t>(g(n))” </a:t>
            </a:r>
            <a:r>
              <a:rPr lang="en-US" dirty="0" err="1"/>
              <a:t>iff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68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Announcements: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 lvl="1"/>
            <a:r>
              <a:rPr lang="en-US" sz="1600" dirty="0" smtClean="0"/>
              <a:t>Assignments 3&amp;4 are traditionally thought of as one assignment, but I separated out the deadlines because it’s a lot to manage.</a:t>
            </a:r>
          </a:p>
          <a:p>
            <a:pPr lvl="1"/>
            <a:r>
              <a:rPr lang="en-US" sz="1600" dirty="0" smtClean="0"/>
              <a:t>Assignment 3 went out Friday (recursion warm-ups)</a:t>
            </a:r>
          </a:p>
          <a:p>
            <a:pPr lvl="2"/>
            <a:r>
              <a:rPr lang="en-US" sz="1600" dirty="0" smtClean="0"/>
              <a:t>Due this Friday</a:t>
            </a:r>
          </a:p>
          <a:p>
            <a:pPr lvl="2"/>
            <a:r>
              <a:rPr lang="en-US" sz="1600" dirty="0" smtClean="0"/>
              <a:t>As of last Wednesday, you have all necessary topics</a:t>
            </a:r>
          </a:p>
          <a:p>
            <a:pPr lvl="1"/>
            <a:r>
              <a:rPr lang="en-US" sz="1600" dirty="0" smtClean="0"/>
              <a:t>Assignment 4 goes out tomorrow (Boggle)</a:t>
            </a:r>
          </a:p>
          <a:p>
            <a:pPr lvl="2"/>
            <a:r>
              <a:rPr lang="en-US" sz="1600" dirty="0" smtClean="0"/>
              <a:t>Due next Wednesday</a:t>
            </a:r>
          </a:p>
          <a:p>
            <a:pPr lvl="2"/>
            <a:r>
              <a:rPr lang="en-US" sz="1600" dirty="0" smtClean="0"/>
              <a:t>As of this Wednesday, you will have all necessary topics</a:t>
            </a:r>
          </a:p>
          <a:p>
            <a:pPr lvl="2"/>
            <a:r>
              <a:rPr lang="en-US" sz="1600" dirty="0" smtClean="0"/>
              <a:t>Suggestion: read the chapter about classes and objects NOW, so you can really hit the ground running Wednesday</a:t>
            </a:r>
            <a:endParaRPr lang="en-US" sz="1600" dirty="0"/>
          </a:p>
          <a:p>
            <a:pPr lvl="1"/>
            <a:r>
              <a:rPr lang="en-US" sz="1600" b="1" i="1" dirty="0" smtClean="0"/>
              <a:t>I will be out of town for the rest of the week</a:t>
            </a:r>
          </a:p>
          <a:p>
            <a:pPr lvl="2"/>
            <a:r>
              <a:rPr lang="en-US" sz="1600" dirty="0" smtClean="0"/>
              <a:t>CS106B’s Marty </a:t>
            </a:r>
            <a:r>
              <a:rPr lang="en-US" sz="1600" dirty="0" err="1" smtClean="0"/>
              <a:t>Stepp</a:t>
            </a:r>
            <a:r>
              <a:rPr lang="en-US" sz="1600" dirty="0" smtClean="0"/>
              <a:t> will be lecturing Wednesday and Friday</a:t>
            </a:r>
          </a:p>
          <a:p>
            <a:pPr lvl="2"/>
            <a:r>
              <a:rPr lang="en-US" sz="1600" b="1" dirty="0" smtClean="0">
                <a:solidFill>
                  <a:schemeClr val="bg2"/>
                </a:solidFill>
              </a:rPr>
              <a:t>No instructor office hours this week</a:t>
            </a:r>
            <a:r>
              <a:rPr lang="en-US" sz="1600" dirty="0" smtClean="0">
                <a:solidFill>
                  <a:schemeClr val="bg2"/>
                </a:solidFill>
              </a:rPr>
              <a:t>—use Piazza to reach 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0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9352" y="505539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Simplifying Big-O Expressions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959352" y="1119964"/>
            <a:ext cx="7801876" cy="369304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94335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We always report Big-O analyses in simplified form and generally give the tightest bound we can</a:t>
            </a:r>
          </a:p>
          <a:p>
            <a:pPr marL="394335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Some examples:</a:t>
            </a:r>
          </a:p>
          <a:p>
            <a:pPr marL="51435" indent="0">
              <a:lnSpc>
                <a:spcPct val="200000"/>
              </a:lnSpc>
            </a:pPr>
            <a:r>
              <a:rPr lang="en-US" sz="2000" dirty="0" smtClean="0"/>
              <a:t>Let </a:t>
            </a:r>
            <a:r>
              <a:rPr lang="en-US" sz="2000" dirty="0"/>
              <a:t>f(n) = 3 </a:t>
            </a:r>
            <a:r>
              <a:rPr lang="en-US" sz="2000" dirty="0" smtClean="0"/>
              <a:t>log</a:t>
            </a:r>
            <a:r>
              <a:rPr lang="en-US" sz="2000" baseline="-33000" dirty="0" smtClean="0"/>
              <a:t>2</a:t>
            </a:r>
            <a:r>
              <a:rPr lang="en-US" sz="2000" i="1" dirty="0" smtClean="0"/>
              <a:t>n</a:t>
            </a:r>
            <a:r>
              <a:rPr lang="en-US" sz="2000" dirty="0" smtClean="0"/>
              <a:t>  </a:t>
            </a:r>
            <a:r>
              <a:rPr lang="en-US" sz="2000" dirty="0"/>
              <a:t>+  4 </a:t>
            </a:r>
            <a:r>
              <a:rPr lang="en-US" sz="2000" i="1" dirty="0" smtClean="0"/>
              <a:t>n</a:t>
            </a:r>
            <a:r>
              <a:rPr lang="en-US" sz="2000" dirty="0" smtClean="0"/>
              <a:t>log</a:t>
            </a:r>
            <a:r>
              <a:rPr lang="en-US" sz="2000" baseline="-33000" dirty="0" smtClean="0"/>
              <a:t>2</a:t>
            </a:r>
            <a:r>
              <a:rPr lang="en-US" sz="2000" i="1" dirty="0" smtClean="0"/>
              <a:t>n </a:t>
            </a:r>
            <a:r>
              <a:rPr lang="en-US" sz="2000" dirty="0" smtClean="0"/>
              <a:t> </a:t>
            </a:r>
            <a:r>
              <a:rPr lang="en-US" sz="2000" dirty="0"/>
              <a:t>+  </a:t>
            </a:r>
            <a:r>
              <a:rPr lang="en-US" sz="2000" i="1" dirty="0" smtClean="0"/>
              <a:t>n………..f(n) is O(            ).</a:t>
            </a:r>
            <a:endParaRPr lang="en-US" sz="2000" dirty="0"/>
          </a:p>
          <a:p>
            <a:pPr marL="51435" indent="0">
              <a:lnSpc>
                <a:spcPct val="200000"/>
              </a:lnSpc>
            </a:pPr>
            <a:r>
              <a:rPr lang="en-US" sz="2000" dirty="0"/>
              <a:t>Let f(n) = 546 + 34n + </a:t>
            </a:r>
            <a:r>
              <a:rPr lang="en-US" sz="2000" dirty="0" smtClean="0"/>
              <a:t>2n</a:t>
            </a:r>
            <a:r>
              <a:rPr lang="en-US" sz="2000" baseline="30000" dirty="0" smtClean="0"/>
              <a:t>2</a:t>
            </a:r>
            <a:r>
              <a:rPr lang="en-US" sz="2000" i="1" dirty="0" smtClean="0"/>
              <a:t>……………..…..</a:t>
            </a:r>
            <a:r>
              <a:rPr lang="en-US" sz="2000" i="1" dirty="0"/>
              <a:t>f(n) is O(    </a:t>
            </a:r>
            <a:r>
              <a:rPr lang="en-US" sz="2000" i="1" dirty="0" smtClean="0"/>
              <a:t>         </a:t>
            </a:r>
            <a:r>
              <a:rPr lang="en-US" sz="2000" i="1" dirty="0"/>
              <a:t>).</a:t>
            </a:r>
            <a:endParaRPr lang="en-US" sz="2000" dirty="0"/>
          </a:p>
          <a:p>
            <a:pPr marL="51435" indent="0">
              <a:lnSpc>
                <a:spcPct val="200000"/>
              </a:lnSpc>
            </a:pPr>
            <a:r>
              <a:rPr lang="en-US" sz="2000" dirty="0"/>
              <a:t>Let f(n) </a:t>
            </a:r>
            <a:r>
              <a:rPr lang="en-US" sz="2000" dirty="0" smtClean="0"/>
              <a:t>= </a:t>
            </a:r>
            <a:r>
              <a:rPr lang="en-US" sz="2000" dirty="0"/>
              <a:t>2</a:t>
            </a:r>
            <a:r>
              <a:rPr lang="en-US" sz="2000" i="1" baseline="33000" dirty="0"/>
              <a:t>n</a:t>
            </a:r>
            <a:r>
              <a:rPr lang="en-US" sz="2000" dirty="0"/>
              <a:t> + 14</a:t>
            </a:r>
            <a:r>
              <a:rPr lang="en-US" sz="2000" i="1" dirty="0"/>
              <a:t>n</a:t>
            </a:r>
            <a:r>
              <a:rPr lang="en-US" sz="2000" baseline="33000" dirty="0"/>
              <a:t>2</a:t>
            </a:r>
            <a:r>
              <a:rPr lang="en-US" sz="2000" dirty="0"/>
              <a:t> + </a:t>
            </a:r>
            <a:r>
              <a:rPr lang="en-US" sz="2000" dirty="0" smtClean="0"/>
              <a:t>4</a:t>
            </a:r>
            <a:r>
              <a:rPr lang="en-US" sz="2000" i="1" dirty="0" smtClean="0"/>
              <a:t>n</a:t>
            </a:r>
            <a:r>
              <a:rPr lang="en-US" sz="2000" baseline="33000" dirty="0" smtClean="0"/>
              <a:t>3</a:t>
            </a:r>
            <a:r>
              <a:rPr lang="en-US" sz="2000" i="1" dirty="0" smtClean="0"/>
              <a:t>……………..…...</a:t>
            </a:r>
            <a:r>
              <a:rPr lang="en-US" sz="2000" i="1" dirty="0"/>
              <a:t>f(n) is O( </a:t>
            </a:r>
            <a:r>
              <a:rPr lang="en-US" sz="2000" i="1" dirty="0" smtClean="0"/>
              <a:t>            ).</a:t>
            </a:r>
          </a:p>
          <a:p>
            <a:pPr marL="51435" indent="0">
              <a:lnSpc>
                <a:spcPct val="200000"/>
              </a:lnSpc>
            </a:pPr>
            <a:r>
              <a:rPr lang="en-US" sz="2000" dirty="0"/>
              <a:t>Let f(n) = </a:t>
            </a:r>
            <a:r>
              <a:rPr lang="en-US" sz="2000" dirty="0" smtClean="0"/>
              <a:t>100</a:t>
            </a:r>
            <a:r>
              <a:rPr lang="en-US" sz="2000" i="1" dirty="0" smtClean="0"/>
              <a:t>……………………....…..…...</a:t>
            </a:r>
            <a:r>
              <a:rPr lang="en-US" sz="2000" i="1" dirty="0"/>
              <a:t>f(n) is O(     </a:t>
            </a:r>
            <a:r>
              <a:rPr lang="en-US" sz="2000" i="1" dirty="0" smtClean="0"/>
              <a:t>        ).</a:t>
            </a:r>
            <a:endParaRPr lang="en-US" sz="20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079000" y="2160000"/>
              <a:ext cx="7030440" cy="2579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72160" y="2155680"/>
                <a:ext cx="7039800" cy="258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746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Big-O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Applying to 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3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9352" y="505539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Applying Big-O to Algorithms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959352" y="1119964"/>
            <a:ext cx="7801876" cy="3693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Some familiar examples:</a:t>
            </a:r>
          </a:p>
          <a:p>
            <a:pPr marL="51435" indent="0">
              <a:lnSpc>
                <a:spcPct val="200000"/>
              </a:lnSpc>
            </a:pPr>
            <a:r>
              <a:rPr lang="en-US" sz="2000" dirty="0" smtClean="0"/>
              <a:t>Binary search…….</a:t>
            </a:r>
            <a:r>
              <a:rPr lang="en-US" sz="2000" i="1" dirty="0" smtClean="0"/>
              <a:t>…………..is O(        ) where n is                    .</a:t>
            </a:r>
            <a:endParaRPr lang="en-US" sz="2000" dirty="0"/>
          </a:p>
          <a:p>
            <a:pPr marL="51435" indent="0">
              <a:lnSpc>
                <a:spcPct val="200000"/>
              </a:lnSpc>
            </a:pPr>
            <a:endParaRPr lang="en-US" sz="2000" dirty="0" smtClean="0"/>
          </a:p>
          <a:p>
            <a:pPr marL="51435" indent="0">
              <a:lnSpc>
                <a:spcPct val="200000"/>
              </a:lnSpc>
            </a:pPr>
            <a:r>
              <a:rPr lang="en-US" sz="2000" dirty="0" err="1" smtClean="0"/>
              <a:t>Fauxtoshop</a:t>
            </a:r>
            <a:r>
              <a:rPr lang="en-US" sz="2000" dirty="0" smtClean="0"/>
              <a:t> edge detection.</a:t>
            </a:r>
            <a:r>
              <a:rPr lang="en-US" sz="2000" i="1" dirty="0" smtClean="0"/>
              <a:t>..is </a:t>
            </a:r>
            <a:r>
              <a:rPr lang="en-US" sz="2000" i="1" dirty="0"/>
              <a:t>O(   </a:t>
            </a:r>
            <a:r>
              <a:rPr lang="en-US" sz="2000" i="1" dirty="0" smtClean="0"/>
              <a:t>     ) where n is                    .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45283140"/>
              </p:ext>
            </p:extLst>
          </p:nvPr>
        </p:nvGraphicFramePr>
        <p:xfrm>
          <a:off x="1901899" y="2185877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58154881"/>
              </p:ext>
            </p:extLst>
          </p:nvPr>
        </p:nvGraphicFramePr>
        <p:xfrm>
          <a:off x="2986419" y="3460955"/>
          <a:ext cx="2407830" cy="1959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66"/>
                <a:gridCol w="481566"/>
                <a:gridCol w="481566"/>
                <a:gridCol w="481566"/>
                <a:gridCol w="481566"/>
              </a:tblGrid>
              <a:tr h="362559">
                <a:tc>
                  <a:txBody>
                    <a:bodyPr/>
                    <a:lstStyle/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R -1</a:t>
                      </a:r>
                    </a:p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C -1</a:t>
                      </a: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R -1</a:t>
                      </a:r>
                    </a:p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C +0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R -1</a:t>
                      </a:r>
                    </a:p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C +1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559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+0</a:t>
                      </a:r>
                    </a:p>
                    <a:p>
                      <a:r>
                        <a:rPr lang="en-US" sz="1050" dirty="0" smtClean="0"/>
                        <a:t>C -1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05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 +0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05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 +0</a:t>
                      </a:r>
                      <a:endParaRPr lang="en-US" sz="105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+0</a:t>
                      </a:r>
                    </a:p>
                    <a:p>
                      <a:r>
                        <a:rPr lang="en-US" sz="1050" dirty="0" smtClean="0"/>
                        <a:t>C +1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559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+1</a:t>
                      </a:r>
                    </a:p>
                    <a:p>
                      <a:r>
                        <a:rPr lang="en-US" sz="1050" dirty="0" smtClean="0"/>
                        <a:t>C -1</a:t>
                      </a:r>
                    </a:p>
                  </a:txBody>
                  <a:tcPr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+1</a:t>
                      </a:r>
                    </a:p>
                    <a:p>
                      <a:r>
                        <a:rPr lang="en-US" sz="1050" dirty="0" smtClean="0"/>
                        <a:t>C +0</a:t>
                      </a:r>
                    </a:p>
                  </a:txBody>
                  <a:tcPr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+1</a:t>
                      </a:r>
                    </a:p>
                    <a:p>
                      <a:r>
                        <a:rPr lang="en-US" sz="1050" dirty="0" smtClean="0"/>
                        <a:t>C +1</a:t>
                      </a:r>
                    </a:p>
                  </a:txBody>
                  <a:tcPr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559"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559"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458080" y="1694160"/>
              <a:ext cx="6143040" cy="31773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50520" y="1688760"/>
                <a:ext cx="6157440" cy="319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764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9352" y="505539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Applying Big-O to Algorithms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959352" y="1119964"/>
            <a:ext cx="7801876" cy="3693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Some code examples:</a:t>
            </a:r>
          </a:p>
          <a:p>
            <a:pPr marL="3444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- 1;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&gt;= 0;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-= 3){ </a:t>
            </a:r>
          </a:p>
          <a:p>
            <a:pPr marL="3444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for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j = 0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j 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j += 3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444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&lt;&lt; data[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&lt;&lt; data[j]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3444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44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indent="0">
              <a:lnSpc>
                <a:spcPct val="200000"/>
              </a:lnSpc>
            </a:pPr>
            <a:r>
              <a:rPr lang="en-US" sz="2000" i="1" dirty="0" smtClean="0"/>
              <a:t>is O(       ) where n is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i="1" dirty="0" smtClean="0"/>
              <a:t>.</a:t>
            </a:r>
            <a:endParaRPr lang="en-US" sz="2000" dirty="0" smtClean="0"/>
          </a:p>
          <a:p>
            <a:pPr marL="51435" indent="0">
              <a:lnSpc>
                <a:spcPct val="200000"/>
              </a:lnSpc>
            </a:pPr>
            <a:endParaRPr lang="en-US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629720" y="1380240"/>
              <a:ext cx="7358400" cy="3043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25040" y="1375200"/>
                <a:ext cx="7365600" cy="305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450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9352" y="505539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Applying Big-O to Algorithms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912345" y="1119964"/>
            <a:ext cx="7801876" cy="3693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Some code examples:</a:t>
            </a:r>
          </a:p>
          <a:p>
            <a:pPr marL="344488" lvl="2" indent="0">
              <a:buNone/>
            </a:pP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for (int </a:t>
            </a: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i = 0</a:t>
            </a: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i &lt; data.size</a:t>
            </a: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i += (</a:t>
            </a: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/ 5)) { </a:t>
            </a:r>
            <a:endParaRPr lang="nn-NO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4488" lvl="2" indent="0">
              <a:buNone/>
            </a:pP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cout </a:t>
            </a: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&lt;&lt; data[i] &lt;&lt; endl; </a:t>
            </a:r>
          </a:p>
          <a:p>
            <a:pPr marL="344488" lvl="2" indent="0">
              <a:buNone/>
            </a:pP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indent="0">
              <a:lnSpc>
                <a:spcPct val="200000"/>
              </a:lnSpc>
            </a:pPr>
            <a:r>
              <a:rPr lang="en-US" sz="2000" i="1" dirty="0" smtClean="0"/>
              <a:t>is O(       ) where n is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i="1" dirty="0" smtClean="0"/>
              <a:t>.</a:t>
            </a:r>
            <a:endParaRPr lang="en-US" sz="2000" dirty="0" smtClean="0"/>
          </a:p>
          <a:p>
            <a:pPr marL="51435" indent="0">
              <a:lnSpc>
                <a:spcPct val="200000"/>
              </a:lnSpc>
            </a:pPr>
            <a:endParaRPr lang="en-US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713960" y="1242720"/>
              <a:ext cx="7021080" cy="23842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11080" y="1235520"/>
                <a:ext cx="7030440" cy="239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902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5876</TotalTime>
  <Words>1089</Words>
  <Application>Microsoft Office PowerPoint</Application>
  <PresentationFormat>On-screen Show (16:9)</PresentationFormat>
  <Paragraphs>291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MS PGothic</vt:lpstr>
      <vt:lpstr>MS PGothic</vt:lpstr>
      <vt:lpstr>Arial</vt:lpstr>
      <vt:lpstr>Calibri</vt:lpstr>
      <vt:lpstr>Cambria Math</vt:lpstr>
      <vt:lpstr>Consolas</vt:lpstr>
      <vt:lpstr>Courier New</vt:lpstr>
      <vt:lpstr>DejaVu Sans</vt:lpstr>
      <vt:lpstr>Source Sans Pro</vt:lpstr>
      <vt:lpstr>Source Sans Pro Semibold</vt:lpstr>
      <vt:lpstr>Times New Roman</vt:lpstr>
      <vt:lpstr>Wingdings</vt:lpstr>
      <vt:lpstr>SU_Preso_16x9_v5</vt:lpstr>
      <vt:lpstr>SU_Template_TopBar</vt:lpstr>
      <vt:lpstr>Programming Abstractions</vt:lpstr>
      <vt:lpstr>Topics du Jour:</vt:lpstr>
      <vt:lpstr>Big-O</vt:lpstr>
      <vt:lpstr>Translating code to a f(n) model of the performance</vt:lpstr>
      <vt:lpstr>PowerPoint Presentation</vt:lpstr>
      <vt:lpstr>Definition of Big-O</vt:lpstr>
      <vt:lpstr>PowerPoint Presentation</vt:lpstr>
      <vt:lpstr>Definition of Big-O</vt:lpstr>
      <vt:lpstr>Translating code to a f(n) model of the performance</vt:lpstr>
      <vt:lpstr>Big-O</vt:lpstr>
      <vt:lpstr>f2 is O(f1)</vt:lpstr>
      <vt:lpstr>f1 is O(f2)</vt:lpstr>
      <vt:lpstr>PowerPoint Presentation</vt:lpstr>
      <vt:lpstr>f3 is O(f1)</vt:lpstr>
      <vt:lpstr>Announcements:</vt:lpstr>
      <vt:lpstr>Simplifying Big-O Expressions</vt:lpstr>
      <vt:lpstr>Big-O</vt:lpstr>
      <vt:lpstr>Applying Big-O to Algorithms</vt:lpstr>
      <vt:lpstr>Applying Big-O to Algorithms</vt:lpstr>
      <vt:lpstr>Applying Big-O to Algorithms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90</cp:revision>
  <dcterms:created xsi:type="dcterms:W3CDTF">2014-04-02T04:36:08Z</dcterms:created>
  <dcterms:modified xsi:type="dcterms:W3CDTF">2015-10-12T23:42:17Z</dcterms:modified>
</cp:coreProperties>
</file>