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1.xml" ContentType="application/vnd.openxmlformats-officedocument.presentationml.notesSlide+xml"/>
  <Override PartName="/ppt/ink/ink1.xml" ContentType="application/inkml+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ink/ink2.xml" ContentType="application/inkml+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notesSlides/notesSlide2.xml" ContentType="application/vnd.openxmlformats-officedocument.presentationml.notesSlide+xml"/>
  <Override PartName="/ppt/ink/ink3.xml" ContentType="application/inkml+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ink/ink4.xml" ContentType="application/inkml+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ink/ink5.xml" ContentType="application/inkml+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notesSlides/notesSlide3.xml" ContentType="application/vnd.openxmlformats-officedocument.presentationml.notesSlide+xml"/>
  <Override PartName="/ppt/ink/ink6.xml" ContentType="application/inkml+xml"/>
  <Override PartName="/ppt/tags/tag69.xml" ContentType="application/vnd.openxmlformats-officedocument.presentationml.tags+xml"/>
  <Override PartName="/ppt/tags/tag70.xml" ContentType="application/vnd.openxmlformats-officedocument.presentationml.tags+xml"/>
  <Override PartName="/ppt/notesSlides/notesSlide4.xml" ContentType="application/vnd.openxmlformats-officedocument.presentationml.notesSlide+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ink/ink7.xml" ContentType="application/inkml+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ink/ink8.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699" r:id="rId2"/>
  </p:sldMasterIdLst>
  <p:notesMasterIdLst>
    <p:notesMasterId r:id="rId27"/>
  </p:notesMasterIdLst>
  <p:handoutMasterIdLst>
    <p:handoutMasterId r:id="rId28"/>
  </p:handoutMasterIdLst>
  <p:sldIdLst>
    <p:sldId id="304" r:id="rId3"/>
    <p:sldId id="330" r:id="rId4"/>
    <p:sldId id="386" r:id="rId5"/>
    <p:sldId id="387" r:id="rId6"/>
    <p:sldId id="396" r:id="rId7"/>
    <p:sldId id="395" r:id="rId8"/>
    <p:sldId id="388" r:id="rId9"/>
    <p:sldId id="389" r:id="rId10"/>
    <p:sldId id="390" r:id="rId11"/>
    <p:sldId id="391" r:id="rId12"/>
    <p:sldId id="392" r:id="rId13"/>
    <p:sldId id="410" r:id="rId14"/>
    <p:sldId id="411" r:id="rId15"/>
    <p:sldId id="399" r:id="rId16"/>
    <p:sldId id="400" r:id="rId17"/>
    <p:sldId id="401" r:id="rId18"/>
    <p:sldId id="402" r:id="rId19"/>
    <p:sldId id="403" r:id="rId20"/>
    <p:sldId id="404" r:id="rId21"/>
    <p:sldId id="409" r:id="rId22"/>
    <p:sldId id="405" r:id="rId23"/>
    <p:sldId id="406" r:id="rId24"/>
    <p:sldId id="407" r:id="rId25"/>
    <p:sldId id="408" r:id="rId26"/>
  </p:sldIdLst>
  <p:sldSz cx="9144000" cy="5143500" type="screen16x9"/>
  <p:notesSz cx="6858000" cy="9144000"/>
  <p:custDataLst>
    <p:tags r:id="rId29"/>
  </p:custDataLst>
  <p:defaultTextStyle>
    <a:defPPr>
      <a:defRPr lang="en-US"/>
    </a:defPPr>
    <a:lvl1pPr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1pPr>
    <a:lvl2pPr marL="4572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2pPr>
    <a:lvl3pPr marL="9144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3pPr>
    <a:lvl4pPr marL="13716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4pPr>
    <a:lvl5pPr marL="18288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5pPr>
    <a:lvl6pPr marL="2286000" algn="l" defTabSz="914400" rtl="0" eaLnBrk="1" latinLnBrk="0" hangingPunct="1">
      <a:defRPr kern="1200">
        <a:solidFill>
          <a:schemeClr val="tx1"/>
        </a:solidFill>
        <a:latin typeface="Source Sans Pro" pitchFamily="1" charset="0"/>
        <a:ea typeface="MS PGothic" panose="020B0600070205080204" pitchFamily="34" charset="-128"/>
        <a:cs typeface="+mn-cs"/>
      </a:defRPr>
    </a:lvl6pPr>
    <a:lvl7pPr marL="2743200" algn="l" defTabSz="914400" rtl="0" eaLnBrk="1" latinLnBrk="0" hangingPunct="1">
      <a:defRPr kern="1200">
        <a:solidFill>
          <a:schemeClr val="tx1"/>
        </a:solidFill>
        <a:latin typeface="Source Sans Pro" pitchFamily="1" charset="0"/>
        <a:ea typeface="MS PGothic" panose="020B0600070205080204" pitchFamily="34" charset="-128"/>
        <a:cs typeface="+mn-cs"/>
      </a:defRPr>
    </a:lvl7pPr>
    <a:lvl8pPr marL="3200400" algn="l" defTabSz="914400" rtl="0" eaLnBrk="1" latinLnBrk="0" hangingPunct="1">
      <a:defRPr kern="1200">
        <a:solidFill>
          <a:schemeClr val="tx1"/>
        </a:solidFill>
        <a:latin typeface="Source Sans Pro" pitchFamily="1" charset="0"/>
        <a:ea typeface="MS PGothic" panose="020B0600070205080204" pitchFamily="34" charset="-128"/>
        <a:cs typeface="+mn-cs"/>
      </a:defRPr>
    </a:lvl8pPr>
    <a:lvl9pPr marL="3657600" algn="l" defTabSz="914400" rtl="0" eaLnBrk="1" latinLnBrk="0" hangingPunct="1">
      <a:defRPr kern="1200">
        <a:solidFill>
          <a:schemeClr val="tx1"/>
        </a:solidFill>
        <a:latin typeface="Source Sans Pro" pitchFamily="1" charset="0"/>
        <a:ea typeface="MS PGothic" panose="020B0600070205080204" pitchFamily="34" charset="-128"/>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8C1515"/>
    <a:srgbClr val="D6DDD3"/>
    <a:srgbClr val="EDE8DD"/>
    <a:srgbClr val="C2B7A1"/>
    <a:srgbClr val="918873"/>
    <a:srgbClr val="3C3623"/>
    <a:srgbClr val="D0A760"/>
    <a:srgbClr val="434A4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20" autoAdjust="0"/>
    <p:restoredTop sz="89300" autoAdjust="0"/>
  </p:normalViewPr>
  <p:slideViewPr>
    <p:cSldViewPr snapToGrid="0" snapToObjects="1">
      <p:cViewPr varScale="1">
        <p:scale>
          <a:sx n="96" d="100"/>
          <a:sy n="96" d="100"/>
        </p:scale>
        <p:origin x="955"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anose="020F0502020204030204" pitchFamily="34" charset="0"/>
              </a:defRPr>
            </a:lvl1pPr>
          </a:lstStyle>
          <a:p>
            <a:fld id="{744DB8F8-E895-410D-A5AD-44A639EFD162}" type="datetimeFigureOut">
              <a:rPr lang="en-US"/>
              <a:pPr/>
              <a:t>10/19/2015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63A117E2-640C-44F3-8A58-135A19B62FD2}" type="slidenum">
              <a:rPr lang="en-US"/>
              <a:pPr/>
              <a:t>‹#›</a:t>
            </a:fld>
            <a:endParaRPr lang="en-US"/>
          </a:p>
        </p:txBody>
      </p:sp>
    </p:spTree>
    <p:extLst>
      <p:ext uri="{BB962C8B-B14F-4D97-AF65-F5344CB8AC3E}">
        <p14:creationId xmlns:p14="http://schemas.microsoft.com/office/powerpoint/2010/main" val="3649715056"/>
      </p:ext>
    </p:extLst>
  </p:cSld>
  <p:clrMap bg1="lt1" tx1="dk1" bg2="lt2" tx2="dk2" accent1="accent1" accent2="accent2" accent3="accent3" accent4="accent4" accent5="accent5" accent6="accent6" hlink="hlink" folHlink="folHlink"/>
  <p:hf hdr="0" ftr="0" dt="0"/>
</p:handoutMaster>
</file>

<file path=ppt/ink/ink1.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66.20689" units="1/cm"/>
          <inkml:channelProperty channel="Y" name="resolution" value="63.52941" units="1/cm"/>
          <inkml:channelProperty channel="T" name="resolution" value="1" units="1/dev"/>
        </inkml:channelProperties>
      </inkml:inkSource>
      <inkml:timestamp xml:id="ts0" timeString="2015-10-19T18:35:02.945"/>
    </inkml:context>
    <inkml:brush xml:id="br0">
      <inkml:brushProperty name="width" value="0.05292" units="cm"/>
      <inkml:brushProperty name="height" value="0.05292" units="cm"/>
      <inkml:brushProperty name="color" value="#00B0F0"/>
    </inkml:brush>
  </inkml:definitions>
  <inkml:trace contextRef="#ctx0" brushRef="#br0">7230 6020 0,'-64'0'94,"22"0"-78,-43 0-1,-21 0-15,0 0 16,-42-21-16,-43 0 15,-21-1-15,63 22 16,43-21-16,-42-21 0,0 42 16,42 0-1,0 0-15,21 0 16,0 0-16,0 0 16,21 0-16,1 0 15,-1 0-15,1 0 16,-1 0-16,0 0 15,22 0-15,0 0 16,-22 0-16,22 0 16,-1 0-16,1 0 15,-1 0-15,1 0 16,-22 0-16,43 0 16,-42 0-16,20 0 15,-42 0-15,22 0 16,-1 0-16,1 21 15,-1 21-15,-21-42 16,22 43-16,-1-22 16,22 0-16,-22 22 15,22-22-15,-22 0 16,22 43-16,-22-43 16,22 0-16,20 43 15,-20-22-15,21-21 16,21 0-1,0 43-15,0-22 16,0 22-16,0-22 16,0 1-16,0 20 15,0-41-15,21 20 16,21-21-16,-20 22 16,20-43-16,-21 42 15,64 22-15,-21-22 16,20 22-16,1-22 15,21 43-15,-21-43 16,42 1-16,-21-22 16,-21 0-16,21 0 15,-21 0-15,0 1 16,-1-1-16,1-21 16,21 0-16,-63 0 15,63 0-15,0 0 16,21 21-16,-21-21 15,64 0-15,20 21 16,1 0-16,-21-21 16,-1 0-16,22 0 15,-21 0-15,21 0 16,-22 0 0,-20 0-16,-43 0 15,63 0-15,-84 0 16,21 0-16,43 0 0,20 0 15,-63 0 1,85 0-16,-43 0 16,22 0-16,-22 0 15,64 0-15,-42 0 16,84 0-16,1 0 16,-22 0-16,22 0 15,-1 0-15,22 0 16,-64 43-16,63-43 15,22 21-15,-127 0 16,148-21-16,-106 43 16,42-43-16,-84 0 15,84 0-15,-42 0 16,0 0-16,-21 21 16,42-21-16,-42 0 15,64 42-15,-22-42 16,21 0-16,22 0 15,-64 0-15,42 0 16,1 0-16,-43 0 16,-43 0-16,-20 0 15,-1 0-15,-42 0 16,-21 0-16,21 0 16,0 0-16,-21 0 15,84-21-15,1 21 16,42-21-1,0 0-15,42 21 16,-42-43-16,64 43 16,-21-21-16,41-43 15,-41 43-15,-22 0 16,0-21-16,-84 20 16,63 1-16,-64 0 15,-84 0-15,42 0 16,-21-1-16,-43 1 15,22-21-15,-22-1 16,0 22-16,-20 0 16,-1-21-16,0-1 15,0 22-15,0-21 16,1-1-16,-1 1 16,0 21-16,0-1 15,0-20-15,1 21 16,-22-22-1,0 22-15,0 0 16,0 0-16,0 0 16,-22-22-16,-62 1 15,-44-1 1,-41 1-16,-22-43 16,-64 43-16,1 21 15,0-1-15,20 22 16,-62 0-16,41-42 15,-20 42-15,41 0 16,-20-21-16,-43 0 0,21 21 16,86-22-16,-44 22 15,22 0 1,0 0-16,0 0 16,-85 0-16,22 0 15,63 0-15,-43 0 16,22 0-16,21 0 15,0 0-15,-21 0 16,63 22-16,-42-1 16,64-21-16,-43 42 15,43-21-15,-64-21 16,42 0-16,-21 0 16,-21 0-16,-21 0 15,21 0-15,0 0 16,0 0-16,-43 0 15,1 0-15,84 0 16,-84 0-16,42 0 16,-21 0-16,-22-21 15,43 0-15,22 21 16,-23 0 0,65 0-16,-22 0 0,22 0 15,0 0 1,84 0-16,-42 0 15,42 0-15,1 0 16,20 0-16,-41 0 16,20 0-16,22 0 15,-43 0-15,0 0 16,0 0-16,22 0 16,-22 0-16,-21 0 15,0 0-15,-43 0 16,43 0-16,-42 0 15,-1 0-15,1 0 16,-22 0-16,-42 0 16,0 0-16,0 0 15,0 0-15,43 0 16,-22 0-16,85 0 16,21 0-16,43 0 15,-1 0-15,1 0 16</inkml:trace>
</inkml:ink>
</file>

<file path=ppt/ink/ink2.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5-10-19T18:39:02.387"/>
    </inkml:context>
    <inkml:brush xml:id="br0">
      <inkml:brushProperty name="width" value="0.05292" units="cm"/>
      <inkml:brushProperty name="height" value="0.05292" units="cm"/>
      <inkml:brushProperty name="color" value="#00B0F0"/>
    </inkml:brush>
  </inkml:definitions>
  <inkml:trace contextRef="#ctx0" brushRef="#br0">23869 2625 4 0,'13'16'2'0,"4"-51"3"16,-9 32-3-16,1-3 4 16,-1-1 0-16,1-2-5 15,-5-1 1-15,5 1 0 16,-5-1 1-16,0 1 0 0,0 2 1 15,-4 4-1-15,0 3 1 16,0 3-2-16,-4 0 0 16,-4 1 0-16,-1 5 0 15,-4-3-2-15,-4-2 0 16,0-1 0-16,-12 0 0 16,3 0 1-16,-3-3 0 15,-1 3 1-15,-4-3 1 16,4 0-2-16,1 0 0 15,3 4 0-15,1-4 1 16,4 3-2-16,4-3 0 16,8 0 0-16,-4 6 1 15,5 0-2-15,-5 1 1 0,5 2 0 16,-1 1 1-16,1 3-1 16,-1-1 1-16,1 1-1 15,-1 0 1-15,-3-1-1 16,3 4 1-16,1 0-1 15,-1 0 1-15,1 0-1 16,3 0 1-16,1 3 0 16,-4-3 0-16,3 0-1 15,1-3 1-15,0-4-1 16,4 4 1-16,0-4-2 16,0 1 1-16,0-4 1 15,0-6 1-15,4 7-2 16,0-1 0-16,1-6 0 0,3 6 1 15,-8-6-1-15,9 7 0 16,-1-4 1-16,1 0 0 16,-1-3-1-16,1 3 0 15,3 0 1-15,1-3 1 16,0-6-2-16,4 6 1 16,0-3-1-16,0-7 1 15,0 4-1-15,0 3 1 16,0 0-1-16,-1-4 1 15,1 4-1-15,0 0 1 16,0-3-1-16,5 6 0 16,-1 0-1-16,0 3 1 15,4 0 0-15,1-3 0 0,-1 6-1 16,1-6 1-16,-1 3 0 16,-8 10 0-16,0-7 1 15,-4 4 0-15,-5 0-1 16,-3 2 1-16,-1 4 0 15,0 0 1-15,-4 0-1 16,4 3 0-16,1 0-2 16,-1 3 0-16,-4 1 0 15,0-1 1-15,-4 7 1 16,-5-7 1-16,-4 6-2 16,-4-2 1-16,-8 2 1 15,-5-2 1-15,-8-4-4 16,0 4 0-16,0-7 1 15,-5-7 1-15,9-2-2 0,0-7 0 16,5-9-7-16,3-1 0 16,5-2-8-16,4-4 1 15,4 0-11-15,13-9 1 16</inkml:trace>
  <inkml:trace contextRef="#ctx0" brushRef="#br0" timeOffset="7014.1002">23594 3105 6 0,'4'0'3'0,"9"10"2"0,-9-7-3 15,0 0-1-15,0 4 1 16,1-4 0-16,-1 3 1 16,0 1-2-16,0 2 1 15,0 1 1-15,5-4 1 16,-1 0-3-16,1-3 1 15,-1 10-2-15,1 0 0 16,-1 6 0-16,1-6 0 16,4-1-2-16,-5-5 1 15,5 2-7-15,-1-2 1 16,1-1-2-16,0-3 0 16</inkml:trace>
  <inkml:trace contextRef="#ctx0" brushRef="#br0" timeOffset="8153.0696">23729 3252 6 0,'-8'-10'3'0,"4"-19"0"0,4 26-2 16,0-3 0-16,0 3 0 15,0 0-1-15,-5-1 0 16,1-2 0-16,0 3 0 15,0 3 0-15,-1 0 0 16,5 0 0-16,0 0 0 16,-4 0 0-16,4-3 1 15,-4-1-2-15,4 1 1 16,-4 0-2-16,-1 3 1 16,5-3-5-16,0 0 1 0</inkml:trace>
  <inkml:trace contextRef="#ctx0" brushRef="#br0" timeOffset="44590.4205">23500 3799 13 0,'-25'-4'6'0,"21"8"6"0,4-4-8 0,0-4-3 15,0 1 0-15,4-3 0 16,0-4 1-16,0 1-1 15,5-1 1-15,-1-6-1 16,1 0 1-16,4 0-2 16,3-3 1-16,10-6-2 15,-1 0 0-15,1 2 0 16,3-5 1-16,-3 9 1 16,-1 9 1-16,1-6-3 15,-5 13 1-15,0 0 0 16,-4 6 1-16,-4 3 1 0,-5 4 0 15,1 3-2-15,-5 2 1 16,-4 1 0-16,0 3 0 16,-4 1-1-16,0-1 0 15,-1 3 1-15,-3 0 0 16,-1 0-1-16,1 4 0 16,4-1-1-16,-1-2 1 15,1-4 1-15,4-3 0 16,0-4-3-16,9-2 0 15,-1-10-17-15,9-3 0 16,0-4 12-16,0-5 0 16</inkml:trace>
  <inkml:trace contextRef="#ctx0" brushRef="#br0" timeOffset="44800.7578">23895 4244 25 0,'-43'28'12'0,"31"-9"2"16,12-15-12-16,0-4-3 16,0 0 1-16,8-7-6 15,0-6 0-15,5-6-14 16,-4 4 1-16</inkml:trace>
  <inkml:trace contextRef="#ctx0" brushRef="#br0" timeOffset="46106.3368">23873 3986 13 0,'-12'16'6'0,"12"-16"3"16,0 0-6-16,0 0 0 15,8 6 1-15,-8-6-2 16,0 0 0-16,4 4 0 16,1 2 1-16,-5 0-2 15,0 1 0-15,0-1 1 16,0 0 1-16,0-2-2 15,0-1 1-15,-5-3-1 16,5-7 1-16,0 1-4 16,-4-4 1-16,4-2 2 0,-8-1 0 15,8 0-1-15,0 1 0 16,-5-4-1-16,1 3 1 16,0 0-1-16,0-3 0 15,0 7 1-15,-1-1 0 16,5 1 0-16,0-4 0 15,0 10-5-15,0-7 1 16,0 4-15-16,0 6 0 16,5-3 15-16,-5 0 0 15</inkml:trace>
  <inkml:trace contextRef="#ctx0" brushRef="#br0" timeOffset="75127.861">22521 5388 2 0,'-17'-3'1'0,"-17"3"4"15,30 0-2-15,-9-3-2 0,0 0 0 16,-4 0 0-16,0-1 1 16,0 1-2-16,-4-3 1 15,0 0-1-15,-5-1 1 16,1 7-1-16,0 3 0 16,-1 4 0-16,5-1 0 15,0 0 0-15,0 1 0 16,4 2 0-16,0 1 0 15,0-1 0-15,0 1 1 16,0 0-3-16,0 2 1 16,0 4 3-16,4 0 0 15,0 3-4-15,1-3 0 16,-1 3 2-16,0 7 1 16,5-1 0-16,-1 4 0 0,1-4-2 15,-1-3 0-15,1 1 1 16,-1-1 1-16,5 0-1 15,0 7 0-15,0-7 0 16,-1 0 1-16,1 0-2 16,-4 1 1-16,3 2 2 15,1-3 0-15,4 1-2 16,0 2 1-16,0-3-1 16,0 1 1-16,0-4 0 15,0 3 0-15,0 0 1 16,0-3 0-16,4-3-2 15,1 0 0-15,-1-3-1 16,0 3 1-16,0-4 0 16,5 4 0-16,-1 0 0 0,1 0 0 15,-1-3 1-15,1 3 1 16,-1 0-2-16,5 0 0 16,0-4-2-16,-1 1 0 15,1 3 3-15,0-3 1 16,0-4-2-16,8 1 0 15,-4-7-1-15,0 3 0 16,4 1 2-16,0-1 1 16,0 3-4-16,0 1 0 15,1 0 2-15,-1-1 1 16,0-3-2-16,0 1 1 16,-4-1 1-16,4-6 1 0,1 0-1 15,-1 0 1-15,0 3-3 16,0-6 0-16,0 3-1 15,1 0 1-15,-5 0 0 16,0 3 1-16,0 4-1 16,0-1 1-16,4-6 0 15,0 0 1-15,0 0 1 16,0 0 0-16,1 0-1 16,-1-3 0-16,4 3-1 15,-4 6 0-15,1-3-1 16,3 4 0-16,5-4 1 15,-1 3 1-15,1-2-1 16,-4-1 1-16,-1-6-1 16,0 3 1-16,1-4-2 0,-5-2 1 15,0 0 1-15,0-1 0 16,1-2-2-16,-5 2 1 16,0 4 0-16,-5-3 1 15,-3 3-1-15,-1-4 0 16,1 1-1-16,-1-4 1 15,1-2 0-15,-1-1 0 16,1-3 1-16,-5 3 0 16,4-9-2-16,-3 6 0 15,-1-6 1-15,0 0 0 16,-4 3 0-16,0 3 0 16,0 0 0-16,0 0 1 15,0 0-2-15,4 3 1 0,-4 1 0 16,0-1 1-16,5 3-2 15,-1 1 1-15,0-4 0 16,0 3 1-16,1 1-2 16,-1-1 1-16,0 4 0 15,-4 0 0-15,4 3 0 16,-4-1 0-16,0 1 1 16,0 3 1-16,0 0-5 15,0 0 1-15,5 3 3 16,-1 1 0-16,0 2-1 15,0 3 0-15,0-2 0 16,1 2 0-16,-1-2 0 16,0-1 1-16,0 4-7 15,-4-1 1-15,5 1-7 0,-1-4 0 16</inkml:trace>
  <inkml:trace contextRef="#ctx0" brushRef="#br0" timeOffset="83880.3255">16945 11516 10 0,'0'0'5'0,"-68"-32"4"0,59 26-6 16,-3-4-4-16,3 4 1 15,1-1 0-15,-1 4 1 16,5-3 0-16,0-1 0 15,-1 1-1-15,1-4 1 16,0 1 1-16,0 3 1 0,-1-1 0 16,1 1 0-16,-4-1-2 15,-1-2 0-15,-3-1-1 16,-5 4 1-16,-5 3-1 16,-7 0 1-16,-5 0 1 15,-9 3 1-15,-8 3-1 16,-8 3 0-16,-13 4-2 15,4 2 0-15,5 7 0 16,-1 0 1-16,9 4-1 16,8 9 0-16,5 3 0 15,-1 3 0-15,9 0 0 16,5 16 0-16,12 0-1 16,8 3 0-16,9 7 2 15,5-1 0-15,3 1-1 0,9 3 0 16,13-4 0-16,4 1 0 15,21-7-1-15,4-6 0 16,9-6 1-16,4-10 1 16,-4-7-1-16,8-6 1 15,1-6-1-15,16-6 0 16,9-4 0-16,-5 1 0 16,-4-11 0-16,-4 1 0 15,5-6 1-15,3-7 0 16,9-7-1-16,-8-5 0 15,-13-1 1-15,-5-6 0 16,-8-9 0-16,-8-4 0 16,-13-9 0-16,-9 3 1 15,-12-10 1-15,-13 4 1 0,-13-4-5 16,-12-19 0-16,-14 7 2 16,-20 3 0-16,-13-6-2 15,-17 9 0-15,-9 9 1 16,1 10 0-16,-1 16-2 15,-4 7 0-15,-16 12-3 16,-6 19 0-16,-3 22-1 16,0 14 0-16,-9 2-10 15,-16-6 1-15,16 6 9 16,17-6 1-16</inkml:trace>
  <inkml:trace contextRef="#ctx0" brushRef="#br0" timeOffset="101355.7082">23530 4619 11 0,'-8'-10'5'0,"8"26"1"15,4-19-6-15,0 0 0 16,-4 0 1-16,0 0 2 15,0-1 0-15,0 4 1 0,0 0 1 16,0 0-4-16,-4 0 0 16,4 0 1-16,0 0 1 15,0 0-4-15,8 0 0 16,5 0 1-16,0 0 1 16,-1-3 0-16,1 0 0 15,0-3-2-15,4 2 1 16,-4 1 2-16,3 3 0 15,-3 0-1-15,0 0 0 16,0 7-1-16,-1 2 0 16,1 1 1-16,0 2 1 15,0-2-4-15,-1 6 1 0,-3 0 2 16,-5 3 0-16,-4 0 0 16,0 3 0-16,0 4-1 15,-4 5 0-15,-1 1 0 16,1 0 0-16,0-3 0 15,0 2 0-15,0-2 0 16,-1 0 0-16,1-7 1 16,0-9 1-16,0-1-1 15,-1-5 0-15,1-4 0 16,0-9 0-16,0 2 0 16,-1-5 1-16,1 2-2 15,0 1 0-15,4 3 2 16,-4-3 0-16,4-1-2 15,0 1 1-15,0-1-1 0,4 1 0 16,0 0 0-16,0-4 0 16,5 4 0-16,-1 0 0 15,1 2 0-15,4-5 0 16,-1-1 0-16,5 1 0 16,-4 2 0-16,4 4 0 15,-4 3 0-15,-1 3 1 16,1 1-1-16,0 2 0 15,4 3 0-15,4 1 0 16,-8 0 1-16,4 2 0 16,4 4-2-16,0 0 0 15,-4-3 1-15,0-1 1 0,0 1 2 16,-4 6 0-16,-5 0-3 16,1 4 0-16,-1-8 0 15,1 8 1-15,-1-7-2 16,1 0 1-16,-5-1-1 15,-4-2 1-15,0-6 1 16,-4 5 0-16,-5 1-1 16,-8 3 0-16,0-10 0 15,-4 1 0-15,0-1 0 16,0 7 0-16,-1-10-1 16,1 3 1-16,0-3 0 15,0-6 1-15,-5 0-1 16,1 6 1-16,4 0 1 15,-1 7 0-15,5-10 1 0,0 3 0 16,1 3-3-16,-1 1 1 16,0-7-1-16,4-3 0 15,-4-1 0-15,0 1 0 16,0-6 0-16,-4-1 0 16,0 1 0-16,-5 2 1 15,1 1-1-15,-9 3 0 16,4-4-3-16,5 1 1 15,3 0-8-15,5-7 0 16,5 7-9-16,3-7 0 16,5 0 5-16,8-3 0 15</inkml:trace>
  <inkml:trace contextRef="#ctx0" brushRef="#br0" timeOffset="104569.3213">24815 5738 8 0,'4'0'4'0,"0"-9"10"16,-4 9-5-16,0 0-5 16,0 0 0-16,0 0-2 15,0 0 1-15,0 0-1 16,0 0 0-16,0 0-2 16,0 0 1-16,0 9 0 0,-4 4 0 15,0 0-1-15,0 2 0 16,-5 5 0-16,1-1 1 15,-1 3 2-15,1 3 0 16,3 4-3-16,5 3 1 16,5 3 0-16,7-3 0 15,10-1-1-15,3-5 1 16,0-4-1-16,5-3 0 16,0-6 0-16,0-7 1 15,-1-3-1-15,-3-9 0 16,-5-7 1-16,-4-6 1 15,-4-6-1-15,-1-4 1 0,-12-9-1 16,-4 3 0-16,-13 10 1 16,0-4 0-16,-4 4 0 15,-5 5 1-15,1 5-3 16,-5 2 0-16,1 0-1 16,-1-6 1-16,5 3-2 15,3 3 0-15,5 4-12 16,9-10 0-16,4 6-11 15,4-3 0-15</inkml:trace>
  <inkml:trace contextRef="#ctx0" brushRef="#br0" timeOffset="106145.7259">24861 4892 8 0,'9'0'4'0,"-5"0"3"0,0-3-3 0,1 0-2 16,-1 0 1-16,0-4-3 15,5-2 0-15,-1-4 1 16,5-3 1-16,0 0-2 16,-1-3 1-16,1 0-1 15,0 3 0-15,-5 4 3 16,-4 2 0-16,1 4-2 15,-5 3 1-15,0 3 0 16,-5 3 1-16,5-3-2 16,0 0 0-16,0 6 0 15,0 4 0-15,0 2-1 16,5 4 1-16,-1 6 1 16,0 4 0-16,0 3-3 15,1-1 1-15,-1 4-1 16,0 3 0-16,-4-3 1 0,0-7 1 15,0-3-1-15,0-2 0 16,-4-1 1-16,-5-7 0 16,1 1-1-16,-5-3 0 15,0 2 0-15,1-2 1 16,-5-1 0-16,0 1 1 16,0 3-1-16,4-4 0 15,-4 1 2-15,4-4 0 16,1 0-3-16,3-2 1 15,1-4 0-15,4 0 0 16,4 0-1-16,4-4 1 16,4 8-1-16,1-8 0 15,3 1 1-15,5 0 0 0,5 3-1 16,3 0 0-16,5 3-1 16,-1-6 1-16,1 0 0 15,-9-3 0-15,1 6 1 16,-6 0 1-16,-7 0-1 15,-5 0 0-15,-4 0-1 16,0 0 1-16,0 9-2 16,0-3 1-16,0-6-2 15,4 7 1-15,1-1-9 16,3 4 1-16,1-4-18 16,3-3 0-16</inkml:trace>
  <inkml:trace contextRef="#ctx0" brushRef="#br0" timeOffset="118034.8979">5279 6603 6 0,'-25'0'3'0,"16"3"0"0,5 0-2 16,4 4-1-16,-8 2 0 16,-5 4 1-16,-4 3 0 15,-8 6-1-15,-9 7 0 0,-5-4 0 16,-7 7 0-16,-5 3 0 16,0 3 0-16,4-12 0 15,1-1 0-15,-1-6-1 16,0-9 1-16,-8-10 2 15,-8 0 1-15,-1-4-3 16,-8-5 1-16,4-4-2 16,0-3 1-16,-4 0 0 15,-8-6 1-15,-9 6 0 16,-13-3 0-16,9 6 3 16,4 7 0-16,8 6 0 15,9 6 0-15,-9 4-3 16,9 9 0-16,0 7 0 0,13 8 0 15,16-2-2-15,1-3 0 16,17 0 1-16,3 2 0 16,14 4-2-16,16 7 0 15,5 12 0-15,12 0 0 16,5 0 2-16,8 3 1 16,9 10-1-16,0-4 1 15,25-9-3-15,8 1 1 16,14-11 1-16,3-3 1 15,-4-15-1-15,13-17 1 16,22-5-2-16,-10-8 1 16,-3-5 1-16,-5-7 1 15,5-3-3-15,8-7 0 0,-17 1 1 16,0-10 0-16,-9-3 0 16,-8 3 1-16,-8-3-1 15,-5-4 0-15,-4 1 0 16,-13 0 0-16,-12 3 3 15,-4-4 0-15,-14 10-2 16,-8-9 0-16,-4 0 0 16,-8-10 1-16,-5 3-2 15,-12-6 1-15,-5-3-1 16,-4-4 0-16,-4 1-2 16,0 9 1-16,-5 10-20 15,5 9 0-15</inkml:trace>
  <inkml:trace contextRef="#ctx0" brushRef="#br0" timeOffset="139549.4927">23174 9888 7 0,'0'6'3'0,"-4"10"6"15,4-7-3-15,-5 1-2 16,1 0 1-16,0 2-2 16,0 11 1-16,-1-4-4 15,1 6 1-15,0-3 1 0,-5 7 0 16,1 3-1-16,-1 3 0 15,1 6-3-15,-1 0 1 16,-3 10 0-16,-1 3 0 16,0 0 2-16,1 7 0 15,-1-1-2-15,0 7 1 16,-4 0 0-16,4 6 0 16,1 0 0-16,3 6 0 15,1-5 0-15,-1-14 1 16,1-3-1-16,4 4 1 15,-5-7-2-15,-4-3 1 16,5-1 0-16,-5-5 1 0,5 0-1 16,-1-11 0-16,1-2 2 15,3-6 1-15,5-4-1 16,0-3 0-16,5-6-1 16,-1-4 0-16,0 1 0 15,0-4 0-15,5 7 1 16,-5-7 1-16,0 1-3 15,1-4 0-15,-1 3 0 16,0-3 0-16,5-3 3 16,-1-3 0-16,1 6-3 15,-1-6 0-15,5 3 1 16,-1-6 0-16,5 3-2 16,0-1 0-16,5-2 1 15,-1 0 0-15,0-1 1 0,4 1 0 16,5 3-1-16,4 0 1 15,4 0-2-15,9 6 0 16,8-3 2-16,0 0 1 16,0-3-3-16,0 3 0 15,1-4 2-15,-1 4 0 16,-4 0-2-16,-1 4 1 16,1-1 0-16,-4 0 0 15,4 6 0-15,0-2 1 16,-13-1-2-16,0-3 0 15,-8 4 1-15,-1-7 1 16,-7 3-1-16,-1-3 1 16,-4 0-1-16,-5 0 1 0,-3 0-1 15,-1-3 0-15,1-1 1 16,-5-2 1-16,0-3-3 16,1-1 1-16,-1 1 1 15,-4-4 0-15,0-6-2 16,0-4 1-16,0-8-1 15,-4-4 0-15,-1-3 2 16,1-13 0-16,0-3 0 16,0-13 0-16,-1-3-2 15,1-19 0-15,4 3 2 16,4 6 0-16,5-2-1 16,-1 2 0-16,5 10 0 15,-4 4 0-15,-1 2-1 16,1 10 0-16,-1 3 1 0,-4 7 1 15,1 2-2-15,-1 1 1 16,-4 3 0-16,4 6 0 16,-4 3 0-16,0 4 0 15,4 3 1-15,-4-4 0 16,0 10-2-16,-4-3 1 16,0 6-1-16,-5 1 1 15,1-4 2-15,-1 3 0 31,-3-3-3-31,3 4 0 16,1 2 1-16,-1-3 1 16,1 4-1-16,-1 2 0 0,1-2 0 15,-1 2 0 1,-3-2 0-16,-1 6 0 0,-8-7 2 16,-1 4 0-16,1-1-2 15,-4 1 1-15,-1 0-1 16,-3-1 0-16,-5-5 0 15,-9-11 1-15,5 14-2 16,-4-1 1-16,-5 7-1 16,-8 6 1-16,-4 1 0 15,-5 5 0-15,5-3-2 16,3 7 1-16,6 9-6 16,3-9 1-16,13 3-20 15,9-13 1-15,16-16 16 16,13-28 1-16</inkml:trace>
  <inkml:trace contextRef="#ctx0" brushRef="#br0" timeOffset="140721.5078">23212 10613 2 0,'-9'0'1'0,"5"-7"4"15,4 10-2-15,0-3 0 16,0 0 1-16,0 0-2 15,0 0 1-15,-4 0-1 16,0 4 0-16,0-4-1 16,-1 9 1-16,-3 1 2 0,-1-1 1 15,1 4-1-15,-9-7 0 16,4 1-2-16,0-1 1 16,1 4 0-16,3-4 1 15,1-3-3-15,-1 0 1 16,1-3-1-16,-1 3 0 15,5 1 1-15,0-4 0 16,0 0-3-16,4 0 0 16,4-4 2-16,4 1 0 15,5 0 0-15,4 0 0 16,4-3-1-16,9-1 1 0,8-5 1 16,13 5 0-16,17 1-3 15,4-1 1-15,4 1 0 16,1-7 1-16,-1 4-1 15,0 2 0-15,5-5 0 16,-1 2 1-16,-3 4-1 16,-10 6 0-16,-7 3-1 15,-9 0 1-15,-9-3 1 16,-12 0 0-16,-5 3-1 16,-8 1 1-16,-4-1-1 15,-5 0 0-15,1-3 0 16,-5-3 0-16,-4 3-6 15,0 0 0-15,9 6-14 16,-1-6 1-16,1 0 6 0,8-9 0 16</inkml:trace>
  <inkml:trace contextRef="#ctx0" brushRef="#br0" timeOffset="177789.1559">23695 6943 13 0,'0'-9'6'0,"0"6"4"0,0 3-7 16,0-4 0-16,0 1 0 16,0-3-1-16,0-1 1 0,-4 4-1 15,-4 0 1-15,3 0-2 16,-3 3 0-16,4-3 1 15,-1 0 1-15,1-1-2 16,4-2 0-16,0 3 1 16,9-4 0-16,-1 4 0 15,1-6 1-15,3 2-3 16,5 1 1-16,0-7 1 16,4 1 0-16,5-4-1 15,-1 3 1-15,5 0-1 16,0 1 1-16,12 2-2 15,1-3 1-15,3 4-1 16,1-1 1-16,-1-2-1 16,1-1 0-16,-4 3 0 15,-5 1 1-15,-4-1 2 0,0 1 0 16,-1 2-4-16,1 1 1 16,0 0 1-16,-4 2 0 15,4 1-1-15,4 3 1 16,-4 0-2-16,0 3 1 15,0 4 0-15,-4-1 0 16,-1 0 0-16,-3 4 0 16,-1 0 1-16,1-1 0 15,-5 4-1-15,4 0 0 16,1-4 1-16,-1 7 0 16,1 3-1-16,-1 0 0 15,-4 0 0-15,0 3 0 16,1 1 0-16,-5-1 0 0,-1 0 1 15,-3 0 0-15,0 7 0 16,0 0 0-16,-5-1 0 16,1 1 1-16,3-4-3 15,-3 7 1-15,-1-3 0 16,5 3 1-16,-5-1-2 16,-3 4 1-16,-5 7 0 15,0-4 1-15,-5 0-1 16,1 10 1-16,-8-7-2 15,3 0 0-15,-4 4 1 16,1-4 0-16,-1 1 0 16,-4 2 0-16,0-3 0 15,-4 1 0-15,-5 2 1 16,-8-2 0-16,-4 5-2 0,-8 1 1 16,-1-3 0-16,-8-1 0 15,0-3 0-15,0 4 0 16,4 3-1-16,0 2 1 15,0-8 0-15,0 5 1 16,0 1-1-16,0 0 1 16,-4 0-2-16,-8 9 1 15,-1-3 3-15,0-3 1 16,1-4-7-16,3 4 1 16,-3-3 1-16,3-3 1 15,5 2 0-15,0-5 1 16,0-1-1-16,-4 0 0 0,4 4-1 15,-1-7 0-15,1 6 1 16,0 1 1-16,0-1-1 16,-9 7 0-16,1-3 0 15,-1-7 0-15,1-2 0 16,-5 2 1-16,0 0-3 16,4-3 1-16,1 7 1 15,-1-4 0-15,-4 7 1 16,5-7 0-16,-5 7-2 15,-4-4 0-15,0 10 2 16,4-9 0-16,0 0-2 16,4-4 1-16,5 0 0 15,-5 1 1-15,5 5-1 16,-5-2 0-16,1-1 0 16,-5-2 0-16,4-1 2 0,5 3 1 15,4 7-5-15,4-9 0 16,4 2 3-16,9-6 0 15,-4 7-1-15,8-7 1 16,0 0 0-16,4 3 0 16,5-2-1-16,4-1 0 15,4 0-1-15,4 0 1 16,0 0 0-16,5 10 0 16,-1-10 1-16,1 3 0 15,3 1-1-15,5-4 0 16,0 0 1-16,5 0 0 15,3 4-1-15,5-11 0 0,0 1-2 16,4 0 0-16,0-7 3 16,-1-2 1-16,1-4-1 15,5-3 1-15,-1 0-4 16,0-7 1-16,5-3 1 16,-1 1 0-16,9-7 0 15,4-3 1-15,4-4-1 16,1 4 1-16,3 0-2 15,1-3 1-15,-4-1 0 16,-1 4 0-16,0-3 0 16,-3 2 0-16,-1-2 0 15,-4 3 0-15,-5-3-1 16,1 6 0-16,0 0 2 16,4-4 0-16,8 1-1 0,0-3 0 15,9-4 0-15,0-2 0 16,4-7-2-16,-4 3 0 15,0 0 0-15,-4 3 1 16,-5 0 0-16,-4 10 1 16,-4-3 0-16,-8 3 1 15,-5 3-1-15,-4 0 1 16,-9 0-1-16,-4 0 1 16,-4 0-2-16,-4 6 0 15,-4-6 1-15,-5 0 0 16,-4-3 0-16,-4-4 1 15,-5 1-2-15,1-7 1 16,-5 1-1-16,-4 2 0 0,0 1 2 16,-4-1 0-16,4-3-1 15,5 4 0-15,8 2-1 16,-1 4 0-16,5-3 1 16,0-1 1-16,5 1-1 15,7 3 1-15,1 3-2 16,4-6 0-16,0 6 1 15,0 0 0-15,9 3 0 16,3-3 0-16,5 6 0 16,0 0 1-16,5-2-1 15,3 2 0-15,5 0-1 16,-1 1 1-16,1 2 0 16,0-2 0-16,4 2 1 15,0-6 0-15,4 7-3 0,0-4 1 16,4-3 1-16,5 1 1 15,-5-4 0-15,-4 0 0 16,1 6-1-16,-10-3 0 16,-3 4 1-16,-5 2 0 15,-4-3 1-15,-4 1 0 16,-1-1-2-16,-3 0 1 16,-1 1 0-16,-3-4 0 15,-1 3-1-15,-8 1 0 16,-5 2 0-16,-8 4 1 15,-8 3-2-15,-9 9 1 16,-4 1 0-16,-5 9 1 0,-3 0-2 16,3 3 1-16,-4 0-2 15,5-6 0-15,8-7-9 16,4-2 0-16,14-4-13 16,7-10 0-16,18-15 6 15,7-13 1-15</inkml:trace>
</inkml:ink>
</file>

<file path=ppt/ink/ink3.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5-10-19T18:52:52.720"/>
    </inkml:context>
    <inkml:brush xml:id="br0">
      <inkml:brushProperty name="width" value="0.05292" units="cm"/>
      <inkml:brushProperty name="height" value="0.05292" units="cm"/>
      <inkml:brushProperty name="color" value="#00B0F0"/>
    </inkml:brush>
  </inkml:definitions>
  <inkml:trace contextRef="#ctx0" brushRef="#br0">8710 1369 5 0,'0'0'2'0,"8"-22"9"0,-8 19-4 16,0-7-3-16,-8 1 1 15,-9 2-4-15,-17 1 1 16,-13 3-1-16,-4 0 0 16,-8 3-2-16,-5 3 1 15,-8 0 0-15,-4-3 0 16,-9 0-1-16,-4-3 1 16,-4 0 0-16,-9-4 1 15,-12 1-1-15,-26-10 0 0,-13 0 2 16,-17 3 0-16,-25 4 0 15,-12 6 1-15,-14 3-3 16,1 3 1-16,-5 3-2 16,-4 10 1-16,-4 6-5 15,-9 1 0-15,0 12 5 16,-16 6 0-16,-1 19 0 16,-21 13 0-16,0 4 0 15,-4 9 0-15,17 6 0 16,17-6 1-16,33 0 1 15,31-4 0-15,20-2-1 16,44-13 0-16,28-4-1 16,31 1 1-16,24-7 1 15,31-6 0-15,38-3-1 0,33-1 1 16,31-9 0-16,50-3 1 16,38-9-3-16,39-17 1 15,37-9-1-15,31-3 0 16,24-16-1-16,18-13 1 15,21-9 0-15,-4-4 1 16,8-2-1-16,-34 5 1 16,-16 4-3-16,-35 0 0 15,-29 0 3-15,-26 12 0 16,-30 4 1-16,-12 3 1 16,-21 3-3-16,-5-3 1 15,-3-3 0-15,3-10 1 0,-12-6-2 16,-9-7 0-16,-4-9-1 15,-9 0 1-15,-25 0 0 16,-17-9 1-16,-16-7-1 16,-22 0 0-16,-22-3 0 15,-33-10 1-15,-26 0 1 16,-29 7 0-16,-34 0-1 16,-43 12 1-16,-29 16 0 15,-39 10 0-15,-33 22-5 16,-17 23 1-16,-9 2-4 15,21 10 0-15,51 7-24 16,43 6 0-16</inkml:trace>
  <inkml:trace contextRef="#ctx0" brushRef="#br0" timeOffset="25837.8081">9842 8813 27 0,'-42'-10'13'0,"71"17"0"0,-29-7-13 16,0 0 0-16,0 6 1 15,-8 0-1-15,-18 1 1 16,-16 9-2-16,-13 6 0 16,-13 7 1-16,-8 2 1 15,-13 11-3-15,-5-7 0 0,-3 6-1 16,3-6 0-16,5-13 0 16,-4 1 0-16,0-11 4 15,-9-15 0-15,5-3 0 16,-1-7 0-16,-8-6 1 15,-8 3 1-15,-18 0-3 16,9 3 0-16,0 4-3 16,0 3 0-16,0-1 1 15,4-2 1-15,13-4-1 16,13 0 1-16,8-6 1 16,1 0 0-16,3 0 6 15,5 3 0-15,-5-3-4 16,0-3 0-16,14 3-2 15,7 3 1-15,5 6-1 0,0 1 0 16,-4 12 2-16,-1 3 0 16,-3 10-3-16,-1 3 1 15,5 13 0-15,-5 12 0 16,1 1 0-16,3 9 0 16,1 6 0-16,8 7 0 15,4 3-1-15,9 0 0 16,8 0 1-16,9 3 0 15,4 13 0-15,9 0 0 16,4-3-1-16,8 6 0 16,13-4-2-16,8 1 1 15,22 3-2-15,16-15 1 16,14-8 1-16,12-5 1 0,17-1 0 16,13-9 1-16,8-6 0 15,4-14 1-15,9-5 0 16,9-7 0-16,12-10 1 15,-4-9 1-15,21-6-1 16,8-13 0-16,1-7-1 16,12-5 0-16,5-7-1 15,-14-10 1-15,-3-3 0 16,-9-9 0-16,-12 5 0 16,-22 1 0-16,0-12-1 15,-4-11 1-15,0-2-5 16,-13-7 0-16,-4-13 0 15,-9 7 0-15,-12-3 5 0,-17-10 0 16,-21 6 2-16,-18 1 0 16,-20-7 1-16,-22 13 1 15,-21-4-4-15,-25 1 1 16,-22 15-7-16,-29 17 1 16,-18 6-13-16,-3 15 0 15,-9 14 9-15,0-4 1 16</inkml:trace>
</inkml:ink>
</file>

<file path=ppt/ink/ink4.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66.20689" units="1/cm"/>
          <inkml:channelProperty channel="Y" name="resolution" value="63.52941" units="1/cm"/>
          <inkml:channelProperty channel="T" name="resolution" value="1" units="1/dev"/>
        </inkml:channelProperties>
      </inkml:inkSource>
      <inkml:timestamp xml:id="ts0" timeString="2015-10-19T19:04:40.184"/>
    </inkml:context>
    <inkml:brush xml:id="br0">
      <inkml:brushProperty name="width" value="0.05292" units="cm"/>
      <inkml:brushProperty name="height" value="0.05292" units="cm"/>
      <inkml:brushProperty name="color" value="#00B0F0"/>
    </inkml:brush>
  </inkml:definitions>
  <inkml:trace contextRef="#ctx0" brushRef="#br0">7279 2632 0,'0'0'0,"-22"0"15,22-22-15,-22 22 16,0-23-16,0 23 16,-45 0-16,1-22 15,-22 0-15,-23 0 16,-66 22-16,-22-22 16,-67 22-16,-21-44 15,-45 44-15,0-22 16,66 22-16,-88 0 15,89-45-15,-1 45 16,23 0-16,88 0 16,44 0-1,1 0-15,-23 0 16,89 0-16,0 0 16,21 0-16,1 0 15,0 23 1,-22-1-1,-22-22-15,-1 44 16,1-22-16,-67 22 16,22-22-16,-43 0 15,21 1-15,-22 43 16,66-66-16,1 22 16,-1 0-16,45 0 15,-22 23-15,-23-23 16,23 22-16,0 0 15,43 22-15,1-21 16,0 21-16,22 23 16,0-23-16,0-22 15,0 0-15,0 23 16,0-23-16,22 22 16,45-21-16,-1-23 15,-22 44 1,67 0-16,-111 23 15,155-23-15,22 67 16,22 0-16,89-45 16,-45 0-16,67 1 15,-67-67-15,67 0 16,-67-22-16,23 44 16,-45-44-16,-22 0 15,-66 0-15,0 0 16,-1 0-16,23 0 15,0 0-15,111 0 16,21-22-16,89 0 16,-44 0-16,0-22 15,22 22-15,-44-45 16,-22 1-16,-45 44 16,-110-44-16,-23-1 15,-21 23-15,-1 0 16,-21 0-16,-23 21 15,0-21-15,0 0 16,-21 0-16,-1 22 16,22-45-16,-22 23 15,-22 0-15,0 0 16,0-1 0,0-21-16,0 22 15,-44-23-15,22 1 16,-23 22-16,1 22 15,-22-23-15,22 1 16,-1 0-16,1 22 16,0-22-16,-23 21 15,-21-21-15,44 0 16,-23 0-16,-21-23 16,21 23-16,1 22 15,0 0-15,21 0 16,23 0-16</inkml:trace>
  <inkml:trace contextRef="#ctx0" brushRef="#br0" timeOffset="1542.2217">13452 2587 0,'0'-22'93,"-88"22"-93,-178 0 16,1 0-16,21 0 16,-21 0-16,-1 0 15,89 0-15,0 0 16,45 0-16,21 0 16,67 0-16,-23 0 15,45 22-15,0 1 16,-22-1-1,22-22-15,0 66 0,-1-22 16,1 23 0,0-1-16,-22 0 0,22 1 15,-22-23 1,21 44-16,-21 1 16,22-45-16,0 45 15,0-23-15,0-22 16,22 0-16,0 1 15,0-23-15,0 22 16,0-22-16,0 0 16,0 22-16,0-21 15,44 21-15,-22 0 16,22 0 0,1-22-16,-1 23 15,-22-23-15,66 0 16,45 22-16,22 0 15,66-22-15,1 45 16,-1-67-16,155 22 16,-44-22-16,-44 0 15,88 0-15,-44 0 16,22 0-16,-23 0 16,46 0-1,-23 0-15,-23 0 0,1 0 16,-44 0-16,-67 0 15,0 0-15,-21 0 16,-46 0-16,23 0 16,-22-22-1,67 22-15,-1 0 16,66 0-16,-43 0 16,88-44-16,-45 44 15,444-23 1,-577-21-16,-43 22 15,-22 0-15,-45 22 16,-22-22-16,-22-22 16,0 22-1,22-1-15,-22 1 16,0-22-16,0 22 16,0-44-16,0 21 15,0 1-15,0-22 16,-22-1-16,-22 23 15,22-22-15,-23 22 16,23-23-16,-22 1 16,0 22-16,-1 22 15,-43-67-15,-1 45 16,-43-23-16,-67-21 16,-89 0-16,-66-1 15,0 1-15,-89-23 16,-132 0-16,88 45 15,-44-44 1,133 65-16,110 23 16,23 22-16,44 0 15,-1 0-15,45 0 16,23 0-16,-46 0 16,68 0-16,-23 0 15,0 0-15,0 0 16,0 0-16,0 0 15,-22 22-15,67-22 16,-1 0-16,23 22 16,-1-22-16,45 0 15,22 0-15,0 0 16</inkml:trace>
</inkml:ink>
</file>

<file path=ppt/ink/ink5.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66.20689" units="1/cm"/>
          <inkml:channelProperty channel="Y" name="resolution" value="63.52941" units="1/cm"/>
          <inkml:channelProperty channel="T" name="resolution" value="1" units="1/dev"/>
        </inkml:channelProperties>
      </inkml:inkSource>
      <inkml:timestamp xml:id="ts0" timeString="2015-10-19T19:04:50.646"/>
    </inkml:context>
    <inkml:brush xml:id="br0">
      <inkml:brushProperty name="width" value="0.05292" units="cm"/>
      <inkml:brushProperty name="height" value="0.05292" units="cm"/>
      <inkml:brushProperty name="color" value="#00B0F0"/>
    </inkml:brush>
  </inkml:definitions>
  <inkml:trace contextRef="#ctx0" brushRef="#br0">13696 4976 0,'-45'0'109,"-43"0"-109,22 0 16,-89 0-16,22 0 16,-66 0-16,22 0 15,-45 0-15,23 0 16,22 0-16,67 0 16,-1 0-16,67 0 15,0 0-15,21 0 16,1 0-1,0 0-15,0 0 16,0 0 0,-22 0-16,-1-22 15,-21 22-15,44-22 16,-44 22-16,-1-22 16,45 22-16,-22-22 15,-45 22 1,67 0-16,-66 0 15,-1 0-15,67-22 16,-66 22-16,21 0 16,1-23-16,22 23 15,-23 0-15,45 0 16,0 0-16,-22 0 16,22 0-16,-1 0 15,1 0 1,0 0-16,-22 0 15,0 0-15,-23 0 16,-43 0-16,43 0 16,-43 0-16,65 0 15,-43 0-15,22 0 16,43 0-16,-21 23 16,0-23-16,0 0 15,-1 22-15,-21 22 16,22-22-16,22 22 15,-45 0-15,23-21 16,-22 43-16,21 0 16,45 1-16,0-23 15,-22 22-15,22 23 16,0-23-16,0-22 16,0 23-1,22-1-15,23 0 16,21-21-16,0 65 15,1-21-15,66-1 16,-1 1-16,45-1 16,-22 0-16,44 1 0,0-67 15,23 22 1,-1 1-16,44-23 16,-43-22-16,43 0 15,89 0-15,-66 0 16,44 0-16,0 0 15,-111 0-15,89-67 16,-111 23-16,-89-22 16,45 44-16,-88-23 15,21 1-15,-21 22 16,-1-22-16,-22 44 16,0-22-16,23 0 15,-23-23-15,0 1 16,-22 0-16,1 22 15,21-45-15,-22 1 16,-22 44-16,22-44 16,-22-23-16,22 1 15,-22 21-15,0 1 16,0-23 0,-22-21-16,0 44 0,-22-1 15,-1 23 1,-21-22-16,0 21 15,-23-21-15,-21 0 16,21 21-16,-88 1 16,89 22-16,43 0 15,-21 22-15,22 0 16,-1 0-16,-21 0 16,-22 0-16,21 0 15,1 0-15,-45 0 16,1 0-16,21 0 15,-44 0-15,-22 0 16,45 0-16,-45 0 16,44 0-16,1 0 15,43 0-15,1 0 16</inkml:trace>
  <inkml:trace contextRef="#ctx0" brushRef="#br0" timeOffset="2765.7842">12412 10417 0,'-22'0'94,"-66"0"-94,-89 0 15,-45 0-15,-43 0 16,22-22-16,-89 22 16,22-22-16,22 22 15,1 0-15,21-45 16,1 45-16,110 0 16,22 0-16,22 0 15,45 0-15,22 0 16,22 0-16,-23 0 15,23 0-15,0 0 16,0 0 0,0 0-16,-22 0 15,-1 0-15,1-22 16,-22 22-16,-23-22 16,1 22-16,21 0 15,-21 0-15,-23 0 16,1-22-16,-45-22 15,22 44-15,-22-22 16,0 0-16,23 22 16,43 0-1,-22-23-15,23 23 16,44 0-16,-23 0 16,1 0-16,0 0 15,-23-22-15,23 22 16,-1 0-16,-43 0 15,-1 0-15,23 0 16,-45 0-16,22 0 16,0 0-16,23 0 15,-1 0-15,1 0 16,44 0-16,-23 0 16,-21 0-16,44 0 15,-23 0-15,-21 0 16,-1 0-16,23 0 15,-67 22-15,22 1 16,-66 65-16,89-66 16,44 0-16,-23 0 15,1 1-15,44-1 16,0 22-16,0-22 16,-1 0-16,1 44 15,22-21 1,0 21-16,0 0 0,0-21 15,0-1 1,22 0-16,1 0 16,-1 1-16,0-1 15,0-22-15,22 0 16,-22 22-16,67 0 16,44 23-16,21 21 15,68-21-15,87 21 16,1 1-16,-22-67 15,22 44-15,22-44 16,-45-22-16,-21 22 16,-1-22-16,23 45 15,-23-45-15,-21 22 16,65-22-16,-87 0 16,110 0-16,-67-45 15,-44 23-15,1 0 16,-23-44-16,-89 44 15,45-23-15,22-21 16,-22 22-16,0 22 16,0-22-16,0 44 15,0-67-15,-1 45 16,1 0-16,0 0 16,-66 0-1,66-23-15,-67 45 16,23-44-16,-23 22 15,1 22-15,21-44 16,-21 22-16,-45 22 16,0-22-16,-21 0 15,-1-1-15,22 1 16,-22 0 0,22-22-16,1 22 15,-1 0-15,0-22 16,0-1-16,-44 23 15,22 0-15,-22-22 16,0 22-16,0 0 16,0-1-16,-44 1 15,0 0-15,22-22 16,-22 22-16,21 22 16,1 0-16,22-22 15,-22 22-15,0 0 16,0 0-1,-22 0-15,-23 0 16,23 0-16,-22 0 16,-23 0-16,23 0 15,-23 0-15,23 0 16,22 0-16,-23 0 16,1 0-1,44-22-15,0 22 16,-1 0-1,1 0 17,-22 0-32,0 0 15,-23 0-15,-21 0 16,44 0-16,-45 0 16,45 0-16,22 0 15,-45 0-15,45 0 16,0 0-1,0 0-15</inkml:trace>
</inkml:ink>
</file>

<file path=ppt/ink/ink6.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66.20689" units="1/cm"/>
          <inkml:channelProperty channel="Y" name="resolution" value="63.52941" units="1/cm"/>
          <inkml:channelProperty channel="T" name="resolution" value="1" units="1/dev"/>
        </inkml:channelProperties>
      </inkml:inkSource>
      <inkml:timestamp xml:id="ts0" timeString="2015-10-19T19:06:49.618"/>
    </inkml:context>
    <inkml:brush xml:id="br0">
      <inkml:brushProperty name="width" value="0.05292" units="cm"/>
      <inkml:brushProperty name="height" value="0.05292" units="cm"/>
      <inkml:brushProperty name="color" value="#00B0F0"/>
    </inkml:brush>
  </inkml:definitions>
  <inkml:trace contextRef="#ctx0" brushRef="#br0">6469 9591 0,'13'0'62,"27"13"-62,-14-13 0,1 14 16,-1-14-1,1 0-15,-1 13 16,14-13-16,-14 0 16,14 0-16,0 0 15,-14 0-15,1 0 16,-14 0-16,0 0 15,14 0-15,-14 0 16,0 0 0,14 0-16,-1-13 15,0-1-15,14-12 16,-13 13-16,-14-14 16,13 1-16,-12-1 15,-1 27-15,-13-26 16,13 13-1,-13-1 1,13 1-16,0 0 16,-13-14-1,0 1 1,0 13-16,0-27 16,0 14-16,0 12 15,0-25-15,0 25 16,0 1-16,0 0 15,0 0 1,-13 13 0,0-27-16,13 14 15,-13 0 1,13 0-16,-40-14 16,27 14 15,0 13-31,-1-13 15,-12 13 1,13 0 0,-1-13-16,1-1 15,13 1-15,-13 13 16,0-13-16,13 0 16,-13-1-16,-1 14 15,1 0-15,13-13 16,-13 0-1,-14 13 1,27-13 0,0-1-16,-13 14 15,0 0-15,13-13 16,-13 13 0,-1 0 15,1 0-16,13-13 1,-13 13-16,0 0 16,0 0 140,-1 0-109,1 13-16,13 14-31,-13-1 16,13-13-1,-13-13-15,-1 27 16,14-14 0,-13 0-1,0 1-15,13-1 16,-13-13-1,13 13 1,-14-13-16,14 13 0,-13-13 16,13 13 15,-13 1-31,0-14 16,0 13-1,-1 13-15,1-26 16,13 14-16,-13 12 15,-14 0-15,14-26 16,0 40 0,-13-27-16,12 1 0,-12 12 15,26-13-15,-13-13 16,-14 27-16,27-1 16,-13-13-16,-14-13 15,14 27-15,13-1 16,-13-26-16,13 14 15,-13-14-15,0 26 16,13-13 15,0 14-31,-14-27 16,14 13 31,0 0-32,0 0 17,0 1-17,0-1-15,0 0 16,0 0 0,0 1-1,0-1 16,14-13-15,-1 13 0,0-13-16,13 0 15,-12 13 1,25 1 0,-25-14-1,-1 13-15,0-13 16,0 0-1</inkml:trace>
</inkml:ink>
</file>

<file path=ppt/ink/ink7.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66.20689" units="1/cm"/>
          <inkml:channelProperty channel="Y" name="resolution" value="63.52941" units="1/cm"/>
          <inkml:channelProperty channel="T" name="resolution" value="1" units="1/dev"/>
        </inkml:channelProperties>
      </inkml:inkSource>
      <inkml:timestamp xml:id="ts0" timeString="2015-10-19T19:19:04.859"/>
    </inkml:context>
    <inkml:brush xml:id="br0">
      <inkml:brushProperty name="width" value="0.05292" units="cm"/>
      <inkml:brushProperty name="height" value="0.05292" units="cm"/>
      <inkml:brushProperty name="color" value="#00B0F0"/>
    </inkml:brush>
  </inkml:definitions>
  <inkml:trace contextRef="#ctx0" brushRef="#br0">14028 5418 0,'44'0'94,"111"23"-79,22 21-15,88 0 0,-21 22 16,43 23-1,-21-67-15,66 66 16,-23-21-16,-21-45 16,-23 44-16,1 1 15,44-23-15,-23 22 16,23 1-16,-89-45 16,1 44-16,-23-44 15,-44 0-15,-1 0 16,-65-22-16,-23 22 15,-44 1-15,45-23 16,-45 22-16,22 0 16,23-22-16,-45 0 15,22 0-15,0 22 16,1-22-16,-23 0 16,22 0-16</inkml:trace>
  <inkml:trace contextRef="#ctx0" brushRef="#br0" timeOffset="1166.2346">19802 5529 0,'-22'-22'16,"-22"22"-16,-22 0 16,-45-22-16,0 22 15,-44 0-15,1 0 16,-112 0-16,-22 0 15,-44 0-15,111 44 16,-66-22-16,-45-22 16,66 22-16,45 0 15,-45-22-15,112 0 16,-1 45-16,44-45 16,23 22-16,-1 0 15,1 0-15,21 0 16,-66 0-16,67 0 15,0-22-15,-1 0 16,1 22-16,22 1 16,-1-23-16,-21 22 15,0-22-15,44 0 16,-45 44-16,-21-22 16,-1-22-16,-21 44 15,-1-22-15,45 0 16,-45 23-1,-22 43-15,45-66 16,21 0-16,45-22 16,0 0-16,22 23 15,-22-23 1,22 22 0,-22-22 15,0 0-31,0 22 15,-1 0 64,1-22-79,22 22 15</inkml:trace>
  <inkml:trace contextRef="#ctx0" brushRef="#br0" timeOffset="7160.3415">22856 7099 0,'0'-22'110,"-45"0"-95,1 22 1,0 0-16,0 0 16,21 0-16,-21 0 15,22 0-15,0 0 16,-22 0 0,44 22-16,-22-22 15,-1 22-15,1 0 16,22 1 15,-22-1-31,22 0 31,0 0-15,0 0 0,22 0-1,0-22-15,1 22 16,-1-22-16,0 0 15,0 0 1,-22 22-16,44-22 16,-44 23-16,22-1 15,0-22-15,1 22 16,-1-22-16,-22 44 16,22-44-1,-22 22-15,44 0 16,-22 0-16,-22 0 15,22 1-15,0-1 16,-22 0 0,23 0-16,-23 0 15,22-22-15,-22 22 16,0 0-16,22 0 16,-22 0-16,0 1 15,0-1 16,-22 0-15,22 0-16,-22-22 16,-1 0-16,1 22 15,-22-22-15,22 22 16,0-22 0,0 0-16,0 0 31,-1 0-16,1 0-15,22-22 16,-22 22-16,0-22 16,22 0-16,0 0 15,0 0 1,0-1-16,0-21 16,0 22-16,0 0 15,0 0-15,0 0 16,0 0-1,0 0 1,22-1-16,0 1 16,0 0-1,23 0 1,-45 0-16,44 0 16,-44 0-1,22 22 1,-22-22-16,22 0 0,0-1 31,0 1-15,1 22-16,-23-22 47,22 0-32,0 0 1,-22 0-1,0 0 17,0 0 30,0-1-46,0 1 31,-22 22 46</inkml:trace>
  <inkml:trace contextRef="#ctx0" brushRef="#br0" timeOffset="7878.7518">22236 7276 0,'0'22'62,"-22"1"-62,22-1 16,0 0-16,0 0 15,0 0 32,-22-22-47,0-22 63,0-44-48,22 21 1</inkml:trace>
  <inkml:trace contextRef="#ctx0" brushRef="#br0" timeOffset="8103.1362">22125 7232 0,'-22'0'47,"22"44"-47,0-22 16,0 1-16,0-1 16,0 0-1,22-89 63</inkml:trace>
  <inkml:trace contextRef="#ctx0" brushRef="#br0" timeOffset="9427.1916">22148 7232 0,'22'0'32,"0"22"-32,-22 0 15,22 0-15,-22 1 16,0-1 0,22 0-1,0-66 63,-22-23-62,22 23-16,0-22 16,-22 43-16,0 46 93,23 43-93,-1-44 16,-22 22-16,0 1 16,22-1-1,-22 0-15,0 0 16,22-44-16,-22 67 15,0-23 1,0-22-16,0-44 94,0-45-79,0 45-15,0-22 16,0 22-16,0-22 16,0 22-16,0 0 15,0 88 63,0-22-62,-22-22 0,22 0-1,0 0 1,0-66 62,0 0-78,0 22 16,-22-22-16,0 44 15,22 22 63,0 0 141,-23-22-203,23 22-1</inkml:trace>
  <inkml:trace contextRef="#ctx0" brushRef="#br0" timeOffset="12341.9318">22015 6657 0,'-22'0'31,"0"22"-31,22 0 15,-45 0-15,23-22 16,-22 22-16,-22 1 16,-23-1-16,-66-22 15,45 22 1,-45 0-16,-22-22 16,-89 0-16,67 44 15,22-44-15,22 0 16,0 0-16,111 0 15,-22 0-15,-1 0 16,1 0-16,22 0 16,-23 0-16,23 0 15,0 0-15,-45 0 16,45 0-16,-22 0 16,-45 0-16,45 0 15,21 0-15,-43 0 16,-23 0-16,23 0 15,43 0-15,-109 0 16,43 0-16,22 0 16,-65 0-16,21 0 15,-22-22-15,0 22 16,0 0-16,-66-22 16,22 22-16,22 0 15,0 0-15,-22 0 16,44 0-16,22 0 15,-66 0 1,44 0-16,22 0 16,-22 0-16,23-22 15,65 22-15,-21 0 16,-23 0-16,23-22 16,-1 22-16,45 0 15,-45 0-15,-21 0 16,21 0-16,-21 0 15,-23 0-15,0 0 16,23 0-16,21 0 16,45-22-16,-45 22 15,1 0-15,21 0 16,-21 0-16,-23 0 16,45 0-16,-45 0 15,1 0-15,-1 0 16,23 0-16,-1 0 15,-22 0-15,45 0 16,0 22-16,21 0 16,-21 0-1,0 0-15,21 0 16,-21 0-16,-22 0 16,43 23-16,-21-1 15,22-22-15,-45 22 16,23 0-16,21-21 15,23-1-15,0 22 16,22 22-16,-22 1 16,22-1-16,-22 0 15,22 1-15,0-23 16,0 22-16,0-22 16,0-21-16,0 21 15,0 0-15,44-22 16,-22 0-16,23 45 15,21-45-15,22 0 16,1 0-16,22 0 16,-1-22-16,23 22 15,22-22-15,-22 0 16,22 0-16,44 0 16,-67 0-16,68 0 15,-90 0-15,67 0 16,-22 0-16,0 0 15,0 0-15,-67 0 16,-21 0-16,43-22 16,23 22-16,-22-22 15,66 22 1,-22 0-16,-1 0 0,1-44 16,0 44-16,0 0 15,-22 0 1,0 0-16,-23 0 15,1 0-15,44 0 16,22 0-16,44 0 16,-44 0-16,44 0 15,-22 0-15,-44 0 16,-44 0-16,-23 0 16,45 0-16,-22 0 15,-23 0-15,23 0 16,-1 0-16,90 22 15,-45 0-15,22 0 16,-23-22-16,1 0 16,-44 0-16,44 22 15,0 0-15,0 23 16,-45-45-16,45 22 16,-44-22-16,21 22 15,-87-22-15,21 0 16,-22 0-16,-22 0 15,45 0-15,-1 0 16,-44 0-16,45 0 16,-1 0-1,-22 0-15,45 0 0,-1 0 16,23 0 0,0 0-16,-1 0 15,1 0-15,-1 0 16,-21 0-16,22 0 15,43 0-15,-43 0 16,0 0-16,21-22 16,-21 22-16,0-22 15,-23 22-15,23 0 16,-23-23-16,-43 1 16,43 22-16,-22-22 15,-21 0-15,-1 22 16,44-22-16,-43 22 15,-1-22-15,22 0 16,1 0-16,21-23 16,-21 23-16,-1 0 15,0 0-15,23-22 16,-23 22-16,23-23 16,-23 23-16,0 22 15,-21-22-15,-23 22 16,22-44-16,-22 22 15,0 22 1,0-22-16,1-22 16,-1 44-16,-22-45 15,22 1-15,-22 22 16,0 0 0,0 0-16,0-22 15,0 21-15,0-21 16,-22 22-1,0 0-15,22-22 16,-23-1-16,-21 23 16,0 0-16,0-22 15,22 0-15,-45 0 16,1-1-16,-1 23 16,-21-22-16,-1 22 15,23 0-15,-22 0 16,-1-1-16,23 1 15,-23 22-15,45-22 16,0 22-16,-23 0 16,23 0-16,-22 0 15,21 0-15,1 0 16,-44 0-16,21 0 16,1 0-16,0 0 15,-23 0-15,1 0 16,21 0-16,-21 0 15,-1 0-15,1 0 16,43 0-16,-65 0 16,43 0-16,-21 0 15,44 0 1,-45 0-16,1 0 16,43 0-16,-43 0 15,22 0-15,-1 0 16,45 0-16,-22 0 15,22 0 1,0 0-16,-1 0 16</inkml:trace>
  <inkml:trace contextRef="#ctx0" brushRef="#br0" timeOffset="14058.4288">14890 8338 0,'-22'-22'78,"-44"0"-63,22 22-15,-23-22 16,1 22-16,22 0 16,-1 0-16,-65-23 15,21 1-15,23 22 16,0-22-16,-23 22 16,23 0-16,-45 0 15,45 0-15,-1 0 16,23 0-16,-22 0 15,44 0-15,-1 0 16,1 0-16,0 0 16,0 0-16,0 0 15,0 0 17,0 22-17,22 0-15,-22 23 0,-1-23 16,23 22-1,-22 44-15,0-21 16,22-45-16,0 66 16,0-21-16,0-45 15,0 22-15,0 0 32,0-22-32,0 1 15,22-1 1,0-22-16,1 0 15,21 44-15,0-44 16,0 22-16,45 0 16,-23-22-16,-22 22 15,23-22-15,-1 0 16,1 0-16,-23 0 16,0 0-16,0 0 15,1 0-15,-1 0 16,0-22-16,0 22 15,1-22-15,-23 0 16,22-44-16,-22 43 16,22-21-16,-22-22 15,1 22-15,-1-1 16,0-21-16,0 22 16,-22-23-16,0 23 15,0 0-15,0 22 16,0 0 31,0 0 0,-22 22-32</inkml:trace>
</inkml:ink>
</file>

<file path=ppt/ink/ink8.xml><?xml version="1.0" encoding="utf-8"?>
<inkml:ink xmlns:inkml="http://www.w3.org/2003/InkML">
  <inkml:definitions>
    <inkml:context xml:id="ctx0">
      <inkml:inkSource xml:id="inkSrc0">
        <inkml:traceFormat>
          <inkml:channel name="X" type="integer" max="3840" units="cm"/>
          <inkml:channel name="Y" type="integer" max="1080" units="cm"/>
          <inkml:channel name="T" type="integer" max="2.14748E9" units="dev"/>
        </inkml:traceFormat>
        <inkml:channelProperties>
          <inkml:channelProperty channel="X" name="resolution" value="132.41379" units="1/cm"/>
          <inkml:channelProperty channel="Y" name="resolution" value="63.52941" units="1/cm"/>
          <inkml:channelProperty channel="T" name="resolution" value="1" units="1/dev"/>
        </inkml:channelProperties>
      </inkml:inkSource>
      <inkml:timestamp xml:id="ts0" timeString="2014-10-20T17:42:51.976"/>
    </inkml:context>
    <inkml:brush xml:id="br0">
      <inkml:brushProperty name="width" value="0.05292" units="cm"/>
      <inkml:brushProperty name="height" value="0.05292" units="cm"/>
      <inkml:brushProperty name="color" value="#FF0000"/>
    </inkml:brush>
  </inkml:definitions>
  <inkml:trace contextRef="#ctx0" brushRef="#br0">7011 9062 0,'14'0'16,"-28"0"46,-38-13-46,12 13 0,-26 0-16,-53 0 15,-14 0-15,1 0 16,-13 0-16,25 0 16,-12 0-16,40 0 15,25 0-15,1 0 16,27 0-16,-1 0 15,13 0-15,-25 0 16,-1 13-16,0-13 16,-13 13-16,-1-13 15,1 0-15,-26 0 16,26 0-16,13 0 16,-14 0-16,28 0 15,-14 13-15,13-13 16,-39 0-16,13 0 15,-14 0-15,1 0 16,-53 0 0,39 0-16,-39 0 15,-1 0-15,14 0 0,-13 0 16,26 0 0,14 27-16,25-27 0,15 0 15,-15 0 1,28 0-16,12 0 15,-26 13-15,40-13 16,-13 0-16,12 0 16,1 0-16,13 13 15,-26-13 1,13 0 0,-1 0-1,1 0-15,-13 0 16,-1 0-1,1 0-15,-14 0 16,-13 0-16,13 0 16,-13 0-16,1-13 15,-1 0-15,-14 0 16,15 13 0,12 0-16,27 0 0,-14-14 15,14 14-15,0 0 31,0 0-15,-1-13 0,14 0 46,0 0-62,0 0 16,0-14-16,0 1 31,0 12-31,0-25 0,14 12 16,12-12-1,0-1-15,1 13 16,-14 1-16,14-27 16,-27 13-16,26 1 15,-26 12-15,13 1 16,-13 12-16,0-12 15,0 13-15,0 0 16,13-1-16,-13-12 16,14 13-1,-14-1-15,0 1 47,13 13-31,-13-13 15,13 0 0,0 0-15,1-1 0,-1-25-16,13 25 15,1 14-15,-1-13 16,-13 0-16,14 0 15,-1-1-15,1 1 16,13-13-16,12 13 16,28-14-16,-14 14 15,13 0-15,-13-1 16,27 1-16,0-13 16,-1 26-16,14-14 15,-13 14-15,-1 0 16,1 0-16,-14 0 15,40 0-15,-52 0 16,-1 0-16,0 0 16,0 0-16,13 0 15,-39 0-15,26 0 16,14 0 0,-14 0-16,-27 0 0,14 0 15,13 0-15,1 0 16,12 0-16,14 14 15,-27-14-15,26 0 16,-52 0-16,26 13 16,-13-13-16,-13 0 15,13 0-15,-14 13 16,1-13-16,0 0 16,13 0-16,0 0 15,-1 0-15,15 0 16,-1 0-1,26 0-15,-39 0 0,13 0 16,-13 0-16,14 0 16,-41 0-1,14 0-15,-14 0 16,1 0-16,12 0 16,-26 0-16,27 0 15,0 0-15,-14 0 16,1 0-16,12 0 15,-25 0-15,12 0 16,1 0-16,-1 0 16,14 0-16,-1 0 15,1 0-15,0 0 16,-14 0-16,1 0 16,-1 0-16,-13 0 15,1 0-15,12 0 16,-13 0-16,27 0 15,13 0-15,-27 0 16,14 0-16,0 0 16,-27 0-1,-13 53 79,0-13-94,0-1 16,0 1-16,0 13 15,0-26-15,0 12 16,0-12-16,0-14 16,0 13-16,0-12 15,-13-1-15,13 13 16,0-13-1,0 1-15,0-1 16,0 13-16,0 14 16,0-27-16,0 14 15,0-14 1,0 13-16,0 1 0,-13-14 16,13 0-16,0 1 15,-14-14-15,14 13 16,-13 13-16,13-12 31,-13-1-31,13 0 16,-13-13-1,13 13 1,0 0 0,-14-13-1,14 14-15,0-1 0,0 0 63,-13-13-32,-13 0-31,12 0 16,-25 13-16,-27 1 15,-53-1-15,13 13 16,-13-26-16,13 14 15,40-14-15,26 13 16,0-13-16</inkml:trace>
  <inkml:trace contextRef="#ctx0" brushRef="#br0" timeOffset="6988.0565">16986 6443 0,'-13'26'32,"13"27"-32,-13 0 15,13-13-15,0 12 16,-13-12-16,13 0 0,0-14 15,0 1 1,0-1-16,0 14 16,0-14-16,0 27 0,-14-26 15,1 26-15,13-14 16,0 1-16,0-13 16,0-1-16,0-13 15,0 14-15,0-1 16,0 1-1,0-14-15,0 0 16,0 0-16,-13-13 94,39 0 46,27 0-140,-26 0 16,12-26-16,-12 13 16,-1-1-16,-12 1 15,-1 13-15,0-13 16,13 13 0,-12-13-16,-1 13 15,0-27-15,27 27 16,-14 0-1,-12 0-15,-1 0 16,0-13-16,0 13 16,0-13-16,14 13 15,-1-13-15,-12-1 16,25 1-16,-12 13 16,-14 0-16,13 0 15,-12 0-15,12 0 16,-13-13-1,1 13-15,12 0 16,-13 0-16,14-13 16,-14 13-16,13 0 31,-12 0-31,-1-14 16,27 14-16,-27 0 15,26 0-15,1 0 16,-13 0-16,12 0 15,14 0-15,-13 0 16,-14 0-16,14 0 16,-27 0-16,27 0 15,-14 0-15,-12 0 16,12 0-16,1 0 16,-14 0-16,13 0 15,1 0 1,-14 0-1,0 0-15,0 0 0,1 0 16,12 0 0,1 0-16,-14 0 0,13 0 15,-13 0-15,1 0 16,-1 0-16,0 0 16,14 0-1,-14 0-15,27 0 16,-1 0-1,-12 0-15,26 0 16,-14-13-16,-12 13 16,12 0-16,1 0 15,-27 0-15,27 0 16,-14 0-16,-12 0 16,-1 0-16,0 0 46,0 0-30,14 0-16,-1 0 16,-12 0-1,12 0-15,14-13 16,-27 13-16,27 0 16,-1 0-16,-25 0 15,-1 0-15,0 0 47,0 0 0,0 0-47,1 0 16,12-13-16,1 13 15,-14 0-15,13 0 16,27 0-1,-26 0-15,12 0 16,-12 0-16,-14 0 16,13 0-16,-12 0 47,-14-14-47,13 14 31,-13-13-16,13 13-15,-13-13 16,0-13-16,0 12 16,0-12-16,13 13 15,-13-1-15,0-25 16,0-14-16,0 13 16,0-13-16,0-13 15,0 13-15,0 0 16,0 14-16,0 12 15,-13-13 1,13 27-16,-13-13 0,13-14 16,0 27-1,0-14-15,0 1 0,-13-1 16,-1 1-16,14-1 16,0 14-16,0 0 15,-13 0-15,13 0 31,0-14-31,-13 27 16,13-26-16,0 12 16,0 1-16,0 0 15,0 0-15,-13-1 32,-27 14 46,-26 0-63,-27 0-15,27 0 16,-13 0-16,52 0 16,1 0-16,-14 0 15,1 14 1,12-1-1,1-13-15,12 0 16,-12 13-16,-14-13 16,27 0-16,-27 13 15,14-13-15,-1 0 32,14 0-32,0 0 15,-14 0 1,14 0-16,0 0 15,0 14-15,0-14 16,-1 0-16,14 13 16,-13-13-16,0 0 15,0 0-15,-1 0 16,1 0 0,0 0-1,0 0 16,13 13-31,-13-13 32,-1 0 15,1 0-47,-13 13 15,-93 27 1,-40-14-1,-40 14-15,14-40 0,13 0 16,53 13-16,40-13 16,39 0-16,27 0 15,0 0 48,-1 0-48,1 0-15,0 14 16,-14-14-16,14 0 16,0 0-1,0 0-15,0 0 32,-1 0-17,-12 0 95,-1 0-110,14 0 15,-27 13-15,14-13 16,13 0-1,0 0 1,13 13 0,-14-13-16,1 0 15,0 0-15,0 0 16,-1 13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anose="020F0502020204030204" pitchFamily="34" charset="0"/>
              </a:defRPr>
            </a:lvl1pPr>
          </a:lstStyle>
          <a:p>
            <a:fld id="{7D959B15-C4D8-452E-B1D0-B21E01944347}" type="datetimeFigureOut">
              <a:rPr lang="en-US"/>
              <a:pPr/>
              <a:t>10/19/2015</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33624DA8-8ED8-4BD6-A1F2-96D76919A0B2}" type="slidenum">
              <a:rPr lang="en-US"/>
              <a:pPr/>
              <a:t>‹#›</a:t>
            </a:fld>
            <a:endParaRPr lang="en-US"/>
          </a:p>
        </p:txBody>
      </p:sp>
    </p:spTree>
    <p:extLst>
      <p:ext uri="{BB962C8B-B14F-4D97-AF65-F5344CB8AC3E}">
        <p14:creationId xmlns:p14="http://schemas.microsoft.com/office/powerpoint/2010/main" val="2887876195"/>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DRAW DIAGRAM ON WHITEBOARD to contrast two</a:t>
            </a:r>
            <a:r>
              <a:rPr lang="en-US" baseline="0" dirty="0" smtClean="0"/>
              <a:t> approaches.</a:t>
            </a:r>
            <a:endParaRPr lang="en-US" dirty="0"/>
          </a:p>
        </p:txBody>
      </p:sp>
      <p:sp>
        <p:nvSpPr>
          <p:cNvPr id="4" name="Slide Number Placeholder 3"/>
          <p:cNvSpPr>
            <a:spLocks noGrp="1"/>
          </p:cNvSpPr>
          <p:nvPr>
            <p:ph type="sldNum" sz="quarter" idx="10"/>
          </p:nvPr>
        </p:nvSpPr>
        <p:spPr/>
        <p:txBody>
          <a:bodyPr/>
          <a:lstStyle/>
          <a:p>
            <a:fld id="{33624DA8-8ED8-4BD6-A1F2-96D76919A0B2}" type="slidenum">
              <a:rPr lang="en-US" smtClean="0"/>
              <a:pPr/>
              <a:t>4</a:t>
            </a:fld>
            <a:endParaRPr lang="en-US"/>
          </a:p>
        </p:txBody>
      </p:sp>
    </p:spTree>
    <p:extLst>
      <p:ext uri="{BB962C8B-B14F-4D97-AF65-F5344CB8AC3E}">
        <p14:creationId xmlns:p14="http://schemas.microsoft.com/office/powerpoint/2010/main" val="42385101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New</a:t>
            </a:r>
            <a:r>
              <a:rPr lang="en-US" baseline="0" dirty="0" smtClean="0"/>
              <a:t> and delete, a</a:t>
            </a:r>
            <a:r>
              <a:rPr lang="en-US" dirty="0" smtClean="0"/>
              <a:t>lways in pairs!</a:t>
            </a:r>
            <a:endParaRPr lang="en-US" dirty="0"/>
          </a:p>
        </p:txBody>
      </p:sp>
      <p:sp>
        <p:nvSpPr>
          <p:cNvPr id="4" name="Slide Number Placeholder 3"/>
          <p:cNvSpPr>
            <a:spLocks noGrp="1"/>
          </p:cNvSpPr>
          <p:nvPr>
            <p:ph type="sldNum" sz="quarter" idx="10"/>
          </p:nvPr>
        </p:nvSpPr>
        <p:spPr/>
        <p:txBody>
          <a:bodyPr/>
          <a:lstStyle/>
          <a:p>
            <a:fld id="{33624DA8-8ED8-4BD6-A1F2-96D76919A0B2}" type="slidenum">
              <a:rPr lang="en-US" smtClean="0"/>
              <a:pPr/>
              <a:t>7</a:t>
            </a:fld>
            <a:endParaRPr lang="en-US"/>
          </a:p>
        </p:txBody>
      </p:sp>
    </p:spTree>
    <p:extLst>
      <p:ext uri="{BB962C8B-B14F-4D97-AF65-F5344CB8AC3E}">
        <p14:creationId xmlns:p14="http://schemas.microsoft.com/office/powerpoint/2010/main" val="29509811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E4024C-DF7D-46AE-AAB7-E1E472E94709}" type="slidenum">
              <a:rPr lang="en-US" smtClean="0"/>
              <a:pPr/>
              <a:t>15</a:t>
            </a:fld>
            <a:endParaRPr lang="en-US"/>
          </a:p>
        </p:txBody>
      </p:sp>
    </p:spTree>
    <p:extLst>
      <p:ext uri="{BB962C8B-B14F-4D97-AF65-F5344CB8AC3E}">
        <p14:creationId xmlns:p14="http://schemas.microsoft.com/office/powerpoint/2010/main" val="22051428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Paste this code into </a:t>
            </a:r>
            <a:r>
              <a:rPr lang="en-US" dirty="0" err="1" smtClean="0"/>
              <a:t>QTCreator</a:t>
            </a:r>
            <a:r>
              <a:rPr lang="en-US" dirty="0" smtClean="0"/>
              <a:t>!</a:t>
            </a:r>
          </a:p>
          <a:p>
            <a:endParaRPr lang="en-US" dirty="0" smtClean="0"/>
          </a:p>
          <a:p>
            <a:r>
              <a:rPr lang="en-US" dirty="0" smtClean="0"/>
              <a:t>Things</a:t>
            </a:r>
            <a:r>
              <a:rPr lang="en-US" baseline="0" dirty="0" smtClean="0"/>
              <a:t> to notice about this example:</a:t>
            </a:r>
          </a:p>
          <a:p>
            <a:pPr marL="228600" indent="-228600">
              <a:buAutoNum type="arabicParenBoth"/>
            </a:pPr>
            <a:r>
              <a:rPr lang="en-US" baseline="0" dirty="0" smtClean="0"/>
              <a:t>y’s address is less than x’s address (at least on my laptop), because QT’s compiler likes to allocated stack frame space in order and notice that as the stack grows, it grows DOWN towards memory address zero.</a:t>
            </a:r>
          </a:p>
          <a:p>
            <a:pPr marL="228600" indent="-228600">
              <a:buAutoNum type="arabicParenBoth"/>
            </a:pPr>
            <a:r>
              <a:rPr lang="en-US" dirty="0" smtClean="0"/>
              <a:t>What prints out when we print y could be anything! y was allocated space on the stack but was never initialized. Whatever happened to be left over from whoever used that space last is what we will find there. (Note that the Stanford library Vector&lt;</a:t>
            </a:r>
            <a:r>
              <a:rPr lang="en-US" dirty="0" err="1" smtClean="0"/>
              <a:t>int</a:t>
            </a:r>
            <a:r>
              <a:rPr lang="en-US" dirty="0" smtClean="0"/>
              <a:t>&gt;</a:t>
            </a:r>
            <a:r>
              <a:rPr lang="en-US" baseline="0" dirty="0" smtClean="0"/>
              <a:t> Grid&lt;</a:t>
            </a:r>
            <a:r>
              <a:rPr lang="en-US" baseline="0" dirty="0" err="1" smtClean="0"/>
              <a:t>int</a:t>
            </a:r>
            <a:r>
              <a:rPr lang="en-US" baseline="0" dirty="0" smtClean="0"/>
              <a:t>&gt; </a:t>
            </a:r>
            <a:r>
              <a:rPr lang="en-US" baseline="0" dirty="0" err="1" smtClean="0"/>
              <a:t>etc</a:t>
            </a:r>
            <a:r>
              <a:rPr lang="en-US" baseline="0" dirty="0" smtClean="0"/>
              <a:t> will initialize the </a:t>
            </a:r>
            <a:r>
              <a:rPr lang="en-US" baseline="0" dirty="0" err="1" smtClean="0"/>
              <a:t>int’s</a:t>
            </a:r>
            <a:r>
              <a:rPr lang="en-US" baseline="0" dirty="0" smtClean="0"/>
              <a:t> to 0 for you. THIS IS NOT NORMAL IN C++ and is a feature of the Stanford library </a:t>
            </a:r>
            <a:r>
              <a:rPr lang="en-US" baseline="0" smtClean="0"/>
              <a:t>ADTs.)</a:t>
            </a:r>
            <a:endParaRPr lang="en-US" baseline="0" dirty="0" smtClean="0"/>
          </a:p>
          <a:p>
            <a:pPr marL="228600" indent="-228600">
              <a:buAutoNum type="arabicParenBoth"/>
            </a:pPr>
            <a:r>
              <a:rPr lang="en-US" baseline="0" dirty="0" smtClean="0"/>
              <a:t>Arrays in C++ are just a pointer to the first element of the array. So “</a:t>
            </a:r>
            <a:r>
              <a:rPr lang="en-US" baseline="0" dirty="0" err="1" smtClean="0"/>
              <a:t>cout</a:t>
            </a:r>
            <a:r>
              <a:rPr lang="en-US" baseline="0" dirty="0" smtClean="0"/>
              <a:t> &lt;&lt; a” gives the same thing as “</a:t>
            </a:r>
            <a:r>
              <a:rPr lang="en-US" baseline="0" dirty="0" err="1" smtClean="0"/>
              <a:t>cout</a:t>
            </a:r>
            <a:r>
              <a:rPr lang="en-US" baseline="0" dirty="0" smtClean="0"/>
              <a:t> &lt;&lt; &amp;(a[0])”. IMPORTANT CONSEQUENCE OF THIS IS THAT C++ ALLOWS YOU TO WRITE PAST THE END OF AN ARRAY, because arrays don’t “know” how long they are, they only know where they start! So you could do a[500] = 22; and write 22 to some who-knows-where place in memory and really mess up your program.</a:t>
            </a:r>
          </a:p>
          <a:p>
            <a:pPr marL="228600" indent="-228600">
              <a:buAutoNum type="arabicParenBoth"/>
            </a:pPr>
            <a:r>
              <a:rPr lang="en-US" baseline="0" dirty="0" smtClean="0"/>
              <a:t>Variables of type double are allocated more space than variables of type int. You can see the “gap” between memory addresses is bigger between double and the next variable’s address than would be for int.</a:t>
            </a:r>
          </a:p>
        </p:txBody>
      </p:sp>
      <p:sp>
        <p:nvSpPr>
          <p:cNvPr id="4" name="Slide Number Placeholder 3"/>
          <p:cNvSpPr>
            <a:spLocks noGrp="1"/>
          </p:cNvSpPr>
          <p:nvPr>
            <p:ph type="sldNum" sz="quarter" idx="10"/>
          </p:nvPr>
        </p:nvSpPr>
        <p:spPr/>
        <p:txBody>
          <a:bodyPr/>
          <a:lstStyle/>
          <a:p>
            <a:fld id="{15E4024C-DF7D-46AE-AAB7-E1E472E94709}" type="slidenum">
              <a:rPr lang="en-US" smtClean="0"/>
              <a:pPr/>
              <a:t>16</a:t>
            </a:fld>
            <a:endParaRPr lang="en-US"/>
          </a:p>
        </p:txBody>
      </p:sp>
    </p:spTree>
    <p:extLst>
      <p:ext uri="{BB962C8B-B14F-4D97-AF65-F5344CB8AC3E}">
        <p14:creationId xmlns:p14="http://schemas.microsoft.com/office/powerpoint/2010/main" val="417793513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5" name="Rectangle 4"/>
          <p:cNvSpPr>
            <a:spLocks noChangeArrowheads="1"/>
          </p:cNvSpPr>
          <p:nvPr/>
        </p:nvSpPr>
        <p:spPr bwMode="auto">
          <a:xfrm>
            <a:off x="0" y="4806950"/>
            <a:ext cx="9155113" cy="342900"/>
          </a:xfrm>
          <a:prstGeom prst="rect">
            <a:avLst/>
          </a:prstGeom>
          <a:solidFill>
            <a:srgbClr val="8C1515"/>
          </a:solidFill>
          <a:ln w="9525">
            <a:solidFill>
              <a:srgbClr val="8C1515"/>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6" name="Picture 14"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9600" y="4883150"/>
            <a:ext cx="1546225"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57200" y="1792517"/>
            <a:ext cx="8229600" cy="618473"/>
          </a:xfrm>
          <a:prstGeom prst="rect">
            <a:avLst/>
          </a:prstGeom>
        </p:spPr>
        <p:txBody>
          <a:bodyPr>
            <a:noAutofit/>
          </a:bodyPr>
          <a:lstStyle>
            <a:lvl1pPr algn="ctr">
              <a:defRPr sz="3600">
                <a:solidFill>
                  <a:schemeClr val="tx1"/>
                </a:solidFill>
              </a:defRPr>
            </a:lvl1pPr>
          </a:lstStyle>
          <a:p>
            <a:r>
              <a:rPr lang="en-US" smtClean="0"/>
              <a:t>Click to edit Master title style</a:t>
            </a:r>
            <a:endParaRPr lang="en-US" dirty="0"/>
          </a:p>
        </p:txBody>
      </p:sp>
      <p:sp>
        <p:nvSpPr>
          <p:cNvPr id="12" name="Text Placeholder 33"/>
          <p:cNvSpPr>
            <a:spLocks noGrp="1"/>
          </p:cNvSpPr>
          <p:nvPr>
            <p:ph type="body" sz="quarter" idx="18"/>
          </p:nvPr>
        </p:nvSpPr>
        <p:spPr>
          <a:xfrm>
            <a:off x="1603375" y="3599022"/>
            <a:ext cx="6059488" cy="205740"/>
          </a:xfrm>
          <a:prstGeom prst="rect">
            <a:avLst/>
          </a:prstGeom>
        </p:spPr>
        <p:txBody>
          <a:bodyPr wrap="none" anchor="ctr" anchorCtr="1">
            <a:noAutofit/>
          </a:bodyPr>
          <a:lstStyle>
            <a:lvl1pPr algn="ctr">
              <a:buNone/>
              <a:defRPr sz="1800" cap="none" spc="0" baseline="0">
                <a:solidFill>
                  <a:schemeClr val="tx1">
                    <a:lumMod val="65000"/>
                    <a:lumOff val="35000"/>
                  </a:schemeClr>
                </a:solidFill>
              </a:defRPr>
            </a:lvl1pPr>
            <a:lvl2pPr>
              <a:buNone/>
              <a:defRPr/>
            </a:lvl2pPr>
            <a:lvl3pPr>
              <a:buNone/>
              <a:defRPr/>
            </a:lvl3pPr>
            <a:lvl4pPr>
              <a:buNone/>
              <a:defRPr/>
            </a:lvl4pPr>
            <a:lvl5pPr>
              <a:buNone/>
              <a:defRPr/>
            </a:lvl5pPr>
          </a:lstStyle>
          <a:p>
            <a:pPr lvl="0"/>
            <a:r>
              <a:rPr lang="en-US" smtClean="0"/>
              <a:t>Click to edit Master text styles</a:t>
            </a:r>
          </a:p>
        </p:txBody>
      </p:sp>
      <p:sp>
        <p:nvSpPr>
          <p:cNvPr id="13" name="Subtitle 2"/>
          <p:cNvSpPr>
            <a:spLocks noGrp="1"/>
          </p:cNvSpPr>
          <p:nvPr>
            <p:ph type="subTitle" idx="1"/>
          </p:nvPr>
        </p:nvSpPr>
        <p:spPr>
          <a:xfrm>
            <a:off x="457200" y="2410990"/>
            <a:ext cx="8229600" cy="461897"/>
          </a:xfrm>
          <a:prstGeom prst="rect">
            <a:avLst/>
          </a:prstGeom>
        </p:spPr>
        <p:txBody>
          <a:bodyPr>
            <a:noAutofit/>
          </a:bodyPr>
          <a:lstStyle>
            <a:lvl1pPr marL="0" indent="0" algn="ctr">
              <a:buNone/>
              <a:defRPr sz="2100" cap="small" spc="300">
                <a:solidFill>
                  <a:srgbClr val="A4001D"/>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1633157146"/>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5" name="Rectangle 4"/>
          <p:cNvSpPr>
            <a:spLocks noChangeArrowheads="1"/>
          </p:cNvSpPr>
          <p:nvPr/>
        </p:nvSpPr>
        <p:spPr bwMode="auto">
          <a:xfrm>
            <a:off x="0" y="4806950"/>
            <a:ext cx="9155113" cy="342900"/>
          </a:xfrm>
          <a:prstGeom prst="rect">
            <a:avLst/>
          </a:prstGeom>
          <a:solidFill>
            <a:srgbClr val="8C1515"/>
          </a:solidFill>
          <a:ln w="9525">
            <a:solidFill>
              <a:srgbClr val="8C1515"/>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6" name="Picture 14"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8013" y="4883150"/>
            <a:ext cx="1544637"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1"/>
          <p:cNvSpPr>
            <a:spLocks noGrp="1"/>
          </p:cNvSpPr>
          <p:nvPr>
            <p:ph type="title"/>
          </p:nvPr>
        </p:nvSpPr>
        <p:spPr>
          <a:xfrm>
            <a:off x="1603377" y="1538765"/>
            <a:ext cx="2954337" cy="925830"/>
          </a:xfrm>
          <a:prstGeom prst="rect">
            <a:avLst/>
          </a:prstGeom>
        </p:spPr>
        <p:txBody>
          <a:bodyPr/>
          <a:lstStyle>
            <a:lvl1pPr algn="r">
              <a:defRPr sz="2000" b="1">
                <a:solidFill>
                  <a:schemeClr val="tx1"/>
                </a:solidFill>
              </a:defRPr>
            </a:lvl1pPr>
          </a:lstStyle>
          <a:p>
            <a:r>
              <a:rPr lang="en-US" smtClean="0"/>
              <a:t>Click to edit Master title style</a:t>
            </a:r>
            <a:endParaRPr lang="en-US" dirty="0"/>
          </a:p>
        </p:txBody>
      </p:sp>
      <p:sp>
        <p:nvSpPr>
          <p:cNvPr id="13" name="Text Placeholder 3"/>
          <p:cNvSpPr>
            <a:spLocks noGrp="1"/>
          </p:cNvSpPr>
          <p:nvPr>
            <p:ph type="body" sz="half" idx="2"/>
          </p:nvPr>
        </p:nvSpPr>
        <p:spPr>
          <a:xfrm>
            <a:off x="1603377" y="2571750"/>
            <a:ext cx="2954337" cy="932975"/>
          </a:xfrm>
          <a:prstGeom prst="rect">
            <a:avLst/>
          </a:prstGeom>
        </p:spPr>
        <p:txBody>
          <a:bodyPr/>
          <a:lstStyle>
            <a:lvl1pPr marL="0" indent="0" algn="r">
              <a:buNone/>
              <a:defRPr sz="1200" cap="all" spc="300">
                <a:solidFill>
                  <a:srgbClr val="A4001D"/>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Picture Placeholder 16"/>
          <p:cNvSpPr>
            <a:spLocks noGrp="1"/>
          </p:cNvSpPr>
          <p:nvPr>
            <p:ph type="pic" sz="quarter" idx="13"/>
          </p:nvPr>
        </p:nvSpPr>
        <p:spPr>
          <a:xfrm>
            <a:off x="4665662" y="1535112"/>
            <a:ext cx="1951038" cy="1951038"/>
          </a:xfrm>
          <a:prstGeom prst="rect">
            <a:avLst/>
          </a:prstGeom>
          <a:blipFill rotWithShape="1">
            <a:blip r:embed="rId3"/>
            <a:stretch>
              <a:fillRect/>
            </a:stretch>
          </a:blipFill>
          <a:effectLst>
            <a:outerShdw blurRad="50800" dist="25400" dir="2700000" algn="tl" rotWithShape="0">
              <a:prstClr val="black">
                <a:alpha val="36000"/>
              </a:prstClr>
            </a:outerShdw>
          </a:effectLst>
        </p:spPr>
        <p:style>
          <a:lnRef idx="3">
            <a:schemeClr val="lt1"/>
          </a:lnRef>
          <a:fillRef idx="1">
            <a:schemeClr val="accent5"/>
          </a:fillRef>
          <a:effectRef idx="1">
            <a:schemeClr val="accent5"/>
          </a:effectRef>
          <a:fontRef idx="none"/>
        </p:style>
        <p:txBody>
          <a:bodyPr/>
          <a:lstStyle>
            <a:lvl1pPr>
              <a:buNone/>
              <a:defRPr sz="1200"/>
            </a:lvl1pPr>
          </a:lstStyle>
          <a:p>
            <a:pPr lvl="0"/>
            <a:r>
              <a:rPr lang="en-US" noProof="0" smtClean="0"/>
              <a:t>Click icon to add picture</a:t>
            </a:r>
            <a:endParaRPr lang="en-US" noProof="0" dirty="0"/>
          </a:p>
        </p:txBody>
      </p:sp>
    </p:spTree>
    <p:extLst>
      <p:ext uri="{BB962C8B-B14F-4D97-AF65-F5344CB8AC3E}">
        <p14:creationId xmlns:p14="http://schemas.microsoft.com/office/powerpoint/2010/main" val="158886093"/>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7" name="Content Placeholder 6"/>
          <p:cNvSpPr>
            <a:spLocks noGrp="1"/>
          </p:cNvSpPr>
          <p:nvPr>
            <p:ph sz="quarter" idx="10"/>
          </p:nvPr>
        </p:nvSpPr>
        <p:spPr>
          <a:xfrm>
            <a:off x="955677" y="908685"/>
            <a:ext cx="7700963"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302858591"/>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7" name="Content Placeholder 6"/>
          <p:cNvSpPr>
            <a:spLocks noGrp="1"/>
          </p:cNvSpPr>
          <p:nvPr>
            <p:ph sz="quarter" idx="10"/>
          </p:nvPr>
        </p:nvSpPr>
        <p:spPr>
          <a:xfrm>
            <a:off x="955677" y="908685"/>
            <a:ext cx="7700963" cy="3759042"/>
          </a:xfrm>
        </p:spPr>
        <p:txBody>
          <a:bodyPr/>
          <a:lstStyle>
            <a:lvl2pPr marL="0" indent="0">
              <a:buFont typeface="Arial"/>
              <a:buNone/>
              <a:defRPr baseline="0"/>
            </a:lvl2pPr>
            <a:lvl3pPr marL="344488" indent="0">
              <a:buNone/>
              <a:defRPr/>
            </a:lvl3pPr>
            <a:lvl4pPr marL="687387" indent="0">
              <a:buNone/>
              <a:defRPr/>
            </a:lvl4pPr>
            <a:lvl5pPr marL="1031875" indent="0">
              <a:buNone/>
              <a:defRPr/>
            </a:lvl5pPr>
          </a:lstStyle>
          <a:p>
            <a:pPr lvl="0"/>
            <a:r>
              <a:rPr lang="en-US" smtClean="0"/>
              <a:t>Click to edit Master text styles</a:t>
            </a:r>
          </a:p>
        </p:txBody>
      </p:sp>
    </p:spTree>
    <p:extLst>
      <p:ext uri="{BB962C8B-B14F-4D97-AF65-F5344CB8AC3E}">
        <p14:creationId xmlns:p14="http://schemas.microsoft.com/office/powerpoint/2010/main" val="1421900978"/>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Slide Number Placeholder 22"/>
          <p:cNvSpPr txBox="1">
            <a:spLocks/>
          </p:cNvSpPr>
          <p:nvPr/>
        </p:nvSpPr>
        <p:spPr>
          <a:xfrm>
            <a:off x="60325" y="7938"/>
            <a:ext cx="457200" cy="457200"/>
          </a:xfrm>
          <a:prstGeom prst="rect">
            <a:avLst/>
          </a:prstGeom>
        </p:spPr>
        <p:txBody>
          <a:bodyPr wrap="none" lIns="45720" tIns="0" rIns="45720" bIns="0" anchor="ctr" anchorCtr="1"/>
          <a:lstStyle>
            <a:lvl1pPr eaLnBrk="0" hangingPunct="0">
              <a:defRPr sz="2400">
                <a:solidFill>
                  <a:schemeClr val="tx1"/>
                </a:solidFill>
                <a:latin typeface="Source Sans Pro" pitchFamily="1" charset="0"/>
                <a:ea typeface="MS PGothic" panose="020B0600070205080204" pitchFamily="34" charset="-128"/>
              </a:defRPr>
            </a:lvl1pPr>
            <a:lvl2pPr marL="742950" indent="-285750" eaLnBrk="0" hangingPunct="0">
              <a:defRPr sz="2400">
                <a:solidFill>
                  <a:schemeClr val="tx1"/>
                </a:solidFill>
                <a:latin typeface="Source Sans Pro" pitchFamily="1" charset="0"/>
                <a:ea typeface="MS PGothic" panose="020B0600070205080204" pitchFamily="34" charset="-128"/>
              </a:defRPr>
            </a:lvl2pPr>
            <a:lvl3pPr marL="1143000" indent="-228600" eaLnBrk="0" hangingPunct="0">
              <a:defRPr sz="2400">
                <a:solidFill>
                  <a:schemeClr val="tx1"/>
                </a:solidFill>
                <a:latin typeface="Source Sans Pro" pitchFamily="1" charset="0"/>
                <a:ea typeface="MS PGothic" panose="020B0600070205080204" pitchFamily="34" charset="-128"/>
              </a:defRPr>
            </a:lvl3pPr>
            <a:lvl4pPr marL="1600200" indent="-228600" eaLnBrk="0" hangingPunct="0">
              <a:defRPr sz="2400">
                <a:solidFill>
                  <a:schemeClr val="tx1"/>
                </a:solidFill>
                <a:latin typeface="Source Sans Pro" pitchFamily="1" charset="0"/>
                <a:ea typeface="MS PGothic" panose="020B0600070205080204" pitchFamily="34" charset="-128"/>
              </a:defRPr>
            </a:lvl4pPr>
            <a:lvl5pPr marL="2057400" indent="-228600" eaLnBrk="0" hangingPunct="0">
              <a:defRPr sz="2400">
                <a:solidFill>
                  <a:schemeClr val="tx1"/>
                </a:solidFill>
                <a:latin typeface="Source Sans Pro" pitchFamily="1"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9pPr>
          </a:lstStyle>
          <a:p>
            <a:pPr algn="ctr" eaLnBrk="1" hangingPunct="1"/>
            <a:fld id="{D6978EA5-5FD1-4A18-9583-CA5A3ACC383E}" type="slidenum">
              <a:rPr lang="en-US" sz="1000">
                <a:solidFill>
                  <a:srgbClr val="7F7F7F"/>
                </a:solidFill>
              </a:rPr>
              <a:pPr algn="ctr" eaLnBrk="1" hangingPunct="1"/>
              <a:t>‹#›</a:t>
            </a:fld>
            <a:endParaRPr lang="en-US" sz="1000">
              <a:solidFill>
                <a:srgbClr val="7F7F7F"/>
              </a:solidFill>
            </a:endParaRPr>
          </a:p>
        </p:txBody>
      </p:sp>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4" name="Content Placeholder 13"/>
          <p:cNvSpPr>
            <a:spLocks noGrp="1"/>
          </p:cNvSpPr>
          <p:nvPr>
            <p:ph sz="quarter" idx="10"/>
          </p:nvPr>
        </p:nvSpPr>
        <p:spPr>
          <a:xfrm>
            <a:off x="949327" y="908685"/>
            <a:ext cx="3787775"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Content Placeholder 15"/>
          <p:cNvSpPr>
            <a:spLocks noGrp="1"/>
          </p:cNvSpPr>
          <p:nvPr>
            <p:ph sz="quarter" idx="11"/>
          </p:nvPr>
        </p:nvSpPr>
        <p:spPr>
          <a:xfrm>
            <a:off x="4876800" y="908685"/>
            <a:ext cx="3779838"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83757012"/>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Horizontal">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2" name="Content Placeholder 11"/>
          <p:cNvSpPr>
            <a:spLocks noGrp="1"/>
          </p:cNvSpPr>
          <p:nvPr>
            <p:ph sz="quarter" idx="10"/>
          </p:nvPr>
        </p:nvSpPr>
        <p:spPr>
          <a:xfrm>
            <a:off x="948777" y="908685"/>
            <a:ext cx="7707862" cy="18166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13"/>
          <p:cNvSpPr>
            <a:spLocks noGrp="1"/>
          </p:cNvSpPr>
          <p:nvPr>
            <p:ph sz="quarter" idx="11"/>
          </p:nvPr>
        </p:nvSpPr>
        <p:spPr>
          <a:xfrm>
            <a:off x="949327" y="2841313"/>
            <a:ext cx="7707313" cy="18166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859623476"/>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3" name="Content Placeholder 2"/>
          <p:cNvSpPr>
            <a:spLocks noGrp="1"/>
          </p:cNvSpPr>
          <p:nvPr>
            <p:ph sz="quarter" idx="10"/>
          </p:nvPr>
        </p:nvSpPr>
        <p:spPr>
          <a:xfrm>
            <a:off x="949327" y="908685"/>
            <a:ext cx="3787775"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11"/>
          </p:nvPr>
        </p:nvSpPr>
        <p:spPr>
          <a:xfrm>
            <a:off x="4876800" y="908686"/>
            <a:ext cx="3779838" cy="182308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Content Placeholder 8"/>
          <p:cNvSpPr>
            <a:spLocks noGrp="1"/>
          </p:cNvSpPr>
          <p:nvPr>
            <p:ph sz="quarter" idx="12"/>
          </p:nvPr>
        </p:nvSpPr>
        <p:spPr>
          <a:xfrm>
            <a:off x="4876800" y="2837497"/>
            <a:ext cx="3779838" cy="183023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863896529"/>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4" name="Content Placeholder 3"/>
          <p:cNvSpPr>
            <a:spLocks noGrp="1"/>
          </p:cNvSpPr>
          <p:nvPr>
            <p:ph sz="quarter" idx="10"/>
          </p:nvPr>
        </p:nvSpPr>
        <p:spPr>
          <a:xfrm>
            <a:off x="949327" y="908686"/>
            <a:ext cx="3787775" cy="182308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1"/>
          </p:nvPr>
        </p:nvSpPr>
        <p:spPr>
          <a:xfrm>
            <a:off x="955677" y="2840613"/>
            <a:ext cx="3781425" cy="18271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quarter" idx="12"/>
          </p:nvPr>
        </p:nvSpPr>
        <p:spPr>
          <a:xfrm>
            <a:off x="4876800" y="908686"/>
            <a:ext cx="3779838" cy="182308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5" name="Content Placeholder 14"/>
          <p:cNvSpPr>
            <a:spLocks noGrp="1"/>
          </p:cNvSpPr>
          <p:nvPr>
            <p:ph sz="quarter" idx="13"/>
          </p:nvPr>
        </p:nvSpPr>
        <p:spPr>
          <a:xfrm>
            <a:off x="4876800" y="2840613"/>
            <a:ext cx="3779838" cy="18271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812096398"/>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cSld name="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175622"/>
            <a:ext cx="6637468" cy="1021556"/>
          </a:xfrm>
        </p:spPr>
        <p:txBody>
          <a:bodyPr anchor="b"/>
          <a:lstStyle>
            <a:lvl1pPr algn="l">
              <a:defRPr sz="3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6" y="3200400"/>
            <a:ext cx="6637467" cy="1140310"/>
          </a:xfrm>
        </p:spPr>
        <p:txBody>
          <a:bodyPr anchor="t"/>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5997388" y="168369"/>
            <a:ext cx="2133600" cy="273844"/>
          </a:xfrm>
          <a:prstGeom prst="rect">
            <a:avLst/>
          </a:prstGeom>
        </p:spPr>
        <p:txBody>
          <a:bodyPr/>
          <a:lstStyle/>
          <a:p>
            <a:fld id="{23B36638-A246-45AF-B4A1-7BF0B62BE9F7}" type="datetimeFigureOut">
              <a:rPr lang="en-US" smtClean="0"/>
              <a:pPr/>
              <a:t>10/19/2015</a:t>
            </a:fld>
            <a:endParaRPr lang="en-US"/>
          </a:p>
        </p:txBody>
      </p:sp>
      <p:sp>
        <p:nvSpPr>
          <p:cNvPr id="5" name="Footer Placeholder 4"/>
          <p:cNvSpPr>
            <a:spLocks noGrp="1"/>
          </p:cNvSpPr>
          <p:nvPr>
            <p:ph type="ftr" sz="quarter" idx="11"/>
          </p:nvPr>
        </p:nvSpPr>
        <p:spPr>
          <a:xfrm>
            <a:off x="4641448" y="4389120"/>
            <a:ext cx="3502152" cy="273844"/>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D5B7778-A611-4872-8891-91482CF4CF2A}" type="slidenum">
              <a:rPr lang="en-US" smtClean="0"/>
              <a:pPr/>
              <a:t>‹#›</a:t>
            </a:fld>
            <a:endParaRPr lang="en-US"/>
          </a:p>
        </p:txBody>
      </p:sp>
    </p:spTree>
    <p:extLst>
      <p:ext uri="{BB962C8B-B14F-4D97-AF65-F5344CB8AC3E}">
        <p14:creationId xmlns:p14="http://schemas.microsoft.com/office/powerpoint/2010/main" val="3144112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1737007"/>
            <a:ext cx="3057148" cy="479822"/>
          </a:xfrm>
        </p:spPr>
        <p:txBody>
          <a:bodyPr anchor="b"/>
          <a:lstStyle>
            <a:lvl1pPr marL="0" indent="0">
              <a:buNone/>
              <a:defRPr sz="1800" b="1">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1041721" y="2231021"/>
            <a:ext cx="3419856" cy="212684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8" y="1737007"/>
            <a:ext cx="3055717" cy="479822"/>
          </a:xfrm>
        </p:spPr>
        <p:txBody>
          <a:bodyPr anchor="b"/>
          <a:lstStyle>
            <a:lvl1pPr marL="0" indent="0">
              <a:buNone/>
              <a:defRPr sz="1800" b="1">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45152" y="2231021"/>
            <a:ext cx="3419856" cy="212684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a:xfrm>
            <a:off x="5997388" y="168369"/>
            <a:ext cx="2133600" cy="273844"/>
          </a:xfrm>
          <a:prstGeom prst="rect">
            <a:avLst/>
          </a:prstGeom>
        </p:spPr>
        <p:txBody>
          <a:bodyPr/>
          <a:lstStyle/>
          <a:p>
            <a:fld id="{23B36638-A246-45AF-B4A1-7BF0B62BE9F7}" type="datetimeFigureOut">
              <a:rPr lang="en-US" smtClean="0"/>
              <a:pPr/>
              <a:t>10/19/2015</a:t>
            </a:fld>
            <a:endParaRPr lang="en-US"/>
          </a:p>
        </p:txBody>
      </p:sp>
      <p:sp>
        <p:nvSpPr>
          <p:cNvPr id="8" name="Footer Placeholder 7"/>
          <p:cNvSpPr>
            <a:spLocks noGrp="1"/>
          </p:cNvSpPr>
          <p:nvPr>
            <p:ph type="ftr" sz="quarter" idx="11"/>
          </p:nvPr>
        </p:nvSpPr>
        <p:spPr>
          <a:xfrm>
            <a:off x="4641448" y="4389120"/>
            <a:ext cx="3502152" cy="273844"/>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BD5B7778-A611-4872-8891-91482CF4CF2A}" type="slidenum">
              <a:rPr lang="en-US" smtClean="0"/>
              <a:pPr/>
              <a:t>‹#›</a:t>
            </a:fld>
            <a:endParaRPr lang="en-US"/>
          </a:p>
        </p:txBody>
      </p:sp>
    </p:spTree>
    <p:extLst>
      <p:ext uri="{BB962C8B-B14F-4D97-AF65-F5344CB8AC3E}">
        <p14:creationId xmlns:p14="http://schemas.microsoft.com/office/powerpoint/2010/main" val="38473918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5" name="Picture 9"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10350" y="4811713"/>
            <a:ext cx="2046288" cy="18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a:spLocks noChangeArrowheads="1"/>
          </p:cNvSpPr>
          <p:nvPr/>
        </p:nvSpPr>
        <p:spPr bwMode="auto">
          <a:xfrm>
            <a:off x="0" y="4806950"/>
            <a:ext cx="9155113" cy="342900"/>
          </a:xfrm>
          <a:prstGeom prst="rect">
            <a:avLst/>
          </a:prstGeom>
          <a:solidFill>
            <a:schemeClr val="bg2"/>
          </a:solidFill>
          <a:ln w="9525">
            <a:solidFill>
              <a:schemeClr val="accent1"/>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7" name="Picture 11"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0075" y="4883150"/>
            <a:ext cx="1544638"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57200" y="1800555"/>
            <a:ext cx="8229600" cy="618473"/>
          </a:xfrm>
          <a:prstGeom prst="rect">
            <a:avLst/>
          </a:prstGeom>
        </p:spPr>
        <p:txBody>
          <a:bodyPr>
            <a:noAutofit/>
          </a:bodyPr>
          <a:lstStyle>
            <a:lvl1pPr algn="ctr">
              <a:defRPr sz="3600">
                <a:solidFill>
                  <a:schemeClr val="tx1"/>
                </a:solidFill>
              </a:defRPr>
            </a:lvl1pPr>
          </a:lstStyle>
          <a:p>
            <a:r>
              <a:rPr lang="en-US" dirty="0" smtClean="0"/>
              <a:t>Click to edit Master title style</a:t>
            </a:r>
            <a:endParaRPr lang="en-US" dirty="0"/>
          </a:p>
        </p:txBody>
      </p:sp>
      <p:sp>
        <p:nvSpPr>
          <p:cNvPr id="12" name="Text Placeholder 33"/>
          <p:cNvSpPr>
            <a:spLocks noGrp="1"/>
          </p:cNvSpPr>
          <p:nvPr>
            <p:ph type="body" sz="quarter" idx="18"/>
          </p:nvPr>
        </p:nvSpPr>
        <p:spPr>
          <a:xfrm>
            <a:off x="1603375" y="3599022"/>
            <a:ext cx="6059488" cy="205740"/>
          </a:xfrm>
          <a:prstGeom prst="rect">
            <a:avLst/>
          </a:prstGeom>
        </p:spPr>
        <p:txBody>
          <a:bodyPr wrap="none" anchor="ctr" anchorCtr="1">
            <a:noAutofit/>
          </a:bodyPr>
          <a:lstStyle>
            <a:lvl1pPr algn="ctr">
              <a:buNone/>
              <a:defRPr sz="1800" cap="none" spc="0" baseline="0">
                <a:solidFill>
                  <a:schemeClr val="tx1">
                    <a:lumMod val="65000"/>
                    <a:lumOff val="35000"/>
                  </a:schemeClr>
                </a:solidFill>
              </a:defRPr>
            </a:lvl1pPr>
            <a:lvl2pPr>
              <a:buNone/>
              <a:defRPr/>
            </a:lvl2pPr>
            <a:lvl3pPr>
              <a:buNone/>
              <a:defRPr/>
            </a:lvl3pPr>
            <a:lvl4pPr>
              <a:buNone/>
              <a:defRPr/>
            </a:lvl4pPr>
            <a:lvl5pPr>
              <a:buNone/>
              <a:defRPr/>
            </a:lvl5pPr>
          </a:lstStyle>
          <a:p>
            <a:pPr lvl="0"/>
            <a:r>
              <a:rPr lang="en-US" smtClean="0"/>
              <a:t>Click to edit Master text styles</a:t>
            </a:r>
          </a:p>
        </p:txBody>
      </p:sp>
      <p:sp>
        <p:nvSpPr>
          <p:cNvPr id="13" name="Subtitle 2"/>
          <p:cNvSpPr>
            <a:spLocks noGrp="1"/>
          </p:cNvSpPr>
          <p:nvPr>
            <p:ph type="subTitle" idx="1"/>
          </p:nvPr>
        </p:nvSpPr>
        <p:spPr>
          <a:xfrm>
            <a:off x="457200" y="2419028"/>
            <a:ext cx="8229600" cy="461897"/>
          </a:xfrm>
          <a:prstGeom prst="rect">
            <a:avLst/>
          </a:prstGeom>
        </p:spPr>
        <p:txBody>
          <a:bodyPr>
            <a:noAutofit/>
          </a:bodyPr>
          <a:lstStyle>
            <a:lvl1pPr marL="0" indent="0" algn="ctr">
              <a:buNone/>
              <a:defRPr sz="2100" cap="small" spc="300">
                <a:solidFill>
                  <a:srgbClr val="A4001D"/>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3653345709"/>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Section Header">
    <p:spTree>
      <p:nvGrpSpPr>
        <p:cNvPr id="1" name=""/>
        <p:cNvGrpSpPr/>
        <p:nvPr/>
      </p:nvGrpSpPr>
      <p:grpSpPr>
        <a:xfrm>
          <a:off x="0" y="0"/>
          <a:ext cx="0" cy="0"/>
          <a:chOff x="0" y="0"/>
          <a:chExt cx="0" cy="0"/>
        </a:xfrm>
      </p:grpSpPr>
      <p:sp>
        <p:nvSpPr>
          <p:cNvPr id="5" name="Rectangle 4"/>
          <p:cNvSpPr>
            <a:spLocks noChangeArrowheads="1"/>
          </p:cNvSpPr>
          <p:nvPr/>
        </p:nvSpPr>
        <p:spPr bwMode="auto">
          <a:xfrm>
            <a:off x="0" y="4806950"/>
            <a:ext cx="9155113" cy="342900"/>
          </a:xfrm>
          <a:prstGeom prst="rect">
            <a:avLst/>
          </a:prstGeom>
          <a:solidFill>
            <a:schemeClr val="bg2"/>
          </a:solidFill>
          <a:ln w="9525">
            <a:solidFill>
              <a:schemeClr val="accent1"/>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7" name="Picture 10"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0075" y="4883150"/>
            <a:ext cx="1544638"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1"/>
          <p:cNvSpPr>
            <a:spLocks noGrp="1"/>
          </p:cNvSpPr>
          <p:nvPr>
            <p:ph type="title"/>
          </p:nvPr>
        </p:nvSpPr>
        <p:spPr>
          <a:xfrm>
            <a:off x="1603377" y="1538765"/>
            <a:ext cx="2954337" cy="925830"/>
          </a:xfrm>
          <a:prstGeom prst="rect">
            <a:avLst/>
          </a:prstGeom>
        </p:spPr>
        <p:txBody>
          <a:bodyPr/>
          <a:lstStyle>
            <a:lvl1pPr algn="r">
              <a:defRPr sz="2000" b="1">
                <a:solidFill>
                  <a:schemeClr val="tx1"/>
                </a:solidFill>
              </a:defRPr>
            </a:lvl1pPr>
          </a:lstStyle>
          <a:p>
            <a:r>
              <a:rPr lang="en-US" smtClean="0"/>
              <a:t>Click to edit Master title style</a:t>
            </a:r>
            <a:endParaRPr lang="en-US" dirty="0"/>
          </a:p>
        </p:txBody>
      </p:sp>
      <p:sp>
        <p:nvSpPr>
          <p:cNvPr id="13" name="Text Placeholder 3"/>
          <p:cNvSpPr>
            <a:spLocks noGrp="1"/>
          </p:cNvSpPr>
          <p:nvPr>
            <p:ph type="body" sz="half" idx="2"/>
          </p:nvPr>
        </p:nvSpPr>
        <p:spPr>
          <a:xfrm>
            <a:off x="1603377" y="2571750"/>
            <a:ext cx="2954337" cy="932975"/>
          </a:xfrm>
          <a:prstGeom prst="rect">
            <a:avLst/>
          </a:prstGeom>
        </p:spPr>
        <p:txBody>
          <a:bodyPr/>
          <a:lstStyle>
            <a:lvl1pPr marL="0" indent="0" algn="r">
              <a:buNone/>
              <a:defRPr sz="1200" cap="all" spc="300">
                <a:solidFill>
                  <a:srgbClr val="A4001D"/>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Picture Placeholder 16"/>
          <p:cNvSpPr>
            <a:spLocks noGrp="1"/>
          </p:cNvSpPr>
          <p:nvPr>
            <p:ph type="pic" sz="quarter" idx="13"/>
          </p:nvPr>
        </p:nvSpPr>
        <p:spPr>
          <a:xfrm>
            <a:off x="4665662" y="1535112"/>
            <a:ext cx="1951038" cy="1951038"/>
          </a:xfrm>
          <a:prstGeom prst="rect">
            <a:avLst/>
          </a:prstGeom>
          <a:blipFill rotWithShape="1">
            <a:blip r:embed="rId3"/>
            <a:stretch>
              <a:fillRect/>
            </a:stretch>
          </a:blipFill>
          <a:effectLst>
            <a:outerShdw blurRad="50800" dist="25400" dir="2700000" algn="tl" rotWithShape="0">
              <a:prstClr val="black">
                <a:alpha val="36000"/>
              </a:prstClr>
            </a:outerShdw>
          </a:effectLst>
        </p:spPr>
        <p:style>
          <a:lnRef idx="3">
            <a:schemeClr val="lt1"/>
          </a:lnRef>
          <a:fillRef idx="1">
            <a:schemeClr val="accent5"/>
          </a:fillRef>
          <a:effectRef idx="1">
            <a:schemeClr val="accent5"/>
          </a:effectRef>
          <a:fontRef idx="none"/>
        </p:style>
        <p:txBody>
          <a:bodyPr/>
          <a:lstStyle>
            <a:lvl1pPr>
              <a:defRPr lang="en-US" sz="1200" dirty="0"/>
            </a:lvl1pPr>
          </a:lstStyle>
          <a:p>
            <a:pPr lvl="0"/>
            <a:r>
              <a:rPr lang="en-US" noProof="0" smtClean="0"/>
              <a:t>Click icon to add picture</a:t>
            </a:r>
            <a:endParaRPr lang="en-US" noProof="0" dirty="0"/>
          </a:p>
        </p:txBody>
      </p:sp>
    </p:spTree>
    <p:extLst>
      <p:ext uri="{BB962C8B-B14F-4D97-AF65-F5344CB8AC3E}">
        <p14:creationId xmlns:p14="http://schemas.microsoft.com/office/powerpoint/2010/main" val="2904631063"/>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dirty="0" smtClean="0"/>
              <a:t>Click to edit Master title style</a:t>
            </a:r>
            <a:endParaRPr lang="en-US" dirty="0"/>
          </a:p>
        </p:txBody>
      </p:sp>
      <p:sp>
        <p:nvSpPr>
          <p:cNvPr id="7" name="Content Placeholder 6"/>
          <p:cNvSpPr>
            <a:spLocks noGrp="1"/>
          </p:cNvSpPr>
          <p:nvPr>
            <p:ph sz="quarter" idx="10"/>
          </p:nvPr>
        </p:nvSpPr>
        <p:spPr>
          <a:xfrm>
            <a:off x="955677" y="908685"/>
            <a:ext cx="7700963"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215640903"/>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Slide Number Placeholder 22"/>
          <p:cNvSpPr txBox="1">
            <a:spLocks/>
          </p:cNvSpPr>
          <p:nvPr/>
        </p:nvSpPr>
        <p:spPr>
          <a:xfrm>
            <a:off x="60325" y="7938"/>
            <a:ext cx="457200" cy="457200"/>
          </a:xfrm>
          <a:prstGeom prst="rect">
            <a:avLst/>
          </a:prstGeom>
        </p:spPr>
        <p:txBody>
          <a:bodyPr wrap="none" lIns="45720" tIns="0" rIns="45720" bIns="0" anchor="ctr" anchorCtr="1"/>
          <a:lstStyle>
            <a:lvl1pPr eaLnBrk="0" hangingPunct="0">
              <a:defRPr sz="2400">
                <a:solidFill>
                  <a:schemeClr val="tx1"/>
                </a:solidFill>
                <a:latin typeface="Source Sans Pro" pitchFamily="1" charset="0"/>
                <a:ea typeface="MS PGothic" panose="020B0600070205080204" pitchFamily="34" charset="-128"/>
              </a:defRPr>
            </a:lvl1pPr>
            <a:lvl2pPr marL="742950" indent="-285750" eaLnBrk="0" hangingPunct="0">
              <a:defRPr sz="2400">
                <a:solidFill>
                  <a:schemeClr val="tx1"/>
                </a:solidFill>
                <a:latin typeface="Source Sans Pro" pitchFamily="1" charset="0"/>
                <a:ea typeface="MS PGothic" panose="020B0600070205080204" pitchFamily="34" charset="-128"/>
              </a:defRPr>
            </a:lvl2pPr>
            <a:lvl3pPr marL="1143000" indent="-228600" eaLnBrk="0" hangingPunct="0">
              <a:defRPr sz="2400">
                <a:solidFill>
                  <a:schemeClr val="tx1"/>
                </a:solidFill>
                <a:latin typeface="Source Sans Pro" pitchFamily="1" charset="0"/>
                <a:ea typeface="MS PGothic" panose="020B0600070205080204" pitchFamily="34" charset="-128"/>
              </a:defRPr>
            </a:lvl3pPr>
            <a:lvl4pPr marL="1600200" indent="-228600" eaLnBrk="0" hangingPunct="0">
              <a:defRPr sz="2400">
                <a:solidFill>
                  <a:schemeClr val="tx1"/>
                </a:solidFill>
                <a:latin typeface="Source Sans Pro" pitchFamily="1" charset="0"/>
                <a:ea typeface="MS PGothic" panose="020B0600070205080204" pitchFamily="34" charset="-128"/>
              </a:defRPr>
            </a:lvl4pPr>
            <a:lvl5pPr marL="2057400" indent="-228600" eaLnBrk="0" hangingPunct="0">
              <a:defRPr sz="2400">
                <a:solidFill>
                  <a:schemeClr val="tx1"/>
                </a:solidFill>
                <a:latin typeface="Source Sans Pro" pitchFamily="1"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9pPr>
          </a:lstStyle>
          <a:p>
            <a:pPr algn="ctr" eaLnBrk="1" hangingPunct="1"/>
            <a:fld id="{A7F31408-0F72-4F62-B117-6719FD47CA1C}" type="slidenum">
              <a:rPr lang="en-US" sz="1000">
                <a:solidFill>
                  <a:srgbClr val="7F7F7F"/>
                </a:solidFill>
              </a:rPr>
              <a:pPr algn="ctr" eaLnBrk="1" hangingPunct="1"/>
              <a:t>‹#›</a:t>
            </a:fld>
            <a:endParaRPr lang="en-US" sz="1000">
              <a:solidFill>
                <a:srgbClr val="7F7F7F"/>
              </a:solidFill>
            </a:endParaRPr>
          </a:p>
        </p:txBody>
      </p:sp>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4" name="Content Placeholder 13"/>
          <p:cNvSpPr>
            <a:spLocks noGrp="1"/>
          </p:cNvSpPr>
          <p:nvPr>
            <p:ph sz="quarter" idx="10"/>
          </p:nvPr>
        </p:nvSpPr>
        <p:spPr>
          <a:xfrm>
            <a:off x="949327" y="908685"/>
            <a:ext cx="3787775"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15"/>
          <p:cNvSpPr>
            <a:spLocks noGrp="1"/>
          </p:cNvSpPr>
          <p:nvPr>
            <p:ph sz="quarter" idx="11"/>
          </p:nvPr>
        </p:nvSpPr>
        <p:spPr>
          <a:xfrm>
            <a:off x="4876800" y="908685"/>
            <a:ext cx="3779838"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762052475"/>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Horizontal">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2" name="Content Placeholder 11"/>
          <p:cNvSpPr>
            <a:spLocks noGrp="1"/>
          </p:cNvSpPr>
          <p:nvPr>
            <p:ph sz="quarter" idx="10"/>
          </p:nvPr>
        </p:nvSpPr>
        <p:spPr>
          <a:xfrm>
            <a:off x="948777" y="908685"/>
            <a:ext cx="7707862" cy="1816607"/>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13"/>
          <p:cNvSpPr>
            <a:spLocks noGrp="1"/>
          </p:cNvSpPr>
          <p:nvPr>
            <p:ph sz="quarter" idx="11"/>
          </p:nvPr>
        </p:nvSpPr>
        <p:spPr>
          <a:xfrm>
            <a:off x="949327" y="2841313"/>
            <a:ext cx="7707313" cy="1816607"/>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13201115"/>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3" name="Content Placeholder 2"/>
          <p:cNvSpPr>
            <a:spLocks noGrp="1"/>
          </p:cNvSpPr>
          <p:nvPr>
            <p:ph sz="quarter" idx="10"/>
          </p:nvPr>
        </p:nvSpPr>
        <p:spPr>
          <a:xfrm>
            <a:off x="949327" y="908685"/>
            <a:ext cx="3787775"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Content Placeholder 4"/>
          <p:cNvSpPr>
            <a:spLocks noGrp="1"/>
          </p:cNvSpPr>
          <p:nvPr>
            <p:ph sz="quarter" idx="11"/>
          </p:nvPr>
        </p:nvSpPr>
        <p:spPr>
          <a:xfrm>
            <a:off x="4876800" y="908686"/>
            <a:ext cx="3779838" cy="1823085"/>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ontent Placeholder 8"/>
          <p:cNvSpPr>
            <a:spLocks noGrp="1"/>
          </p:cNvSpPr>
          <p:nvPr>
            <p:ph sz="quarter" idx="12"/>
          </p:nvPr>
        </p:nvSpPr>
        <p:spPr>
          <a:xfrm>
            <a:off x="4876800" y="2837497"/>
            <a:ext cx="3779838" cy="1830230"/>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790960722"/>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4" name="Content Placeholder 3"/>
          <p:cNvSpPr>
            <a:spLocks noGrp="1"/>
          </p:cNvSpPr>
          <p:nvPr>
            <p:ph sz="quarter" idx="10"/>
          </p:nvPr>
        </p:nvSpPr>
        <p:spPr>
          <a:xfrm>
            <a:off x="949327" y="908686"/>
            <a:ext cx="3787775" cy="1823085"/>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1"/>
          </p:nvPr>
        </p:nvSpPr>
        <p:spPr>
          <a:xfrm>
            <a:off x="955677" y="2840613"/>
            <a:ext cx="3781425" cy="1827114"/>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2"/>
          </p:nvPr>
        </p:nvSpPr>
        <p:spPr>
          <a:xfrm>
            <a:off x="4876800" y="908686"/>
            <a:ext cx="3779838" cy="1823085"/>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14"/>
          <p:cNvSpPr>
            <a:spLocks noGrp="1"/>
          </p:cNvSpPr>
          <p:nvPr>
            <p:ph sz="quarter" idx="13"/>
          </p:nvPr>
        </p:nvSpPr>
        <p:spPr>
          <a:xfrm>
            <a:off x="4876800" y="2840613"/>
            <a:ext cx="3779838" cy="1827114"/>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551314243"/>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3.xml"/><Relationship Id="rId7" Type="http://schemas.openxmlformats.org/officeDocument/2006/relationships/slideLayout" Target="../slideLayouts/slideLayout17.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5" Type="http://schemas.openxmlformats.org/officeDocument/2006/relationships/slideLayout" Target="../slideLayouts/slideLayout15.xml"/><Relationship Id="rId4" Type="http://schemas.openxmlformats.org/officeDocument/2006/relationships/slideLayout" Target="../slideLayouts/slideLayout14.xml"/><Relationship Id="rId9"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2"/>
          <p:cNvSpPr>
            <a:spLocks noGrp="1"/>
          </p:cNvSpPr>
          <p:nvPr>
            <p:ph type="title"/>
          </p:nvPr>
        </p:nvSpPr>
        <p:spPr bwMode="auto">
          <a:xfrm>
            <a:off x="949325" y="358775"/>
            <a:ext cx="7707313"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b" anchorCtr="0" compatLnSpc="1">
            <a:prstTxWarp prst="textNoShape">
              <a:avLst/>
            </a:prstTxWarp>
          </a:bodyPr>
          <a:lstStyle/>
          <a:p>
            <a:pPr lvl="0"/>
            <a:r>
              <a:rPr lang="en-US" smtClean="0"/>
              <a:t>Click to edit Master title style</a:t>
            </a:r>
          </a:p>
        </p:txBody>
      </p:sp>
      <p:sp>
        <p:nvSpPr>
          <p:cNvPr id="4" name="Text Placeholder 3"/>
          <p:cNvSpPr>
            <a:spLocks noGrp="1"/>
          </p:cNvSpPr>
          <p:nvPr>
            <p:ph type="body" idx="1"/>
          </p:nvPr>
        </p:nvSpPr>
        <p:spPr>
          <a:xfrm>
            <a:off x="949325" y="903288"/>
            <a:ext cx="7707313" cy="3763962"/>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4"/>
          <p:cNvSpPr>
            <a:spLocks noGrp="1"/>
          </p:cNvSpPr>
          <p:nvPr>
            <p:ph type="sldNum" sz="quarter" idx="4"/>
          </p:nvPr>
        </p:nvSpPr>
        <p:spPr>
          <a:xfrm>
            <a:off x="109538" y="4811713"/>
            <a:ext cx="846137" cy="271462"/>
          </a:xfrm>
          <a:prstGeom prst="rect">
            <a:avLst/>
          </a:prstGeom>
        </p:spPr>
        <p:txBody>
          <a:bodyPr vert="horz" wrap="square" lIns="91440" tIns="45720" rIns="91440" bIns="45720" numCol="1" anchor="ctr" anchorCtr="0" compatLnSpc="1">
            <a:prstTxWarp prst="textNoShape">
              <a:avLst/>
            </a:prstTxWarp>
          </a:bodyPr>
          <a:lstStyle>
            <a:lvl1pPr>
              <a:defRPr sz="1000">
                <a:solidFill>
                  <a:srgbClr val="898989"/>
                </a:solidFill>
              </a:defRPr>
            </a:lvl1pPr>
          </a:lstStyle>
          <a:p>
            <a:fld id="{785D2710-307C-4C3F-9350-34ABC9B2818F}" type="slidenum">
              <a:rPr lang="en-US"/>
              <a:pPr/>
              <a:t>‹#›</a:t>
            </a:fld>
            <a:endParaRPr lang="en-US"/>
          </a:p>
        </p:txBody>
      </p:sp>
      <p:sp>
        <p:nvSpPr>
          <p:cNvPr id="10" name="Rectangle 9"/>
          <p:cNvSpPr/>
          <p:nvPr/>
        </p:nvSpPr>
        <p:spPr>
          <a:xfrm>
            <a:off x="0" y="0"/>
            <a:ext cx="457200" cy="5149850"/>
          </a:xfrm>
          <a:prstGeom prst="rect">
            <a:avLst/>
          </a:prstGeom>
          <a:solidFill>
            <a:srgbClr val="8C1515"/>
          </a:solidFill>
          <a:ln>
            <a:solidFill>
              <a:srgbClr val="8C1515"/>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030" name="Picture 10" descr="SUSig_Rev_WrdmrkOneLin8c1515.eps"/>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6942138" y="4856163"/>
            <a:ext cx="1546225"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34" r:id="rId1"/>
    <p:sldLayoutId id="2147483935" r:id="rId2"/>
    <p:sldLayoutId id="2147483936" r:id="rId3"/>
    <p:sldLayoutId id="2147483937" r:id="rId4"/>
    <p:sldLayoutId id="2147483938" r:id="rId5"/>
    <p:sldLayoutId id="2147483939" r:id="rId6"/>
    <p:sldLayoutId id="2147483940" r:id="rId7"/>
    <p:sldLayoutId id="2147483941" r:id="rId8"/>
    <p:sldLayoutId id="2147483949" r:id="rId9"/>
    <p:sldLayoutId id="2147483950" r:id="rId10"/>
  </p:sldLayoutIdLst>
  <p:transition spd="slow">
    <p:fade/>
  </p:transition>
  <p:timing>
    <p:tnLst>
      <p:par>
        <p:cTn id="1" dur="indefinite" restart="never" nodeType="tmRoot"/>
      </p:par>
    </p:tnLst>
  </p:timing>
  <p:hf hdr="0" ftr="0" dt="0"/>
  <p:txStyles>
    <p:titleStyle>
      <a:lvl1pPr algn="l" defTabSz="457200" rtl="0" eaLnBrk="1" fontAlgn="base" hangingPunct="1">
        <a:lnSpc>
          <a:spcPct val="85000"/>
        </a:lnSpc>
        <a:spcBef>
          <a:spcPct val="0"/>
        </a:spcBef>
        <a:spcAft>
          <a:spcPct val="0"/>
        </a:spcAft>
        <a:defRPr sz="2400" kern="1200">
          <a:solidFill>
            <a:schemeClr val="bg2"/>
          </a:solidFill>
          <a:latin typeface="+mj-lt"/>
          <a:ea typeface="MS PGothic" panose="020B0600070205080204" pitchFamily="34" charset="-128"/>
          <a:cs typeface="ＭＳ Ｐゴシック" charset="0"/>
        </a:defRPr>
      </a:lvl1pPr>
      <a:lvl2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2pPr>
      <a:lvl3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3pPr>
      <a:lvl4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4pPr>
      <a:lvl5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5pPr>
      <a:lvl6pPr marL="4572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6pPr>
      <a:lvl7pPr marL="9144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7pPr>
      <a:lvl8pPr marL="13716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8pPr>
      <a:lvl9pPr marL="18288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9pPr>
    </p:titleStyle>
    <p:body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tx1"/>
          </a:solidFill>
          <a:latin typeface="+mn-lt"/>
          <a:ea typeface="MS PGothic" panose="020B0600070205080204" pitchFamily="34" charset="-128"/>
          <a:cs typeface="ＭＳ Ｐゴシック" charset="0"/>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122" name="Title Placeholder 2"/>
          <p:cNvSpPr>
            <a:spLocks noGrp="1"/>
          </p:cNvSpPr>
          <p:nvPr>
            <p:ph type="title"/>
          </p:nvPr>
        </p:nvSpPr>
        <p:spPr bwMode="auto">
          <a:xfrm>
            <a:off x="949325" y="358775"/>
            <a:ext cx="7707313"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b" anchorCtr="0" compatLnSpc="1">
            <a:prstTxWarp prst="textNoShape">
              <a:avLst/>
            </a:prstTxWarp>
          </a:bodyPr>
          <a:lstStyle/>
          <a:p>
            <a:pPr lvl="0"/>
            <a:r>
              <a:rPr lang="en-US" smtClean="0"/>
              <a:t>Click to edit Master title style</a:t>
            </a:r>
          </a:p>
        </p:txBody>
      </p:sp>
      <p:sp>
        <p:nvSpPr>
          <p:cNvPr id="4" name="Text Placeholder 3"/>
          <p:cNvSpPr>
            <a:spLocks noGrp="1"/>
          </p:cNvSpPr>
          <p:nvPr>
            <p:ph type="body" idx="1"/>
          </p:nvPr>
        </p:nvSpPr>
        <p:spPr>
          <a:xfrm>
            <a:off x="949325" y="903288"/>
            <a:ext cx="7707313" cy="3763962"/>
          </a:xfrm>
          <a:prstGeom prst="rect">
            <a:avLst/>
          </a:prstGeom>
        </p:spPr>
        <p:txBody>
          <a:bodyPr vert="horz" lIns="0" tIns="45720" rIns="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4"/>
          <p:cNvSpPr>
            <a:spLocks noGrp="1"/>
          </p:cNvSpPr>
          <p:nvPr>
            <p:ph type="sldNum" sz="quarter" idx="4"/>
          </p:nvPr>
        </p:nvSpPr>
        <p:spPr>
          <a:xfrm>
            <a:off x="109538" y="4811713"/>
            <a:ext cx="846137" cy="271462"/>
          </a:xfrm>
          <a:prstGeom prst="rect">
            <a:avLst/>
          </a:prstGeom>
        </p:spPr>
        <p:txBody>
          <a:bodyPr vert="horz" wrap="square" lIns="91440" tIns="45720" rIns="91440" bIns="45720" numCol="1" anchor="ctr" anchorCtr="0" compatLnSpc="1">
            <a:prstTxWarp prst="textNoShape">
              <a:avLst/>
            </a:prstTxWarp>
          </a:bodyPr>
          <a:lstStyle>
            <a:lvl1pPr>
              <a:defRPr sz="1000">
                <a:solidFill>
                  <a:srgbClr val="898989"/>
                </a:solidFill>
              </a:defRPr>
            </a:lvl1pPr>
          </a:lstStyle>
          <a:p>
            <a:fld id="{FC3A7A66-A886-49F1-8D17-BC445355FAB2}" type="slidenum">
              <a:rPr lang="en-US"/>
              <a:pPr/>
              <a:t>‹#›</a:t>
            </a:fld>
            <a:endParaRPr lang="en-US"/>
          </a:p>
        </p:txBody>
      </p:sp>
      <p:sp>
        <p:nvSpPr>
          <p:cNvPr id="7" name="Rectangle 6"/>
          <p:cNvSpPr/>
          <p:nvPr/>
        </p:nvSpPr>
        <p:spPr>
          <a:xfrm>
            <a:off x="-11113" y="0"/>
            <a:ext cx="9155113" cy="342900"/>
          </a:xfrm>
          <a:prstGeom prst="rect">
            <a:avLst/>
          </a:prstGeom>
          <a:solidFill>
            <a:schemeClr val="bg2"/>
          </a:solidFill>
          <a:ln>
            <a:solidFill>
              <a:srgbClr val="8C1515"/>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8C1515"/>
              </a:solidFill>
            </a:endParaRPr>
          </a:p>
        </p:txBody>
      </p:sp>
      <p:pic>
        <p:nvPicPr>
          <p:cNvPr id="5126" name="Picture 7" descr="SUSig_Rev_WrdmrkOneLin8c1515.eps"/>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6938963" y="4856163"/>
            <a:ext cx="1546225"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42" r:id="rId1"/>
    <p:sldLayoutId id="2147483943" r:id="rId2"/>
    <p:sldLayoutId id="2147483944" r:id="rId3"/>
    <p:sldLayoutId id="2147483945" r:id="rId4"/>
    <p:sldLayoutId id="2147483946" r:id="rId5"/>
    <p:sldLayoutId id="2147483947" r:id="rId6"/>
    <p:sldLayoutId id="2147483948" r:id="rId7"/>
  </p:sldLayoutIdLst>
  <p:transition spd="slow">
    <p:fade/>
  </p:transition>
  <p:timing>
    <p:tnLst>
      <p:par>
        <p:cTn id="1" dur="indefinite" restart="never" nodeType="tmRoot"/>
      </p:par>
    </p:tnLst>
  </p:timing>
  <p:hf hdr="0" ftr="0" dt="0"/>
  <p:txStyles>
    <p:titleStyle>
      <a:lvl1pPr algn="l" defTabSz="457200" rtl="0" eaLnBrk="0" fontAlgn="base" hangingPunct="0">
        <a:lnSpc>
          <a:spcPct val="85000"/>
        </a:lnSpc>
        <a:spcBef>
          <a:spcPct val="0"/>
        </a:spcBef>
        <a:spcAft>
          <a:spcPct val="0"/>
        </a:spcAft>
        <a:defRPr sz="2400" kern="1200">
          <a:solidFill>
            <a:schemeClr val="bg2"/>
          </a:solidFill>
          <a:latin typeface="+mj-lt"/>
          <a:ea typeface="MS PGothic" panose="020B0600070205080204" pitchFamily="34" charset="-128"/>
          <a:cs typeface="ＭＳ Ｐゴシック" charset="0"/>
        </a:defRPr>
      </a:lvl1pPr>
      <a:lvl2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2pPr>
      <a:lvl3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3pPr>
      <a:lvl4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4pPr>
      <a:lvl5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5pPr>
      <a:lvl6pPr marL="4572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6pPr>
      <a:lvl7pPr marL="9144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7pPr>
      <a:lvl8pPr marL="13716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8pPr>
      <a:lvl9pPr marL="18288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defRPr sz="1600" kern="1200" cap="small" spc="20">
          <a:solidFill>
            <a:schemeClr val="tx1"/>
          </a:solidFill>
          <a:latin typeface="+mn-lt"/>
          <a:ea typeface="MS PGothic" panose="020B0600070205080204" pitchFamily="34" charset="-128"/>
          <a:cs typeface="ＭＳ Ｐゴシック" charset="0"/>
        </a:defRPr>
      </a:lvl1pPr>
      <a:lvl2pPr marL="288925" indent="-288925" algn="l" defTabSz="457200" rtl="0" eaLnBrk="0" fontAlgn="base" hangingPunct="0">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0" fontAlgn="base" hangingPunct="0">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0" fontAlgn="base" hangingPunct="0">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0" fontAlgn="base" hangingPunct="0">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4"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9.xml"/><Relationship Id="rId1" Type="http://schemas.openxmlformats.org/officeDocument/2006/relationships/tags" Target="../tags/tag8.xml"/></Relationships>
</file>

<file path=ppt/slides/_rels/slide4.xml.rels><?xml version="1.0" encoding="UTF-8" standalone="yes"?>
<Relationships xmlns="http://schemas.openxmlformats.org/package/2006/relationships"><Relationship Id="rId8" Type="http://schemas.openxmlformats.org/officeDocument/2006/relationships/image" Target="../media/image4.emf"/><Relationship Id="rId3" Type="http://schemas.openxmlformats.org/officeDocument/2006/relationships/tags" Target="../tags/tag12.xml"/><Relationship Id="rId7" Type="http://schemas.openxmlformats.org/officeDocument/2006/relationships/customXml" Target="../ink/ink1.xml"/><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notesSlide" Target="../notesSlides/notesSlide1.xml"/><Relationship Id="rId5" Type="http://schemas.openxmlformats.org/officeDocument/2006/relationships/slideLayout" Target="../slideLayouts/slideLayout3.xml"/><Relationship Id="rId4" Type="http://schemas.openxmlformats.org/officeDocument/2006/relationships/tags" Target="../tags/tag13.xml"/></Relationships>
</file>

<file path=ppt/slides/_rels/slide5.xml.rels><?xml version="1.0" encoding="UTF-8" standalone="yes"?>
<Relationships xmlns="http://schemas.openxmlformats.org/package/2006/relationships"><Relationship Id="rId8" Type="http://schemas.openxmlformats.org/officeDocument/2006/relationships/tags" Target="../tags/tag21.xml"/><Relationship Id="rId13" Type="http://schemas.openxmlformats.org/officeDocument/2006/relationships/tags" Target="../tags/tag26.xml"/><Relationship Id="rId18" Type="http://schemas.openxmlformats.org/officeDocument/2006/relationships/tags" Target="../tags/tag31.xml"/><Relationship Id="rId3" Type="http://schemas.openxmlformats.org/officeDocument/2006/relationships/tags" Target="../tags/tag16.xml"/><Relationship Id="rId21" Type="http://schemas.openxmlformats.org/officeDocument/2006/relationships/customXml" Target="../ink/ink2.xml"/><Relationship Id="rId7" Type="http://schemas.openxmlformats.org/officeDocument/2006/relationships/tags" Target="../tags/tag20.xml"/><Relationship Id="rId12" Type="http://schemas.openxmlformats.org/officeDocument/2006/relationships/tags" Target="../tags/tag25.xml"/><Relationship Id="rId17" Type="http://schemas.openxmlformats.org/officeDocument/2006/relationships/tags" Target="../tags/tag30.xml"/><Relationship Id="rId2" Type="http://schemas.openxmlformats.org/officeDocument/2006/relationships/tags" Target="../tags/tag15.xml"/><Relationship Id="rId16" Type="http://schemas.openxmlformats.org/officeDocument/2006/relationships/tags" Target="../tags/tag29.xml"/><Relationship Id="rId20" Type="http://schemas.openxmlformats.org/officeDocument/2006/relationships/slideLayout" Target="../slideLayouts/slideLayout3.xml"/><Relationship Id="rId1" Type="http://schemas.openxmlformats.org/officeDocument/2006/relationships/tags" Target="../tags/tag14.xml"/><Relationship Id="rId6" Type="http://schemas.openxmlformats.org/officeDocument/2006/relationships/tags" Target="../tags/tag19.xml"/><Relationship Id="rId11" Type="http://schemas.openxmlformats.org/officeDocument/2006/relationships/tags" Target="../tags/tag24.xml"/><Relationship Id="rId5" Type="http://schemas.openxmlformats.org/officeDocument/2006/relationships/tags" Target="../tags/tag18.xml"/><Relationship Id="rId15" Type="http://schemas.openxmlformats.org/officeDocument/2006/relationships/tags" Target="../tags/tag28.xml"/><Relationship Id="rId10" Type="http://schemas.openxmlformats.org/officeDocument/2006/relationships/tags" Target="../tags/tag23.xml"/><Relationship Id="rId19" Type="http://schemas.openxmlformats.org/officeDocument/2006/relationships/tags" Target="../tags/tag32.xml"/><Relationship Id="rId4" Type="http://schemas.openxmlformats.org/officeDocument/2006/relationships/tags" Target="../tags/tag17.xml"/><Relationship Id="rId9" Type="http://schemas.openxmlformats.org/officeDocument/2006/relationships/tags" Target="../tags/tag22.xml"/><Relationship Id="rId14" Type="http://schemas.openxmlformats.org/officeDocument/2006/relationships/tags" Target="../tags/tag27.xml"/><Relationship Id="rId22" Type="http://schemas.openxmlformats.org/officeDocument/2006/relationships/image" Target="../media/image5.emf"/></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34.xml"/><Relationship Id="rId1" Type="http://schemas.openxmlformats.org/officeDocument/2006/relationships/tags" Target="../tags/tag33.xml"/></Relationships>
</file>

<file path=ppt/slides/_rels/slide7.xml.rels><?xml version="1.0" encoding="UTF-8" standalone="yes"?>
<Relationships xmlns="http://schemas.openxmlformats.org/package/2006/relationships"><Relationship Id="rId3" Type="http://schemas.openxmlformats.org/officeDocument/2006/relationships/tags" Target="../tags/tag37.xml"/><Relationship Id="rId7" Type="http://schemas.openxmlformats.org/officeDocument/2006/relationships/image" Target="../media/image6.emf"/><Relationship Id="rId2" Type="http://schemas.openxmlformats.org/officeDocument/2006/relationships/tags" Target="../tags/tag36.xml"/><Relationship Id="rId1" Type="http://schemas.openxmlformats.org/officeDocument/2006/relationships/tags" Target="../tags/tag35.xml"/><Relationship Id="rId6" Type="http://schemas.openxmlformats.org/officeDocument/2006/relationships/customXml" Target="../ink/ink3.xml"/><Relationship Id="rId5" Type="http://schemas.openxmlformats.org/officeDocument/2006/relationships/notesSlide" Target="../notesSlides/notesSlide2.xml"/><Relationship Id="rId4"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tags" Target="../tags/tag40.xml"/><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image" Target="../media/image7.emf"/><Relationship Id="rId5" Type="http://schemas.openxmlformats.org/officeDocument/2006/relationships/customXml" Target="../ink/ink4.xml"/><Relationship Id="rId4"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tags" Target="../tags/tag43.xml"/><Relationship Id="rId2" Type="http://schemas.openxmlformats.org/officeDocument/2006/relationships/tags" Target="../tags/tag42.xml"/><Relationship Id="rId1" Type="http://schemas.openxmlformats.org/officeDocument/2006/relationships/tags" Target="../tags/tag41.xml"/><Relationship Id="rId6" Type="http://schemas.openxmlformats.org/officeDocument/2006/relationships/image" Target="../media/image8.emf"/><Relationship Id="rId5" Type="http://schemas.openxmlformats.org/officeDocument/2006/relationships/customXml" Target="../ink/ink5.xml"/><Relationship Id="rId4"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tags" Target="../tags/tag46.xml"/><Relationship Id="rId2" Type="http://schemas.openxmlformats.org/officeDocument/2006/relationships/tags" Target="../tags/tag45.xml"/><Relationship Id="rId1" Type="http://schemas.openxmlformats.org/officeDocument/2006/relationships/tags" Target="../tags/tag44.xml"/><Relationship Id="rId5" Type="http://schemas.openxmlformats.org/officeDocument/2006/relationships/slideLayout" Target="../slideLayouts/slideLayout3.xml"/><Relationship Id="rId4" Type="http://schemas.openxmlformats.org/officeDocument/2006/relationships/tags" Target="../tags/tag47.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49.xml"/><Relationship Id="rId1" Type="http://schemas.openxmlformats.org/officeDocument/2006/relationships/tags" Target="../tags/tag48.xml"/></Relationships>
</file>

<file path=ppt/slides/_rels/slide12.xml.rels><?xml version="1.0" encoding="UTF-8" standalone="yes"?>
<Relationships xmlns="http://schemas.openxmlformats.org/package/2006/relationships"><Relationship Id="rId3" Type="http://schemas.openxmlformats.org/officeDocument/2006/relationships/tags" Target="../tags/tag52.xml"/><Relationship Id="rId2" Type="http://schemas.openxmlformats.org/officeDocument/2006/relationships/tags" Target="../tags/tag51.xml"/><Relationship Id="rId1" Type="http://schemas.openxmlformats.org/officeDocument/2006/relationships/tags" Target="../tags/tag50.xml"/><Relationship Id="rId5" Type="http://schemas.openxmlformats.org/officeDocument/2006/relationships/image" Target="../media/image9.jpeg"/><Relationship Id="rId4"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tags" Target="../tags/tag55.xml"/><Relationship Id="rId2" Type="http://schemas.openxmlformats.org/officeDocument/2006/relationships/tags" Target="../tags/tag54.xml"/><Relationship Id="rId1" Type="http://schemas.openxmlformats.org/officeDocument/2006/relationships/tags" Target="../tags/tag53.xml"/><Relationship Id="rId5" Type="http://schemas.openxmlformats.org/officeDocument/2006/relationships/image" Target="../media/image10.jpeg"/><Relationship Id="rId4"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57.xml"/><Relationship Id="rId1" Type="http://schemas.openxmlformats.org/officeDocument/2006/relationships/tags" Target="../tags/tag56.xml"/></Relationships>
</file>

<file path=ppt/slides/_rels/slide15.xml.rels><?xml version="1.0" encoding="UTF-8" standalone="yes"?>
<Relationships xmlns="http://schemas.openxmlformats.org/package/2006/relationships"><Relationship Id="rId8" Type="http://schemas.openxmlformats.org/officeDocument/2006/relationships/tags" Target="../tags/tag65.xml"/><Relationship Id="rId13" Type="http://schemas.openxmlformats.org/officeDocument/2006/relationships/notesSlide" Target="../notesSlides/notesSlide3.xml"/><Relationship Id="rId3" Type="http://schemas.openxmlformats.org/officeDocument/2006/relationships/tags" Target="../tags/tag60.xml"/><Relationship Id="rId7" Type="http://schemas.openxmlformats.org/officeDocument/2006/relationships/tags" Target="../tags/tag64.xml"/><Relationship Id="rId12" Type="http://schemas.openxmlformats.org/officeDocument/2006/relationships/slideLayout" Target="../slideLayouts/slideLayout3.xml"/><Relationship Id="rId2" Type="http://schemas.openxmlformats.org/officeDocument/2006/relationships/tags" Target="../tags/tag59.xml"/><Relationship Id="rId1" Type="http://schemas.openxmlformats.org/officeDocument/2006/relationships/tags" Target="../tags/tag58.xml"/><Relationship Id="rId6" Type="http://schemas.openxmlformats.org/officeDocument/2006/relationships/tags" Target="../tags/tag63.xml"/><Relationship Id="rId11" Type="http://schemas.openxmlformats.org/officeDocument/2006/relationships/tags" Target="../tags/tag68.xml"/><Relationship Id="rId5" Type="http://schemas.openxmlformats.org/officeDocument/2006/relationships/tags" Target="../tags/tag62.xml"/><Relationship Id="rId15" Type="http://schemas.openxmlformats.org/officeDocument/2006/relationships/image" Target="../media/image11.emf"/><Relationship Id="rId10" Type="http://schemas.openxmlformats.org/officeDocument/2006/relationships/tags" Target="../tags/tag67.xml"/><Relationship Id="rId4" Type="http://schemas.openxmlformats.org/officeDocument/2006/relationships/tags" Target="../tags/tag61.xml"/><Relationship Id="rId9" Type="http://schemas.openxmlformats.org/officeDocument/2006/relationships/tags" Target="../tags/tag66.xml"/><Relationship Id="rId14" Type="http://schemas.openxmlformats.org/officeDocument/2006/relationships/customXml" Target="../ink/ink6.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70.xml"/><Relationship Id="rId1" Type="http://schemas.openxmlformats.org/officeDocument/2006/relationships/tags" Target="../tags/tag69.xml"/><Relationship Id="rId4" Type="http://schemas.openxmlformats.org/officeDocument/2006/relationships/notesSlide" Target="../notesSlides/notesSlide4.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72.xml"/><Relationship Id="rId1" Type="http://schemas.openxmlformats.org/officeDocument/2006/relationships/tags" Target="../tags/tag71.xml"/></Relationships>
</file>

<file path=ppt/slides/_rels/slide18.xml.rels><?xml version="1.0" encoding="UTF-8" standalone="yes"?>
<Relationships xmlns="http://schemas.openxmlformats.org/package/2006/relationships"><Relationship Id="rId8" Type="http://schemas.openxmlformats.org/officeDocument/2006/relationships/image" Target="../media/image12.emf"/><Relationship Id="rId3" Type="http://schemas.openxmlformats.org/officeDocument/2006/relationships/tags" Target="../tags/tag75.xml"/><Relationship Id="rId7" Type="http://schemas.openxmlformats.org/officeDocument/2006/relationships/customXml" Target="../ink/ink7.xml"/><Relationship Id="rId2" Type="http://schemas.openxmlformats.org/officeDocument/2006/relationships/tags" Target="../tags/tag74.xml"/><Relationship Id="rId1" Type="http://schemas.openxmlformats.org/officeDocument/2006/relationships/tags" Target="../tags/tag73.xml"/><Relationship Id="rId6" Type="http://schemas.openxmlformats.org/officeDocument/2006/relationships/slideLayout" Target="../slideLayouts/slideLayout3.xml"/><Relationship Id="rId5" Type="http://schemas.openxmlformats.org/officeDocument/2006/relationships/tags" Target="../tags/tag77.xml"/><Relationship Id="rId4" Type="http://schemas.openxmlformats.org/officeDocument/2006/relationships/tags" Target="../tags/tag76.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79.xml"/><Relationship Id="rId1" Type="http://schemas.openxmlformats.org/officeDocument/2006/relationships/tags" Target="../tags/tag78.xml"/></Relationships>
</file>

<file path=ppt/slides/_rels/slide20.xml.rels><?xml version="1.0" encoding="UTF-8" standalone="yes"?>
<Relationships xmlns="http://schemas.openxmlformats.org/package/2006/relationships"><Relationship Id="rId8" Type="http://schemas.openxmlformats.org/officeDocument/2006/relationships/tags" Target="../tags/tag87.xml"/><Relationship Id="rId13" Type="http://schemas.openxmlformats.org/officeDocument/2006/relationships/tags" Target="../tags/tag92.xml"/><Relationship Id="rId18" Type="http://schemas.openxmlformats.org/officeDocument/2006/relationships/tags" Target="../tags/tag97.xml"/><Relationship Id="rId3" Type="http://schemas.openxmlformats.org/officeDocument/2006/relationships/tags" Target="../tags/tag82.xml"/><Relationship Id="rId7" Type="http://schemas.openxmlformats.org/officeDocument/2006/relationships/tags" Target="../tags/tag86.xml"/><Relationship Id="rId12" Type="http://schemas.openxmlformats.org/officeDocument/2006/relationships/tags" Target="../tags/tag91.xml"/><Relationship Id="rId17" Type="http://schemas.openxmlformats.org/officeDocument/2006/relationships/tags" Target="../tags/tag96.xml"/><Relationship Id="rId2" Type="http://schemas.openxmlformats.org/officeDocument/2006/relationships/tags" Target="../tags/tag81.xml"/><Relationship Id="rId16" Type="http://schemas.openxmlformats.org/officeDocument/2006/relationships/tags" Target="../tags/tag95.xml"/><Relationship Id="rId1" Type="http://schemas.openxmlformats.org/officeDocument/2006/relationships/tags" Target="../tags/tag80.xml"/><Relationship Id="rId6" Type="http://schemas.openxmlformats.org/officeDocument/2006/relationships/tags" Target="../tags/tag85.xml"/><Relationship Id="rId11" Type="http://schemas.openxmlformats.org/officeDocument/2006/relationships/tags" Target="../tags/tag90.xml"/><Relationship Id="rId5" Type="http://schemas.openxmlformats.org/officeDocument/2006/relationships/tags" Target="../tags/tag84.xml"/><Relationship Id="rId15" Type="http://schemas.openxmlformats.org/officeDocument/2006/relationships/tags" Target="../tags/tag94.xml"/><Relationship Id="rId10" Type="http://schemas.openxmlformats.org/officeDocument/2006/relationships/tags" Target="../tags/tag89.xml"/><Relationship Id="rId19" Type="http://schemas.openxmlformats.org/officeDocument/2006/relationships/slideLayout" Target="../slideLayouts/slideLayout3.xml"/><Relationship Id="rId4" Type="http://schemas.openxmlformats.org/officeDocument/2006/relationships/tags" Target="../tags/tag83.xml"/><Relationship Id="rId9" Type="http://schemas.openxmlformats.org/officeDocument/2006/relationships/tags" Target="../tags/tag88.xml"/><Relationship Id="rId14" Type="http://schemas.openxmlformats.org/officeDocument/2006/relationships/tags" Target="../tags/tag93.xml"/></Relationships>
</file>

<file path=ppt/slides/_rels/slide21.xml.rels><?xml version="1.0" encoding="UTF-8" standalone="yes"?>
<Relationships xmlns="http://schemas.openxmlformats.org/package/2006/relationships"><Relationship Id="rId3" Type="http://schemas.openxmlformats.org/officeDocument/2006/relationships/tags" Target="../tags/tag100.xml"/><Relationship Id="rId2" Type="http://schemas.openxmlformats.org/officeDocument/2006/relationships/tags" Target="../tags/tag99.xml"/><Relationship Id="rId1" Type="http://schemas.openxmlformats.org/officeDocument/2006/relationships/tags" Target="../tags/tag98.xml"/><Relationship Id="rId4"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tags" Target="../tags/tag103.xml"/><Relationship Id="rId2" Type="http://schemas.openxmlformats.org/officeDocument/2006/relationships/tags" Target="../tags/tag102.xml"/><Relationship Id="rId1" Type="http://schemas.openxmlformats.org/officeDocument/2006/relationships/tags" Target="../tags/tag101.xml"/><Relationship Id="rId5" Type="http://schemas.openxmlformats.org/officeDocument/2006/relationships/image" Target="../media/image13.png"/><Relationship Id="rId4"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tags" Target="../tags/tag106.xml"/><Relationship Id="rId2" Type="http://schemas.openxmlformats.org/officeDocument/2006/relationships/tags" Target="../tags/tag105.xml"/><Relationship Id="rId1" Type="http://schemas.openxmlformats.org/officeDocument/2006/relationships/tags" Target="../tags/tag104.xml"/><Relationship Id="rId5" Type="http://schemas.openxmlformats.org/officeDocument/2006/relationships/image" Target="../media/image13.png"/><Relationship Id="rId4"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8" Type="http://schemas.openxmlformats.org/officeDocument/2006/relationships/tags" Target="../tags/tag114.xml"/><Relationship Id="rId13" Type="http://schemas.openxmlformats.org/officeDocument/2006/relationships/tags" Target="../tags/tag119.xml"/><Relationship Id="rId18" Type="http://schemas.openxmlformats.org/officeDocument/2006/relationships/hyperlink" Target="http://en.wikipedia.org/wiki/File:Operation_Upshot-Knothole_-_Badger_001.jpg" TargetMode="External"/><Relationship Id="rId3" Type="http://schemas.openxmlformats.org/officeDocument/2006/relationships/tags" Target="../tags/tag109.xml"/><Relationship Id="rId21" Type="http://schemas.openxmlformats.org/officeDocument/2006/relationships/customXml" Target="../ink/ink8.xml"/><Relationship Id="rId7" Type="http://schemas.openxmlformats.org/officeDocument/2006/relationships/tags" Target="../tags/tag113.xml"/><Relationship Id="rId12" Type="http://schemas.openxmlformats.org/officeDocument/2006/relationships/tags" Target="../tags/tag118.xml"/><Relationship Id="rId17" Type="http://schemas.openxmlformats.org/officeDocument/2006/relationships/slideLayout" Target="../slideLayouts/slideLayout10.xml"/><Relationship Id="rId2" Type="http://schemas.openxmlformats.org/officeDocument/2006/relationships/tags" Target="../tags/tag108.xml"/><Relationship Id="rId16" Type="http://schemas.openxmlformats.org/officeDocument/2006/relationships/tags" Target="../tags/tag122.xml"/><Relationship Id="rId20" Type="http://schemas.openxmlformats.org/officeDocument/2006/relationships/image" Target="../media/image15.jpeg"/><Relationship Id="rId1" Type="http://schemas.openxmlformats.org/officeDocument/2006/relationships/tags" Target="../tags/tag107.xml"/><Relationship Id="rId6" Type="http://schemas.openxmlformats.org/officeDocument/2006/relationships/tags" Target="../tags/tag112.xml"/><Relationship Id="rId11" Type="http://schemas.openxmlformats.org/officeDocument/2006/relationships/tags" Target="../tags/tag117.xml"/><Relationship Id="rId5" Type="http://schemas.openxmlformats.org/officeDocument/2006/relationships/tags" Target="../tags/tag111.xml"/><Relationship Id="rId15" Type="http://schemas.openxmlformats.org/officeDocument/2006/relationships/tags" Target="../tags/tag121.xml"/><Relationship Id="rId10" Type="http://schemas.openxmlformats.org/officeDocument/2006/relationships/tags" Target="../tags/tag116.xml"/><Relationship Id="rId19" Type="http://schemas.openxmlformats.org/officeDocument/2006/relationships/image" Target="../media/image14.jpeg"/><Relationship Id="rId4" Type="http://schemas.openxmlformats.org/officeDocument/2006/relationships/tags" Target="../tags/tag110.xml"/><Relationship Id="rId9" Type="http://schemas.openxmlformats.org/officeDocument/2006/relationships/tags" Target="../tags/tag115.xml"/><Relationship Id="rId14" Type="http://schemas.openxmlformats.org/officeDocument/2006/relationships/tags" Target="../tags/tag120.xml"/><Relationship Id="rId22" Type="http://schemas.openxmlformats.org/officeDocument/2006/relationships/image" Target="../media/image16.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p:custDataLst>
              <p:tags r:id="rId1"/>
            </p:custDataLst>
          </p:nvPr>
        </p:nvSpPr>
        <p:spPr>
          <a:xfrm>
            <a:off x="457200" y="1952625"/>
            <a:ext cx="8229600" cy="619125"/>
          </a:xfrm>
        </p:spPr>
        <p:txBody>
          <a:bodyPr/>
          <a:lstStyle/>
          <a:p>
            <a:r>
              <a:rPr lang="en-US" b="1" dirty="0" smtClean="0"/>
              <a:t>Programming Abstractions</a:t>
            </a:r>
          </a:p>
        </p:txBody>
      </p:sp>
      <p:sp>
        <p:nvSpPr>
          <p:cNvPr id="11266" name="Text Placeholder 2"/>
          <p:cNvSpPr>
            <a:spLocks noGrp="1"/>
          </p:cNvSpPr>
          <p:nvPr>
            <p:ph type="body" sz="quarter" idx="18"/>
            <p:custDataLst>
              <p:tags r:id="rId2"/>
            </p:custDataLst>
          </p:nvPr>
        </p:nvSpPr>
        <p:spPr bwMode="auto">
          <a:xfrm>
            <a:off x="1603375" y="3344863"/>
            <a:ext cx="6059488" cy="587375"/>
          </a:xfrm>
        </p:spPr>
        <p:txBody>
          <a:bodyPr numCol="1" compatLnSpc="1">
            <a:prstTxWarp prst="textNoShape">
              <a:avLst/>
            </a:prstTxWarp>
          </a:bodyPr>
          <a:lstStyle/>
          <a:p>
            <a:pPr marL="0" indent="0"/>
            <a:r>
              <a:rPr lang="en-US" dirty="0" smtClean="0">
                <a:solidFill>
                  <a:srgbClr val="595959"/>
                </a:solidFill>
              </a:rPr>
              <a:t>Cynthia Lee</a:t>
            </a:r>
          </a:p>
        </p:txBody>
      </p:sp>
      <p:sp>
        <p:nvSpPr>
          <p:cNvPr id="4" name="Subtitle 3"/>
          <p:cNvSpPr>
            <a:spLocks noGrp="1"/>
          </p:cNvSpPr>
          <p:nvPr>
            <p:ph type="subTitle" idx="1"/>
            <p:custDataLst>
              <p:tags r:id="rId3"/>
            </p:custDataLst>
          </p:nvPr>
        </p:nvSpPr>
        <p:spPr>
          <a:xfrm>
            <a:off x="457200" y="2571750"/>
            <a:ext cx="8229600" cy="461963"/>
          </a:xfrm>
        </p:spPr>
        <p:txBody>
          <a:bodyPr/>
          <a:lstStyle/>
          <a:p>
            <a:pPr fontAlgn="auto">
              <a:spcAft>
                <a:spcPts val="0"/>
              </a:spcAft>
              <a:buFont typeface="Wingdings" charset="0"/>
              <a:buNone/>
              <a:defRPr/>
            </a:pPr>
            <a:r>
              <a:rPr lang="en-US" dirty="0" smtClean="0">
                <a:ea typeface="ＭＳ Ｐゴシック" charset="0"/>
                <a:cs typeface="+mn-cs"/>
              </a:rPr>
              <a:t>CS106X</a:t>
            </a:r>
            <a:endParaRPr lang="en-US" dirty="0">
              <a:solidFill>
                <a:schemeClr val="bg2"/>
              </a:solidFill>
              <a:ea typeface="+mn-ea"/>
              <a:cs typeface="+mn-cs"/>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custDataLst>
              <p:tags r:id="rId1"/>
            </p:custDataLst>
          </p:nvPr>
        </p:nvSpPr>
        <p:spPr/>
        <p:txBody>
          <a:bodyPr/>
          <a:lstStyle/>
          <a:p>
            <a:r>
              <a:rPr lang="en-US" dirty="0" smtClean="0"/>
              <a:t>Topics:</a:t>
            </a:r>
            <a:endParaRPr lang="en-US" dirty="0"/>
          </a:p>
        </p:txBody>
      </p:sp>
      <p:sp>
        <p:nvSpPr>
          <p:cNvPr id="9" name="Content Placeholder 8"/>
          <p:cNvSpPr>
            <a:spLocks noGrp="1"/>
          </p:cNvSpPr>
          <p:nvPr>
            <p:ph sz="quarter" idx="10"/>
            <p:custDataLst>
              <p:tags r:id="rId2"/>
            </p:custDataLst>
          </p:nvPr>
        </p:nvSpPr>
        <p:spPr/>
        <p:txBody>
          <a:bodyPr/>
          <a:lstStyle/>
          <a:p>
            <a:pPr lvl="1"/>
            <a:r>
              <a:rPr lang="en-US" sz="1600" dirty="0" smtClean="0"/>
              <a:t>Last week, with Marty </a:t>
            </a:r>
            <a:r>
              <a:rPr lang="en-US" sz="1600" dirty="0" err="1" smtClean="0"/>
              <a:t>Stepp</a:t>
            </a:r>
            <a:r>
              <a:rPr lang="en-US" sz="1600" dirty="0" smtClean="0"/>
              <a:t>:</a:t>
            </a:r>
            <a:endParaRPr lang="en-US" sz="1600" dirty="0" smtClean="0"/>
          </a:p>
          <a:p>
            <a:pPr lvl="2"/>
            <a:r>
              <a:rPr lang="en-US" sz="1600" dirty="0" smtClean="0"/>
              <a:t>Making your own class</a:t>
            </a:r>
          </a:p>
          <a:p>
            <a:pPr lvl="2"/>
            <a:r>
              <a:rPr lang="en-US" sz="1600" dirty="0" smtClean="0"/>
              <a:t>Arrays in C++</a:t>
            </a:r>
            <a:endParaRPr lang="en-US" sz="1600" dirty="0"/>
          </a:p>
          <a:p>
            <a:pPr lvl="1"/>
            <a:r>
              <a:rPr lang="en-US" sz="1600" b="1" dirty="0" smtClean="0">
                <a:solidFill>
                  <a:schemeClr val="tx1"/>
                </a:solidFill>
              </a:rPr>
              <a:t>This </a:t>
            </a:r>
            <a:r>
              <a:rPr lang="en-US" sz="1600" b="1" dirty="0" smtClean="0">
                <a:solidFill>
                  <a:schemeClr val="tx1"/>
                </a:solidFill>
              </a:rPr>
              <a:t>week: Memory and Pointers</a:t>
            </a:r>
            <a:endParaRPr lang="en-US" sz="1600" b="1" dirty="0" smtClean="0">
              <a:solidFill>
                <a:schemeClr val="tx1"/>
              </a:solidFill>
            </a:endParaRPr>
          </a:p>
          <a:p>
            <a:pPr lvl="2"/>
            <a:r>
              <a:rPr lang="en-US" sz="1600" dirty="0" smtClean="0">
                <a:solidFill>
                  <a:schemeClr val="tx1"/>
                </a:solidFill>
              </a:rPr>
              <a:t>Revisit some topics from last week</a:t>
            </a:r>
          </a:p>
          <a:p>
            <a:pPr lvl="2"/>
            <a:r>
              <a:rPr lang="en-US" sz="1600" dirty="0" smtClean="0">
                <a:solidFill>
                  <a:schemeClr val="tx1"/>
                </a:solidFill>
              </a:rPr>
              <a:t>Deeper look at what a pointer is</a:t>
            </a:r>
          </a:p>
          <a:p>
            <a:pPr lvl="3"/>
            <a:r>
              <a:rPr lang="en-US" sz="1600" dirty="0" smtClean="0">
                <a:solidFill>
                  <a:schemeClr val="tx1"/>
                </a:solidFill>
              </a:rPr>
              <a:t>Hexadecimal!</a:t>
            </a:r>
          </a:p>
          <a:p>
            <a:pPr lvl="2"/>
            <a:r>
              <a:rPr lang="en-US" sz="1600" dirty="0" smtClean="0">
                <a:solidFill>
                  <a:schemeClr val="tx1"/>
                </a:solidFill>
              </a:rPr>
              <a:t>Dynamic Memory allocation</a:t>
            </a:r>
          </a:p>
          <a:p>
            <a:pPr lvl="2"/>
            <a:r>
              <a:rPr lang="en-US" sz="1600" dirty="0" smtClean="0">
                <a:solidFill>
                  <a:schemeClr val="tx1"/>
                </a:solidFill>
              </a:rPr>
              <a:t>Linked nodes</a:t>
            </a:r>
          </a:p>
          <a:p>
            <a:pPr lvl="2"/>
            <a:r>
              <a:rPr lang="en-US" sz="1600" dirty="0" smtClean="0">
                <a:solidFill>
                  <a:schemeClr val="tx1"/>
                </a:solidFill>
              </a:rPr>
              <a:t>Linked List data structure</a:t>
            </a:r>
          </a:p>
          <a:p>
            <a:pPr lvl="2"/>
            <a:r>
              <a:rPr lang="en-US" sz="1600" dirty="0" smtClean="0">
                <a:solidFill>
                  <a:schemeClr val="bg1">
                    <a:lumMod val="50000"/>
                  </a:schemeClr>
                </a:solidFill>
              </a:rPr>
              <a:t>(if we have time) Binary tree data structure</a:t>
            </a:r>
            <a:endParaRPr lang="en-US" sz="1600" dirty="0" smtClean="0">
              <a:solidFill>
                <a:schemeClr val="bg1">
                  <a:lumMod val="50000"/>
                </a:schemeClr>
              </a:solidFill>
            </a:endParaRPr>
          </a:p>
        </p:txBody>
      </p:sp>
      <p:sp>
        <p:nvSpPr>
          <p:cNvPr id="7" name="Slide Number Placeholder 6"/>
          <p:cNvSpPr>
            <a:spLocks noGrp="1"/>
          </p:cNvSpPr>
          <p:nvPr>
            <p:ph type="sldNum" sz="quarter" idx="4294967295"/>
            <p:custDataLst>
              <p:tags r:id="rId3"/>
            </p:custDataLst>
          </p:nvPr>
        </p:nvSpPr>
        <p:spPr>
          <a:xfrm>
            <a:off x="0" y="4811713"/>
            <a:ext cx="846138" cy="271462"/>
          </a:xfrm>
        </p:spPr>
        <p:txBody>
          <a:bodyPr/>
          <a:lstStyle/>
          <a:p>
            <a:fld id="{BD5B7778-A611-4872-8891-91482CF4CF2A}" type="slidenum">
              <a:rPr lang="en-US" smtClean="0"/>
              <a:pPr/>
              <a:t>2</a:t>
            </a:fld>
            <a:endParaRPr lang="en-US"/>
          </a:p>
        </p:txBody>
      </p:sp>
    </p:spTree>
    <p:extLst>
      <p:ext uri="{BB962C8B-B14F-4D97-AF65-F5344CB8AC3E}">
        <p14:creationId xmlns:p14="http://schemas.microsoft.com/office/powerpoint/2010/main" val="384917531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custDataLst>
              <p:tags r:id="rId1"/>
            </p:custDataLst>
          </p:nvPr>
        </p:nvSpPr>
        <p:spPr/>
        <p:txBody>
          <a:bodyPr/>
          <a:lstStyle/>
          <a:p>
            <a:r>
              <a:rPr lang="en-US" dirty="0" smtClean="0"/>
              <a:t>Arrays</a:t>
            </a:r>
            <a:endParaRPr lang="en-US" dirty="0"/>
          </a:p>
        </p:txBody>
      </p:sp>
      <p:sp>
        <p:nvSpPr>
          <p:cNvPr id="6" name="Text Placeholder 5"/>
          <p:cNvSpPr>
            <a:spLocks noGrp="1"/>
          </p:cNvSpPr>
          <p:nvPr>
            <p:ph type="body" idx="1"/>
            <p:custDataLst>
              <p:tags r:id="rId2"/>
            </p:custDataLst>
          </p:nvPr>
        </p:nvSpPr>
        <p:spPr/>
        <p:txBody>
          <a:bodyPr/>
          <a:lstStyle/>
          <a:p>
            <a:r>
              <a:rPr lang="en-US" dirty="0"/>
              <a:t>(revisit from last week)</a:t>
            </a:r>
            <a:endParaRPr lang="en-US" dirty="0"/>
          </a:p>
        </p:txBody>
      </p:sp>
    </p:spTree>
    <p:extLst>
      <p:ext uri="{BB962C8B-B14F-4D97-AF65-F5344CB8AC3E}">
        <p14:creationId xmlns:p14="http://schemas.microsoft.com/office/powerpoint/2010/main" val="63415896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8" name="Rectangle 2"/>
          <p:cNvSpPr>
            <a:spLocks noGrp="1" noChangeArrowheads="1"/>
          </p:cNvSpPr>
          <p:nvPr>
            <p:ph type="title"/>
            <p:custDataLst>
              <p:tags r:id="rId1"/>
            </p:custDataLst>
          </p:nvPr>
        </p:nvSpPr>
        <p:spPr/>
        <p:txBody>
          <a:bodyPr/>
          <a:lstStyle/>
          <a:p>
            <a:r>
              <a:rPr lang="en-US" dirty="0"/>
              <a:t>Arrays </a:t>
            </a:r>
            <a:r>
              <a:rPr lang="en-US" sz="2700" dirty="0"/>
              <a:t>(11.3)</a:t>
            </a:r>
          </a:p>
        </p:txBody>
      </p:sp>
      <p:sp>
        <p:nvSpPr>
          <p:cNvPr id="347139" name="Rectangle 3"/>
          <p:cNvSpPr>
            <a:spLocks noGrp="1" noChangeArrowheads="1"/>
          </p:cNvSpPr>
          <p:nvPr>
            <p:ph type="body" idx="4294967295"/>
            <p:custDataLst>
              <p:tags r:id="rId2"/>
            </p:custDataLst>
          </p:nvPr>
        </p:nvSpPr>
        <p:spPr>
          <a:xfrm>
            <a:off x="705757" y="970643"/>
            <a:ext cx="6551387" cy="3886200"/>
          </a:xfrm>
          <a:prstGeom prst="rect">
            <a:avLst/>
          </a:prstGeom>
        </p:spPr>
        <p:txBody>
          <a:bodyPr/>
          <a:lstStyle/>
          <a:p>
            <a:pPr lvl="1">
              <a:buFontTx/>
              <a:buNone/>
            </a:pPr>
            <a:r>
              <a:rPr lang="en-US" sz="1600" b="1" i="1" dirty="0">
                <a:latin typeface="Consolas" panose="020B0609020204030204" pitchFamily="49" charset="0"/>
              </a:rPr>
              <a:t>	</a:t>
            </a:r>
            <a:r>
              <a:rPr lang="en-US" sz="1600" b="1" i="1" dirty="0">
                <a:solidFill>
                  <a:schemeClr val="tx1"/>
                </a:solidFill>
                <a:latin typeface="Consolas" panose="020B0609020204030204" pitchFamily="49" charset="0"/>
              </a:rPr>
              <a:t>type</a:t>
            </a:r>
            <a:r>
              <a:rPr lang="en-US" sz="1600" dirty="0">
                <a:solidFill>
                  <a:schemeClr val="tx1"/>
                </a:solidFill>
                <a:latin typeface="Consolas" panose="020B0609020204030204" pitchFamily="49" charset="0"/>
              </a:rPr>
              <a:t>* </a:t>
            </a:r>
            <a:r>
              <a:rPr lang="en-US" sz="1600" b="1" i="1" dirty="0">
                <a:solidFill>
                  <a:schemeClr val="tx1"/>
                </a:solidFill>
                <a:latin typeface="Consolas" panose="020B0609020204030204" pitchFamily="49" charset="0"/>
              </a:rPr>
              <a:t>name </a:t>
            </a:r>
            <a:r>
              <a:rPr lang="en-US" sz="1600" dirty="0">
                <a:solidFill>
                  <a:schemeClr val="tx1"/>
                </a:solidFill>
                <a:latin typeface="Consolas" panose="020B0609020204030204" pitchFamily="49" charset="0"/>
              </a:rPr>
              <a:t>= new </a:t>
            </a:r>
            <a:r>
              <a:rPr lang="en-US" sz="1600" b="1" i="1" dirty="0">
                <a:solidFill>
                  <a:schemeClr val="tx1"/>
                </a:solidFill>
                <a:latin typeface="Consolas" panose="020B0609020204030204" pitchFamily="49" charset="0"/>
              </a:rPr>
              <a:t>type</a:t>
            </a:r>
            <a:r>
              <a:rPr lang="en-US" sz="1600" dirty="0">
                <a:solidFill>
                  <a:schemeClr val="tx1"/>
                </a:solidFill>
                <a:latin typeface="Consolas" panose="020B0609020204030204" pitchFamily="49" charset="0"/>
              </a:rPr>
              <a:t>[</a:t>
            </a:r>
            <a:r>
              <a:rPr lang="en-US" sz="1600" b="1" i="1" dirty="0">
                <a:solidFill>
                  <a:schemeClr val="tx1"/>
                </a:solidFill>
                <a:latin typeface="Consolas" panose="020B0609020204030204" pitchFamily="49" charset="0"/>
              </a:rPr>
              <a:t>length</a:t>
            </a:r>
            <a:r>
              <a:rPr lang="en-US" sz="1600" dirty="0">
                <a:solidFill>
                  <a:schemeClr val="tx1"/>
                </a:solidFill>
                <a:latin typeface="Consolas" panose="020B0609020204030204" pitchFamily="49" charset="0"/>
              </a:rPr>
              <a:t>];</a:t>
            </a:r>
          </a:p>
          <a:p>
            <a:pPr lvl="2"/>
            <a:endParaRPr lang="en-US" sz="1600" dirty="0">
              <a:solidFill>
                <a:schemeClr val="tx1"/>
              </a:solidFill>
            </a:endParaRPr>
          </a:p>
          <a:p>
            <a:pPr lvl="2"/>
            <a:r>
              <a:rPr lang="en-US" sz="1600" dirty="0">
                <a:solidFill>
                  <a:schemeClr val="tx1"/>
                </a:solidFill>
              </a:rPr>
              <a:t>A </a:t>
            </a:r>
            <a:r>
              <a:rPr lang="en-US" sz="1600" b="1" dirty="0">
                <a:solidFill>
                  <a:schemeClr val="tx1"/>
                </a:solidFill>
              </a:rPr>
              <a:t>dynamically allocated</a:t>
            </a:r>
            <a:r>
              <a:rPr lang="en-US" sz="1600" i="1" dirty="0">
                <a:solidFill>
                  <a:schemeClr val="tx1"/>
                </a:solidFill>
              </a:rPr>
              <a:t> </a:t>
            </a:r>
            <a:r>
              <a:rPr lang="en-US" sz="1600" dirty="0">
                <a:solidFill>
                  <a:schemeClr val="tx1"/>
                </a:solidFill>
              </a:rPr>
              <a:t>array.</a:t>
            </a:r>
          </a:p>
          <a:p>
            <a:pPr lvl="2"/>
            <a:r>
              <a:rPr lang="en-US" sz="1600" dirty="0">
                <a:solidFill>
                  <a:schemeClr val="tx1"/>
                </a:solidFill>
              </a:rPr>
              <a:t>The variable that refers to the array is a </a:t>
            </a:r>
            <a:r>
              <a:rPr lang="en-US" sz="1600" b="1" dirty="0">
                <a:solidFill>
                  <a:schemeClr val="tx1"/>
                </a:solidFill>
              </a:rPr>
              <a:t>pointer</a:t>
            </a:r>
            <a:r>
              <a:rPr lang="en-US" sz="1600" dirty="0">
                <a:solidFill>
                  <a:schemeClr val="tx1"/>
                </a:solidFill>
              </a:rPr>
              <a:t>.</a:t>
            </a:r>
          </a:p>
          <a:p>
            <a:pPr lvl="2"/>
            <a:r>
              <a:rPr lang="en-US" sz="1600" dirty="0">
                <a:solidFill>
                  <a:schemeClr val="tx1"/>
                </a:solidFill>
              </a:rPr>
              <a:t>The memory allocated for the array must be manually released,</a:t>
            </a:r>
            <a:br>
              <a:rPr lang="en-US" sz="1600" dirty="0">
                <a:solidFill>
                  <a:schemeClr val="tx1"/>
                </a:solidFill>
              </a:rPr>
            </a:br>
            <a:r>
              <a:rPr lang="en-US" sz="1600" dirty="0">
                <a:solidFill>
                  <a:schemeClr val="tx1"/>
                </a:solidFill>
              </a:rPr>
              <a:t>or else the program will have a </a:t>
            </a:r>
            <a:r>
              <a:rPr lang="en-US" sz="1600" b="1" dirty="0">
                <a:solidFill>
                  <a:schemeClr val="tx1"/>
                </a:solidFill>
              </a:rPr>
              <a:t>memory leak</a:t>
            </a:r>
            <a:r>
              <a:rPr lang="en-US" sz="1600" dirty="0">
                <a:solidFill>
                  <a:schemeClr val="tx1"/>
                </a:solidFill>
              </a:rPr>
              <a:t>.  (&gt;_&lt;)</a:t>
            </a:r>
          </a:p>
          <a:p>
            <a:pPr marL="0" lvl="1" indent="0">
              <a:buNone/>
            </a:pPr>
            <a:endParaRPr lang="en-US" sz="1600" dirty="0">
              <a:solidFill>
                <a:schemeClr val="tx1"/>
              </a:solidFill>
            </a:endParaRPr>
          </a:p>
          <a:p>
            <a:pPr lvl="1"/>
            <a:r>
              <a:rPr lang="en-US" sz="1600" dirty="0">
                <a:solidFill>
                  <a:schemeClr val="tx1"/>
                </a:solidFill>
              </a:rPr>
              <a:t>Another array creation syntax that we will </a:t>
            </a:r>
            <a:r>
              <a:rPr lang="en-US" sz="1600" u="sng" dirty="0">
                <a:solidFill>
                  <a:schemeClr val="tx1"/>
                </a:solidFill>
              </a:rPr>
              <a:t>not</a:t>
            </a:r>
            <a:r>
              <a:rPr lang="en-US" sz="1600" dirty="0">
                <a:solidFill>
                  <a:schemeClr val="tx1"/>
                </a:solidFill>
              </a:rPr>
              <a:t> </a:t>
            </a:r>
            <a:r>
              <a:rPr lang="en-US" sz="1600" dirty="0" smtClean="0">
                <a:solidFill>
                  <a:schemeClr val="tx1"/>
                </a:solidFill>
              </a:rPr>
              <a:t>use*:</a:t>
            </a:r>
            <a:endParaRPr lang="en-US" sz="1600" dirty="0">
              <a:solidFill>
                <a:schemeClr val="tx1"/>
              </a:solidFill>
            </a:endParaRPr>
          </a:p>
          <a:p>
            <a:pPr lvl="1">
              <a:buFontTx/>
              <a:buNone/>
            </a:pPr>
            <a:r>
              <a:rPr lang="en-US" sz="1600" b="1" i="1" dirty="0">
                <a:solidFill>
                  <a:schemeClr val="tx1"/>
                </a:solidFill>
                <a:latin typeface="Consolas" panose="020B0609020204030204" pitchFamily="49" charset="0"/>
              </a:rPr>
              <a:t>	type name</a:t>
            </a:r>
            <a:r>
              <a:rPr lang="en-US" sz="1600" dirty="0">
                <a:solidFill>
                  <a:schemeClr val="tx1"/>
                </a:solidFill>
                <a:latin typeface="Consolas" panose="020B0609020204030204" pitchFamily="49" charset="0"/>
              </a:rPr>
              <a:t>[</a:t>
            </a:r>
            <a:r>
              <a:rPr lang="en-US" sz="1600" b="1" i="1" dirty="0">
                <a:solidFill>
                  <a:schemeClr val="tx1"/>
                </a:solidFill>
                <a:latin typeface="Consolas" panose="020B0609020204030204" pitchFamily="49" charset="0"/>
              </a:rPr>
              <a:t>length</a:t>
            </a:r>
            <a:r>
              <a:rPr lang="en-US" sz="1600" dirty="0">
                <a:solidFill>
                  <a:schemeClr val="tx1"/>
                </a:solidFill>
                <a:latin typeface="Consolas" panose="020B0609020204030204" pitchFamily="49" charset="0"/>
              </a:rPr>
              <a:t>];</a:t>
            </a:r>
          </a:p>
          <a:p>
            <a:pPr lvl="2"/>
            <a:r>
              <a:rPr lang="en-US" sz="1600" dirty="0">
                <a:solidFill>
                  <a:schemeClr val="tx1"/>
                </a:solidFill>
              </a:rPr>
              <a:t>A fixed array; initialized at declaration; can never be resized.</a:t>
            </a:r>
          </a:p>
          <a:p>
            <a:pPr lvl="2"/>
            <a:r>
              <a:rPr lang="en-US" sz="1600" dirty="0">
                <a:solidFill>
                  <a:schemeClr val="tx1"/>
                </a:solidFill>
              </a:rPr>
              <a:t>Stored in a different place in memory; the first syntax uses the </a:t>
            </a:r>
            <a:r>
              <a:rPr lang="en-US" sz="1600" i="1" dirty="0">
                <a:solidFill>
                  <a:schemeClr val="bg2"/>
                </a:solidFill>
              </a:rPr>
              <a:t>stack</a:t>
            </a:r>
            <a:r>
              <a:rPr lang="en-US" sz="1600" i="1" dirty="0">
                <a:solidFill>
                  <a:schemeClr val="tx1"/>
                </a:solidFill>
              </a:rPr>
              <a:t> </a:t>
            </a:r>
            <a:r>
              <a:rPr lang="en-US" sz="1600" dirty="0">
                <a:solidFill>
                  <a:schemeClr val="tx1"/>
                </a:solidFill>
              </a:rPr>
              <a:t>and the second uses the </a:t>
            </a:r>
            <a:r>
              <a:rPr lang="en-US" sz="1600" i="1" dirty="0">
                <a:solidFill>
                  <a:schemeClr val="bg2"/>
                </a:solidFill>
              </a:rPr>
              <a:t>heap</a:t>
            </a:r>
            <a:r>
              <a:rPr lang="en-US" sz="1600" dirty="0">
                <a:solidFill>
                  <a:schemeClr val="tx1"/>
                </a:solidFill>
              </a:rPr>
              <a:t>.  </a:t>
            </a:r>
            <a:r>
              <a:rPr lang="en-US" sz="1600" i="1" dirty="0">
                <a:solidFill>
                  <a:schemeClr val="tx1"/>
                </a:solidFill>
              </a:rPr>
              <a:t>(discussed later)</a:t>
            </a:r>
          </a:p>
        </p:txBody>
      </p:sp>
      <p:sp>
        <p:nvSpPr>
          <p:cNvPr id="2" name="Rectangle 1"/>
          <p:cNvSpPr/>
          <p:nvPr>
            <p:custDataLst>
              <p:tags r:id="rId3"/>
            </p:custDataLst>
          </p:nvPr>
        </p:nvSpPr>
        <p:spPr>
          <a:xfrm>
            <a:off x="6104267" y="2594483"/>
            <a:ext cx="2968171" cy="1015663"/>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US" sz="1200" dirty="0" smtClean="0"/>
              <a:t>* For 106X, I would like you to know this syntax and be able to diagram what it does, but Marty </a:t>
            </a:r>
            <a:r>
              <a:rPr lang="en-US" sz="1200" dirty="0" err="1" smtClean="0"/>
              <a:t>Stepp</a:t>
            </a:r>
            <a:r>
              <a:rPr lang="en-US" sz="1200" dirty="0" smtClean="0"/>
              <a:t> was right in that we won’t generally be </a:t>
            </a:r>
            <a:r>
              <a:rPr lang="en-US" sz="1200" i="1" dirty="0" smtClean="0"/>
              <a:t>using</a:t>
            </a:r>
            <a:r>
              <a:rPr lang="en-US" sz="1200" dirty="0" smtClean="0"/>
              <a:t> it in code you write (for style/design reasons).</a:t>
            </a:r>
            <a:endParaRPr lang="en-US" sz="1200" dirty="0"/>
          </a:p>
        </p:txBody>
      </p:sp>
      <mc:AlternateContent xmlns:mc="http://schemas.openxmlformats.org/markup-compatibility/2006">
        <mc:Choice xmlns:p14="http://schemas.microsoft.com/office/powerpoint/2010/main" Requires="p14">
          <p:contentPart p14:bwMode="auto" r:id="rId7">
            <p14:nvContentPartPr>
              <p14:cNvPr id="3" name="Ink 2"/>
              <p14:cNvContentPartPr/>
              <p14:nvPr>
                <p:custDataLst>
                  <p:tags r:id="rId4"/>
                </p:custDataLst>
              </p14:nvPr>
            </p14:nvContentPartPr>
            <p14:xfrm>
              <a:off x="1198440" y="2121480"/>
              <a:ext cx="6228720" cy="626040"/>
            </p14:xfrm>
          </p:contentPart>
        </mc:Choice>
        <mc:Fallback>
          <p:pic>
            <p:nvPicPr>
              <p:cNvPr id="3" name="Ink 2"/>
              <p:cNvPicPr/>
              <p:nvPr/>
            </p:nvPicPr>
            <p:blipFill>
              <a:blip r:embed="rId8"/>
              <a:stretch>
                <a:fillRect/>
              </a:stretch>
            </p:blipFill>
            <p:spPr>
              <a:xfrm>
                <a:off x="1189080" y="2112120"/>
                <a:ext cx="6247440" cy="644760"/>
              </a:xfrm>
              <a:prstGeom prst="rect">
                <a:avLst/>
              </a:prstGeom>
            </p:spPr>
          </p:pic>
        </mc:Fallback>
      </mc:AlternateContent>
    </p:spTree>
    <p:extLst>
      <p:ext uri="{BB962C8B-B14F-4D97-AF65-F5344CB8AC3E}">
        <p14:creationId xmlns:p14="http://schemas.microsoft.com/office/powerpoint/2010/main" val="343293619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47139">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47139">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47139">
                                            <p:txEl>
                                              <p:pRg st="8" end="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47139">
                                            <p:txEl>
                                              <p:pRg st="9" end="9"/>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dirty="0" smtClean="0"/>
              <a:t>Arrays on the stack and heap</a:t>
            </a:r>
            <a:endParaRPr lang="en-US" dirty="0"/>
          </a:p>
        </p:txBody>
      </p:sp>
      <p:sp>
        <p:nvSpPr>
          <p:cNvPr id="3" name="Content Placeholder 2"/>
          <p:cNvSpPr>
            <a:spLocks noGrp="1"/>
          </p:cNvSpPr>
          <p:nvPr>
            <p:ph sz="quarter" idx="10"/>
            <p:custDataLst>
              <p:tags r:id="rId2"/>
            </p:custDataLst>
          </p:nvPr>
        </p:nvSpPr>
        <p:spPr/>
        <p:txBody>
          <a:bodyPr/>
          <a:lstStyle/>
          <a:p>
            <a:r>
              <a:rPr lang="en-US" sz="1600" dirty="0" smtClean="0">
                <a:latin typeface="Consolas" panose="020B0609020204030204" pitchFamily="49" charset="0"/>
                <a:cs typeface="Consolas" panose="020B0609020204030204" pitchFamily="49" charset="0"/>
              </a:rPr>
              <a:t>void </a:t>
            </a:r>
            <a:r>
              <a:rPr lang="en-US" sz="1600" dirty="0" err="1" smtClean="0">
                <a:latin typeface="Consolas" panose="020B0609020204030204" pitchFamily="49" charset="0"/>
                <a:cs typeface="Consolas" panose="020B0609020204030204" pitchFamily="49" charset="0"/>
              </a:rPr>
              <a:t>myfunction</a:t>
            </a:r>
            <a:r>
              <a:rPr lang="en-US" sz="1600" dirty="0" smtClean="0">
                <a:latin typeface="Consolas" panose="020B0609020204030204" pitchFamily="49" charset="0"/>
                <a:cs typeface="Consolas" panose="020B0609020204030204" pitchFamily="49" charset="0"/>
              </a:rPr>
              <a:t>() {</a:t>
            </a:r>
          </a:p>
          <a:p>
            <a:r>
              <a:rPr lang="en-US" sz="1600" dirty="0">
                <a:latin typeface="Consolas" panose="020B0609020204030204" pitchFamily="49" charset="0"/>
                <a:cs typeface="Consolas" panose="020B0609020204030204" pitchFamily="49" charset="0"/>
              </a:rPr>
              <a:t> </a:t>
            </a:r>
            <a:r>
              <a:rPr lang="en-US" sz="1600" dirty="0" smtClean="0">
                <a:latin typeface="Consolas" panose="020B0609020204030204" pitchFamily="49" charset="0"/>
                <a:cs typeface="Consolas" panose="020B0609020204030204" pitchFamily="49" charset="0"/>
              </a:rPr>
              <a:t>  </a:t>
            </a:r>
            <a:r>
              <a:rPr lang="en-US" sz="1600" dirty="0" err="1" smtClean="0">
                <a:latin typeface="Consolas" panose="020B0609020204030204" pitchFamily="49" charset="0"/>
                <a:cs typeface="Consolas" panose="020B0609020204030204" pitchFamily="49" charset="0"/>
              </a:rPr>
              <a:t>int</a:t>
            </a:r>
            <a:r>
              <a:rPr lang="en-US" sz="1600" dirty="0" smtClean="0">
                <a:latin typeface="Consolas" panose="020B0609020204030204" pitchFamily="49" charset="0"/>
                <a:cs typeface="Consolas" panose="020B0609020204030204" pitchFamily="49" charset="0"/>
              </a:rPr>
              <a:t> x = 5;</a:t>
            </a:r>
          </a:p>
          <a:p>
            <a:r>
              <a:rPr lang="en-US" sz="1600" dirty="0">
                <a:latin typeface="Consolas" panose="020B0609020204030204" pitchFamily="49" charset="0"/>
                <a:cs typeface="Consolas" panose="020B0609020204030204" pitchFamily="49" charset="0"/>
              </a:rPr>
              <a:t> </a:t>
            </a:r>
            <a:r>
              <a:rPr lang="en-US" sz="1600" dirty="0" smtClean="0">
                <a:latin typeface="Consolas" panose="020B0609020204030204" pitchFamily="49" charset="0"/>
                <a:cs typeface="Consolas" panose="020B0609020204030204" pitchFamily="49" charset="0"/>
              </a:rPr>
              <a:t>  </a:t>
            </a:r>
            <a:r>
              <a:rPr lang="en-US" sz="1600" dirty="0" err="1" smtClean="0">
                <a:latin typeface="Consolas" panose="020B0609020204030204" pitchFamily="49" charset="0"/>
                <a:cs typeface="Consolas" panose="020B0609020204030204" pitchFamily="49" charset="0"/>
              </a:rPr>
              <a:t>int</a:t>
            </a:r>
            <a:r>
              <a:rPr lang="en-US" sz="1600" dirty="0" smtClean="0">
                <a:latin typeface="Consolas" panose="020B0609020204030204" pitchFamily="49" charset="0"/>
                <a:cs typeface="Consolas" panose="020B0609020204030204" pitchFamily="49" charset="0"/>
              </a:rPr>
              <a:t> y;</a:t>
            </a:r>
          </a:p>
          <a:p>
            <a:r>
              <a:rPr lang="en-US" sz="1600" b="1" dirty="0">
                <a:solidFill>
                  <a:schemeClr val="bg2"/>
                </a:solidFill>
                <a:latin typeface="Consolas" panose="020B0609020204030204" pitchFamily="49" charset="0"/>
                <a:cs typeface="Consolas" panose="020B0609020204030204" pitchFamily="49" charset="0"/>
              </a:rPr>
              <a:t>  </a:t>
            </a:r>
            <a:r>
              <a:rPr lang="en-US" sz="1600" b="1" dirty="0" smtClean="0">
                <a:solidFill>
                  <a:schemeClr val="bg2"/>
                </a:solidFill>
                <a:latin typeface="Consolas" panose="020B0609020204030204" pitchFamily="49" charset="0"/>
                <a:cs typeface="Consolas" panose="020B0609020204030204" pitchFamily="49" charset="0"/>
              </a:rPr>
              <a:t> </a:t>
            </a:r>
            <a:r>
              <a:rPr lang="en-US" sz="1600" b="1" dirty="0" err="1" smtClean="0">
                <a:solidFill>
                  <a:schemeClr val="bg2"/>
                </a:solidFill>
                <a:latin typeface="Consolas" panose="020B0609020204030204" pitchFamily="49" charset="0"/>
                <a:cs typeface="Consolas" panose="020B0609020204030204" pitchFamily="49" charset="0"/>
              </a:rPr>
              <a:t>int</a:t>
            </a:r>
            <a:r>
              <a:rPr lang="en-US" sz="1600" b="1" dirty="0" smtClean="0">
                <a:solidFill>
                  <a:schemeClr val="bg2"/>
                </a:solidFill>
                <a:latin typeface="Consolas" panose="020B0609020204030204" pitchFamily="49" charset="0"/>
                <a:cs typeface="Consolas" panose="020B0609020204030204" pitchFamily="49" charset="0"/>
              </a:rPr>
              <a:t> </a:t>
            </a:r>
            <a:r>
              <a:rPr lang="en-US" sz="1600" b="1" dirty="0" err="1" smtClean="0">
                <a:solidFill>
                  <a:schemeClr val="bg2"/>
                </a:solidFill>
                <a:latin typeface="Consolas" panose="020B0609020204030204" pitchFamily="49" charset="0"/>
                <a:cs typeface="Consolas" panose="020B0609020204030204" pitchFamily="49" charset="0"/>
              </a:rPr>
              <a:t>arr</a:t>
            </a:r>
            <a:r>
              <a:rPr lang="en-US" sz="1600" b="1" dirty="0" smtClean="0">
                <a:solidFill>
                  <a:schemeClr val="bg2"/>
                </a:solidFill>
                <a:latin typeface="Consolas" panose="020B0609020204030204" pitchFamily="49" charset="0"/>
                <a:cs typeface="Consolas" panose="020B0609020204030204" pitchFamily="49" charset="0"/>
              </a:rPr>
              <a:t>[2];</a:t>
            </a:r>
          </a:p>
          <a:p>
            <a:r>
              <a:rPr lang="en-US" sz="1600" dirty="0">
                <a:latin typeface="Consolas" panose="020B0609020204030204" pitchFamily="49" charset="0"/>
                <a:cs typeface="Consolas" panose="020B0609020204030204" pitchFamily="49" charset="0"/>
              </a:rPr>
              <a:t> </a:t>
            </a:r>
            <a:r>
              <a:rPr lang="en-US" sz="1600" dirty="0" smtClean="0">
                <a:latin typeface="Consolas" panose="020B0609020204030204" pitchFamily="49" charset="0"/>
                <a:cs typeface="Consolas" panose="020B0609020204030204" pitchFamily="49" charset="0"/>
              </a:rPr>
              <a:t>  </a:t>
            </a:r>
            <a:r>
              <a:rPr lang="en-US" sz="1600" dirty="0" err="1" smtClean="0">
                <a:latin typeface="Consolas" panose="020B0609020204030204" pitchFamily="49" charset="0"/>
                <a:cs typeface="Consolas" panose="020B0609020204030204" pitchFamily="49" charset="0"/>
              </a:rPr>
              <a:t>arr</a:t>
            </a:r>
            <a:r>
              <a:rPr lang="en-US" sz="1600" dirty="0" smtClean="0">
                <a:latin typeface="Consolas" panose="020B0609020204030204" pitchFamily="49" charset="0"/>
                <a:cs typeface="Consolas" panose="020B0609020204030204" pitchFamily="49" charset="0"/>
              </a:rPr>
              <a:t>[1] = 3;</a:t>
            </a:r>
          </a:p>
          <a:p>
            <a:r>
              <a:rPr lang="en-US" sz="1600" dirty="0">
                <a:latin typeface="Consolas" panose="020B0609020204030204" pitchFamily="49" charset="0"/>
                <a:cs typeface="Consolas" panose="020B0609020204030204" pitchFamily="49" charset="0"/>
              </a:rPr>
              <a:t> </a:t>
            </a:r>
            <a:r>
              <a:rPr lang="en-US" sz="1600" dirty="0" smtClean="0">
                <a:latin typeface="Consolas" panose="020B0609020204030204" pitchFamily="49" charset="0"/>
                <a:cs typeface="Consolas" panose="020B0609020204030204" pitchFamily="49" charset="0"/>
              </a:rPr>
              <a:t>  </a:t>
            </a:r>
            <a:r>
              <a:rPr lang="en-US" sz="1600" b="1" dirty="0" err="1" smtClean="0">
                <a:solidFill>
                  <a:schemeClr val="bg2"/>
                </a:solidFill>
                <a:latin typeface="Consolas" panose="020B0609020204030204" pitchFamily="49" charset="0"/>
                <a:cs typeface="Consolas" panose="020B0609020204030204" pitchFamily="49" charset="0"/>
              </a:rPr>
              <a:t>int</a:t>
            </a:r>
            <a:r>
              <a:rPr lang="en-US" sz="1600" b="1" dirty="0" smtClean="0">
                <a:solidFill>
                  <a:schemeClr val="bg2"/>
                </a:solidFill>
                <a:latin typeface="Consolas" panose="020B0609020204030204" pitchFamily="49" charset="0"/>
                <a:cs typeface="Consolas" panose="020B0609020204030204" pitchFamily="49" charset="0"/>
              </a:rPr>
              <a:t> *</a:t>
            </a:r>
            <a:r>
              <a:rPr lang="en-US" sz="1600" b="1" dirty="0" err="1" smtClean="0">
                <a:solidFill>
                  <a:schemeClr val="bg2"/>
                </a:solidFill>
                <a:latin typeface="Consolas" panose="020B0609020204030204" pitchFamily="49" charset="0"/>
                <a:cs typeface="Consolas" panose="020B0609020204030204" pitchFamily="49" charset="0"/>
              </a:rPr>
              <a:t>heapArr</a:t>
            </a:r>
            <a:r>
              <a:rPr lang="en-US" sz="1600" b="1" dirty="0" smtClean="0">
                <a:solidFill>
                  <a:schemeClr val="bg2"/>
                </a:solidFill>
                <a:latin typeface="Consolas" panose="020B0609020204030204" pitchFamily="49" charset="0"/>
                <a:cs typeface="Consolas" panose="020B0609020204030204" pitchFamily="49" charset="0"/>
              </a:rPr>
              <a:t> = new </a:t>
            </a:r>
            <a:r>
              <a:rPr lang="en-US" sz="1600" b="1" dirty="0" err="1" smtClean="0">
                <a:solidFill>
                  <a:schemeClr val="bg2"/>
                </a:solidFill>
                <a:latin typeface="Consolas" panose="020B0609020204030204" pitchFamily="49" charset="0"/>
                <a:cs typeface="Consolas" panose="020B0609020204030204" pitchFamily="49" charset="0"/>
              </a:rPr>
              <a:t>int</a:t>
            </a:r>
            <a:r>
              <a:rPr lang="en-US" sz="1600" b="1" dirty="0" smtClean="0">
                <a:solidFill>
                  <a:schemeClr val="bg2"/>
                </a:solidFill>
                <a:latin typeface="Consolas" panose="020B0609020204030204" pitchFamily="49" charset="0"/>
                <a:cs typeface="Consolas" panose="020B0609020204030204" pitchFamily="49" charset="0"/>
              </a:rPr>
              <a:t>[2];</a:t>
            </a:r>
          </a:p>
          <a:p>
            <a:r>
              <a:rPr lang="en-US" sz="1600" dirty="0" smtClean="0">
                <a:latin typeface="Consolas" panose="020B0609020204030204" pitchFamily="49" charset="0"/>
                <a:cs typeface="Consolas" panose="020B0609020204030204" pitchFamily="49" charset="0"/>
              </a:rPr>
              <a:t>   // bad -- memory leak coming!</a:t>
            </a:r>
          </a:p>
          <a:p>
            <a:r>
              <a:rPr lang="en-US" sz="1600" dirty="0" smtClean="0">
                <a:latin typeface="Consolas" panose="020B0609020204030204" pitchFamily="49" charset="0"/>
                <a:cs typeface="Consolas" panose="020B0609020204030204" pitchFamily="49" charset="0"/>
              </a:rPr>
              <a:t>}</a:t>
            </a:r>
          </a:p>
          <a:p>
            <a:endParaRPr lang="en-US" sz="1600" dirty="0">
              <a:latin typeface="Consolas" panose="020B0609020204030204" pitchFamily="49" charset="0"/>
              <a:cs typeface="Consolas" panose="020B0609020204030204" pitchFamily="49" charset="0"/>
            </a:endParaRPr>
          </a:p>
          <a:p>
            <a:endParaRPr lang="en-US" sz="1600" dirty="0" smtClean="0">
              <a:latin typeface="Consolas" panose="020B0609020204030204" pitchFamily="49" charset="0"/>
              <a:cs typeface="Consolas" panose="020B0609020204030204" pitchFamily="49" charset="0"/>
            </a:endParaRPr>
          </a:p>
          <a:p>
            <a:r>
              <a:rPr lang="en-US" sz="1600" dirty="0" smtClean="0">
                <a:latin typeface="Source Sans Pro "/>
                <a:cs typeface="Consolas" panose="020B0609020204030204" pitchFamily="49" charset="0"/>
              </a:rPr>
              <a:t>What happens when </a:t>
            </a:r>
            <a:r>
              <a:rPr lang="en-US" sz="1600" dirty="0" err="1" smtClean="0">
                <a:latin typeface="Consolas" panose="020B0609020204030204" pitchFamily="49" charset="0"/>
                <a:cs typeface="Consolas" panose="020B0609020204030204" pitchFamily="49" charset="0"/>
              </a:rPr>
              <a:t>myfunction</a:t>
            </a:r>
            <a:r>
              <a:rPr lang="en-US" sz="1600" dirty="0" smtClean="0">
                <a:latin typeface="Consolas" panose="020B0609020204030204" pitchFamily="49" charset="0"/>
                <a:cs typeface="Consolas" panose="020B0609020204030204" pitchFamily="49" charset="0"/>
              </a:rPr>
              <a:t>() </a:t>
            </a:r>
            <a:r>
              <a:rPr lang="en-US" sz="1600" dirty="0" smtClean="0">
                <a:latin typeface="Source Sans Pro "/>
                <a:cs typeface="Consolas" panose="020B0609020204030204" pitchFamily="49" charset="0"/>
              </a:rPr>
              <a:t>returns?</a:t>
            </a:r>
          </a:p>
          <a:p>
            <a:endParaRPr lang="en-US" dirty="0"/>
          </a:p>
        </p:txBody>
      </p:sp>
      <p:sp>
        <p:nvSpPr>
          <p:cNvPr id="4" name="Text Placeholder 4"/>
          <p:cNvSpPr txBox="1">
            <a:spLocks/>
          </p:cNvSpPr>
          <p:nvPr>
            <p:custDataLst>
              <p:tags r:id="rId3"/>
            </p:custDataLst>
          </p:nvPr>
        </p:nvSpPr>
        <p:spPr>
          <a:xfrm>
            <a:off x="5439874" y="214999"/>
            <a:ext cx="2292861" cy="479822"/>
          </a:xfrm>
          <a:prstGeom prst="rect">
            <a:avLst/>
          </a:prstGeom>
        </p:spPr>
        <p:txBody>
          <a:bodyPr>
            <a:normAutofit/>
          </a:bodyPr>
          <a:lst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tx1"/>
                </a:solidFill>
                <a:latin typeface="+mn-lt"/>
                <a:ea typeface="MS PGothic" panose="020B0600070205080204" pitchFamily="34" charset="-128"/>
                <a:cs typeface="ＭＳ Ｐゴシック" charset="0"/>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mtClean="0"/>
              <a:t>Memory</a:t>
            </a:r>
            <a:endParaRPr lang="en-US" dirty="0"/>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p:cNvSpPr/>
          <p:nvPr>
            <p:custDataLst>
              <p:tags r:id="rId4"/>
            </p:custDataLst>
          </p:nvPr>
        </p:nvSpPr>
        <p:spPr>
          <a:xfrm>
            <a:off x="6406808" y="359541"/>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custDataLst>
              <p:tags r:id="rId5"/>
            </p:custDataLst>
          </p:nvPr>
        </p:nvSpPr>
        <p:spPr>
          <a:xfrm>
            <a:off x="6406808" y="359541"/>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main()</a:t>
            </a:r>
            <a:endParaRPr lang="en-US" dirty="0">
              <a:solidFill>
                <a:schemeClr val="tx1"/>
              </a:solidFill>
            </a:endParaRPr>
          </a:p>
        </p:txBody>
      </p:sp>
      <p:sp>
        <p:nvSpPr>
          <p:cNvPr id="7" name="Rectangle 6"/>
          <p:cNvSpPr/>
          <p:nvPr>
            <p:custDataLst>
              <p:tags r:id="rId6"/>
            </p:custDataLst>
          </p:nvPr>
        </p:nvSpPr>
        <p:spPr>
          <a:xfrm>
            <a:off x="6402281" y="3470489"/>
            <a:ext cx="2438400" cy="851452"/>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8" name="Straight Arrow Connector 7"/>
          <p:cNvCxnSpPr/>
          <p:nvPr>
            <p:custDataLst>
              <p:tags r:id="rId7"/>
            </p:custDataLst>
          </p:nvPr>
        </p:nvCxnSpPr>
        <p:spPr>
          <a:xfrm>
            <a:off x="7657730" y="2763382"/>
            <a:ext cx="0" cy="3048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custDataLst>
              <p:tags r:id="rId8"/>
            </p:custDataLst>
          </p:nvPr>
        </p:nvCxnSpPr>
        <p:spPr>
          <a:xfrm flipV="1">
            <a:off x="7657730" y="3180522"/>
            <a:ext cx="0" cy="28996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 name="Rectangle 9"/>
          <p:cNvSpPr/>
          <p:nvPr>
            <p:custDataLst>
              <p:tags r:id="rId9"/>
            </p:custDataLst>
          </p:nvPr>
        </p:nvSpPr>
        <p:spPr>
          <a:xfrm>
            <a:off x="6406808" y="816740"/>
            <a:ext cx="2438400" cy="1946642"/>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                         x</a:t>
            </a:r>
            <a:r>
              <a:rPr lang="en-US" dirty="0" smtClean="0">
                <a:solidFill>
                  <a:schemeClr val="tx1"/>
                </a:solidFill>
              </a:rPr>
              <a:t>:</a:t>
            </a:r>
          </a:p>
          <a:p>
            <a:pPr>
              <a:lnSpc>
                <a:spcPct val="150000"/>
              </a:lnSpc>
            </a:pPr>
            <a:r>
              <a:rPr lang="en-US" dirty="0">
                <a:solidFill>
                  <a:schemeClr val="tx1"/>
                </a:solidFill>
              </a:rPr>
              <a:t>	</a:t>
            </a:r>
            <a:r>
              <a:rPr lang="en-US" dirty="0" smtClean="0">
                <a:solidFill>
                  <a:schemeClr val="tx1"/>
                </a:solidFill>
              </a:rPr>
              <a:t>            </a:t>
            </a:r>
            <a:r>
              <a:rPr lang="en-US" dirty="0" smtClean="0">
                <a:solidFill>
                  <a:schemeClr val="tx1"/>
                </a:solidFill>
              </a:rPr>
              <a:t> </a:t>
            </a:r>
            <a:r>
              <a:rPr lang="en-US" dirty="0">
                <a:solidFill>
                  <a:schemeClr val="tx1"/>
                </a:solidFill>
              </a:rPr>
              <a:t> </a:t>
            </a:r>
            <a:r>
              <a:rPr lang="en-US" dirty="0" smtClean="0">
                <a:solidFill>
                  <a:schemeClr val="tx1"/>
                </a:solidFill>
              </a:rPr>
              <a:t>    </a:t>
            </a:r>
            <a:r>
              <a:rPr lang="en-US" dirty="0" smtClean="0">
                <a:solidFill>
                  <a:schemeClr val="tx1"/>
                </a:solidFill>
              </a:rPr>
              <a:t>y:</a:t>
            </a:r>
            <a:endParaRPr lang="en-US" dirty="0" smtClean="0">
              <a:solidFill>
                <a:schemeClr val="tx1"/>
              </a:solidFill>
            </a:endParaRPr>
          </a:p>
          <a:p>
            <a:pPr>
              <a:lnSpc>
                <a:spcPct val="150000"/>
              </a:lnSpc>
            </a:pPr>
            <a:r>
              <a:rPr lang="en-US" dirty="0" smtClean="0">
                <a:solidFill>
                  <a:schemeClr val="tx1"/>
                </a:solidFill>
              </a:rPr>
              <a:t> </a:t>
            </a:r>
          </a:p>
          <a:p>
            <a:pPr>
              <a:lnSpc>
                <a:spcPct val="150000"/>
              </a:lnSpc>
            </a:pPr>
            <a:endParaRPr lang="en-US" dirty="0">
              <a:solidFill>
                <a:schemeClr val="tx1"/>
              </a:solidFill>
            </a:endParaRPr>
          </a:p>
          <a:p>
            <a:r>
              <a:rPr lang="en-US" dirty="0" smtClean="0">
                <a:solidFill>
                  <a:schemeClr val="tx1"/>
                </a:solidFill>
              </a:rPr>
              <a:t> </a:t>
            </a:r>
            <a:r>
              <a:rPr lang="en-US" dirty="0" smtClean="0">
                <a:solidFill>
                  <a:schemeClr val="tx1"/>
                </a:solidFill>
              </a:rPr>
              <a:t>   </a:t>
            </a:r>
            <a:endParaRPr lang="en-US" dirty="0">
              <a:solidFill>
                <a:schemeClr val="tx1"/>
              </a:solidFill>
            </a:endParaRPr>
          </a:p>
        </p:txBody>
      </p:sp>
      <p:sp>
        <p:nvSpPr>
          <p:cNvPr id="13" name="TextBox 12"/>
          <p:cNvSpPr txBox="1"/>
          <p:nvPr>
            <p:custDataLst>
              <p:tags r:id="rId10"/>
            </p:custDataLst>
          </p:nvPr>
        </p:nvSpPr>
        <p:spPr>
          <a:xfrm>
            <a:off x="8311808" y="1570790"/>
            <a:ext cx="457200" cy="369332"/>
          </a:xfrm>
          <a:prstGeom prst="rect">
            <a:avLst/>
          </a:prstGeom>
          <a:noFill/>
          <a:ln>
            <a:solidFill>
              <a:schemeClr val="tx1"/>
            </a:solidFill>
          </a:ln>
        </p:spPr>
        <p:txBody>
          <a:bodyPr wrap="square" rtlCol="0">
            <a:spAutoFit/>
          </a:bodyPr>
          <a:lstStyle/>
          <a:p>
            <a:endParaRPr lang="en-US" dirty="0"/>
          </a:p>
        </p:txBody>
      </p:sp>
      <p:sp>
        <p:nvSpPr>
          <p:cNvPr id="14" name="Rectangle 13"/>
          <p:cNvSpPr/>
          <p:nvPr>
            <p:custDataLst>
              <p:tags r:id="rId11"/>
            </p:custDataLst>
          </p:nvPr>
        </p:nvSpPr>
        <p:spPr>
          <a:xfrm>
            <a:off x="5850245" y="4055241"/>
            <a:ext cx="556563" cy="369332"/>
          </a:xfrm>
          <a:prstGeom prst="rect">
            <a:avLst/>
          </a:prstGeom>
        </p:spPr>
        <p:txBody>
          <a:bodyPr wrap="none">
            <a:spAutoFit/>
          </a:bodyPr>
          <a:lstStyle/>
          <a:p>
            <a:r>
              <a:rPr lang="en-US" dirty="0" smtClean="0"/>
              <a:t>0x0</a:t>
            </a:r>
            <a:endParaRPr lang="en-US" dirty="0"/>
          </a:p>
        </p:txBody>
      </p:sp>
      <p:sp>
        <p:nvSpPr>
          <p:cNvPr id="15" name="TextBox 14"/>
          <p:cNvSpPr txBox="1"/>
          <p:nvPr>
            <p:custDataLst>
              <p:tags r:id="rId12"/>
            </p:custDataLst>
          </p:nvPr>
        </p:nvSpPr>
        <p:spPr>
          <a:xfrm>
            <a:off x="8306552" y="828409"/>
            <a:ext cx="457200" cy="369332"/>
          </a:xfrm>
          <a:prstGeom prst="rect">
            <a:avLst/>
          </a:prstGeom>
          <a:noFill/>
          <a:ln>
            <a:solidFill>
              <a:schemeClr val="tx1"/>
            </a:solidFill>
          </a:ln>
        </p:spPr>
        <p:txBody>
          <a:bodyPr wrap="square" rtlCol="0">
            <a:spAutoFit/>
          </a:bodyPr>
          <a:lstStyle/>
          <a:p>
            <a:endParaRPr lang="en-US" dirty="0"/>
          </a:p>
        </p:txBody>
      </p:sp>
      <p:sp>
        <p:nvSpPr>
          <p:cNvPr id="16" name="TextBox 15"/>
          <p:cNvSpPr txBox="1"/>
          <p:nvPr>
            <p:custDataLst>
              <p:tags r:id="rId13"/>
            </p:custDataLst>
          </p:nvPr>
        </p:nvSpPr>
        <p:spPr>
          <a:xfrm>
            <a:off x="8311808" y="1197741"/>
            <a:ext cx="457200" cy="369332"/>
          </a:xfrm>
          <a:prstGeom prst="rect">
            <a:avLst/>
          </a:prstGeom>
          <a:noFill/>
          <a:ln>
            <a:solidFill>
              <a:schemeClr val="tx1"/>
            </a:solidFill>
          </a:ln>
        </p:spPr>
        <p:txBody>
          <a:bodyPr wrap="square" rtlCol="0">
            <a:spAutoFit/>
          </a:bodyPr>
          <a:lstStyle/>
          <a:p>
            <a:pPr algn="ctr"/>
            <a:endParaRPr lang="en-US" dirty="0"/>
          </a:p>
        </p:txBody>
      </p:sp>
      <p:sp>
        <p:nvSpPr>
          <p:cNvPr id="17" name="TextBox 16"/>
          <p:cNvSpPr txBox="1"/>
          <p:nvPr>
            <p:custDataLst>
              <p:tags r:id="rId14"/>
            </p:custDataLst>
          </p:nvPr>
        </p:nvSpPr>
        <p:spPr>
          <a:xfrm>
            <a:off x="8306552" y="1937020"/>
            <a:ext cx="457200" cy="369332"/>
          </a:xfrm>
          <a:prstGeom prst="rect">
            <a:avLst/>
          </a:prstGeom>
          <a:noFill/>
          <a:ln>
            <a:solidFill>
              <a:schemeClr val="tx1"/>
            </a:solidFill>
          </a:ln>
        </p:spPr>
        <p:txBody>
          <a:bodyPr wrap="square" rtlCol="0">
            <a:spAutoFit/>
          </a:bodyPr>
          <a:lstStyle/>
          <a:p>
            <a:endParaRPr lang="en-US" dirty="0"/>
          </a:p>
        </p:txBody>
      </p:sp>
      <p:sp>
        <p:nvSpPr>
          <p:cNvPr id="18" name="Rectangle 17"/>
          <p:cNvSpPr/>
          <p:nvPr>
            <p:custDataLst>
              <p:tags r:id="rId15"/>
            </p:custDataLst>
          </p:nvPr>
        </p:nvSpPr>
        <p:spPr>
          <a:xfrm>
            <a:off x="6322657" y="773283"/>
            <a:ext cx="1518364" cy="369332"/>
          </a:xfrm>
          <a:prstGeom prst="rect">
            <a:avLst/>
          </a:prstGeom>
        </p:spPr>
        <p:txBody>
          <a:bodyPr wrap="none">
            <a:spAutoFit/>
          </a:bodyPr>
          <a:lstStyle/>
          <a:p>
            <a:r>
              <a:rPr lang="en-US" dirty="0" err="1"/>
              <a:t>myfunction</a:t>
            </a:r>
            <a:r>
              <a:rPr lang="en-US" dirty="0"/>
              <a:t>() </a:t>
            </a:r>
          </a:p>
        </p:txBody>
      </p:sp>
      <p:sp>
        <p:nvSpPr>
          <p:cNvPr id="19" name="Rectangle 18"/>
          <p:cNvSpPr/>
          <p:nvPr>
            <p:custDataLst>
              <p:tags r:id="rId16"/>
            </p:custDataLst>
          </p:nvPr>
        </p:nvSpPr>
        <p:spPr>
          <a:xfrm>
            <a:off x="7293435" y="1838594"/>
            <a:ext cx="1043876" cy="507831"/>
          </a:xfrm>
          <a:prstGeom prst="rect">
            <a:avLst/>
          </a:prstGeom>
        </p:spPr>
        <p:txBody>
          <a:bodyPr wrap="none">
            <a:spAutoFit/>
          </a:bodyPr>
          <a:lstStyle/>
          <a:p>
            <a:pPr>
              <a:lnSpc>
                <a:spcPct val="150000"/>
              </a:lnSpc>
            </a:pPr>
            <a:r>
              <a:rPr lang="en-US" dirty="0" smtClean="0"/>
              <a:t>        </a:t>
            </a:r>
            <a:r>
              <a:rPr lang="en-US" dirty="0" err="1" smtClean="0"/>
              <a:t>arr</a:t>
            </a:r>
            <a:r>
              <a:rPr lang="en-US" dirty="0" smtClean="0"/>
              <a:t>:</a:t>
            </a:r>
            <a:endParaRPr lang="en-US" dirty="0"/>
          </a:p>
        </p:txBody>
      </p:sp>
      <p:sp>
        <p:nvSpPr>
          <p:cNvPr id="24" name="TextBox 23"/>
          <p:cNvSpPr txBox="1"/>
          <p:nvPr>
            <p:custDataLst>
              <p:tags r:id="rId17"/>
            </p:custDataLst>
          </p:nvPr>
        </p:nvSpPr>
        <p:spPr>
          <a:xfrm>
            <a:off x="8306552" y="2296001"/>
            <a:ext cx="457200" cy="369332"/>
          </a:xfrm>
          <a:prstGeom prst="rect">
            <a:avLst/>
          </a:prstGeom>
          <a:noFill/>
          <a:ln>
            <a:solidFill>
              <a:schemeClr val="tx1"/>
            </a:solidFill>
          </a:ln>
        </p:spPr>
        <p:txBody>
          <a:bodyPr wrap="square" rtlCol="0">
            <a:spAutoFit/>
          </a:bodyPr>
          <a:lstStyle/>
          <a:p>
            <a:endParaRPr lang="en-US" dirty="0"/>
          </a:p>
        </p:txBody>
      </p:sp>
      <p:sp>
        <p:nvSpPr>
          <p:cNvPr id="25" name="Rectangle 24"/>
          <p:cNvSpPr/>
          <p:nvPr>
            <p:custDataLst>
              <p:tags r:id="rId18"/>
            </p:custDataLst>
          </p:nvPr>
        </p:nvSpPr>
        <p:spPr>
          <a:xfrm>
            <a:off x="6761580" y="2217137"/>
            <a:ext cx="1582484" cy="507831"/>
          </a:xfrm>
          <a:prstGeom prst="rect">
            <a:avLst/>
          </a:prstGeom>
        </p:spPr>
        <p:txBody>
          <a:bodyPr wrap="none">
            <a:spAutoFit/>
          </a:bodyPr>
          <a:lstStyle/>
          <a:p>
            <a:pPr>
              <a:lnSpc>
                <a:spcPct val="150000"/>
              </a:lnSpc>
            </a:pPr>
            <a:r>
              <a:rPr lang="en-US" dirty="0" smtClean="0"/>
              <a:t>        </a:t>
            </a:r>
            <a:r>
              <a:rPr lang="en-US" dirty="0" err="1" smtClean="0"/>
              <a:t>heapArr</a:t>
            </a:r>
            <a:r>
              <a:rPr lang="en-US" dirty="0" smtClean="0"/>
              <a:t>:</a:t>
            </a:r>
            <a:endParaRPr lang="en-US" dirty="0"/>
          </a:p>
        </p:txBody>
      </p:sp>
      <mc:AlternateContent xmlns:mc="http://schemas.openxmlformats.org/markup-compatibility/2006">
        <mc:Choice xmlns:p14="http://schemas.microsoft.com/office/powerpoint/2010/main" Requires="p14">
          <p:contentPart p14:bwMode="auto" r:id="rId21">
            <p14:nvContentPartPr>
              <p14:cNvPr id="26" name="Ink 25"/>
              <p14:cNvContentPartPr/>
              <p14:nvPr>
                <p:custDataLst>
                  <p:tags r:id="rId19"/>
                </p:custDataLst>
              </p14:nvPr>
            </p14:nvContentPartPr>
            <p14:xfrm>
              <a:off x="1180080" y="911880"/>
              <a:ext cx="7864920" cy="3558240"/>
            </p14:xfrm>
          </p:contentPart>
        </mc:Choice>
        <mc:Fallback>
          <p:pic>
            <p:nvPicPr>
              <p:cNvPr id="26" name="Ink 25"/>
              <p:cNvPicPr/>
              <p:nvPr/>
            </p:nvPicPr>
            <p:blipFill>
              <a:blip r:embed="rId22"/>
              <a:stretch>
                <a:fillRect/>
              </a:stretch>
            </p:blipFill>
            <p:spPr>
              <a:xfrm>
                <a:off x="1175400" y="906840"/>
                <a:ext cx="7872120" cy="3568680"/>
              </a:xfrm>
              <a:prstGeom prst="rect">
                <a:avLst/>
              </a:prstGeom>
            </p:spPr>
          </p:pic>
        </mc:Fallback>
      </mc:AlternateContent>
    </p:spTree>
    <p:extLst>
      <p:ext uri="{BB962C8B-B14F-4D97-AF65-F5344CB8AC3E}">
        <p14:creationId xmlns:p14="http://schemas.microsoft.com/office/powerpoint/2010/main" val="24868429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custDataLst>
              <p:tags r:id="rId1"/>
            </p:custDataLst>
          </p:nvPr>
        </p:nvSpPr>
        <p:spPr/>
        <p:txBody>
          <a:bodyPr/>
          <a:lstStyle/>
          <a:p>
            <a:r>
              <a:rPr lang="en-US" dirty="0" err="1" smtClean="0"/>
              <a:t>ArrayList</a:t>
            </a:r>
            <a:endParaRPr lang="en-US" dirty="0"/>
          </a:p>
        </p:txBody>
      </p:sp>
      <p:sp>
        <p:nvSpPr>
          <p:cNvPr id="6" name="Text Placeholder 5"/>
          <p:cNvSpPr>
            <a:spLocks noGrp="1"/>
          </p:cNvSpPr>
          <p:nvPr>
            <p:ph type="body" idx="1"/>
            <p:custDataLst>
              <p:tags r:id="rId2"/>
            </p:custDataLst>
          </p:nvPr>
        </p:nvSpPr>
        <p:spPr/>
        <p:txBody>
          <a:bodyPr/>
          <a:lstStyle/>
          <a:p>
            <a:r>
              <a:rPr lang="en-US" dirty="0"/>
              <a:t>(revisit from last week)</a:t>
            </a:r>
            <a:endParaRPr lang="en-US" dirty="0"/>
          </a:p>
        </p:txBody>
      </p:sp>
    </p:spTree>
    <p:extLst>
      <p:ext uri="{BB962C8B-B14F-4D97-AF65-F5344CB8AC3E}">
        <p14:creationId xmlns:p14="http://schemas.microsoft.com/office/powerpoint/2010/main" val="297520861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7314" name="Rectangle 2"/>
          <p:cNvSpPr>
            <a:spLocks noGrp="1" noChangeArrowheads="1"/>
          </p:cNvSpPr>
          <p:nvPr>
            <p:ph type="title"/>
            <p:custDataLst>
              <p:tags r:id="rId1"/>
            </p:custDataLst>
          </p:nvPr>
        </p:nvSpPr>
        <p:spPr>
          <a:xfrm>
            <a:off x="856627" y="114931"/>
            <a:ext cx="7707862" cy="488024"/>
          </a:xfrm>
        </p:spPr>
        <p:txBody>
          <a:bodyPr/>
          <a:lstStyle/>
          <a:p>
            <a:r>
              <a:rPr lang="en-US" dirty="0"/>
              <a:t>Freeing array memory</a:t>
            </a:r>
          </a:p>
        </p:txBody>
      </p:sp>
      <p:sp>
        <p:nvSpPr>
          <p:cNvPr id="397315" name="Rectangle 3"/>
          <p:cNvSpPr>
            <a:spLocks noGrp="1" noChangeArrowheads="1"/>
          </p:cNvSpPr>
          <p:nvPr>
            <p:ph type="body" idx="4294967295"/>
            <p:custDataLst>
              <p:tags r:id="rId2"/>
            </p:custDataLst>
          </p:nvPr>
        </p:nvSpPr>
        <p:spPr>
          <a:xfrm>
            <a:off x="1037560" y="602955"/>
            <a:ext cx="7621410" cy="3886200"/>
          </a:xfrm>
          <a:prstGeom prst="rect">
            <a:avLst/>
          </a:prstGeom>
        </p:spPr>
        <p:txBody>
          <a:bodyPr/>
          <a:lstStyle/>
          <a:p>
            <a:pPr lvl="1">
              <a:buFontTx/>
              <a:buNone/>
            </a:pPr>
            <a:r>
              <a:rPr lang="en-US" dirty="0">
                <a:latin typeface="Consolas" panose="020B0609020204030204" pitchFamily="49" charset="0"/>
              </a:rPr>
              <a:t>	delete[] </a:t>
            </a:r>
            <a:r>
              <a:rPr lang="en-US" b="1" i="1" dirty="0">
                <a:latin typeface="Consolas" panose="020B0609020204030204" pitchFamily="49" charset="0"/>
              </a:rPr>
              <a:t>name</a:t>
            </a:r>
            <a:r>
              <a:rPr lang="en-US" dirty="0">
                <a:latin typeface="Consolas" panose="020B0609020204030204" pitchFamily="49" charset="0"/>
              </a:rPr>
              <a:t>;</a:t>
            </a:r>
          </a:p>
          <a:p>
            <a:pPr lvl="2"/>
            <a:r>
              <a:rPr lang="en-US" dirty="0"/>
              <a:t>Releases the memory associated with the given </a:t>
            </a:r>
            <a:r>
              <a:rPr lang="en-US" dirty="0" smtClean="0"/>
              <a:t>array</a:t>
            </a:r>
            <a:endParaRPr lang="en-US" dirty="0"/>
          </a:p>
          <a:p>
            <a:pPr lvl="2"/>
            <a:r>
              <a:rPr lang="en-US" dirty="0"/>
              <a:t>Must be done for all arrays created with </a:t>
            </a:r>
            <a:r>
              <a:rPr lang="en-US" dirty="0">
                <a:latin typeface="Consolas" panose="020B0609020204030204" pitchFamily="49" charset="0"/>
              </a:rPr>
              <a:t>new</a:t>
            </a:r>
            <a:endParaRPr lang="en-US" dirty="0"/>
          </a:p>
          <a:p>
            <a:pPr lvl="3"/>
            <a:r>
              <a:rPr lang="en-US" dirty="0"/>
              <a:t>Or else the program has a </a:t>
            </a:r>
            <a:r>
              <a:rPr lang="en-US" i="1" dirty="0"/>
              <a:t>memory leak</a:t>
            </a:r>
            <a:r>
              <a:rPr lang="en-US" dirty="0">
                <a:solidFill>
                  <a:schemeClr val="bg2"/>
                </a:solidFill>
              </a:rPr>
              <a:t>.   (No garbage collector like Java)</a:t>
            </a:r>
          </a:p>
          <a:p>
            <a:pPr lvl="3"/>
            <a:r>
              <a:rPr lang="en-US" dirty="0"/>
              <a:t>Leaked memory will be released when the program exits, but for long-running programs, memory leaks are bad and will eventually exhaust your </a:t>
            </a:r>
            <a:r>
              <a:rPr lang="en-US" dirty="0" smtClean="0"/>
              <a:t>RAM</a:t>
            </a:r>
            <a:endParaRPr lang="en-US" dirty="0"/>
          </a:p>
          <a:p>
            <a:pPr lvl="1">
              <a:lnSpc>
                <a:spcPct val="70000"/>
              </a:lnSpc>
              <a:buFontTx/>
              <a:buNone/>
            </a:pPr>
            <a:endParaRPr lang="en-US" sz="1500" dirty="0">
              <a:latin typeface="Consolas" panose="020B0609020204030204" pitchFamily="49" charset="0"/>
            </a:endParaRPr>
          </a:p>
          <a:p>
            <a:pPr lvl="1">
              <a:lnSpc>
                <a:spcPct val="70000"/>
              </a:lnSpc>
              <a:buFontTx/>
              <a:buNone/>
            </a:pPr>
            <a:r>
              <a:rPr lang="en-US" sz="1500" dirty="0">
                <a:latin typeface="Consolas" panose="020B0609020204030204" pitchFamily="49" charset="0"/>
              </a:rPr>
              <a:t>	</a:t>
            </a:r>
            <a:r>
              <a:rPr lang="en-US" sz="1500" dirty="0" err="1">
                <a:latin typeface="Consolas" panose="020B0609020204030204" pitchFamily="49" charset="0"/>
              </a:rPr>
              <a:t>int</a:t>
            </a:r>
            <a:r>
              <a:rPr lang="en-US" sz="1500" dirty="0">
                <a:latin typeface="Consolas" panose="020B0609020204030204" pitchFamily="49" charset="0"/>
              </a:rPr>
              <a:t>* a = </a:t>
            </a:r>
            <a:r>
              <a:rPr lang="en-US" sz="1500" b="1" dirty="0">
                <a:solidFill>
                  <a:schemeClr val="bg2"/>
                </a:solidFill>
                <a:latin typeface="Consolas" panose="020B0609020204030204" pitchFamily="49" charset="0"/>
              </a:rPr>
              <a:t>new </a:t>
            </a:r>
            <a:r>
              <a:rPr lang="en-US" sz="1500" b="1" dirty="0" err="1">
                <a:solidFill>
                  <a:schemeClr val="bg2"/>
                </a:solidFill>
                <a:latin typeface="Consolas" panose="020B0609020204030204" pitchFamily="49" charset="0"/>
              </a:rPr>
              <a:t>int</a:t>
            </a:r>
            <a:r>
              <a:rPr lang="en-US" sz="1500" b="1" dirty="0">
                <a:solidFill>
                  <a:schemeClr val="bg2"/>
                </a:solidFill>
                <a:latin typeface="Consolas" panose="020B0609020204030204" pitchFamily="49" charset="0"/>
              </a:rPr>
              <a:t>[3]</a:t>
            </a:r>
            <a:r>
              <a:rPr lang="en-US" sz="1500" dirty="0">
                <a:solidFill>
                  <a:schemeClr val="bg2"/>
                </a:solidFill>
                <a:latin typeface="Consolas" panose="020B0609020204030204" pitchFamily="49" charset="0"/>
              </a:rPr>
              <a:t>;</a:t>
            </a:r>
          </a:p>
          <a:p>
            <a:pPr lvl="1">
              <a:lnSpc>
                <a:spcPct val="70000"/>
              </a:lnSpc>
              <a:buFontTx/>
              <a:buNone/>
            </a:pPr>
            <a:r>
              <a:rPr lang="en-US" sz="1500" dirty="0">
                <a:latin typeface="Consolas" panose="020B0609020204030204" pitchFamily="49" charset="0"/>
              </a:rPr>
              <a:t>	a[0] = 42;</a:t>
            </a:r>
          </a:p>
          <a:p>
            <a:pPr lvl="1">
              <a:lnSpc>
                <a:spcPct val="70000"/>
              </a:lnSpc>
              <a:buFontTx/>
              <a:buNone/>
            </a:pPr>
            <a:r>
              <a:rPr lang="en-US" sz="1500" dirty="0">
                <a:latin typeface="Consolas" panose="020B0609020204030204" pitchFamily="49" charset="0"/>
              </a:rPr>
              <a:t>	a[1] = -5;</a:t>
            </a:r>
          </a:p>
          <a:p>
            <a:pPr lvl="1">
              <a:lnSpc>
                <a:spcPct val="70000"/>
              </a:lnSpc>
              <a:buFontTx/>
              <a:buNone/>
            </a:pPr>
            <a:r>
              <a:rPr lang="en-US" sz="1500" dirty="0">
                <a:latin typeface="Consolas" panose="020B0609020204030204" pitchFamily="49" charset="0"/>
              </a:rPr>
              <a:t>	a[2] = 17;</a:t>
            </a:r>
          </a:p>
          <a:p>
            <a:pPr lvl="1">
              <a:lnSpc>
                <a:spcPct val="70000"/>
              </a:lnSpc>
              <a:buFontTx/>
              <a:buNone/>
            </a:pPr>
            <a:r>
              <a:rPr lang="en-US" sz="1500" dirty="0">
                <a:latin typeface="Consolas" panose="020B0609020204030204" pitchFamily="49" charset="0"/>
              </a:rPr>
              <a:t>		...</a:t>
            </a:r>
          </a:p>
          <a:p>
            <a:pPr lvl="1">
              <a:lnSpc>
                <a:spcPct val="70000"/>
              </a:lnSpc>
              <a:buFontTx/>
              <a:buNone/>
            </a:pPr>
            <a:r>
              <a:rPr lang="en-US" sz="1500" dirty="0">
                <a:solidFill>
                  <a:schemeClr val="bg2"/>
                </a:solidFill>
                <a:latin typeface="Consolas" panose="020B0609020204030204" pitchFamily="49" charset="0"/>
              </a:rPr>
              <a:t>	</a:t>
            </a:r>
            <a:r>
              <a:rPr lang="en-US" sz="1500" b="1" dirty="0">
                <a:solidFill>
                  <a:schemeClr val="bg2"/>
                </a:solidFill>
                <a:latin typeface="Consolas" panose="020B0609020204030204" pitchFamily="49" charset="0"/>
              </a:rPr>
              <a:t>delete[] a</a:t>
            </a:r>
            <a:r>
              <a:rPr lang="en-US" sz="1500" dirty="0">
                <a:solidFill>
                  <a:schemeClr val="bg2"/>
                </a:solidFill>
                <a:latin typeface="Consolas" panose="020B0609020204030204" pitchFamily="49" charset="0"/>
              </a:rPr>
              <a:t>;</a:t>
            </a:r>
          </a:p>
        </p:txBody>
      </p:sp>
      <mc:AlternateContent xmlns:mc="http://schemas.openxmlformats.org/markup-compatibility/2006">
        <mc:Choice xmlns:p14="http://schemas.microsoft.com/office/powerpoint/2010/main" Requires="p14">
          <p:contentPart p14:bwMode="auto" r:id="rId6">
            <p14:nvContentPartPr>
              <p14:cNvPr id="2" name="Ink 1"/>
              <p14:cNvContentPartPr/>
              <p14:nvPr>
                <p:custDataLst>
                  <p:tags r:id="rId3"/>
                </p:custDataLst>
              </p14:nvPr>
            </p14:nvContentPartPr>
            <p14:xfrm>
              <a:off x="920520" y="397800"/>
              <a:ext cx="2787840" cy="3382920"/>
            </p14:xfrm>
          </p:contentPart>
        </mc:Choice>
        <mc:Fallback>
          <p:pic>
            <p:nvPicPr>
              <p:cNvPr id="2" name="Ink 1"/>
              <p:cNvPicPr/>
              <p:nvPr/>
            </p:nvPicPr>
            <p:blipFill>
              <a:blip r:embed="rId7"/>
              <a:stretch>
                <a:fillRect/>
              </a:stretch>
            </p:blipFill>
            <p:spPr>
              <a:xfrm>
                <a:off x="915480" y="391320"/>
                <a:ext cx="2798280" cy="3394440"/>
              </a:xfrm>
              <a:prstGeom prst="rect">
                <a:avLst/>
              </a:prstGeom>
            </p:spPr>
          </p:pic>
        </mc:Fallback>
      </mc:AlternateContent>
    </p:spTree>
    <p:extLst>
      <p:ext uri="{BB962C8B-B14F-4D97-AF65-F5344CB8AC3E}">
        <p14:creationId xmlns:p14="http://schemas.microsoft.com/office/powerpoint/2010/main" val="169139213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78" name="Rectangle 2"/>
          <p:cNvSpPr>
            <a:spLocks noGrp="1" noChangeArrowheads="1"/>
          </p:cNvSpPr>
          <p:nvPr>
            <p:ph type="title"/>
            <p:custDataLst>
              <p:tags r:id="rId1"/>
            </p:custDataLst>
          </p:nvPr>
        </p:nvSpPr>
        <p:spPr/>
        <p:txBody>
          <a:bodyPr/>
          <a:lstStyle/>
          <a:p>
            <a:r>
              <a:rPr lang="en-US"/>
              <a:t>Destructor</a:t>
            </a:r>
            <a:r>
              <a:rPr lang="en-US" sz="2700"/>
              <a:t> (12.3)</a:t>
            </a:r>
          </a:p>
        </p:txBody>
      </p:sp>
      <p:sp>
        <p:nvSpPr>
          <p:cNvPr id="357379" name="Rectangle 3"/>
          <p:cNvSpPr>
            <a:spLocks noGrp="1" noChangeArrowheads="1"/>
          </p:cNvSpPr>
          <p:nvPr>
            <p:ph type="body" idx="4294967295"/>
            <p:custDataLst>
              <p:tags r:id="rId2"/>
            </p:custDataLst>
          </p:nvPr>
        </p:nvSpPr>
        <p:spPr>
          <a:xfrm>
            <a:off x="779228" y="971550"/>
            <a:ext cx="7877410" cy="3886200"/>
          </a:xfrm>
          <a:prstGeom prst="rect">
            <a:avLst/>
          </a:prstGeom>
        </p:spPr>
        <p:txBody>
          <a:bodyPr/>
          <a:lstStyle/>
          <a:p>
            <a:pPr>
              <a:lnSpc>
                <a:spcPct val="80000"/>
              </a:lnSpc>
              <a:tabLst>
                <a:tab pos="2913460" algn="l"/>
              </a:tabLst>
            </a:pPr>
            <a:r>
              <a:rPr lang="en-US" sz="1650" dirty="0">
                <a:solidFill>
                  <a:srgbClr val="008000"/>
                </a:solidFill>
                <a:latin typeface="Consolas" panose="020B0609020204030204" pitchFamily="49" charset="0"/>
              </a:rPr>
              <a:t>// </a:t>
            </a:r>
            <a:r>
              <a:rPr lang="en-US" sz="1650" b="1" i="1" dirty="0" err="1">
                <a:solidFill>
                  <a:srgbClr val="008000"/>
                </a:solidFill>
                <a:latin typeface="Consolas" panose="020B0609020204030204" pitchFamily="49" charset="0"/>
              </a:rPr>
              <a:t>ClassName</a:t>
            </a:r>
            <a:r>
              <a:rPr lang="en-US" sz="1650" dirty="0" err="1">
                <a:solidFill>
                  <a:srgbClr val="008000"/>
                </a:solidFill>
                <a:latin typeface="Consolas" panose="020B0609020204030204" pitchFamily="49" charset="0"/>
              </a:rPr>
              <a:t>.h</a:t>
            </a:r>
            <a:r>
              <a:rPr lang="en-US" sz="1650" dirty="0">
                <a:solidFill>
                  <a:srgbClr val="008000"/>
                </a:solidFill>
                <a:latin typeface="Consolas" panose="020B0609020204030204" pitchFamily="49" charset="0"/>
              </a:rPr>
              <a:t>	// </a:t>
            </a:r>
            <a:r>
              <a:rPr lang="en-US" sz="1650" b="1" i="1" dirty="0">
                <a:solidFill>
                  <a:srgbClr val="008000"/>
                </a:solidFill>
                <a:latin typeface="Consolas" panose="020B0609020204030204" pitchFamily="49" charset="0"/>
              </a:rPr>
              <a:t>ClassName</a:t>
            </a:r>
            <a:r>
              <a:rPr lang="en-US" sz="1650" dirty="0">
                <a:solidFill>
                  <a:srgbClr val="008000"/>
                </a:solidFill>
                <a:latin typeface="Consolas" panose="020B0609020204030204" pitchFamily="49" charset="0"/>
              </a:rPr>
              <a:t>.cpp</a:t>
            </a:r>
          </a:p>
          <a:p>
            <a:pPr>
              <a:lnSpc>
                <a:spcPct val="80000"/>
              </a:lnSpc>
              <a:tabLst>
                <a:tab pos="2913460" algn="l"/>
              </a:tabLst>
            </a:pPr>
            <a:r>
              <a:rPr lang="en-US" sz="1650" dirty="0">
                <a:latin typeface="Consolas" panose="020B0609020204030204" pitchFamily="49" charset="0"/>
              </a:rPr>
              <a:t>~</a:t>
            </a:r>
            <a:r>
              <a:rPr lang="en-US" sz="1650" b="1" i="1" dirty="0" err="1">
                <a:latin typeface="Consolas" panose="020B0609020204030204" pitchFamily="49" charset="0"/>
              </a:rPr>
              <a:t>ClassName</a:t>
            </a:r>
            <a:r>
              <a:rPr lang="en-US" sz="1650" dirty="0">
                <a:latin typeface="Consolas" panose="020B0609020204030204" pitchFamily="49" charset="0"/>
              </a:rPr>
              <a:t>();	</a:t>
            </a:r>
            <a:r>
              <a:rPr lang="en-US" sz="1650" b="1" i="1" dirty="0" err="1">
                <a:latin typeface="Consolas" panose="020B0609020204030204" pitchFamily="49" charset="0"/>
              </a:rPr>
              <a:t>ClassName</a:t>
            </a:r>
            <a:r>
              <a:rPr lang="en-US" sz="1650" dirty="0">
                <a:latin typeface="Consolas" panose="020B0609020204030204" pitchFamily="49" charset="0"/>
              </a:rPr>
              <a:t>::~</a:t>
            </a:r>
            <a:r>
              <a:rPr lang="en-US" sz="1650" b="1" i="1" dirty="0" err="1">
                <a:latin typeface="Consolas" panose="020B0609020204030204" pitchFamily="49" charset="0"/>
              </a:rPr>
              <a:t>ClassName</a:t>
            </a:r>
            <a:r>
              <a:rPr lang="en-US" sz="1650" dirty="0">
                <a:latin typeface="Consolas" panose="020B0609020204030204" pitchFamily="49" charset="0"/>
              </a:rPr>
              <a:t>() { ...</a:t>
            </a:r>
          </a:p>
          <a:p>
            <a:pPr lvl="1">
              <a:tabLst>
                <a:tab pos="2913460" algn="l"/>
              </a:tabLst>
            </a:pPr>
            <a:endParaRPr lang="en-US" sz="600" dirty="0"/>
          </a:p>
          <a:p>
            <a:pPr lvl="1">
              <a:tabLst>
                <a:tab pos="2913460" algn="l"/>
              </a:tabLst>
            </a:pPr>
            <a:endParaRPr lang="en-US" sz="600" dirty="0"/>
          </a:p>
          <a:p>
            <a:pPr>
              <a:tabLst>
                <a:tab pos="2913460" algn="l"/>
              </a:tabLst>
            </a:pPr>
            <a:r>
              <a:rPr lang="en-US" b="1" dirty="0"/>
              <a:t>destructor</a:t>
            </a:r>
            <a:r>
              <a:rPr lang="en-US" dirty="0"/>
              <a:t>: Called when the object is deleted by the program.</a:t>
            </a:r>
          </a:p>
          <a:p>
            <a:pPr lvl="1">
              <a:buNone/>
              <a:tabLst>
                <a:tab pos="2913460" algn="l"/>
              </a:tabLst>
            </a:pPr>
            <a:r>
              <a:rPr lang="en-US" dirty="0"/>
              <a:t>(when the object goes out of </a:t>
            </a:r>
            <a:r>
              <a:rPr lang="en-US" dirty="0">
                <a:latin typeface="Consolas" panose="020B0609020204030204" pitchFamily="49" charset="0"/>
              </a:rPr>
              <a:t>{}</a:t>
            </a:r>
            <a:r>
              <a:rPr lang="en-US" dirty="0"/>
              <a:t> scope;  opposite of a constructor)</a:t>
            </a:r>
          </a:p>
          <a:p>
            <a:pPr lvl="2">
              <a:tabLst>
                <a:tab pos="2913460" algn="l"/>
              </a:tabLst>
            </a:pPr>
            <a:endParaRPr lang="en-US" dirty="0"/>
          </a:p>
          <a:p>
            <a:pPr lvl="1">
              <a:tabLst>
                <a:tab pos="2913460" algn="l"/>
              </a:tabLst>
            </a:pPr>
            <a:r>
              <a:rPr lang="en-US" dirty="0"/>
              <a:t>Useful if your object needs to do anything important as it dies:</a:t>
            </a:r>
          </a:p>
          <a:p>
            <a:pPr lvl="2">
              <a:tabLst>
                <a:tab pos="2913460" algn="l"/>
              </a:tabLst>
            </a:pPr>
            <a:r>
              <a:rPr lang="en-US" dirty="0"/>
              <a:t>saving any temporary resources inside the object</a:t>
            </a:r>
          </a:p>
          <a:p>
            <a:pPr lvl="2">
              <a:tabLst>
                <a:tab pos="2913460" algn="l"/>
              </a:tabLst>
            </a:pPr>
            <a:r>
              <a:rPr lang="en-US" dirty="0">
                <a:solidFill>
                  <a:schemeClr val="bg2"/>
                </a:solidFill>
              </a:rPr>
              <a:t>freeing any dynamically allocated memory used by the object's members</a:t>
            </a:r>
          </a:p>
          <a:p>
            <a:pPr lvl="2">
              <a:tabLst>
                <a:tab pos="2913460" algn="l"/>
              </a:tabLst>
            </a:pPr>
            <a:r>
              <a:rPr lang="en-US" dirty="0" smtClean="0"/>
              <a:t>…</a:t>
            </a:r>
            <a:endParaRPr lang="en-US" dirty="0"/>
          </a:p>
          <a:p>
            <a:pPr lvl="1">
              <a:tabLst>
                <a:tab pos="2913460" algn="l"/>
              </a:tabLst>
            </a:pPr>
            <a:r>
              <a:rPr lang="en-US" dirty="0"/>
              <a:t>Does our </a:t>
            </a:r>
            <a:r>
              <a:rPr lang="en-US" dirty="0" err="1">
                <a:latin typeface="Consolas" panose="020B0609020204030204" pitchFamily="49" charset="0"/>
              </a:rPr>
              <a:t>ArrayList</a:t>
            </a:r>
            <a:r>
              <a:rPr lang="en-US" dirty="0"/>
              <a:t> need a destructor?  If so, what should it do?</a:t>
            </a:r>
          </a:p>
        </p:txBody>
      </p:sp>
      <mc:AlternateContent xmlns:mc="http://schemas.openxmlformats.org/markup-compatibility/2006">
        <mc:Choice xmlns:p14="http://schemas.microsoft.com/office/powerpoint/2010/main" Requires="p14">
          <p:contentPart p14:bwMode="auto" r:id="rId5">
            <p14:nvContentPartPr>
              <p14:cNvPr id="2" name="Ink 1"/>
              <p14:cNvContentPartPr/>
              <p14:nvPr>
                <p:custDataLst>
                  <p:tags r:id="rId3"/>
                </p:custDataLst>
              </p14:nvPr>
            </p14:nvContentPartPr>
            <p14:xfrm>
              <a:off x="581400" y="772200"/>
              <a:ext cx="6659280" cy="836280"/>
            </p14:xfrm>
          </p:contentPart>
        </mc:Choice>
        <mc:Fallback>
          <p:pic>
            <p:nvPicPr>
              <p:cNvPr id="2" name="Ink 1"/>
              <p:cNvPicPr/>
              <p:nvPr/>
            </p:nvPicPr>
            <p:blipFill>
              <a:blip r:embed="rId6"/>
              <a:stretch>
                <a:fillRect/>
              </a:stretch>
            </p:blipFill>
            <p:spPr>
              <a:xfrm>
                <a:off x="572040" y="762840"/>
                <a:ext cx="6678000" cy="855000"/>
              </a:xfrm>
              <a:prstGeom prst="rect">
                <a:avLst/>
              </a:prstGeom>
            </p:spPr>
          </p:pic>
        </mc:Fallback>
      </mc:AlternateContent>
    </p:spTree>
    <p:extLst>
      <p:ext uri="{BB962C8B-B14F-4D97-AF65-F5344CB8AC3E}">
        <p14:creationId xmlns:p14="http://schemas.microsoft.com/office/powerpoint/2010/main" val="117158400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7379">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098" name="Rectangle 2"/>
          <p:cNvSpPr>
            <a:spLocks noGrp="1" noChangeArrowheads="1"/>
          </p:cNvSpPr>
          <p:nvPr>
            <p:ph type="title"/>
            <p:custDataLst>
              <p:tags r:id="rId1"/>
            </p:custDataLst>
          </p:nvPr>
        </p:nvSpPr>
        <p:spPr/>
        <p:txBody>
          <a:bodyPr/>
          <a:lstStyle/>
          <a:p>
            <a:r>
              <a:rPr lang="en-US"/>
              <a:t>Destructor solution</a:t>
            </a:r>
          </a:p>
        </p:txBody>
      </p:sp>
      <p:sp>
        <p:nvSpPr>
          <p:cNvPr id="388099" name="Rectangle 3"/>
          <p:cNvSpPr>
            <a:spLocks noGrp="1" noChangeArrowheads="1"/>
          </p:cNvSpPr>
          <p:nvPr>
            <p:ph type="body" idx="4294967295"/>
            <p:custDataLst>
              <p:tags r:id="rId2"/>
            </p:custDataLst>
          </p:nvPr>
        </p:nvSpPr>
        <p:spPr>
          <a:xfrm>
            <a:off x="1257300" y="971550"/>
            <a:ext cx="6629400" cy="3886200"/>
          </a:xfrm>
          <a:prstGeom prst="rect">
            <a:avLst/>
          </a:prstGeom>
        </p:spPr>
        <p:txBody>
          <a:bodyPr/>
          <a:lstStyle/>
          <a:p>
            <a:pPr>
              <a:lnSpc>
                <a:spcPct val="80000"/>
              </a:lnSpc>
            </a:pPr>
            <a:r>
              <a:rPr lang="en-US" dirty="0">
                <a:solidFill>
                  <a:srgbClr val="008000"/>
                </a:solidFill>
                <a:latin typeface="Consolas" panose="020B0609020204030204" pitchFamily="49" charset="0"/>
              </a:rPr>
              <a:t>// in ArrayList.cpp</a:t>
            </a:r>
          </a:p>
          <a:p>
            <a:pPr>
              <a:lnSpc>
                <a:spcPct val="80000"/>
              </a:lnSpc>
              <a:buFontTx/>
              <a:buNone/>
            </a:pPr>
            <a:endParaRPr lang="en-US" dirty="0" smtClean="0">
              <a:latin typeface="Consolas" panose="020B0609020204030204" pitchFamily="49" charset="0"/>
            </a:endParaRPr>
          </a:p>
          <a:p>
            <a:pPr>
              <a:lnSpc>
                <a:spcPct val="80000"/>
              </a:lnSpc>
              <a:buFontTx/>
              <a:buNone/>
            </a:pPr>
            <a:r>
              <a:rPr lang="en-US" dirty="0" err="1" smtClean="0">
                <a:latin typeface="Consolas" panose="020B0609020204030204" pitchFamily="49" charset="0"/>
              </a:rPr>
              <a:t>ArrayList</a:t>
            </a:r>
            <a:r>
              <a:rPr lang="en-US" dirty="0">
                <a:latin typeface="Consolas" panose="020B0609020204030204" pitchFamily="49" charset="0"/>
              </a:rPr>
              <a:t>::</a:t>
            </a:r>
            <a:r>
              <a:rPr lang="en-US" dirty="0" err="1">
                <a:latin typeface="Consolas" panose="020B0609020204030204" pitchFamily="49" charset="0"/>
              </a:rPr>
              <a:t>ArrayList</a:t>
            </a:r>
            <a:r>
              <a:rPr lang="en-US" dirty="0">
                <a:latin typeface="Consolas" panose="020B0609020204030204" pitchFamily="49" charset="0"/>
              </a:rPr>
              <a:t>() { </a:t>
            </a:r>
            <a:endParaRPr lang="en-US" dirty="0" smtClean="0">
              <a:latin typeface="Consolas" panose="020B0609020204030204" pitchFamily="49" charset="0"/>
            </a:endParaRPr>
          </a:p>
          <a:p>
            <a:pPr>
              <a:lnSpc>
                <a:spcPct val="80000"/>
              </a:lnSpc>
              <a:buFontTx/>
              <a:buNone/>
            </a:pPr>
            <a:r>
              <a:rPr lang="en-US" dirty="0">
                <a:latin typeface="Consolas" panose="020B0609020204030204" pitchFamily="49" charset="0"/>
              </a:rPr>
              <a:t> </a:t>
            </a:r>
            <a:r>
              <a:rPr lang="en-US" dirty="0" smtClean="0">
                <a:latin typeface="Consolas" panose="020B0609020204030204" pitchFamily="49" charset="0"/>
              </a:rPr>
              <a:t>   </a:t>
            </a:r>
            <a:r>
              <a:rPr lang="en-US" dirty="0" err="1" smtClean="0">
                <a:latin typeface="Consolas" panose="020B0609020204030204" pitchFamily="49" charset="0"/>
              </a:rPr>
              <a:t>myElements</a:t>
            </a:r>
            <a:r>
              <a:rPr lang="en-US" dirty="0" smtClean="0">
                <a:latin typeface="Consolas" panose="020B0609020204030204" pitchFamily="49" charset="0"/>
              </a:rPr>
              <a:t> </a:t>
            </a:r>
            <a:r>
              <a:rPr lang="en-US" dirty="0">
                <a:latin typeface="Consolas" panose="020B0609020204030204" pitchFamily="49" charset="0"/>
              </a:rPr>
              <a:t>= </a:t>
            </a:r>
            <a:r>
              <a:rPr lang="en-US" b="1" dirty="0">
                <a:solidFill>
                  <a:schemeClr val="bg2"/>
                </a:solidFill>
                <a:latin typeface="Consolas" panose="020B0609020204030204" pitchFamily="49" charset="0"/>
              </a:rPr>
              <a:t>new </a:t>
            </a:r>
            <a:r>
              <a:rPr lang="en-US" b="1" dirty="0" err="1">
                <a:solidFill>
                  <a:schemeClr val="bg2"/>
                </a:solidFill>
                <a:latin typeface="Consolas" panose="020B0609020204030204" pitchFamily="49" charset="0"/>
              </a:rPr>
              <a:t>int</a:t>
            </a:r>
            <a:r>
              <a:rPr lang="en-US" b="1" dirty="0">
                <a:solidFill>
                  <a:schemeClr val="bg2"/>
                </a:solidFill>
                <a:latin typeface="Consolas" panose="020B0609020204030204" pitchFamily="49" charset="0"/>
              </a:rPr>
              <a:t>[10](); </a:t>
            </a:r>
            <a:endParaRPr lang="en-US" b="1" dirty="0" smtClean="0">
              <a:solidFill>
                <a:schemeClr val="bg2"/>
              </a:solidFill>
              <a:latin typeface="Consolas" panose="020B0609020204030204" pitchFamily="49" charset="0"/>
            </a:endParaRPr>
          </a:p>
          <a:p>
            <a:pPr>
              <a:lnSpc>
                <a:spcPct val="80000"/>
              </a:lnSpc>
              <a:buFontTx/>
              <a:buNone/>
            </a:pPr>
            <a:r>
              <a:rPr lang="en-US" dirty="0">
                <a:latin typeface="Consolas" panose="020B0609020204030204" pitchFamily="49" charset="0"/>
              </a:rPr>
              <a:t> </a:t>
            </a:r>
            <a:r>
              <a:rPr lang="en-US" dirty="0" smtClean="0">
                <a:latin typeface="Consolas" panose="020B0609020204030204" pitchFamily="49" charset="0"/>
              </a:rPr>
              <a:t>   </a:t>
            </a:r>
            <a:r>
              <a:rPr lang="en-US" dirty="0" err="1" smtClean="0">
                <a:latin typeface="Consolas" panose="020B0609020204030204" pitchFamily="49" charset="0"/>
              </a:rPr>
              <a:t>mySize</a:t>
            </a:r>
            <a:r>
              <a:rPr lang="en-US" dirty="0" smtClean="0">
                <a:latin typeface="Consolas" panose="020B0609020204030204" pitchFamily="49" charset="0"/>
              </a:rPr>
              <a:t> </a:t>
            </a:r>
            <a:r>
              <a:rPr lang="en-US" dirty="0">
                <a:latin typeface="Consolas" panose="020B0609020204030204" pitchFamily="49" charset="0"/>
              </a:rPr>
              <a:t>= 0; </a:t>
            </a:r>
            <a:r>
              <a:rPr lang="en-US" dirty="0" smtClean="0">
                <a:latin typeface="Consolas" panose="020B0609020204030204" pitchFamily="49" charset="0"/>
              </a:rPr>
              <a:t> </a:t>
            </a:r>
          </a:p>
          <a:p>
            <a:pPr>
              <a:lnSpc>
                <a:spcPct val="80000"/>
              </a:lnSpc>
              <a:buFontTx/>
              <a:buNone/>
            </a:pPr>
            <a:r>
              <a:rPr lang="en-US" dirty="0">
                <a:latin typeface="Consolas" panose="020B0609020204030204" pitchFamily="49" charset="0"/>
              </a:rPr>
              <a:t> </a:t>
            </a:r>
            <a:r>
              <a:rPr lang="en-US" dirty="0" smtClean="0">
                <a:latin typeface="Consolas" panose="020B0609020204030204" pitchFamily="49" charset="0"/>
              </a:rPr>
              <a:t>   </a:t>
            </a:r>
            <a:r>
              <a:rPr lang="en-US" dirty="0" err="1" smtClean="0">
                <a:latin typeface="Consolas" panose="020B0609020204030204" pitchFamily="49" charset="0"/>
              </a:rPr>
              <a:t>myCapacity</a:t>
            </a:r>
            <a:r>
              <a:rPr lang="en-US" dirty="0" smtClean="0">
                <a:latin typeface="Consolas" panose="020B0609020204030204" pitchFamily="49" charset="0"/>
              </a:rPr>
              <a:t> </a:t>
            </a:r>
            <a:r>
              <a:rPr lang="en-US" dirty="0">
                <a:latin typeface="Consolas" panose="020B0609020204030204" pitchFamily="49" charset="0"/>
              </a:rPr>
              <a:t>= 10; </a:t>
            </a:r>
            <a:endParaRPr lang="en-US" dirty="0" smtClean="0">
              <a:latin typeface="Consolas" panose="020B0609020204030204" pitchFamily="49" charset="0"/>
            </a:endParaRPr>
          </a:p>
          <a:p>
            <a:pPr>
              <a:lnSpc>
                <a:spcPct val="80000"/>
              </a:lnSpc>
              <a:buFontTx/>
              <a:buNone/>
            </a:pPr>
            <a:r>
              <a:rPr lang="en-US" dirty="0" smtClean="0">
                <a:latin typeface="Consolas" panose="020B0609020204030204" pitchFamily="49" charset="0"/>
              </a:rPr>
              <a:t>}</a:t>
            </a:r>
            <a:endParaRPr lang="en-US" dirty="0">
              <a:latin typeface="Consolas" panose="020B0609020204030204" pitchFamily="49" charset="0"/>
            </a:endParaRPr>
          </a:p>
          <a:p>
            <a:pPr>
              <a:lnSpc>
                <a:spcPct val="80000"/>
              </a:lnSpc>
              <a:buFontTx/>
              <a:buNone/>
            </a:pPr>
            <a:endParaRPr lang="en-US" dirty="0">
              <a:solidFill>
                <a:srgbClr val="008000"/>
              </a:solidFill>
              <a:latin typeface="Consolas" panose="020B0609020204030204" pitchFamily="49" charset="0"/>
            </a:endParaRPr>
          </a:p>
          <a:p>
            <a:pPr>
              <a:lnSpc>
                <a:spcPct val="80000"/>
              </a:lnSpc>
              <a:buFontTx/>
              <a:buNone/>
            </a:pPr>
            <a:endParaRPr lang="en-US" dirty="0" smtClean="0">
              <a:solidFill>
                <a:srgbClr val="008000"/>
              </a:solidFill>
              <a:latin typeface="Consolas" panose="020B0609020204030204" pitchFamily="49" charset="0"/>
            </a:endParaRPr>
          </a:p>
          <a:p>
            <a:pPr>
              <a:lnSpc>
                <a:spcPct val="80000"/>
              </a:lnSpc>
              <a:buFontTx/>
              <a:buNone/>
            </a:pPr>
            <a:r>
              <a:rPr lang="en-US" dirty="0" smtClean="0">
                <a:latin typeface="Consolas" panose="020B0609020204030204" pitchFamily="49" charset="0"/>
              </a:rPr>
              <a:t>void </a:t>
            </a:r>
            <a:r>
              <a:rPr lang="en-US" dirty="0" err="1">
                <a:latin typeface="Consolas" panose="020B0609020204030204" pitchFamily="49" charset="0"/>
              </a:rPr>
              <a:t>ArrayList</a:t>
            </a:r>
            <a:r>
              <a:rPr lang="en-US" dirty="0">
                <a:latin typeface="Consolas" panose="020B0609020204030204" pitchFamily="49" charset="0"/>
              </a:rPr>
              <a:t>::~</a:t>
            </a:r>
            <a:r>
              <a:rPr lang="en-US" b="1" dirty="0" err="1">
                <a:latin typeface="Consolas" panose="020B0609020204030204" pitchFamily="49" charset="0"/>
              </a:rPr>
              <a:t>ArrayList</a:t>
            </a:r>
            <a:r>
              <a:rPr lang="en-US" dirty="0">
                <a:latin typeface="Consolas" panose="020B0609020204030204" pitchFamily="49" charset="0"/>
              </a:rPr>
              <a:t>() {</a:t>
            </a:r>
          </a:p>
          <a:p>
            <a:pPr>
              <a:lnSpc>
                <a:spcPct val="80000"/>
              </a:lnSpc>
              <a:buFontTx/>
              <a:buNone/>
            </a:pPr>
            <a:r>
              <a:rPr lang="en-US" dirty="0">
                <a:latin typeface="Consolas" panose="020B0609020204030204" pitchFamily="49" charset="0"/>
              </a:rPr>
              <a:t>    </a:t>
            </a:r>
            <a:r>
              <a:rPr lang="en-US" b="1" dirty="0">
                <a:solidFill>
                  <a:schemeClr val="bg2"/>
                </a:solidFill>
                <a:latin typeface="Consolas" panose="020B0609020204030204" pitchFamily="49" charset="0"/>
              </a:rPr>
              <a:t>delete[] </a:t>
            </a:r>
            <a:r>
              <a:rPr lang="en-US" b="1" dirty="0" err="1">
                <a:solidFill>
                  <a:schemeClr val="bg2"/>
                </a:solidFill>
                <a:latin typeface="Consolas" panose="020B0609020204030204" pitchFamily="49" charset="0"/>
              </a:rPr>
              <a:t>myElements</a:t>
            </a:r>
            <a:r>
              <a:rPr lang="en-US" b="1" dirty="0">
                <a:solidFill>
                  <a:schemeClr val="bg2"/>
                </a:solidFill>
                <a:latin typeface="Consolas" panose="020B0609020204030204" pitchFamily="49" charset="0"/>
              </a:rPr>
              <a:t>;</a:t>
            </a:r>
          </a:p>
          <a:p>
            <a:pPr>
              <a:lnSpc>
                <a:spcPct val="80000"/>
              </a:lnSpc>
              <a:buFontTx/>
              <a:buNone/>
            </a:pPr>
            <a:r>
              <a:rPr lang="en-US" dirty="0">
                <a:latin typeface="Consolas" panose="020B0609020204030204" pitchFamily="49" charset="0"/>
              </a:rPr>
              <a:t>}</a:t>
            </a:r>
          </a:p>
        </p:txBody>
      </p:sp>
      <mc:AlternateContent xmlns:mc="http://schemas.openxmlformats.org/markup-compatibility/2006">
        <mc:Choice xmlns:p14="http://schemas.microsoft.com/office/powerpoint/2010/main" Requires="p14">
          <p:contentPart p14:bwMode="auto" r:id="rId5">
            <p14:nvContentPartPr>
              <p14:cNvPr id="3" name="Ink 2"/>
              <p14:cNvContentPartPr/>
              <p14:nvPr>
                <p:custDataLst>
                  <p:tags r:id="rId3"/>
                </p:custDataLst>
              </p14:nvPr>
            </p14:nvContentPartPr>
            <p14:xfrm>
              <a:off x="1608840" y="1711800"/>
              <a:ext cx="3736080" cy="2500560"/>
            </p14:xfrm>
          </p:contentPart>
        </mc:Choice>
        <mc:Fallback>
          <p:pic>
            <p:nvPicPr>
              <p:cNvPr id="3" name="Ink 2"/>
              <p:cNvPicPr/>
              <p:nvPr/>
            </p:nvPicPr>
            <p:blipFill>
              <a:blip r:embed="rId6"/>
              <a:stretch>
                <a:fillRect/>
              </a:stretch>
            </p:blipFill>
            <p:spPr>
              <a:xfrm>
                <a:off x="1599480" y="1702440"/>
                <a:ext cx="3754800" cy="2519280"/>
              </a:xfrm>
              <a:prstGeom prst="rect">
                <a:avLst/>
              </a:prstGeom>
            </p:spPr>
          </p:pic>
        </mc:Fallback>
      </mc:AlternateContent>
    </p:spTree>
    <p:extLst>
      <p:ext uri="{BB962C8B-B14F-4D97-AF65-F5344CB8AC3E}">
        <p14:creationId xmlns:p14="http://schemas.microsoft.com/office/powerpoint/2010/main" val="134406230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10" name="Rectangle 2"/>
          <p:cNvSpPr>
            <a:spLocks noGrp="1" noChangeArrowheads="1"/>
          </p:cNvSpPr>
          <p:nvPr>
            <p:ph type="title"/>
            <p:custDataLst>
              <p:tags r:id="rId1"/>
            </p:custDataLst>
          </p:nvPr>
        </p:nvSpPr>
        <p:spPr/>
        <p:txBody>
          <a:bodyPr/>
          <a:lstStyle/>
          <a:p>
            <a:r>
              <a:rPr lang="en-US"/>
              <a:t>Running out of space</a:t>
            </a:r>
          </a:p>
        </p:txBody>
      </p:sp>
      <p:sp>
        <p:nvSpPr>
          <p:cNvPr id="350211" name="Rectangle 3"/>
          <p:cNvSpPr>
            <a:spLocks noGrp="1" noChangeArrowheads="1"/>
          </p:cNvSpPr>
          <p:nvPr>
            <p:ph type="body" idx="4294967295"/>
            <p:custDataLst>
              <p:tags r:id="rId2"/>
            </p:custDataLst>
          </p:nvPr>
        </p:nvSpPr>
        <p:spPr>
          <a:xfrm>
            <a:off x="1257300" y="971550"/>
            <a:ext cx="6629400" cy="3886200"/>
          </a:xfrm>
          <a:prstGeom prst="rect">
            <a:avLst/>
          </a:prstGeom>
        </p:spPr>
        <p:txBody>
          <a:bodyPr/>
          <a:lstStyle/>
          <a:p>
            <a:r>
              <a:rPr lang="en-US"/>
              <a:t>What if the client wants to add more than 10 elements?</a:t>
            </a:r>
          </a:p>
          <a:p>
            <a:endParaRPr lang="en-US"/>
          </a:p>
          <a:p>
            <a:endParaRPr lang="en-US"/>
          </a:p>
          <a:p>
            <a:endParaRPr lang="en-US"/>
          </a:p>
          <a:p>
            <a:pPr lvl="1"/>
            <a:r>
              <a:rPr lang="en-US">
                <a:latin typeface="Consolas" panose="020B0609020204030204" pitchFamily="49" charset="0"/>
              </a:rPr>
              <a:t>list.add(75);    </a:t>
            </a:r>
            <a:r>
              <a:rPr lang="en-US">
                <a:solidFill>
                  <a:srgbClr val="008000"/>
                </a:solidFill>
                <a:latin typeface="Consolas" panose="020B0609020204030204" pitchFamily="49" charset="0"/>
              </a:rPr>
              <a:t>// add an 11th element</a:t>
            </a:r>
          </a:p>
          <a:p>
            <a:pPr lvl="1"/>
            <a:endParaRPr lang="en-US" b="1">
              <a:solidFill>
                <a:srgbClr val="008000"/>
              </a:solidFill>
              <a:latin typeface="Consolas" panose="020B0609020204030204" pitchFamily="49" charset="0"/>
            </a:endParaRPr>
          </a:p>
          <a:p>
            <a:pPr lvl="1"/>
            <a:endParaRPr lang="en-US" b="1">
              <a:solidFill>
                <a:srgbClr val="008000"/>
              </a:solidFill>
              <a:latin typeface="Courier New" panose="02070309020205020404" pitchFamily="49" charset="0"/>
            </a:endParaRPr>
          </a:p>
          <a:p>
            <a:pPr lvl="1"/>
            <a:endParaRPr lang="en-US" b="1">
              <a:solidFill>
                <a:srgbClr val="008000"/>
              </a:solidFill>
              <a:latin typeface="Courier New" panose="02070309020205020404" pitchFamily="49" charset="0"/>
            </a:endParaRPr>
          </a:p>
          <a:p>
            <a:pPr lvl="1"/>
            <a:endParaRPr lang="en-US" b="1">
              <a:solidFill>
                <a:srgbClr val="008000"/>
              </a:solidFill>
              <a:latin typeface="Courier New" panose="02070309020205020404" pitchFamily="49" charset="0"/>
            </a:endParaRPr>
          </a:p>
          <a:p>
            <a:pPr lvl="1"/>
            <a:r>
              <a:rPr lang="en-US"/>
              <a:t>Answer: </a:t>
            </a:r>
            <a:r>
              <a:rPr lang="en-US" b="1"/>
              <a:t>Resize the array</a:t>
            </a:r>
            <a:r>
              <a:rPr lang="en-US"/>
              <a:t> to one twice as large.</a:t>
            </a:r>
          </a:p>
          <a:p>
            <a:pPr lvl="2"/>
            <a:r>
              <a:rPr lang="en-US"/>
              <a:t>Make sure to </a:t>
            </a:r>
            <a:r>
              <a:rPr lang="en-US" i="1"/>
              <a:t>free the memory</a:t>
            </a:r>
            <a:r>
              <a:rPr lang="en-US"/>
              <a:t> used by the old array!</a:t>
            </a:r>
          </a:p>
        </p:txBody>
      </p:sp>
      <p:graphicFrame>
        <p:nvGraphicFramePr>
          <p:cNvPr id="350352" name="Group 144"/>
          <p:cNvGraphicFramePr>
            <a:graphicFrameLocks noGrp="1"/>
          </p:cNvGraphicFramePr>
          <p:nvPr>
            <p:custDataLst>
              <p:tags r:id="rId3"/>
            </p:custDataLst>
          </p:nvPr>
        </p:nvGraphicFramePr>
        <p:xfrm>
          <a:off x="2057400" y="1339454"/>
          <a:ext cx="4914904" cy="891540"/>
        </p:xfrm>
        <a:graphic>
          <a:graphicData uri="http://schemas.openxmlformats.org/drawingml/2006/table">
            <a:tbl>
              <a:tblPr/>
              <a:tblGrid>
                <a:gridCol w="670322"/>
                <a:gridCol w="423863"/>
                <a:gridCol w="422672"/>
                <a:gridCol w="425054"/>
                <a:gridCol w="422672"/>
                <a:gridCol w="426244"/>
                <a:gridCol w="425054"/>
                <a:gridCol w="425053"/>
                <a:gridCol w="425054"/>
                <a:gridCol w="423863"/>
                <a:gridCol w="425053"/>
              </a:tblGrid>
              <a:tr h="297180">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1" u="none" strike="noStrike" cap="none" normalizeH="0" baseline="0" smtClean="0">
                          <a:ln>
                            <a:noFill/>
                          </a:ln>
                          <a:solidFill>
                            <a:srgbClr val="B2B2B2"/>
                          </a:solidFill>
                          <a:effectLst/>
                          <a:latin typeface="Calibri" panose="020F0502020204030204" pitchFamily="34" charset="0"/>
                        </a:rPr>
                        <a:t>index</a:t>
                      </a:r>
                    </a:p>
                  </a:txBody>
                  <a:tcPr marL="68580" marR="68580" marT="34290" marB="34290" horzOverflow="overflow">
                    <a:lnL w="28575" cap="flat" cmpd="sng" algn="ctr">
                      <a:solidFill>
                        <a:schemeClr val="tx1"/>
                      </a:solidFill>
                      <a:prstDash val="solid"/>
                      <a:miter lim="800000"/>
                      <a:headEnd type="none" w="med" len="med"/>
                      <a:tailEnd type="none" w="med" len="med"/>
                    </a:lnL>
                    <a:lnR>
                      <a:noFill/>
                    </a:lnR>
                    <a:lnT w="28575" cap="flat" cmpd="sng" algn="ctr">
                      <a:solidFill>
                        <a:schemeClr val="tx1"/>
                      </a:solidFill>
                      <a:prstDash val="solid"/>
                      <a:miter lim="800000"/>
                      <a:headEnd type="none" w="med" len="med"/>
                      <a:tailEnd type="none" w="med" len="med"/>
                    </a:lnT>
                    <a:lnB>
                      <a:noFill/>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1" u="none" strike="noStrike" cap="none" normalizeH="0" baseline="0" smtClean="0">
                          <a:ln>
                            <a:noFill/>
                          </a:ln>
                          <a:solidFill>
                            <a:srgbClr val="B2B2B2"/>
                          </a:solidFill>
                          <a:effectLst/>
                          <a:latin typeface="Calibri" panose="020F0502020204030204" pitchFamily="34" charset="0"/>
                        </a:rPr>
                        <a:t>0</a:t>
                      </a:r>
                    </a:p>
                  </a:txBody>
                  <a:tcPr marL="68580" marR="68580" marT="34290" marB="34290" horzOverflow="overflow">
                    <a:lnL>
                      <a:noFill/>
                    </a:lnL>
                    <a:lnR>
                      <a:noFill/>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1" u="none" strike="noStrike" cap="none" normalizeH="0" baseline="0" smtClean="0">
                          <a:ln>
                            <a:noFill/>
                          </a:ln>
                          <a:solidFill>
                            <a:srgbClr val="B2B2B2"/>
                          </a:solidFill>
                          <a:effectLst/>
                          <a:latin typeface="Calibri" panose="020F0502020204030204" pitchFamily="34" charset="0"/>
                        </a:rPr>
                        <a:t>1</a:t>
                      </a:r>
                    </a:p>
                  </a:txBody>
                  <a:tcPr marL="68580" marR="68580" marT="34290" marB="34290" horzOverflow="overflow">
                    <a:lnL>
                      <a:noFill/>
                    </a:lnL>
                    <a:lnR>
                      <a:noFill/>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1" u="none" strike="noStrike" cap="none" normalizeH="0" baseline="0" smtClean="0">
                          <a:ln>
                            <a:noFill/>
                          </a:ln>
                          <a:solidFill>
                            <a:srgbClr val="B2B2B2"/>
                          </a:solidFill>
                          <a:effectLst/>
                          <a:latin typeface="Calibri" panose="020F0502020204030204" pitchFamily="34" charset="0"/>
                        </a:rPr>
                        <a:t>2</a:t>
                      </a:r>
                    </a:p>
                  </a:txBody>
                  <a:tcPr marL="68580" marR="68580" marT="34290" marB="34290" horzOverflow="overflow">
                    <a:lnL>
                      <a:noFill/>
                    </a:lnL>
                    <a:lnR>
                      <a:noFill/>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1" u="none" strike="noStrike" cap="none" normalizeH="0" baseline="0" smtClean="0">
                          <a:ln>
                            <a:noFill/>
                          </a:ln>
                          <a:solidFill>
                            <a:srgbClr val="B2B2B2"/>
                          </a:solidFill>
                          <a:effectLst/>
                          <a:latin typeface="Calibri" panose="020F0502020204030204" pitchFamily="34" charset="0"/>
                        </a:rPr>
                        <a:t>3</a:t>
                      </a:r>
                    </a:p>
                  </a:txBody>
                  <a:tcPr marL="68580" marR="68580" marT="34290" marB="34290" horzOverflow="overflow">
                    <a:lnL>
                      <a:noFill/>
                    </a:lnL>
                    <a:lnR>
                      <a:noFill/>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1" u="none" strike="noStrike" cap="none" normalizeH="0" baseline="0" smtClean="0">
                          <a:ln>
                            <a:noFill/>
                          </a:ln>
                          <a:solidFill>
                            <a:srgbClr val="B2B2B2"/>
                          </a:solidFill>
                          <a:effectLst/>
                          <a:latin typeface="Calibri" panose="020F0502020204030204" pitchFamily="34" charset="0"/>
                        </a:rPr>
                        <a:t>4</a:t>
                      </a:r>
                    </a:p>
                  </a:txBody>
                  <a:tcPr marL="68580" marR="68580" marT="34290" marB="34290" horzOverflow="overflow">
                    <a:lnL>
                      <a:noFill/>
                    </a:lnL>
                    <a:lnR>
                      <a:noFill/>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1" u="none" strike="noStrike" cap="none" normalizeH="0" baseline="0" smtClean="0">
                          <a:ln>
                            <a:noFill/>
                          </a:ln>
                          <a:solidFill>
                            <a:srgbClr val="B2B2B2"/>
                          </a:solidFill>
                          <a:effectLst/>
                          <a:latin typeface="Calibri" panose="020F0502020204030204" pitchFamily="34" charset="0"/>
                        </a:rPr>
                        <a:t>5</a:t>
                      </a:r>
                    </a:p>
                  </a:txBody>
                  <a:tcPr marL="68580" marR="68580" marT="34290" marB="34290" horzOverflow="overflow">
                    <a:lnL>
                      <a:noFill/>
                    </a:lnL>
                    <a:lnR>
                      <a:noFill/>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1" u="none" strike="noStrike" cap="none" normalizeH="0" baseline="0" smtClean="0">
                          <a:ln>
                            <a:noFill/>
                          </a:ln>
                          <a:solidFill>
                            <a:srgbClr val="B2B2B2"/>
                          </a:solidFill>
                          <a:effectLst/>
                          <a:latin typeface="Calibri" panose="020F0502020204030204" pitchFamily="34" charset="0"/>
                        </a:rPr>
                        <a:t>6</a:t>
                      </a:r>
                    </a:p>
                  </a:txBody>
                  <a:tcPr marL="68580" marR="68580" marT="34290" marB="34290" horzOverflow="overflow">
                    <a:lnL>
                      <a:noFill/>
                    </a:lnL>
                    <a:lnR>
                      <a:noFill/>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1" u="none" strike="noStrike" cap="none" normalizeH="0" baseline="0" smtClean="0">
                          <a:ln>
                            <a:noFill/>
                          </a:ln>
                          <a:solidFill>
                            <a:srgbClr val="B2B2B2"/>
                          </a:solidFill>
                          <a:effectLst/>
                          <a:latin typeface="Calibri" panose="020F0502020204030204" pitchFamily="34" charset="0"/>
                        </a:rPr>
                        <a:t>7</a:t>
                      </a:r>
                    </a:p>
                  </a:txBody>
                  <a:tcPr marL="68580" marR="68580" marT="34290" marB="34290" horzOverflow="overflow">
                    <a:lnL>
                      <a:noFill/>
                    </a:lnL>
                    <a:lnR>
                      <a:noFill/>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1" u="none" strike="noStrike" cap="none" normalizeH="0" baseline="0" smtClean="0">
                          <a:ln>
                            <a:noFill/>
                          </a:ln>
                          <a:solidFill>
                            <a:srgbClr val="B2B2B2"/>
                          </a:solidFill>
                          <a:effectLst/>
                          <a:latin typeface="Calibri" panose="020F0502020204030204" pitchFamily="34" charset="0"/>
                        </a:rPr>
                        <a:t>8</a:t>
                      </a:r>
                    </a:p>
                  </a:txBody>
                  <a:tcPr marL="68580" marR="68580" marT="34290" marB="34290" horzOverflow="overflow">
                    <a:lnL>
                      <a:noFill/>
                    </a:lnL>
                    <a:lnR>
                      <a:noFill/>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1" u="none" strike="noStrike" cap="none" normalizeH="0" baseline="0" smtClean="0">
                          <a:ln>
                            <a:noFill/>
                          </a:ln>
                          <a:solidFill>
                            <a:srgbClr val="B2B2B2"/>
                          </a:solidFill>
                          <a:effectLst/>
                          <a:latin typeface="Calibri" panose="020F0502020204030204" pitchFamily="34" charset="0"/>
                        </a:rPr>
                        <a:t>9</a:t>
                      </a:r>
                    </a:p>
                  </a:txBody>
                  <a:tcPr marL="68580" marR="68580" marT="34290" marB="34290" horzOverflow="overflow">
                    <a:lnL>
                      <a:noFill/>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297180">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1" u="none" strike="noStrike" cap="none" normalizeH="0" baseline="0" smtClean="0">
                          <a:ln>
                            <a:noFill/>
                          </a:ln>
                          <a:solidFill>
                            <a:schemeClr val="tx1"/>
                          </a:solidFill>
                          <a:effectLst/>
                          <a:latin typeface="Calibri" panose="020F0502020204030204" pitchFamily="34" charset="0"/>
                        </a:rPr>
                        <a:t>value</a:t>
                      </a:r>
                    </a:p>
                  </a:txBody>
                  <a:tcPr marL="68580" marR="68580" marT="34290" marB="34290"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a:noFill/>
                    </a:lnT>
                    <a:lnB>
                      <a:noFill/>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smtClean="0">
                          <a:ln>
                            <a:noFill/>
                          </a:ln>
                          <a:solidFill>
                            <a:schemeClr val="tx1"/>
                          </a:solidFill>
                          <a:effectLst/>
                          <a:latin typeface="Calibri" panose="020F0502020204030204" pitchFamily="34" charset="0"/>
                        </a:rPr>
                        <a:t>3</a:t>
                      </a:r>
                    </a:p>
                  </a:txBody>
                  <a:tcPr marL="68580" marR="68580" marT="34290" marB="34290"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smtClean="0">
                          <a:ln>
                            <a:noFill/>
                          </a:ln>
                          <a:solidFill>
                            <a:schemeClr val="tx1"/>
                          </a:solidFill>
                          <a:effectLst/>
                          <a:latin typeface="Calibri" panose="020F0502020204030204" pitchFamily="34" charset="0"/>
                        </a:rPr>
                        <a:t>8</a:t>
                      </a:r>
                    </a:p>
                  </a:txBody>
                  <a:tcPr marL="68580" marR="68580" marT="34290" marB="34290"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smtClean="0">
                          <a:ln>
                            <a:noFill/>
                          </a:ln>
                          <a:solidFill>
                            <a:schemeClr val="tx1"/>
                          </a:solidFill>
                          <a:effectLst/>
                          <a:latin typeface="Calibri" panose="020F0502020204030204" pitchFamily="34" charset="0"/>
                        </a:rPr>
                        <a:t>9</a:t>
                      </a:r>
                    </a:p>
                  </a:txBody>
                  <a:tcPr marL="68580" marR="68580" marT="34290" marB="34290"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smtClean="0">
                          <a:ln>
                            <a:noFill/>
                          </a:ln>
                          <a:solidFill>
                            <a:schemeClr val="tx1"/>
                          </a:solidFill>
                          <a:effectLst/>
                          <a:latin typeface="Calibri" panose="020F0502020204030204" pitchFamily="34" charset="0"/>
                        </a:rPr>
                        <a:t>7</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smtClean="0">
                          <a:ln>
                            <a:noFill/>
                          </a:ln>
                          <a:solidFill>
                            <a:schemeClr val="tx1"/>
                          </a:solidFill>
                          <a:effectLst/>
                          <a:latin typeface="Calibri" panose="020F0502020204030204" pitchFamily="34" charset="0"/>
                        </a:rPr>
                        <a:t>5</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smtClean="0">
                          <a:ln>
                            <a:noFill/>
                          </a:ln>
                          <a:solidFill>
                            <a:schemeClr val="tx1"/>
                          </a:solidFill>
                          <a:effectLst/>
                          <a:latin typeface="Calibri" panose="020F0502020204030204" pitchFamily="34" charset="0"/>
                        </a:rPr>
                        <a:t>12</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smtClean="0">
                          <a:ln>
                            <a:noFill/>
                          </a:ln>
                          <a:solidFill>
                            <a:schemeClr val="tx1"/>
                          </a:solidFill>
                          <a:effectLst/>
                          <a:latin typeface="Calibri" panose="020F0502020204030204" pitchFamily="34" charset="0"/>
                        </a:rPr>
                        <a:t>4</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smtClean="0">
                          <a:ln>
                            <a:noFill/>
                          </a:ln>
                          <a:solidFill>
                            <a:schemeClr val="tx1"/>
                          </a:solidFill>
                          <a:effectLst/>
                          <a:latin typeface="Calibri" panose="020F0502020204030204" pitchFamily="34" charset="0"/>
                        </a:rPr>
                        <a:t>8</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smtClean="0">
                          <a:ln>
                            <a:noFill/>
                          </a:ln>
                          <a:solidFill>
                            <a:schemeClr val="tx1"/>
                          </a:solidFill>
                          <a:effectLst/>
                          <a:latin typeface="Calibri" panose="020F0502020204030204" pitchFamily="34" charset="0"/>
                        </a:rPr>
                        <a:t>1</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smtClean="0">
                          <a:ln>
                            <a:noFill/>
                          </a:ln>
                          <a:solidFill>
                            <a:schemeClr val="tx1"/>
                          </a:solidFill>
                          <a:effectLst/>
                          <a:latin typeface="Calibri" panose="020F0502020204030204" pitchFamily="34" charset="0"/>
                        </a:rPr>
                        <a:t>6</a:t>
                      </a: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7180">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1" u="none" strike="noStrike" cap="none" normalizeH="0" baseline="0" smtClean="0">
                          <a:ln>
                            <a:noFill/>
                          </a:ln>
                          <a:solidFill>
                            <a:schemeClr val="tx1"/>
                          </a:solidFill>
                          <a:effectLst/>
                          <a:latin typeface="Calibri" panose="020F0502020204030204" pitchFamily="34" charset="0"/>
                        </a:rPr>
                        <a:t>size</a:t>
                      </a:r>
                    </a:p>
                  </a:txBody>
                  <a:tcPr marL="68580" marR="68580" marT="34290" marB="34290" horzOverflow="overflow">
                    <a:lnL w="28575" cap="flat" cmpd="sng" algn="ctr">
                      <a:solidFill>
                        <a:schemeClr val="tx1"/>
                      </a:solidFill>
                      <a:prstDash val="solid"/>
                      <a:miter lim="800000"/>
                      <a:headEnd type="none" w="med" len="med"/>
                      <a:tailEnd type="none" w="med" len="med"/>
                    </a:lnL>
                    <a:lnR>
                      <a:noFill/>
                    </a:lnR>
                    <a:ln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smtClean="0">
                          <a:ln>
                            <a:noFill/>
                          </a:ln>
                          <a:solidFill>
                            <a:srgbClr val="800000"/>
                          </a:solidFill>
                          <a:effectLst/>
                          <a:latin typeface="Calibri" panose="020F0502020204030204" pitchFamily="34" charset="0"/>
                        </a:rPr>
                        <a:t>10</a:t>
                      </a:r>
                    </a:p>
                  </a:txBody>
                  <a:tcPr marL="68580" marR="68580" marT="34290" marB="34290" horzOverflow="overflow">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gridSpan="2">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1" u="none" strike="noStrike" cap="none" normalizeH="0" baseline="0" smtClean="0">
                          <a:ln>
                            <a:noFill/>
                          </a:ln>
                          <a:solidFill>
                            <a:schemeClr val="tx1"/>
                          </a:solidFill>
                          <a:effectLst/>
                          <a:latin typeface="Calibri" panose="020F0502020204030204" pitchFamily="34" charset="0"/>
                        </a:rPr>
                        <a:t>capacity</a:t>
                      </a:r>
                    </a:p>
                  </a:txBody>
                  <a:tcPr marL="68580" marR="68580" marT="34290" marB="34290" horzOverflow="overflow">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hMerge="1">
                  <a:txBody>
                    <a:bodyPr/>
                    <a:lstStyle/>
                    <a:p>
                      <a:endParaRPr lang="en-US"/>
                    </a:p>
                  </a:txBody>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smtClean="0">
                          <a:ln>
                            <a:noFill/>
                          </a:ln>
                          <a:solidFill>
                            <a:schemeClr val="tx1"/>
                          </a:solidFill>
                          <a:effectLst/>
                          <a:latin typeface="Calibri" panose="020F0502020204030204" pitchFamily="34" charset="0"/>
                        </a:rPr>
                        <a:t>10</a:t>
                      </a:r>
                    </a:p>
                  </a:txBody>
                  <a:tcPr marL="68580" marR="68580" marT="34290" marB="34290" horzOverflow="overflow">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500" b="0" i="0" u="none" strike="noStrike" cap="none" normalizeH="0" baseline="0" smtClean="0">
                        <a:ln>
                          <a:noFill/>
                        </a:ln>
                        <a:solidFill>
                          <a:schemeClr val="tx1"/>
                        </a:solidFill>
                        <a:effectLst/>
                        <a:latin typeface="Calibri" panose="020F0502020204030204" pitchFamily="34" charset="0"/>
                      </a:endParaRPr>
                    </a:p>
                  </a:txBody>
                  <a:tcPr marL="68580" marR="68580" marT="34290" marB="34290" horzOverflow="overflow">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500" b="0" i="0" u="none" strike="noStrike" cap="none" normalizeH="0" baseline="0" smtClean="0">
                        <a:ln>
                          <a:noFill/>
                        </a:ln>
                        <a:solidFill>
                          <a:schemeClr val="tx1"/>
                        </a:solidFill>
                        <a:effectLst/>
                        <a:latin typeface="Calibri" panose="020F0502020204030204" pitchFamily="34" charset="0"/>
                      </a:endParaRPr>
                    </a:p>
                  </a:txBody>
                  <a:tcPr marL="68580" marR="68580" marT="34290" marB="34290" horzOverflow="overflow">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500" b="0" i="0" u="none" strike="noStrike" cap="none" normalizeH="0" baseline="0" smtClean="0">
                        <a:ln>
                          <a:noFill/>
                        </a:ln>
                        <a:solidFill>
                          <a:schemeClr val="tx1"/>
                        </a:solidFill>
                        <a:effectLst/>
                        <a:latin typeface="Calibri" panose="020F0502020204030204" pitchFamily="34" charset="0"/>
                      </a:endParaRPr>
                    </a:p>
                  </a:txBody>
                  <a:tcPr marL="68580" marR="68580" marT="34290" marB="34290" horzOverflow="overflow">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500" b="0" i="0" u="none" strike="noStrike" cap="none" normalizeH="0" baseline="0" smtClean="0">
                        <a:ln>
                          <a:noFill/>
                        </a:ln>
                        <a:solidFill>
                          <a:schemeClr val="tx1"/>
                        </a:solidFill>
                        <a:effectLst/>
                        <a:latin typeface="Calibri" panose="020F0502020204030204" pitchFamily="34" charset="0"/>
                      </a:endParaRPr>
                    </a:p>
                  </a:txBody>
                  <a:tcPr marL="68580" marR="68580" marT="34290" marB="34290" horzOverflow="overflow">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500" b="0" i="0" u="none" strike="noStrike" cap="none" normalizeH="0" baseline="0" smtClean="0">
                        <a:ln>
                          <a:noFill/>
                        </a:ln>
                        <a:solidFill>
                          <a:schemeClr val="tx1"/>
                        </a:solidFill>
                        <a:effectLst/>
                        <a:latin typeface="Calibri" panose="020F0502020204030204" pitchFamily="34" charset="0"/>
                      </a:endParaRPr>
                    </a:p>
                  </a:txBody>
                  <a:tcPr marL="68580" marR="68580" marT="34290" marB="34290" horzOverflow="overflow">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500" b="0" i="0" u="none" strike="noStrike" cap="none" normalizeH="0" baseline="0" smtClean="0">
                        <a:ln>
                          <a:noFill/>
                        </a:ln>
                        <a:solidFill>
                          <a:schemeClr val="tx1"/>
                        </a:solidFill>
                        <a:effectLst/>
                        <a:latin typeface="Calibri" panose="020F0502020204030204" pitchFamily="34" charset="0"/>
                      </a:endParaRPr>
                    </a:p>
                  </a:txBody>
                  <a:tcPr marL="68580" marR="68580" marT="34290" marB="34290" horzOverflow="overflow">
                    <a:lnL>
                      <a:noFill/>
                    </a:lnL>
                    <a:lnR w="28575" cap="flat" cmpd="sng" algn="ctr">
                      <a:solidFill>
                        <a:schemeClr val="tx1"/>
                      </a:solidFill>
                      <a:prstDash val="solid"/>
                      <a:miter lim="800000"/>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r>
            </a:tbl>
          </a:graphicData>
        </a:graphic>
      </p:graphicFrame>
      <p:graphicFrame>
        <p:nvGraphicFramePr>
          <p:cNvPr id="350355" name="Group 147"/>
          <p:cNvGraphicFramePr>
            <a:graphicFrameLocks noGrp="1"/>
          </p:cNvGraphicFramePr>
          <p:nvPr>
            <p:custDataLst>
              <p:tags r:id="rId4"/>
            </p:custDataLst>
          </p:nvPr>
        </p:nvGraphicFramePr>
        <p:xfrm>
          <a:off x="1200150" y="2743200"/>
          <a:ext cx="6735365" cy="845820"/>
        </p:xfrm>
        <a:graphic>
          <a:graphicData uri="http://schemas.openxmlformats.org/drawingml/2006/table">
            <a:tbl>
              <a:tblPr/>
              <a:tblGrid>
                <a:gridCol w="586979"/>
                <a:gridCol w="327422"/>
                <a:gridCol w="295275"/>
                <a:gridCol w="241697"/>
                <a:gridCol w="241697"/>
                <a:gridCol w="241697"/>
                <a:gridCol w="345281"/>
                <a:gridCol w="241697"/>
                <a:gridCol w="241697"/>
                <a:gridCol w="241697"/>
                <a:gridCol w="241697"/>
                <a:gridCol w="381000"/>
                <a:gridCol w="345281"/>
                <a:gridCol w="345281"/>
                <a:gridCol w="345281"/>
                <a:gridCol w="345281"/>
                <a:gridCol w="345281"/>
                <a:gridCol w="345281"/>
                <a:gridCol w="345281"/>
                <a:gridCol w="345281"/>
                <a:gridCol w="345281"/>
              </a:tblGrid>
              <a:tr h="274320">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smtClean="0">
                          <a:ln>
                            <a:noFill/>
                          </a:ln>
                          <a:solidFill>
                            <a:srgbClr val="B2B2B2"/>
                          </a:solidFill>
                          <a:effectLst/>
                          <a:latin typeface="Calibri" panose="020F0502020204030204" pitchFamily="34" charset="0"/>
                        </a:rPr>
                        <a:t>index</a:t>
                      </a:r>
                    </a:p>
                  </a:txBody>
                  <a:tcPr marL="68580" marR="68580" marT="34290" marB="34290" horzOverflow="overflow">
                    <a:lnL w="28575" cap="flat" cmpd="sng" algn="ctr">
                      <a:solidFill>
                        <a:schemeClr val="tx1"/>
                      </a:solidFill>
                      <a:prstDash val="solid"/>
                      <a:miter lim="800000"/>
                      <a:headEnd type="none" w="med" len="med"/>
                      <a:tailEnd type="none" w="med" len="med"/>
                    </a:lnL>
                    <a:lnR>
                      <a:noFill/>
                    </a:lnR>
                    <a:lnT w="28575" cap="flat" cmpd="sng" algn="ctr">
                      <a:solidFill>
                        <a:schemeClr val="tx1"/>
                      </a:solidFill>
                      <a:prstDash val="solid"/>
                      <a:miter lim="800000"/>
                      <a:headEnd type="none" w="med" len="med"/>
                      <a:tailEnd type="none" w="med" len="med"/>
                    </a:lnT>
                    <a:lnB>
                      <a:noFill/>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smtClean="0">
                          <a:ln>
                            <a:noFill/>
                          </a:ln>
                          <a:solidFill>
                            <a:srgbClr val="B2B2B2"/>
                          </a:solidFill>
                          <a:effectLst/>
                          <a:latin typeface="Calibri" panose="020F0502020204030204" pitchFamily="34" charset="0"/>
                        </a:rPr>
                        <a:t>0</a:t>
                      </a:r>
                    </a:p>
                  </a:txBody>
                  <a:tcPr marL="68580" marR="68580" marT="34290" marB="34290" horzOverflow="overflow">
                    <a:lnL>
                      <a:noFill/>
                    </a:lnL>
                    <a:lnR>
                      <a:noFill/>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smtClean="0">
                          <a:ln>
                            <a:noFill/>
                          </a:ln>
                          <a:solidFill>
                            <a:srgbClr val="B2B2B2"/>
                          </a:solidFill>
                          <a:effectLst/>
                          <a:latin typeface="Calibri" panose="020F0502020204030204" pitchFamily="34" charset="0"/>
                        </a:rPr>
                        <a:t>1</a:t>
                      </a:r>
                    </a:p>
                  </a:txBody>
                  <a:tcPr marL="68580" marR="68580" marT="34290" marB="34290" horzOverflow="overflow">
                    <a:lnL>
                      <a:noFill/>
                    </a:lnL>
                    <a:lnR>
                      <a:noFill/>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smtClean="0">
                          <a:ln>
                            <a:noFill/>
                          </a:ln>
                          <a:solidFill>
                            <a:srgbClr val="B2B2B2"/>
                          </a:solidFill>
                          <a:effectLst/>
                          <a:latin typeface="Calibri" panose="020F0502020204030204" pitchFamily="34" charset="0"/>
                        </a:rPr>
                        <a:t>2</a:t>
                      </a:r>
                    </a:p>
                  </a:txBody>
                  <a:tcPr marL="68580" marR="68580" marT="34290" marB="34290" horzOverflow="overflow">
                    <a:lnL>
                      <a:noFill/>
                    </a:lnL>
                    <a:lnR>
                      <a:noFill/>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smtClean="0">
                          <a:ln>
                            <a:noFill/>
                          </a:ln>
                          <a:solidFill>
                            <a:srgbClr val="B2B2B2"/>
                          </a:solidFill>
                          <a:effectLst/>
                          <a:latin typeface="Calibri" panose="020F0502020204030204" pitchFamily="34" charset="0"/>
                        </a:rPr>
                        <a:t>3</a:t>
                      </a:r>
                    </a:p>
                  </a:txBody>
                  <a:tcPr marL="68580" marR="68580" marT="34290" marB="34290" horzOverflow="overflow">
                    <a:lnL>
                      <a:noFill/>
                    </a:lnL>
                    <a:lnR>
                      <a:noFill/>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smtClean="0">
                          <a:ln>
                            <a:noFill/>
                          </a:ln>
                          <a:solidFill>
                            <a:srgbClr val="B2B2B2"/>
                          </a:solidFill>
                          <a:effectLst/>
                          <a:latin typeface="Calibri" panose="020F0502020204030204" pitchFamily="34" charset="0"/>
                        </a:rPr>
                        <a:t>4</a:t>
                      </a:r>
                    </a:p>
                  </a:txBody>
                  <a:tcPr marL="68580" marR="68580" marT="34290" marB="34290" horzOverflow="overflow">
                    <a:lnL>
                      <a:noFill/>
                    </a:lnL>
                    <a:lnR>
                      <a:noFill/>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smtClean="0">
                          <a:ln>
                            <a:noFill/>
                          </a:ln>
                          <a:solidFill>
                            <a:srgbClr val="B2B2B2"/>
                          </a:solidFill>
                          <a:effectLst/>
                          <a:latin typeface="Calibri" panose="020F0502020204030204" pitchFamily="34" charset="0"/>
                        </a:rPr>
                        <a:t>5</a:t>
                      </a:r>
                    </a:p>
                  </a:txBody>
                  <a:tcPr marL="68580" marR="68580" marT="34290" marB="34290" horzOverflow="overflow">
                    <a:lnL>
                      <a:noFill/>
                    </a:lnL>
                    <a:lnR>
                      <a:noFill/>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smtClean="0">
                          <a:ln>
                            <a:noFill/>
                          </a:ln>
                          <a:solidFill>
                            <a:srgbClr val="B2B2B2"/>
                          </a:solidFill>
                          <a:effectLst/>
                          <a:latin typeface="Calibri" panose="020F0502020204030204" pitchFamily="34" charset="0"/>
                        </a:rPr>
                        <a:t>6</a:t>
                      </a:r>
                    </a:p>
                  </a:txBody>
                  <a:tcPr marL="68580" marR="68580" marT="34290" marB="34290" horzOverflow="overflow">
                    <a:lnL>
                      <a:noFill/>
                    </a:lnL>
                    <a:lnR>
                      <a:noFill/>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smtClean="0">
                          <a:ln>
                            <a:noFill/>
                          </a:ln>
                          <a:solidFill>
                            <a:srgbClr val="B2B2B2"/>
                          </a:solidFill>
                          <a:effectLst/>
                          <a:latin typeface="Calibri" panose="020F0502020204030204" pitchFamily="34" charset="0"/>
                        </a:rPr>
                        <a:t>7</a:t>
                      </a:r>
                    </a:p>
                  </a:txBody>
                  <a:tcPr marL="68580" marR="68580" marT="34290" marB="34290" horzOverflow="overflow">
                    <a:lnL>
                      <a:noFill/>
                    </a:lnL>
                    <a:lnR>
                      <a:noFill/>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smtClean="0">
                          <a:ln>
                            <a:noFill/>
                          </a:ln>
                          <a:solidFill>
                            <a:srgbClr val="B2B2B2"/>
                          </a:solidFill>
                          <a:effectLst/>
                          <a:latin typeface="Calibri" panose="020F0502020204030204" pitchFamily="34" charset="0"/>
                        </a:rPr>
                        <a:t>8</a:t>
                      </a:r>
                    </a:p>
                  </a:txBody>
                  <a:tcPr marL="68580" marR="68580" marT="34290" marB="34290" horzOverflow="overflow">
                    <a:lnL>
                      <a:noFill/>
                    </a:lnL>
                    <a:lnR>
                      <a:noFill/>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smtClean="0">
                          <a:ln>
                            <a:noFill/>
                          </a:ln>
                          <a:solidFill>
                            <a:srgbClr val="B2B2B2"/>
                          </a:solidFill>
                          <a:effectLst/>
                          <a:latin typeface="Calibri" panose="020F0502020204030204" pitchFamily="34" charset="0"/>
                        </a:rPr>
                        <a:t>9</a:t>
                      </a:r>
                    </a:p>
                  </a:txBody>
                  <a:tcPr marL="68580" marR="68580" marT="34290" marB="34290" horzOverflow="overflow">
                    <a:lnL>
                      <a:noFill/>
                    </a:lnL>
                    <a:lnR>
                      <a:noFill/>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smtClean="0">
                          <a:ln>
                            <a:noFill/>
                          </a:ln>
                          <a:solidFill>
                            <a:srgbClr val="B2B2B2"/>
                          </a:solidFill>
                          <a:effectLst/>
                          <a:latin typeface="Calibri" panose="020F0502020204030204" pitchFamily="34" charset="0"/>
                        </a:rPr>
                        <a:t>10</a:t>
                      </a:r>
                    </a:p>
                  </a:txBody>
                  <a:tcPr marL="68580" marR="68580" marT="34290" marB="34290" horzOverflow="overflow">
                    <a:lnL>
                      <a:noFill/>
                    </a:lnL>
                    <a:lnR>
                      <a:noFill/>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smtClean="0">
                          <a:ln>
                            <a:noFill/>
                          </a:ln>
                          <a:solidFill>
                            <a:srgbClr val="B2B2B2"/>
                          </a:solidFill>
                          <a:effectLst/>
                          <a:latin typeface="Calibri" panose="020F0502020204030204" pitchFamily="34" charset="0"/>
                        </a:rPr>
                        <a:t>11</a:t>
                      </a:r>
                    </a:p>
                  </a:txBody>
                  <a:tcPr marL="68580" marR="68580" marT="34290" marB="34290" horzOverflow="overflow">
                    <a:lnL>
                      <a:noFill/>
                    </a:lnL>
                    <a:lnR>
                      <a:noFill/>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smtClean="0">
                          <a:ln>
                            <a:noFill/>
                          </a:ln>
                          <a:solidFill>
                            <a:srgbClr val="B2B2B2"/>
                          </a:solidFill>
                          <a:effectLst/>
                          <a:latin typeface="Calibri" panose="020F0502020204030204" pitchFamily="34" charset="0"/>
                        </a:rPr>
                        <a:t>12</a:t>
                      </a:r>
                    </a:p>
                  </a:txBody>
                  <a:tcPr marL="68580" marR="68580" marT="34290" marB="34290" horzOverflow="overflow">
                    <a:lnL>
                      <a:noFill/>
                    </a:lnL>
                    <a:lnR>
                      <a:noFill/>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smtClean="0">
                          <a:ln>
                            <a:noFill/>
                          </a:ln>
                          <a:solidFill>
                            <a:srgbClr val="B2B2B2"/>
                          </a:solidFill>
                          <a:effectLst/>
                          <a:latin typeface="Calibri" panose="020F0502020204030204" pitchFamily="34" charset="0"/>
                        </a:rPr>
                        <a:t>13</a:t>
                      </a:r>
                    </a:p>
                  </a:txBody>
                  <a:tcPr marL="68580" marR="68580" marT="34290" marB="34290" horzOverflow="overflow">
                    <a:lnL>
                      <a:noFill/>
                    </a:lnL>
                    <a:lnR>
                      <a:noFill/>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smtClean="0">
                          <a:ln>
                            <a:noFill/>
                          </a:ln>
                          <a:solidFill>
                            <a:srgbClr val="B2B2B2"/>
                          </a:solidFill>
                          <a:effectLst/>
                          <a:latin typeface="Calibri" panose="020F0502020204030204" pitchFamily="34" charset="0"/>
                        </a:rPr>
                        <a:t>14</a:t>
                      </a:r>
                    </a:p>
                  </a:txBody>
                  <a:tcPr marL="68580" marR="68580" marT="34290" marB="34290" horzOverflow="overflow">
                    <a:lnL>
                      <a:noFill/>
                    </a:lnL>
                    <a:lnR>
                      <a:noFill/>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smtClean="0">
                          <a:ln>
                            <a:noFill/>
                          </a:ln>
                          <a:solidFill>
                            <a:srgbClr val="B2B2B2"/>
                          </a:solidFill>
                          <a:effectLst/>
                          <a:latin typeface="Calibri" panose="020F0502020204030204" pitchFamily="34" charset="0"/>
                        </a:rPr>
                        <a:t>15</a:t>
                      </a:r>
                    </a:p>
                  </a:txBody>
                  <a:tcPr marL="68580" marR="68580" marT="34290" marB="34290" horzOverflow="overflow">
                    <a:lnL>
                      <a:noFill/>
                    </a:lnL>
                    <a:lnR>
                      <a:noFill/>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smtClean="0">
                          <a:ln>
                            <a:noFill/>
                          </a:ln>
                          <a:solidFill>
                            <a:srgbClr val="B2B2B2"/>
                          </a:solidFill>
                          <a:effectLst/>
                          <a:latin typeface="Calibri" panose="020F0502020204030204" pitchFamily="34" charset="0"/>
                        </a:rPr>
                        <a:t>16</a:t>
                      </a:r>
                    </a:p>
                  </a:txBody>
                  <a:tcPr marL="68580" marR="68580" marT="34290" marB="34290" horzOverflow="overflow">
                    <a:lnL>
                      <a:noFill/>
                    </a:lnL>
                    <a:lnR>
                      <a:noFill/>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smtClean="0">
                          <a:ln>
                            <a:noFill/>
                          </a:ln>
                          <a:solidFill>
                            <a:srgbClr val="B2B2B2"/>
                          </a:solidFill>
                          <a:effectLst/>
                          <a:latin typeface="Calibri" panose="020F0502020204030204" pitchFamily="34" charset="0"/>
                        </a:rPr>
                        <a:t>17</a:t>
                      </a:r>
                    </a:p>
                  </a:txBody>
                  <a:tcPr marL="68580" marR="68580" marT="34290" marB="34290" horzOverflow="overflow">
                    <a:lnL>
                      <a:noFill/>
                    </a:lnL>
                    <a:lnR>
                      <a:noFill/>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smtClean="0">
                          <a:ln>
                            <a:noFill/>
                          </a:ln>
                          <a:solidFill>
                            <a:srgbClr val="B2B2B2"/>
                          </a:solidFill>
                          <a:effectLst/>
                          <a:latin typeface="Calibri" panose="020F0502020204030204" pitchFamily="34" charset="0"/>
                        </a:rPr>
                        <a:t>18</a:t>
                      </a:r>
                    </a:p>
                  </a:txBody>
                  <a:tcPr marL="68580" marR="68580" marT="34290" marB="34290" horzOverflow="overflow">
                    <a:lnL>
                      <a:noFill/>
                    </a:lnL>
                    <a:lnR>
                      <a:noFill/>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smtClean="0">
                          <a:ln>
                            <a:noFill/>
                          </a:ln>
                          <a:solidFill>
                            <a:srgbClr val="B2B2B2"/>
                          </a:solidFill>
                          <a:effectLst/>
                          <a:latin typeface="Calibri" panose="020F0502020204030204" pitchFamily="34" charset="0"/>
                        </a:rPr>
                        <a:t>19</a:t>
                      </a:r>
                    </a:p>
                  </a:txBody>
                  <a:tcPr marL="68580" marR="68580" marT="34290" marB="34290" horzOverflow="overflow">
                    <a:lnL>
                      <a:noFill/>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274320">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smtClean="0">
                          <a:ln>
                            <a:noFill/>
                          </a:ln>
                          <a:solidFill>
                            <a:schemeClr val="tx1"/>
                          </a:solidFill>
                          <a:effectLst/>
                          <a:latin typeface="Calibri" panose="020F0502020204030204" pitchFamily="34" charset="0"/>
                        </a:rPr>
                        <a:t>value</a:t>
                      </a:r>
                    </a:p>
                  </a:txBody>
                  <a:tcPr marL="68580" marR="68580" marT="34290" marB="34290"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a:noFill/>
                    </a:lnT>
                    <a:lnB>
                      <a:noFill/>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smtClean="0">
                          <a:ln>
                            <a:noFill/>
                          </a:ln>
                          <a:solidFill>
                            <a:schemeClr val="tx1"/>
                          </a:solidFill>
                          <a:effectLst/>
                          <a:latin typeface="Calibri" panose="020F0502020204030204" pitchFamily="34" charset="0"/>
                        </a:rPr>
                        <a:t>3</a:t>
                      </a:r>
                    </a:p>
                  </a:txBody>
                  <a:tcPr marL="68580" marR="68580" marT="34290" marB="34290"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smtClean="0">
                          <a:ln>
                            <a:noFill/>
                          </a:ln>
                          <a:solidFill>
                            <a:schemeClr val="tx1"/>
                          </a:solidFill>
                          <a:effectLst/>
                          <a:latin typeface="Calibri" panose="020F0502020204030204" pitchFamily="34" charset="0"/>
                        </a:rPr>
                        <a:t>8</a:t>
                      </a:r>
                    </a:p>
                  </a:txBody>
                  <a:tcPr marL="68580" marR="68580" marT="34290" marB="34290"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smtClean="0">
                          <a:ln>
                            <a:noFill/>
                          </a:ln>
                          <a:solidFill>
                            <a:schemeClr val="tx1"/>
                          </a:solidFill>
                          <a:effectLst/>
                          <a:latin typeface="Calibri" panose="020F0502020204030204" pitchFamily="34" charset="0"/>
                        </a:rPr>
                        <a:t>9</a:t>
                      </a:r>
                    </a:p>
                  </a:txBody>
                  <a:tcPr marL="68580" marR="68580" marT="34290" marB="34290"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smtClean="0">
                          <a:ln>
                            <a:noFill/>
                          </a:ln>
                          <a:solidFill>
                            <a:schemeClr val="tx1"/>
                          </a:solidFill>
                          <a:effectLst/>
                          <a:latin typeface="Calibri" panose="020F0502020204030204" pitchFamily="34" charset="0"/>
                        </a:rPr>
                        <a:t>7</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smtClean="0">
                          <a:ln>
                            <a:noFill/>
                          </a:ln>
                          <a:solidFill>
                            <a:schemeClr val="tx1"/>
                          </a:solidFill>
                          <a:effectLst/>
                          <a:latin typeface="Calibri" panose="020F0502020204030204" pitchFamily="34" charset="0"/>
                        </a:rPr>
                        <a:t>5</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smtClean="0">
                          <a:ln>
                            <a:noFill/>
                          </a:ln>
                          <a:solidFill>
                            <a:schemeClr val="tx1"/>
                          </a:solidFill>
                          <a:effectLst/>
                          <a:latin typeface="Calibri" panose="020F0502020204030204" pitchFamily="34" charset="0"/>
                        </a:rPr>
                        <a:t>12</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smtClean="0">
                          <a:ln>
                            <a:noFill/>
                          </a:ln>
                          <a:solidFill>
                            <a:schemeClr val="tx1"/>
                          </a:solidFill>
                          <a:effectLst/>
                          <a:latin typeface="Calibri" panose="020F0502020204030204" pitchFamily="34" charset="0"/>
                        </a:rPr>
                        <a:t>4</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smtClean="0">
                          <a:ln>
                            <a:noFill/>
                          </a:ln>
                          <a:solidFill>
                            <a:schemeClr val="tx1"/>
                          </a:solidFill>
                          <a:effectLst/>
                          <a:latin typeface="Calibri" panose="020F0502020204030204" pitchFamily="34" charset="0"/>
                        </a:rPr>
                        <a:t>8</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smtClean="0">
                          <a:ln>
                            <a:noFill/>
                          </a:ln>
                          <a:solidFill>
                            <a:schemeClr val="tx1"/>
                          </a:solidFill>
                          <a:effectLst/>
                          <a:latin typeface="Calibri" panose="020F0502020204030204" pitchFamily="34" charset="0"/>
                        </a:rPr>
                        <a:t>1</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smtClean="0">
                          <a:ln>
                            <a:noFill/>
                          </a:ln>
                          <a:solidFill>
                            <a:schemeClr val="tx1"/>
                          </a:solidFill>
                          <a:effectLst/>
                          <a:latin typeface="Calibri" panose="020F0502020204030204" pitchFamily="34" charset="0"/>
                        </a:rPr>
                        <a:t>6</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smtClean="0">
                          <a:ln>
                            <a:noFill/>
                          </a:ln>
                          <a:solidFill>
                            <a:schemeClr val="accent2"/>
                          </a:solidFill>
                          <a:effectLst/>
                          <a:latin typeface="Calibri" panose="020F0502020204030204" pitchFamily="34" charset="0"/>
                        </a:rPr>
                        <a:t>75</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smtClean="0">
                          <a:ln>
                            <a:noFill/>
                          </a:ln>
                          <a:solidFill>
                            <a:srgbClr val="B2B2B2"/>
                          </a:solidFill>
                          <a:effectLst/>
                          <a:latin typeface="Calibri" panose="020F0502020204030204" pitchFamily="34" charset="0"/>
                        </a:rPr>
                        <a:t>0</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smtClean="0">
                          <a:ln>
                            <a:noFill/>
                          </a:ln>
                          <a:solidFill>
                            <a:srgbClr val="B2B2B2"/>
                          </a:solidFill>
                          <a:effectLst/>
                          <a:latin typeface="Calibri" panose="020F0502020204030204" pitchFamily="34" charset="0"/>
                        </a:rPr>
                        <a:t>0</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smtClean="0">
                          <a:ln>
                            <a:noFill/>
                          </a:ln>
                          <a:solidFill>
                            <a:srgbClr val="B2B2B2"/>
                          </a:solidFill>
                          <a:effectLst/>
                          <a:latin typeface="Calibri" panose="020F0502020204030204" pitchFamily="34" charset="0"/>
                        </a:rPr>
                        <a:t>0</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smtClean="0">
                          <a:ln>
                            <a:noFill/>
                          </a:ln>
                          <a:solidFill>
                            <a:srgbClr val="B2B2B2"/>
                          </a:solidFill>
                          <a:effectLst/>
                          <a:latin typeface="Calibri" panose="020F0502020204030204" pitchFamily="34" charset="0"/>
                        </a:rPr>
                        <a:t>0</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smtClean="0">
                          <a:ln>
                            <a:noFill/>
                          </a:ln>
                          <a:solidFill>
                            <a:srgbClr val="B2B2B2"/>
                          </a:solidFill>
                          <a:effectLst/>
                          <a:latin typeface="Calibri" panose="020F0502020204030204" pitchFamily="34" charset="0"/>
                        </a:rPr>
                        <a:t>0</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smtClean="0">
                          <a:ln>
                            <a:noFill/>
                          </a:ln>
                          <a:solidFill>
                            <a:srgbClr val="B2B2B2"/>
                          </a:solidFill>
                          <a:effectLst/>
                          <a:latin typeface="Calibri" panose="020F0502020204030204" pitchFamily="34" charset="0"/>
                        </a:rPr>
                        <a:t>0</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smtClean="0">
                          <a:ln>
                            <a:noFill/>
                          </a:ln>
                          <a:solidFill>
                            <a:srgbClr val="B2B2B2"/>
                          </a:solidFill>
                          <a:effectLst/>
                          <a:latin typeface="Calibri" panose="020F0502020204030204" pitchFamily="34" charset="0"/>
                        </a:rPr>
                        <a:t>0</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smtClean="0">
                          <a:ln>
                            <a:noFill/>
                          </a:ln>
                          <a:solidFill>
                            <a:srgbClr val="B2B2B2"/>
                          </a:solidFill>
                          <a:effectLst/>
                          <a:latin typeface="Calibri" panose="020F0502020204030204" pitchFamily="34" charset="0"/>
                        </a:rPr>
                        <a:t>0</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smtClean="0">
                          <a:ln>
                            <a:noFill/>
                          </a:ln>
                          <a:solidFill>
                            <a:srgbClr val="B2B2B2"/>
                          </a:solidFill>
                          <a:effectLst/>
                          <a:latin typeface="Calibri" panose="020F0502020204030204" pitchFamily="34" charset="0"/>
                        </a:rPr>
                        <a:t>0</a:t>
                      </a: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74320">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smtClean="0">
                          <a:ln>
                            <a:noFill/>
                          </a:ln>
                          <a:solidFill>
                            <a:schemeClr val="tx1"/>
                          </a:solidFill>
                          <a:effectLst/>
                          <a:latin typeface="Calibri" panose="020F0502020204030204" pitchFamily="34" charset="0"/>
                        </a:rPr>
                        <a:t>size</a:t>
                      </a:r>
                    </a:p>
                  </a:txBody>
                  <a:tcPr marL="68580" marR="68580" marT="34290" marB="34290" horzOverflow="overflow">
                    <a:lnL w="28575" cap="flat" cmpd="sng" algn="ctr">
                      <a:solidFill>
                        <a:schemeClr val="tx1"/>
                      </a:solidFill>
                      <a:prstDash val="solid"/>
                      <a:miter lim="800000"/>
                      <a:headEnd type="none" w="med" len="med"/>
                      <a:tailEnd type="none" w="med" len="med"/>
                    </a:lnL>
                    <a:lnR>
                      <a:noFill/>
                    </a:lnR>
                    <a:ln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smtClean="0">
                          <a:ln>
                            <a:noFill/>
                          </a:ln>
                          <a:solidFill>
                            <a:schemeClr val="accent2"/>
                          </a:solidFill>
                          <a:effectLst/>
                          <a:latin typeface="Calibri" panose="020F0502020204030204" pitchFamily="34" charset="0"/>
                        </a:rPr>
                        <a:t>11</a:t>
                      </a:r>
                    </a:p>
                  </a:txBody>
                  <a:tcPr marL="68580" marR="68580" marT="34290" marB="34290" horzOverflow="overflow">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gridSpan="4">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smtClean="0">
                          <a:ln>
                            <a:noFill/>
                          </a:ln>
                          <a:solidFill>
                            <a:schemeClr val="tx1"/>
                          </a:solidFill>
                          <a:effectLst/>
                          <a:latin typeface="Calibri" panose="020F0502020204030204" pitchFamily="34" charset="0"/>
                        </a:rPr>
                        <a:t>capacity</a:t>
                      </a:r>
                    </a:p>
                  </a:txBody>
                  <a:tcPr marL="68580" marR="68580" marT="34290" marB="34290" horzOverflow="overflow">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smtClean="0">
                          <a:ln>
                            <a:noFill/>
                          </a:ln>
                          <a:solidFill>
                            <a:schemeClr val="accent2"/>
                          </a:solidFill>
                          <a:effectLst/>
                          <a:latin typeface="Calibri" panose="020F0502020204030204" pitchFamily="34" charset="0"/>
                        </a:rPr>
                        <a:t>20</a:t>
                      </a:r>
                    </a:p>
                  </a:txBody>
                  <a:tcPr marL="68580" marR="68580" marT="34290" marB="34290" horzOverflow="overflow">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smtClean="0">
                        <a:ln>
                          <a:noFill/>
                        </a:ln>
                        <a:solidFill>
                          <a:schemeClr val="tx1"/>
                        </a:solidFill>
                        <a:effectLst/>
                        <a:latin typeface="Calibri" panose="020F0502020204030204" pitchFamily="34" charset="0"/>
                      </a:endParaRPr>
                    </a:p>
                  </a:txBody>
                  <a:tcPr marL="68580" marR="68580" marT="34290" marB="34290" horzOverflow="overflow">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smtClean="0">
                        <a:ln>
                          <a:noFill/>
                        </a:ln>
                        <a:solidFill>
                          <a:schemeClr val="tx1"/>
                        </a:solidFill>
                        <a:effectLst/>
                        <a:latin typeface="Calibri" panose="020F0502020204030204" pitchFamily="34" charset="0"/>
                      </a:endParaRPr>
                    </a:p>
                  </a:txBody>
                  <a:tcPr marL="68580" marR="68580" marT="34290" marB="34290" horzOverflow="overflow">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smtClean="0">
                        <a:ln>
                          <a:noFill/>
                        </a:ln>
                        <a:solidFill>
                          <a:schemeClr val="tx1"/>
                        </a:solidFill>
                        <a:effectLst/>
                        <a:latin typeface="Calibri" panose="020F0502020204030204" pitchFamily="34" charset="0"/>
                      </a:endParaRPr>
                    </a:p>
                  </a:txBody>
                  <a:tcPr marL="68580" marR="68580" marT="34290" marB="34290" horzOverflow="overflow">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smtClean="0">
                        <a:ln>
                          <a:noFill/>
                        </a:ln>
                        <a:solidFill>
                          <a:schemeClr val="tx1"/>
                        </a:solidFill>
                        <a:effectLst/>
                        <a:latin typeface="Calibri" panose="020F0502020204030204" pitchFamily="34" charset="0"/>
                      </a:endParaRPr>
                    </a:p>
                  </a:txBody>
                  <a:tcPr marL="68580" marR="68580" marT="34290" marB="34290" horzOverflow="overflow">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smtClean="0">
                        <a:ln>
                          <a:noFill/>
                        </a:ln>
                        <a:solidFill>
                          <a:schemeClr val="tx1"/>
                        </a:solidFill>
                        <a:effectLst/>
                        <a:latin typeface="Calibri" panose="020F0502020204030204" pitchFamily="34" charset="0"/>
                      </a:endParaRPr>
                    </a:p>
                  </a:txBody>
                  <a:tcPr marL="68580" marR="68580" marT="34290" marB="34290" horzOverflow="overflow">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smtClean="0">
                        <a:ln>
                          <a:noFill/>
                        </a:ln>
                        <a:solidFill>
                          <a:schemeClr val="tx1"/>
                        </a:solidFill>
                        <a:effectLst/>
                        <a:latin typeface="Calibri" panose="020F0502020204030204" pitchFamily="34" charset="0"/>
                      </a:endParaRPr>
                    </a:p>
                  </a:txBody>
                  <a:tcPr marL="68580" marR="68580" marT="34290" marB="34290" horzOverflow="overflow">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smtClean="0">
                        <a:ln>
                          <a:noFill/>
                        </a:ln>
                        <a:solidFill>
                          <a:schemeClr val="tx1"/>
                        </a:solidFill>
                        <a:effectLst/>
                        <a:latin typeface="Calibri" panose="020F0502020204030204" pitchFamily="34" charset="0"/>
                      </a:endParaRPr>
                    </a:p>
                  </a:txBody>
                  <a:tcPr marL="68580" marR="68580" marT="34290" marB="34290" horzOverflow="overflow">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smtClean="0">
                        <a:ln>
                          <a:noFill/>
                        </a:ln>
                        <a:solidFill>
                          <a:schemeClr val="tx1"/>
                        </a:solidFill>
                        <a:effectLst/>
                        <a:latin typeface="Calibri" panose="020F0502020204030204" pitchFamily="34" charset="0"/>
                      </a:endParaRPr>
                    </a:p>
                  </a:txBody>
                  <a:tcPr marL="68580" marR="68580" marT="34290" marB="34290" horzOverflow="overflow">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smtClean="0">
                        <a:ln>
                          <a:noFill/>
                        </a:ln>
                        <a:solidFill>
                          <a:schemeClr val="tx1"/>
                        </a:solidFill>
                        <a:effectLst/>
                        <a:latin typeface="Calibri" panose="020F0502020204030204" pitchFamily="34" charset="0"/>
                      </a:endParaRPr>
                    </a:p>
                  </a:txBody>
                  <a:tcPr marL="68580" marR="68580" marT="34290" marB="34290" horzOverflow="overflow">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smtClean="0">
                        <a:ln>
                          <a:noFill/>
                        </a:ln>
                        <a:solidFill>
                          <a:schemeClr val="tx1"/>
                        </a:solidFill>
                        <a:effectLst/>
                        <a:latin typeface="Calibri" panose="020F0502020204030204" pitchFamily="34" charset="0"/>
                      </a:endParaRPr>
                    </a:p>
                  </a:txBody>
                  <a:tcPr marL="68580" marR="68580" marT="34290" marB="34290" horzOverflow="overflow">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smtClean="0">
                        <a:ln>
                          <a:noFill/>
                        </a:ln>
                        <a:solidFill>
                          <a:schemeClr val="tx1"/>
                        </a:solidFill>
                        <a:effectLst/>
                        <a:latin typeface="Calibri" panose="020F0502020204030204" pitchFamily="34" charset="0"/>
                      </a:endParaRPr>
                    </a:p>
                  </a:txBody>
                  <a:tcPr marL="68580" marR="68580" marT="34290" marB="34290" horzOverflow="overflow">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smtClean="0">
                        <a:ln>
                          <a:noFill/>
                        </a:ln>
                        <a:solidFill>
                          <a:schemeClr val="tx1"/>
                        </a:solidFill>
                        <a:effectLst/>
                        <a:latin typeface="Calibri" panose="020F0502020204030204" pitchFamily="34" charset="0"/>
                      </a:endParaRPr>
                    </a:p>
                  </a:txBody>
                  <a:tcPr marL="68580" marR="68580" marT="34290" marB="34290" horzOverflow="overflow">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smtClean="0">
                        <a:ln>
                          <a:noFill/>
                        </a:ln>
                        <a:solidFill>
                          <a:schemeClr val="tx1"/>
                        </a:solidFill>
                        <a:effectLst/>
                        <a:latin typeface="Calibri" panose="020F0502020204030204" pitchFamily="34" charset="0"/>
                      </a:endParaRPr>
                    </a:p>
                  </a:txBody>
                  <a:tcPr marL="68580" marR="68580" marT="34290" marB="34290" horzOverflow="overflow">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smtClean="0">
                        <a:ln>
                          <a:noFill/>
                        </a:ln>
                        <a:solidFill>
                          <a:schemeClr val="tx1"/>
                        </a:solidFill>
                        <a:effectLst/>
                        <a:latin typeface="Calibri" panose="020F0502020204030204" pitchFamily="34" charset="0"/>
                      </a:endParaRPr>
                    </a:p>
                  </a:txBody>
                  <a:tcPr marL="68580" marR="68580" marT="34290" marB="34290" horzOverflow="overflow">
                    <a:lnL>
                      <a:noFill/>
                    </a:lnL>
                    <a:lnR w="28575" cap="flat" cmpd="sng" algn="ctr">
                      <a:solidFill>
                        <a:schemeClr val="tx1"/>
                      </a:solidFill>
                      <a:prstDash val="solid"/>
                      <a:miter lim="800000"/>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3205302159"/>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50355"/>
                                        </p:tgtEl>
                                        <p:attrNameLst>
                                          <p:attrName>style.visibility</p:attrName>
                                        </p:attrNameLst>
                                      </p:cBhvr>
                                      <p:to>
                                        <p:strVal val="visible"/>
                                      </p:to>
                                    </p:set>
                                    <p:animEffect transition="in" filter="fade">
                                      <p:cBhvr>
                                        <p:cTn id="7" dur="1000"/>
                                        <p:tgtEl>
                                          <p:spTgt spid="350355"/>
                                        </p:tgtEl>
                                      </p:cBhvr>
                                    </p:animEffect>
                                  </p:childTnLst>
                                </p:cTn>
                              </p:par>
                              <p:par>
                                <p:cTn id="8" presetID="10" presetClass="entr" presetSubtype="0" fill="hold" nodeType="withEffect">
                                  <p:stCondLst>
                                    <p:cond delay="0"/>
                                  </p:stCondLst>
                                  <p:childTnLst>
                                    <p:set>
                                      <p:cBhvr>
                                        <p:cTn id="9" dur="1" fill="hold">
                                          <p:stCondLst>
                                            <p:cond delay="0"/>
                                          </p:stCondLst>
                                        </p:cTn>
                                        <p:tgtEl>
                                          <p:spTgt spid="350211">
                                            <p:txEl>
                                              <p:pRg st="9" end="9"/>
                                            </p:txEl>
                                          </p:spTgt>
                                        </p:tgtEl>
                                        <p:attrNameLst>
                                          <p:attrName>style.visibility</p:attrName>
                                        </p:attrNameLst>
                                      </p:cBhvr>
                                      <p:to>
                                        <p:strVal val="visible"/>
                                      </p:to>
                                    </p:set>
                                    <p:animEffect transition="in" filter="fade">
                                      <p:cBhvr>
                                        <p:cTn id="10" dur="1000"/>
                                        <p:tgtEl>
                                          <p:spTgt spid="350211">
                                            <p:txEl>
                                              <p:pRg st="9" end="9"/>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50211">
                                            <p:txEl>
                                              <p:pRg st="10" end="10"/>
                                            </p:txEl>
                                          </p:spTgt>
                                        </p:tgtEl>
                                        <p:attrNameLst>
                                          <p:attrName>style.visibility</p:attrName>
                                        </p:attrNameLst>
                                      </p:cBhvr>
                                      <p:to>
                                        <p:strVal val="visible"/>
                                      </p:to>
                                    </p:set>
                                    <p:animEffect transition="in" filter="fade">
                                      <p:cBhvr>
                                        <p:cTn id="13" dur="1000"/>
                                        <p:tgtEl>
                                          <p:spTgt spid="350211">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22" name="Rectangle 2"/>
          <p:cNvSpPr>
            <a:spLocks noGrp="1" noChangeArrowheads="1"/>
          </p:cNvSpPr>
          <p:nvPr>
            <p:ph type="title"/>
            <p:custDataLst>
              <p:tags r:id="rId1"/>
            </p:custDataLst>
          </p:nvPr>
        </p:nvSpPr>
        <p:spPr/>
        <p:txBody>
          <a:bodyPr/>
          <a:lstStyle/>
          <a:p>
            <a:r>
              <a:rPr lang="en-US"/>
              <a:t>Resize solution</a:t>
            </a:r>
          </a:p>
        </p:txBody>
      </p:sp>
      <p:sp>
        <p:nvSpPr>
          <p:cNvPr id="389123" name="Rectangle 3"/>
          <p:cNvSpPr>
            <a:spLocks noGrp="1" noChangeArrowheads="1"/>
          </p:cNvSpPr>
          <p:nvPr>
            <p:ph type="body" idx="4294967295"/>
            <p:custDataLst>
              <p:tags r:id="rId2"/>
            </p:custDataLst>
          </p:nvPr>
        </p:nvSpPr>
        <p:spPr>
          <a:xfrm>
            <a:off x="1257300" y="971550"/>
            <a:ext cx="6629400" cy="3886200"/>
          </a:xfrm>
          <a:prstGeom prst="rect">
            <a:avLst/>
          </a:prstGeom>
        </p:spPr>
        <p:txBody>
          <a:bodyPr/>
          <a:lstStyle/>
          <a:p>
            <a:pPr>
              <a:lnSpc>
                <a:spcPct val="80000"/>
              </a:lnSpc>
              <a:buFontTx/>
              <a:buNone/>
            </a:pPr>
            <a:r>
              <a:rPr lang="en-US" sz="1500" dirty="0">
                <a:solidFill>
                  <a:srgbClr val="008000"/>
                </a:solidFill>
                <a:latin typeface="Consolas" panose="020B0609020204030204" pitchFamily="49" charset="0"/>
              </a:rPr>
              <a:t>// in ArrayList.cpp</a:t>
            </a:r>
          </a:p>
          <a:p>
            <a:pPr>
              <a:lnSpc>
                <a:spcPct val="80000"/>
              </a:lnSpc>
              <a:buFontTx/>
              <a:buNone/>
            </a:pPr>
            <a:r>
              <a:rPr lang="en-US" sz="1500" dirty="0">
                <a:latin typeface="Consolas" panose="020B0609020204030204" pitchFamily="49" charset="0"/>
              </a:rPr>
              <a:t>void </a:t>
            </a:r>
            <a:r>
              <a:rPr lang="en-US" sz="1500" dirty="0" err="1">
                <a:latin typeface="Consolas" panose="020B0609020204030204" pitchFamily="49" charset="0"/>
              </a:rPr>
              <a:t>ArrayList</a:t>
            </a:r>
            <a:r>
              <a:rPr lang="en-US" sz="1500" dirty="0">
                <a:latin typeface="Consolas" panose="020B0609020204030204" pitchFamily="49" charset="0"/>
              </a:rPr>
              <a:t>::</a:t>
            </a:r>
            <a:r>
              <a:rPr lang="en-US" sz="1500" b="1" dirty="0" err="1">
                <a:latin typeface="Consolas" panose="020B0609020204030204" pitchFamily="49" charset="0"/>
              </a:rPr>
              <a:t>checkResize</a:t>
            </a:r>
            <a:r>
              <a:rPr lang="en-US" sz="1500" dirty="0">
                <a:latin typeface="Consolas" panose="020B0609020204030204" pitchFamily="49" charset="0"/>
              </a:rPr>
              <a:t>() {</a:t>
            </a:r>
          </a:p>
          <a:p>
            <a:pPr>
              <a:lnSpc>
                <a:spcPct val="80000"/>
              </a:lnSpc>
              <a:buFontTx/>
              <a:buNone/>
            </a:pPr>
            <a:r>
              <a:rPr lang="en-US" sz="1500" dirty="0">
                <a:latin typeface="Consolas" panose="020B0609020204030204" pitchFamily="49" charset="0"/>
              </a:rPr>
              <a:t>    if (</a:t>
            </a:r>
            <a:r>
              <a:rPr lang="en-US" sz="1500" dirty="0" err="1">
                <a:latin typeface="Consolas" panose="020B0609020204030204" pitchFamily="49" charset="0"/>
              </a:rPr>
              <a:t>mySize</a:t>
            </a:r>
            <a:r>
              <a:rPr lang="en-US" sz="1500" dirty="0">
                <a:latin typeface="Consolas" panose="020B0609020204030204" pitchFamily="49" charset="0"/>
              </a:rPr>
              <a:t> == </a:t>
            </a:r>
            <a:r>
              <a:rPr lang="en-US" sz="1500" dirty="0" err="1">
                <a:latin typeface="Consolas" panose="020B0609020204030204" pitchFamily="49" charset="0"/>
              </a:rPr>
              <a:t>myCapacity</a:t>
            </a:r>
            <a:r>
              <a:rPr lang="en-US" sz="1500" dirty="0">
                <a:latin typeface="Consolas" panose="020B0609020204030204" pitchFamily="49" charset="0"/>
              </a:rPr>
              <a:t>) {</a:t>
            </a:r>
          </a:p>
          <a:p>
            <a:pPr>
              <a:lnSpc>
                <a:spcPct val="80000"/>
              </a:lnSpc>
              <a:buFontTx/>
              <a:buNone/>
            </a:pPr>
            <a:r>
              <a:rPr lang="en-US" sz="1500" dirty="0">
                <a:latin typeface="Consolas" panose="020B0609020204030204" pitchFamily="49" charset="0"/>
              </a:rPr>
              <a:t>        </a:t>
            </a:r>
            <a:r>
              <a:rPr lang="en-US" sz="1500" dirty="0">
                <a:solidFill>
                  <a:srgbClr val="008000"/>
                </a:solidFill>
                <a:latin typeface="Consolas" panose="020B0609020204030204" pitchFamily="49" charset="0"/>
              </a:rPr>
              <a:t>// create bigger array and copy data over</a:t>
            </a:r>
          </a:p>
          <a:p>
            <a:pPr>
              <a:lnSpc>
                <a:spcPct val="80000"/>
              </a:lnSpc>
              <a:buFontTx/>
              <a:buNone/>
            </a:pPr>
            <a:r>
              <a:rPr lang="en-US" sz="1500" dirty="0">
                <a:latin typeface="Consolas" panose="020B0609020204030204" pitchFamily="49" charset="0"/>
              </a:rPr>
              <a:t>        </a:t>
            </a:r>
            <a:r>
              <a:rPr lang="en-US" sz="1500" dirty="0" err="1">
                <a:latin typeface="Consolas" panose="020B0609020204030204" pitchFamily="49" charset="0"/>
              </a:rPr>
              <a:t>int</a:t>
            </a:r>
            <a:r>
              <a:rPr lang="en-US" sz="1500" dirty="0">
                <a:latin typeface="Consolas" panose="020B0609020204030204" pitchFamily="49" charset="0"/>
              </a:rPr>
              <a:t>* bigger = </a:t>
            </a:r>
            <a:r>
              <a:rPr lang="en-US" sz="1500" b="1" dirty="0">
                <a:solidFill>
                  <a:schemeClr val="bg2"/>
                </a:solidFill>
                <a:latin typeface="Consolas" panose="020B0609020204030204" pitchFamily="49" charset="0"/>
              </a:rPr>
              <a:t>new </a:t>
            </a:r>
            <a:r>
              <a:rPr lang="en-US" sz="1500" b="1" dirty="0" err="1">
                <a:solidFill>
                  <a:schemeClr val="bg2"/>
                </a:solidFill>
                <a:latin typeface="Consolas" panose="020B0609020204030204" pitchFamily="49" charset="0"/>
              </a:rPr>
              <a:t>int</a:t>
            </a:r>
            <a:r>
              <a:rPr lang="en-US" sz="1500" b="1" dirty="0">
                <a:solidFill>
                  <a:schemeClr val="bg2"/>
                </a:solidFill>
                <a:latin typeface="Consolas" panose="020B0609020204030204" pitchFamily="49" charset="0"/>
              </a:rPr>
              <a:t>[2 * capacity]();</a:t>
            </a:r>
          </a:p>
          <a:p>
            <a:pPr>
              <a:lnSpc>
                <a:spcPct val="80000"/>
              </a:lnSpc>
              <a:buFontTx/>
              <a:buNone/>
            </a:pPr>
            <a:r>
              <a:rPr lang="en-US" sz="1500" dirty="0">
                <a:latin typeface="Consolas" panose="020B0609020204030204" pitchFamily="49" charset="0"/>
              </a:rPr>
              <a:t>        for (</a:t>
            </a:r>
            <a:r>
              <a:rPr lang="en-US" sz="1500" dirty="0" err="1">
                <a:latin typeface="Consolas" panose="020B0609020204030204" pitchFamily="49" charset="0"/>
              </a:rPr>
              <a:t>int</a:t>
            </a:r>
            <a:r>
              <a:rPr lang="en-US" sz="1500" dirty="0">
                <a:latin typeface="Consolas" panose="020B0609020204030204" pitchFamily="49" charset="0"/>
              </a:rPr>
              <a:t> </a:t>
            </a:r>
            <a:r>
              <a:rPr lang="en-US" sz="1500" dirty="0" err="1">
                <a:latin typeface="Consolas" panose="020B0609020204030204" pitchFamily="49" charset="0"/>
              </a:rPr>
              <a:t>i</a:t>
            </a:r>
            <a:r>
              <a:rPr lang="en-US" sz="1500" dirty="0">
                <a:latin typeface="Consolas" panose="020B0609020204030204" pitchFamily="49" charset="0"/>
              </a:rPr>
              <a:t> = 0; </a:t>
            </a:r>
            <a:r>
              <a:rPr lang="en-US" sz="1500" dirty="0" err="1">
                <a:latin typeface="Consolas" panose="020B0609020204030204" pitchFamily="49" charset="0"/>
              </a:rPr>
              <a:t>i</a:t>
            </a:r>
            <a:r>
              <a:rPr lang="en-US" sz="1500" dirty="0">
                <a:latin typeface="Consolas" panose="020B0609020204030204" pitchFamily="49" charset="0"/>
              </a:rPr>
              <a:t> &lt; </a:t>
            </a:r>
            <a:r>
              <a:rPr lang="en-US" sz="1500" dirty="0" err="1">
                <a:latin typeface="Consolas" panose="020B0609020204030204" pitchFamily="49" charset="0"/>
              </a:rPr>
              <a:t>myCapacity</a:t>
            </a:r>
            <a:r>
              <a:rPr lang="en-US" sz="1500" dirty="0">
                <a:latin typeface="Consolas" panose="020B0609020204030204" pitchFamily="49" charset="0"/>
              </a:rPr>
              <a:t>; </a:t>
            </a:r>
            <a:r>
              <a:rPr lang="en-US" sz="1500" dirty="0" err="1">
                <a:latin typeface="Consolas" panose="020B0609020204030204" pitchFamily="49" charset="0"/>
              </a:rPr>
              <a:t>i</a:t>
            </a:r>
            <a:r>
              <a:rPr lang="en-US" sz="1500" dirty="0">
                <a:latin typeface="Consolas" panose="020B0609020204030204" pitchFamily="49" charset="0"/>
              </a:rPr>
              <a:t>++) {</a:t>
            </a:r>
          </a:p>
          <a:p>
            <a:pPr>
              <a:lnSpc>
                <a:spcPct val="80000"/>
              </a:lnSpc>
              <a:buFontTx/>
              <a:buNone/>
            </a:pPr>
            <a:r>
              <a:rPr lang="en-US" sz="1500" dirty="0">
                <a:latin typeface="Consolas" panose="020B0609020204030204" pitchFamily="49" charset="0"/>
              </a:rPr>
              <a:t>            bigger[</a:t>
            </a:r>
            <a:r>
              <a:rPr lang="en-US" sz="1500" dirty="0" err="1">
                <a:latin typeface="Consolas" panose="020B0609020204030204" pitchFamily="49" charset="0"/>
              </a:rPr>
              <a:t>i</a:t>
            </a:r>
            <a:r>
              <a:rPr lang="en-US" sz="1500" dirty="0">
                <a:latin typeface="Consolas" panose="020B0609020204030204" pitchFamily="49" charset="0"/>
              </a:rPr>
              <a:t>] = </a:t>
            </a:r>
            <a:r>
              <a:rPr lang="en-US" sz="1500" dirty="0" err="1">
                <a:latin typeface="Consolas" panose="020B0609020204030204" pitchFamily="49" charset="0"/>
              </a:rPr>
              <a:t>myElements</a:t>
            </a:r>
            <a:r>
              <a:rPr lang="en-US" sz="1500" dirty="0">
                <a:latin typeface="Consolas" panose="020B0609020204030204" pitchFamily="49" charset="0"/>
              </a:rPr>
              <a:t>[</a:t>
            </a:r>
            <a:r>
              <a:rPr lang="en-US" sz="1500" dirty="0" err="1">
                <a:latin typeface="Consolas" panose="020B0609020204030204" pitchFamily="49" charset="0"/>
              </a:rPr>
              <a:t>i</a:t>
            </a:r>
            <a:r>
              <a:rPr lang="en-US" sz="1500" dirty="0">
                <a:latin typeface="Consolas" panose="020B0609020204030204" pitchFamily="49" charset="0"/>
              </a:rPr>
              <a:t>];</a:t>
            </a:r>
          </a:p>
          <a:p>
            <a:pPr>
              <a:lnSpc>
                <a:spcPct val="80000"/>
              </a:lnSpc>
              <a:buFontTx/>
              <a:buNone/>
            </a:pPr>
            <a:r>
              <a:rPr lang="en-US" sz="1500" dirty="0">
                <a:latin typeface="Consolas" panose="020B0609020204030204" pitchFamily="49" charset="0"/>
              </a:rPr>
              <a:t>        }</a:t>
            </a:r>
          </a:p>
          <a:p>
            <a:pPr>
              <a:lnSpc>
                <a:spcPct val="80000"/>
              </a:lnSpc>
              <a:buFontTx/>
              <a:buNone/>
            </a:pPr>
            <a:r>
              <a:rPr lang="en-US" sz="1500" dirty="0">
                <a:latin typeface="Consolas" panose="020B0609020204030204" pitchFamily="49" charset="0"/>
              </a:rPr>
              <a:t>        </a:t>
            </a:r>
            <a:r>
              <a:rPr lang="en-US" sz="1500" b="1" dirty="0">
                <a:solidFill>
                  <a:schemeClr val="bg2"/>
                </a:solidFill>
                <a:latin typeface="Consolas" panose="020B0609020204030204" pitchFamily="49" charset="0"/>
              </a:rPr>
              <a:t>delete[] </a:t>
            </a:r>
            <a:r>
              <a:rPr lang="en-US" sz="1500" b="1" dirty="0" err="1">
                <a:solidFill>
                  <a:schemeClr val="bg2"/>
                </a:solidFill>
                <a:latin typeface="Consolas" panose="020B0609020204030204" pitchFamily="49" charset="0"/>
              </a:rPr>
              <a:t>myElements</a:t>
            </a:r>
            <a:r>
              <a:rPr lang="en-US" sz="1500" b="1" dirty="0">
                <a:solidFill>
                  <a:schemeClr val="bg2"/>
                </a:solidFill>
                <a:latin typeface="Consolas" panose="020B0609020204030204" pitchFamily="49" charset="0"/>
              </a:rPr>
              <a:t>;</a:t>
            </a:r>
          </a:p>
          <a:p>
            <a:pPr>
              <a:lnSpc>
                <a:spcPct val="80000"/>
              </a:lnSpc>
              <a:buFontTx/>
              <a:buNone/>
            </a:pPr>
            <a:r>
              <a:rPr lang="en-US" sz="1500" dirty="0">
                <a:latin typeface="Consolas" panose="020B0609020204030204" pitchFamily="49" charset="0"/>
              </a:rPr>
              <a:t>        </a:t>
            </a:r>
            <a:r>
              <a:rPr lang="en-US" sz="1500" dirty="0" err="1">
                <a:latin typeface="Consolas" panose="020B0609020204030204" pitchFamily="49" charset="0"/>
              </a:rPr>
              <a:t>myElements</a:t>
            </a:r>
            <a:r>
              <a:rPr lang="en-US" sz="1500" dirty="0">
                <a:latin typeface="Consolas" panose="020B0609020204030204" pitchFamily="49" charset="0"/>
              </a:rPr>
              <a:t> = bigger;</a:t>
            </a:r>
          </a:p>
          <a:p>
            <a:pPr>
              <a:lnSpc>
                <a:spcPct val="80000"/>
              </a:lnSpc>
              <a:buFontTx/>
              <a:buNone/>
            </a:pPr>
            <a:r>
              <a:rPr lang="en-US" sz="1500" dirty="0">
                <a:latin typeface="Consolas" panose="020B0609020204030204" pitchFamily="49" charset="0"/>
              </a:rPr>
              <a:t>        </a:t>
            </a:r>
            <a:r>
              <a:rPr lang="en-US" sz="1500" dirty="0" err="1">
                <a:latin typeface="Consolas" panose="020B0609020204030204" pitchFamily="49" charset="0"/>
              </a:rPr>
              <a:t>myCapacity</a:t>
            </a:r>
            <a:r>
              <a:rPr lang="en-US" sz="1500" dirty="0">
                <a:latin typeface="Consolas" panose="020B0609020204030204" pitchFamily="49" charset="0"/>
              </a:rPr>
              <a:t> *= 2;</a:t>
            </a:r>
          </a:p>
          <a:p>
            <a:pPr>
              <a:lnSpc>
                <a:spcPct val="80000"/>
              </a:lnSpc>
              <a:buFontTx/>
              <a:buNone/>
            </a:pPr>
            <a:r>
              <a:rPr lang="en-US" sz="1500" dirty="0">
                <a:latin typeface="Consolas" panose="020B0609020204030204" pitchFamily="49" charset="0"/>
              </a:rPr>
              <a:t>    }</a:t>
            </a:r>
          </a:p>
          <a:p>
            <a:pPr>
              <a:lnSpc>
                <a:spcPct val="80000"/>
              </a:lnSpc>
              <a:buFontTx/>
              <a:buNone/>
            </a:pPr>
            <a:r>
              <a:rPr lang="en-US" sz="1500" dirty="0">
                <a:latin typeface="Consolas" panose="020B0609020204030204" pitchFamily="49" charset="0"/>
              </a:rPr>
              <a:t>}</a:t>
            </a:r>
          </a:p>
        </p:txBody>
      </p:sp>
    </p:spTree>
    <p:extLst>
      <p:ext uri="{BB962C8B-B14F-4D97-AF65-F5344CB8AC3E}">
        <p14:creationId xmlns:p14="http://schemas.microsoft.com/office/powerpoint/2010/main" val="1950601897"/>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1838998" y="603553"/>
            <a:ext cx="5780897" cy="488024"/>
          </a:xfrm>
        </p:spPr>
        <p:txBody>
          <a:bodyPr/>
          <a:lstStyle/>
          <a:p>
            <a:pPr algn="ctr"/>
            <a:r>
              <a:rPr lang="en-US" dirty="0" smtClean="0"/>
              <a:t>Heap memory works like a hotel registration desk</a:t>
            </a:r>
            <a:endParaRPr lang="en-US" dirty="0"/>
          </a:p>
        </p:txBody>
      </p:sp>
      <p:sp>
        <p:nvSpPr>
          <p:cNvPr id="3" name="Content Placeholder 2"/>
          <p:cNvSpPr>
            <a:spLocks noGrp="1"/>
          </p:cNvSpPr>
          <p:nvPr>
            <p:ph sz="quarter" idx="10"/>
            <p:custDataLst>
              <p:tags r:id="rId2"/>
            </p:custDataLst>
          </p:nvPr>
        </p:nvSpPr>
        <p:spPr>
          <a:xfrm>
            <a:off x="1838998" y="4327216"/>
            <a:ext cx="5775722" cy="357152"/>
          </a:xfrm>
        </p:spPr>
        <p:txBody>
          <a:bodyPr>
            <a:normAutofit fontScale="85000" lnSpcReduction="10000"/>
          </a:bodyPr>
          <a:lstStyle/>
          <a:p>
            <a:pPr algn="ctr"/>
            <a:r>
              <a:rPr lang="en-US" dirty="0" smtClean="0"/>
              <a:t>(Congratulations Golden Globe winner </a:t>
            </a:r>
            <a:r>
              <a:rPr lang="en-US" dirty="0" smtClean="0"/>
              <a:t>Grand Budapest Hotel)</a:t>
            </a:r>
            <a:endParaRPr lang="en-US" dirty="0"/>
          </a:p>
        </p:txBody>
      </p:sp>
      <p:pic>
        <p:nvPicPr>
          <p:cNvPr id="4" name="Picture 2" descr="http://static.rogerebert.com/uploads/review/primary_image/reviews/the-grand-budapest-hotel-2014/hero_GrandBudapestHotel-2014-1.jpg"/>
          <p:cNvPicPr>
            <a:picLocks noChangeAspect="1" noChangeArrowheads="1"/>
          </p:cNvPicPr>
          <p:nvPr>
            <p:custDataLst>
              <p:tags r:id="rId3"/>
            </p:custDataLst>
          </p:nvPr>
        </p:nvPicPr>
        <p:blipFill rotWithShape="1">
          <a:blip r:embed="rId5">
            <a:extLst>
              <a:ext uri="{28A0092B-C50C-407E-A947-70E740481C1C}">
                <a14:useLocalDpi xmlns:a14="http://schemas.microsoft.com/office/drawing/2010/main" val="0"/>
              </a:ext>
            </a:extLst>
          </a:blip>
          <a:srcRect l="21821" r="8179"/>
          <a:stretch/>
        </p:blipFill>
        <p:spPr bwMode="auto">
          <a:xfrm>
            <a:off x="2426561" y="1365574"/>
            <a:ext cx="4605770" cy="27415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1792867"/>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1394476" y="630587"/>
            <a:ext cx="6430970" cy="488024"/>
          </a:xfrm>
        </p:spPr>
        <p:txBody>
          <a:bodyPr/>
          <a:lstStyle/>
          <a:p>
            <a:pPr algn="ctr"/>
            <a:r>
              <a:rPr lang="en-US" dirty="0" smtClean="0"/>
              <a:t>Only a creepy killer would access a hotel room that isn’t theirs (either never was, or was but checked out already)</a:t>
            </a:r>
            <a:endParaRPr lang="en-US" dirty="0"/>
          </a:p>
        </p:txBody>
      </p:sp>
      <p:sp>
        <p:nvSpPr>
          <p:cNvPr id="3" name="Content Placeholder 2"/>
          <p:cNvSpPr>
            <a:spLocks noGrp="1"/>
          </p:cNvSpPr>
          <p:nvPr>
            <p:ph sz="quarter" idx="10"/>
            <p:custDataLst>
              <p:tags r:id="rId2"/>
            </p:custDataLst>
          </p:nvPr>
        </p:nvSpPr>
        <p:spPr>
          <a:xfrm>
            <a:off x="1838998" y="4505792"/>
            <a:ext cx="5775722" cy="357152"/>
          </a:xfrm>
        </p:spPr>
        <p:txBody>
          <a:bodyPr>
            <a:normAutofit fontScale="85000" lnSpcReduction="10000"/>
          </a:bodyPr>
          <a:lstStyle/>
          <a:p>
            <a:pPr algn="ctr"/>
            <a:r>
              <a:rPr lang="en-US" dirty="0" smtClean="0"/>
              <a:t>(Another </a:t>
            </a:r>
            <a:r>
              <a:rPr lang="en-US" dirty="0" smtClean="0"/>
              <a:t>great film about unusual people who work at hotels)</a:t>
            </a:r>
            <a:endParaRPr lang="en-US" dirty="0"/>
          </a:p>
        </p:txBody>
      </p:sp>
      <p:pic>
        <p:nvPicPr>
          <p:cNvPr id="2050" name="Picture 2" descr="http://3.bp.blogspot.com/-qyFPKGHpTPM/Tn-IHXf12II/AAAAAAAAGlE/7bkDirE9mDk/s1600/Psycho_100Pyxurz.jpg"/>
          <p:cNvPicPr>
            <a:picLocks noChangeAspect="1" noChangeArrowheads="1"/>
          </p:cNvPicPr>
          <p:nvPr>
            <p:custDataLst>
              <p:tags r:id="rId3"/>
            </p:custDataLst>
          </p:nvPr>
        </p:nvPicPr>
        <p:blipFill>
          <a:blip r:embed="rId5">
            <a:extLst>
              <a:ext uri="{28A0092B-C50C-407E-A947-70E740481C1C}">
                <a14:useLocalDpi xmlns:a14="http://schemas.microsoft.com/office/drawing/2010/main" val="0"/>
              </a:ext>
            </a:extLst>
          </a:blip>
          <a:srcRect/>
          <a:stretch>
            <a:fillRect/>
          </a:stretch>
        </p:blipFill>
        <p:spPr bwMode="auto">
          <a:xfrm>
            <a:off x="1832096" y="1294200"/>
            <a:ext cx="5789525" cy="31227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309515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p:txBody>
          <a:bodyPr/>
          <a:lstStyle/>
          <a:p>
            <a:r>
              <a:rPr lang="en-US" dirty="0" smtClean="0"/>
              <a:t>Pointers</a:t>
            </a:r>
            <a:endParaRPr lang="en-US" dirty="0"/>
          </a:p>
        </p:txBody>
      </p:sp>
      <p:sp>
        <p:nvSpPr>
          <p:cNvPr id="5" name="Text Placeholder 4"/>
          <p:cNvSpPr>
            <a:spLocks noGrp="1"/>
          </p:cNvSpPr>
          <p:nvPr>
            <p:ph type="body" idx="1"/>
            <p:custDataLst>
              <p:tags r:id="rId2"/>
            </p:custDataLst>
          </p:nvPr>
        </p:nvSpPr>
        <p:spPr/>
        <p:txBody>
          <a:bodyPr/>
          <a:lstStyle/>
          <a:p>
            <a:r>
              <a:rPr lang="en-US" dirty="0" smtClean="0"/>
              <a:t>Taking a deeper look at the syntax of that array on the heap</a:t>
            </a:r>
            <a:endParaRPr lang="en-US" dirty="0"/>
          </a:p>
        </p:txBody>
      </p:sp>
    </p:spTree>
    <p:extLst>
      <p:ext uri="{BB962C8B-B14F-4D97-AF65-F5344CB8AC3E}">
        <p14:creationId xmlns:p14="http://schemas.microsoft.com/office/powerpoint/2010/main" val="208956872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1213724" y="275916"/>
            <a:ext cx="5268558" cy="857250"/>
          </a:xfrm>
        </p:spPr>
        <p:txBody>
          <a:bodyPr/>
          <a:lstStyle/>
          <a:p>
            <a:r>
              <a:rPr lang="en-US" dirty="0" smtClean="0"/>
              <a:t>Memory addresses: </a:t>
            </a:r>
            <a:r>
              <a:rPr lang="en-US" dirty="0" smtClean="0"/>
              <a:t>the basics</a:t>
            </a:r>
            <a:endParaRPr lang="en-US" dirty="0"/>
          </a:p>
        </p:txBody>
      </p:sp>
      <p:sp>
        <p:nvSpPr>
          <p:cNvPr id="5" name="Content Placeholder 4"/>
          <p:cNvSpPr>
            <a:spLocks noGrp="1"/>
          </p:cNvSpPr>
          <p:nvPr>
            <p:ph idx="4294967295"/>
            <p:custDataLst>
              <p:tags r:id="rId2"/>
            </p:custDataLst>
          </p:nvPr>
        </p:nvSpPr>
        <p:spPr>
          <a:xfrm>
            <a:off x="1213724" y="1327356"/>
            <a:ext cx="4882082" cy="3301796"/>
          </a:xfrm>
          <a:prstGeom prst="rect">
            <a:avLst/>
          </a:prstGeom>
        </p:spPr>
        <p:txBody>
          <a:bodyPr>
            <a:normAutofit/>
          </a:bodyPr>
          <a:lstStyle/>
          <a:p>
            <a:pPr>
              <a:buFont typeface="Wingdings" panose="05000000000000000000" pitchFamily="2" charset="2"/>
              <a:buChar char="§"/>
            </a:pPr>
            <a:r>
              <a:rPr lang="en-US" dirty="0"/>
              <a:t>When you declare a variable, it is </a:t>
            </a:r>
            <a:r>
              <a:rPr lang="en-US" dirty="0" smtClean="0"/>
              <a:t>necessarily stored </a:t>
            </a:r>
            <a:r>
              <a:rPr lang="en-US" dirty="0"/>
              <a:t>somewhere in </a:t>
            </a:r>
            <a:r>
              <a:rPr lang="en-US" dirty="0" smtClean="0"/>
              <a:t>memory</a:t>
            </a:r>
            <a:endParaRPr lang="en-US" dirty="0"/>
          </a:p>
          <a:p>
            <a:pPr>
              <a:buFont typeface="Wingdings" panose="05000000000000000000" pitchFamily="2" charset="2"/>
              <a:buChar char="§"/>
            </a:pPr>
            <a:r>
              <a:rPr lang="en-US" dirty="0" smtClean="0"/>
              <a:t>You can ask for </a:t>
            </a:r>
            <a:r>
              <a:rPr lang="en-US" i="1" dirty="0" smtClean="0"/>
              <a:t>any</a:t>
            </a:r>
            <a:r>
              <a:rPr lang="en-US" dirty="0" smtClean="0"/>
              <a:t> variable's memory address with the </a:t>
            </a:r>
            <a:r>
              <a:rPr lang="en-US" b="1" dirty="0" smtClean="0"/>
              <a:t>&amp; operator</a:t>
            </a:r>
          </a:p>
          <a:p>
            <a:pPr>
              <a:buFont typeface="Wingdings" panose="05000000000000000000" pitchFamily="2" charset="2"/>
              <a:buChar char="§"/>
            </a:pPr>
            <a:r>
              <a:rPr lang="en-US" dirty="0" smtClean="0"/>
              <a:t>Memory addresses are usually written as hexadecimal (base-16 or “hex”) numbers</a:t>
            </a:r>
          </a:p>
          <a:p>
            <a:pPr lvl="1"/>
            <a:r>
              <a:rPr lang="en-US" dirty="0" smtClean="0"/>
              <a:t>Ex: </a:t>
            </a:r>
            <a:r>
              <a:rPr lang="en-US" dirty="0" smtClean="0">
                <a:solidFill>
                  <a:schemeClr val="bg2"/>
                </a:solidFill>
              </a:rPr>
              <a:t>0x</a:t>
            </a:r>
            <a:r>
              <a:rPr lang="en-US" dirty="0" smtClean="0"/>
              <a:t>28F620</a:t>
            </a:r>
          </a:p>
          <a:p>
            <a:pPr lvl="2">
              <a:buFont typeface="Wingdings" panose="05000000000000000000" pitchFamily="2" charset="2"/>
              <a:buChar char="§"/>
            </a:pPr>
            <a:r>
              <a:rPr lang="en-US" dirty="0" smtClean="0"/>
              <a:t>Prefix “</a:t>
            </a:r>
            <a:r>
              <a:rPr lang="en-US" dirty="0" smtClean="0">
                <a:solidFill>
                  <a:schemeClr val="bg2"/>
                </a:solidFill>
              </a:rPr>
              <a:t>0x</a:t>
            </a:r>
            <a:r>
              <a:rPr lang="en-US" dirty="0" smtClean="0"/>
              <a:t>” is a visual cue that this is a hex number (not really part of the number)</a:t>
            </a:r>
          </a:p>
        </p:txBody>
      </p:sp>
      <p:sp>
        <p:nvSpPr>
          <p:cNvPr id="7" name="Rectangle 6"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p:cNvSpPr/>
          <p:nvPr>
            <p:custDataLst>
              <p:tags r:id="rId3"/>
            </p:custDataLst>
          </p:nvPr>
        </p:nvSpPr>
        <p:spPr>
          <a:xfrm>
            <a:off x="7663631" y="868311"/>
            <a:ext cx="1028700" cy="2971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custDataLst>
              <p:tags r:id="rId4"/>
            </p:custDataLst>
          </p:nvPr>
        </p:nvSpPr>
        <p:spPr>
          <a:xfrm>
            <a:off x="7663631" y="3268611"/>
            <a:ext cx="1028700" cy="5715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Heap</a:t>
            </a:r>
            <a:endParaRPr lang="en-US" dirty="0">
              <a:solidFill>
                <a:schemeClr val="tx1"/>
              </a:solidFill>
            </a:endParaRPr>
          </a:p>
        </p:txBody>
      </p:sp>
      <p:sp>
        <p:nvSpPr>
          <p:cNvPr id="9" name="Rectangle 8"/>
          <p:cNvSpPr/>
          <p:nvPr>
            <p:custDataLst>
              <p:tags r:id="rId5"/>
            </p:custDataLst>
          </p:nvPr>
        </p:nvSpPr>
        <p:spPr>
          <a:xfrm>
            <a:off x="7663631" y="868311"/>
            <a:ext cx="1028700" cy="177165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Stack</a:t>
            </a:r>
          </a:p>
          <a:p>
            <a:pPr algn="ctr"/>
            <a:endParaRPr lang="en-US" dirty="0">
              <a:solidFill>
                <a:schemeClr val="tx1"/>
              </a:solidFill>
            </a:endParaRPr>
          </a:p>
          <a:p>
            <a:pPr algn="ctr"/>
            <a:endParaRPr lang="en-US" dirty="0" smtClean="0">
              <a:solidFill>
                <a:schemeClr val="tx1"/>
              </a:solidFill>
            </a:endParaRPr>
          </a:p>
          <a:p>
            <a:pPr algn="ctr"/>
            <a:endParaRPr lang="en-US" dirty="0">
              <a:solidFill>
                <a:schemeClr val="tx1"/>
              </a:solidFill>
            </a:endParaRPr>
          </a:p>
          <a:p>
            <a:pPr algn="ctr"/>
            <a:endParaRPr lang="en-US" dirty="0">
              <a:solidFill>
                <a:schemeClr val="tx1"/>
              </a:solidFill>
            </a:endParaRPr>
          </a:p>
        </p:txBody>
      </p:sp>
      <p:cxnSp>
        <p:nvCxnSpPr>
          <p:cNvPr id="10" name="Straight Arrow Connector 9"/>
          <p:cNvCxnSpPr>
            <a:stCxn id="8" idx="0"/>
          </p:cNvCxnSpPr>
          <p:nvPr>
            <p:custDataLst>
              <p:tags r:id="rId6"/>
            </p:custDataLst>
          </p:nvPr>
        </p:nvCxnSpPr>
        <p:spPr>
          <a:xfrm flipV="1">
            <a:off x="8177981" y="3040011"/>
            <a:ext cx="0" cy="2286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a:stCxn id="9" idx="2"/>
          </p:cNvCxnSpPr>
          <p:nvPr>
            <p:custDataLst>
              <p:tags r:id="rId7"/>
            </p:custDataLst>
          </p:nvPr>
        </p:nvCxnSpPr>
        <p:spPr>
          <a:xfrm>
            <a:off x="8177981" y="2639961"/>
            <a:ext cx="0" cy="2286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2" name="Rectangle 11"/>
          <p:cNvSpPr/>
          <p:nvPr>
            <p:custDataLst>
              <p:tags r:id="rId8"/>
            </p:custDataLst>
          </p:nvPr>
        </p:nvSpPr>
        <p:spPr>
          <a:xfrm>
            <a:off x="7098250" y="3554361"/>
            <a:ext cx="644894" cy="369332"/>
          </a:xfrm>
          <a:prstGeom prst="rect">
            <a:avLst/>
          </a:prstGeom>
        </p:spPr>
        <p:txBody>
          <a:bodyPr wrap="square">
            <a:spAutoFit/>
          </a:bodyPr>
          <a:lstStyle/>
          <a:p>
            <a:r>
              <a:rPr lang="en-US" dirty="0" smtClean="0"/>
              <a:t>0x0</a:t>
            </a:r>
            <a:endParaRPr lang="en-US" dirty="0"/>
          </a:p>
        </p:txBody>
      </p:sp>
      <p:sp>
        <p:nvSpPr>
          <p:cNvPr id="17" name="Rectangle 16"/>
          <p:cNvSpPr/>
          <p:nvPr>
            <p:custDataLst>
              <p:tags r:id="rId9"/>
            </p:custDataLst>
          </p:nvPr>
        </p:nvSpPr>
        <p:spPr>
          <a:xfrm>
            <a:off x="5529713" y="1447489"/>
            <a:ext cx="2133918" cy="369332"/>
          </a:xfrm>
          <a:prstGeom prst="rect">
            <a:avLst/>
          </a:prstGeom>
        </p:spPr>
        <p:txBody>
          <a:bodyPr wrap="none">
            <a:spAutoFit/>
          </a:bodyPr>
          <a:lstStyle/>
          <a:p>
            <a:pPr lvl="2"/>
            <a:r>
              <a:rPr lang="en-US" dirty="0"/>
              <a:t>0x28F620</a:t>
            </a:r>
          </a:p>
        </p:txBody>
      </p:sp>
      <p:sp>
        <p:nvSpPr>
          <p:cNvPr id="18" name="Rectangle 17"/>
          <p:cNvSpPr/>
          <p:nvPr>
            <p:custDataLst>
              <p:tags r:id="rId10"/>
            </p:custDataLst>
          </p:nvPr>
        </p:nvSpPr>
        <p:spPr>
          <a:xfrm>
            <a:off x="7663631" y="1496960"/>
            <a:ext cx="1028700" cy="270391"/>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r"/>
            <a:r>
              <a:rPr lang="en-US" dirty="0" smtClean="0"/>
              <a:t>12</a:t>
            </a:r>
            <a:endParaRPr lang="en-US" dirty="0"/>
          </a:p>
        </p:txBody>
      </p:sp>
      <mc:AlternateContent xmlns:mc="http://schemas.openxmlformats.org/markup-compatibility/2006">
        <mc:Choice xmlns:p14="http://schemas.microsoft.com/office/powerpoint/2010/main" Requires="p14">
          <p:contentPart p14:bwMode="auto" r:id="rId14">
            <p14:nvContentPartPr>
              <p14:cNvPr id="2" name="Ink 1"/>
              <p14:cNvContentPartPr/>
              <p14:nvPr>
                <p:custDataLst>
                  <p:tags r:id="rId11"/>
                </p:custDataLst>
              </p14:nvPr>
            </p14:nvContentPartPr>
            <p14:xfrm>
              <a:off x="2271600" y="3200400"/>
              <a:ext cx="314640" cy="286200"/>
            </p14:xfrm>
          </p:contentPart>
        </mc:Choice>
        <mc:Fallback>
          <p:pic>
            <p:nvPicPr>
              <p:cNvPr id="2" name="Ink 1"/>
              <p:cNvPicPr/>
              <p:nvPr/>
            </p:nvPicPr>
            <p:blipFill>
              <a:blip r:embed="rId15"/>
              <a:stretch>
                <a:fillRect/>
              </a:stretch>
            </p:blipFill>
            <p:spPr>
              <a:xfrm>
                <a:off x="2262240" y="3191040"/>
                <a:ext cx="333360" cy="304920"/>
              </a:xfrm>
              <a:prstGeom prst="rect">
                <a:avLst/>
              </a:prstGeom>
            </p:spPr>
          </p:pic>
        </mc:Fallback>
      </mc:AlternateContent>
    </p:spTree>
    <p:extLst>
      <p:ext uri="{BB962C8B-B14F-4D97-AF65-F5344CB8AC3E}">
        <p14:creationId xmlns:p14="http://schemas.microsoft.com/office/powerpoint/2010/main" val="173764975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1010264" y="232287"/>
            <a:ext cx="5268558" cy="753675"/>
          </a:xfrm>
        </p:spPr>
        <p:txBody>
          <a:bodyPr>
            <a:noAutofit/>
          </a:bodyPr>
          <a:lstStyle/>
          <a:p>
            <a:r>
              <a:rPr lang="en-US" dirty="0" smtClean="0"/>
              <a:t>Examples of the &amp; operator</a:t>
            </a:r>
            <a:endParaRPr lang="en-US" dirty="0"/>
          </a:p>
        </p:txBody>
      </p:sp>
      <p:sp>
        <p:nvSpPr>
          <p:cNvPr id="5" name="Content Placeholder 4"/>
          <p:cNvSpPr>
            <a:spLocks noGrp="1"/>
          </p:cNvSpPr>
          <p:nvPr>
            <p:ph idx="4294967295"/>
            <p:custDataLst>
              <p:tags r:id="rId2"/>
            </p:custDataLst>
          </p:nvPr>
        </p:nvSpPr>
        <p:spPr>
          <a:xfrm>
            <a:off x="1105680" y="1095597"/>
            <a:ext cx="5257800" cy="3759838"/>
          </a:xfrm>
          <a:prstGeom prst="rect">
            <a:avLst/>
          </a:prstGeom>
        </p:spPr>
        <p:txBody>
          <a:bodyPr>
            <a:normAutofit lnSpcReduction="10000"/>
          </a:bodyPr>
          <a:lstStyle/>
          <a:p>
            <a:pPr lvl="1">
              <a:lnSpc>
                <a:spcPct val="80000"/>
              </a:lnSpc>
              <a:buFontTx/>
              <a:buNone/>
            </a:pPr>
            <a:r>
              <a:rPr lang="en-US" b="1" dirty="0" err="1">
                <a:latin typeface="Consolas" panose="020B0609020204030204" pitchFamily="49" charset="0"/>
                <a:cs typeface="Consolas" panose="020B0609020204030204" pitchFamily="49" charset="0"/>
              </a:rPr>
              <a:t>int</a:t>
            </a:r>
            <a:r>
              <a:rPr lang="en-US" b="1" dirty="0">
                <a:latin typeface="Consolas" panose="020B0609020204030204" pitchFamily="49" charset="0"/>
                <a:cs typeface="Consolas" panose="020B0609020204030204" pitchFamily="49" charset="0"/>
              </a:rPr>
              <a:t> </a:t>
            </a:r>
            <a:r>
              <a:rPr lang="en-US" b="1" dirty="0" smtClean="0">
                <a:latin typeface="Consolas" panose="020B0609020204030204" pitchFamily="49" charset="0"/>
                <a:cs typeface="Consolas" panose="020B0609020204030204" pitchFamily="49" charset="0"/>
              </a:rPr>
              <a:t>	x </a:t>
            </a:r>
            <a:r>
              <a:rPr lang="en-US" b="1" dirty="0">
                <a:latin typeface="Consolas" panose="020B0609020204030204" pitchFamily="49" charset="0"/>
                <a:cs typeface="Consolas" panose="020B0609020204030204" pitchFamily="49" charset="0"/>
              </a:rPr>
              <a:t>= 42;</a:t>
            </a:r>
          </a:p>
          <a:p>
            <a:pPr lvl="1">
              <a:lnSpc>
                <a:spcPct val="80000"/>
              </a:lnSpc>
              <a:buFontTx/>
              <a:buNone/>
            </a:pPr>
            <a:r>
              <a:rPr lang="en-US" b="1" dirty="0" err="1">
                <a:latin typeface="Consolas" panose="020B0609020204030204" pitchFamily="49" charset="0"/>
                <a:cs typeface="Consolas" panose="020B0609020204030204" pitchFamily="49" charset="0"/>
              </a:rPr>
              <a:t>int</a:t>
            </a:r>
            <a:r>
              <a:rPr lang="en-US" b="1" dirty="0">
                <a:latin typeface="Consolas" panose="020B0609020204030204" pitchFamily="49" charset="0"/>
                <a:cs typeface="Consolas" panose="020B0609020204030204" pitchFamily="49" charset="0"/>
              </a:rPr>
              <a:t> </a:t>
            </a:r>
            <a:r>
              <a:rPr lang="en-US" b="1" dirty="0" smtClean="0">
                <a:latin typeface="Consolas" panose="020B0609020204030204" pitchFamily="49" charset="0"/>
                <a:cs typeface="Consolas" panose="020B0609020204030204" pitchFamily="49" charset="0"/>
              </a:rPr>
              <a:t>	y</a:t>
            </a:r>
            <a:r>
              <a:rPr lang="en-US" b="1" dirty="0">
                <a:latin typeface="Consolas" panose="020B0609020204030204" pitchFamily="49" charset="0"/>
                <a:cs typeface="Consolas" panose="020B0609020204030204" pitchFamily="49" charset="0"/>
              </a:rPr>
              <a:t>;</a:t>
            </a:r>
          </a:p>
          <a:p>
            <a:pPr lvl="1">
              <a:lnSpc>
                <a:spcPct val="80000"/>
              </a:lnSpc>
              <a:buFontTx/>
              <a:buNone/>
            </a:pPr>
            <a:r>
              <a:rPr lang="en-US" b="1" dirty="0" err="1">
                <a:latin typeface="Consolas" panose="020B0609020204030204" pitchFamily="49" charset="0"/>
                <a:cs typeface="Consolas" panose="020B0609020204030204" pitchFamily="49" charset="0"/>
              </a:rPr>
              <a:t>int</a:t>
            </a:r>
            <a:r>
              <a:rPr lang="en-US" b="1" dirty="0">
                <a:latin typeface="Consolas" panose="020B0609020204030204" pitchFamily="49" charset="0"/>
                <a:cs typeface="Consolas" panose="020B0609020204030204" pitchFamily="49" charset="0"/>
              </a:rPr>
              <a:t> </a:t>
            </a:r>
            <a:r>
              <a:rPr lang="en-US" b="1" dirty="0" smtClean="0">
                <a:latin typeface="Consolas" panose="020B0609020204030204" pitchFamily="49" charset="0"/>
                <a:cs typeface="Consolas" panose="020B0609020204030204" pitchFamily="49" charset="0"/>
              </a:rPr>
              <a:t>	a[4] </a:t>
            </a:r>
            <a:r>
              <a:rPr lang="en-US" b="1" dirty="0">
                <a:latin typeface="Consolas" panose="020B0609020204030204" pitchFamily="49" charset="0"/>
                <a:cs typeface="Consolas" panose="020B0609020204030204" pitchFamily="49" charset="0"/>
              </a:rPr>
              <a:t>= {91, -3, </a:t>
            </a:r>
            <a:r>
              <a:rPr lang="en-US" b="1" dirty="0" smtClean="0">
                <a:latin typeface="Consolas" panose="020B0609020204030204" pitchFamily="49" charset="0"/>
                <a:cs typeface="Consolas" panose="020B0609020204030204" pitchFamily="49" charset="0"/>
              </a:rPr>
              <a:t>85, 17};</a:t>
            </a:r>
            <a:endParaRPr lang="en-US" b="1" dirty="0">
              <a:latin typeface="Consolas" panose="020B0609020204030204" pitchFamily="49" charset="0"/>
              <a:cs typeface="Consolas" panose="020B0609020204030204" pitchFamily="49" charset="0"/>
            </a:endParaRPr>
          </a:p>
          <a:p>
            <a:pPr lvl="1">
              <a:lnSpc>
                <a:spcPct val="80000"/>
              </a:lnSpc>
              <a:buFontTx/>
              <a:buNone/>
            </a:pPr>
            <a:r>
              <a:rPr lang="en-US" b="1" dirty="0">
                <a:latin typeface="Consolas" panose="020B0609020204030204" pitchFamily="49" charset="0"/>
                <a:cs typeface="Consolas" panose="020B0609020204030204" pitchFamily="49" charset="0"/>
              </a:rPr>
              <a:t>double </a:t>
            </a:r>
            <a:r>
              <a:rPr lang="en-US" b="1" dirty="0" smtClean="0">
                <a:latin typeface="Consolas" panose="020B0609020204030204" pitchFamily="49" charset="0"/>
                <a:cs typeface="Consolas" panose="020B0609020204030204" pitchFamily="49" charset="0"/>
              </a:rPr>
              <a:t>	d1 </a:t>
            </a:r>
            <a:r>
              <a:rPr lang="en-US" b="1" dirty="0">
                <a:latin typeface="Consolas" panose="020B0609020204030204" pitchFamily="49" charset="0"/>
                <a:cs typeface="Consolas" panose="020B0609020204030204" pitchFamily="49" charset="0"/>
              </a:rPr>
              <a:t>= 3.0</a:t>
            </a:r>
            <a:r>
              <a:rPr lang="en-US" b="1" dirty="0" smtClean="0">
                <a:latin typeface="Consolas" panose="020B0609020204030204" pitchFamily="49" charset="0"/>
                <a:cs typeface="Consolas" panose="020B0609020204030204" pitchFamily="49" charset="0"/>
              </a:rPr>
              <a:t>;</a:t>
            </a:r>
          </a:p>
          <a:p>
            <a:pPr lvl="1">
              <a:lnSpc>
                <a:spcPct val="80000"/>
              </a:lnSpc>
              <a:buFontTx/>
              <a:buNone/>
            </a:pPr>
            <a:r>
              <a:rPr lang="en-US" b="1" dirty="0" smtClean="0">
                <a:latin typeface="Consolas" panose="020B0609020204030204" pitchFamily="49" charset="0"/>
                <a:cs typeface="Consolas" panose="020B0609020204030204" pitchFamily="49" charset="0"/>
              </a:rPr>
              <a:t>double 	d2 = 3.2;</a:t>
            </a:r>
          </a:p>
          <a:p>
            <a:pPr lvl="1">
              <a:lnSpc>
                <a:spcPct val="80000"/>
              </a:lnSpc>
              <a:buFontTx/>
              <a:buNone/>
            </a:pPr>
            <a:endParaRPr lang="en-US" b="1" dirty="0">
              <a:latin typeface="Consolas" panose="020B0609020204030204" pitchFamily="49" charset="0"/>
              <a:cs typeface="Consolas" panose="020B0609020204030204" pitchFamily="49" charset="0"/>
            </a:endParaRPr>
          </a:p>
          <a:p>
            <a:pPr lvl="1">
              <a:lnSpc>
                <a:spcPct val="80000"/>
              </a:lnSpc>
              <a:buFontTx/>
              <a:buNone/>
            </a:pPr>
            <a:r>
              <a:rPr lang="en-US" b="1" dirty="0" err="1">
                <a:solidFill>
                  <a:schemeClr val="tx1"/>
                </a:solidFill>
                <a:latin typeface="Consolas" panose="020B0609020204030204" pitchFamily="49" charset="0"/>
                <a:cs typeface="Consolas" panose="020B0609020204030204" pitchFamily="49" charset="0"/>
              </a:rPr>
              <a:t>cout</a:t>
            </a:r>
            <a:r>
              <a:rPr lang="en-US" b="1" dirty="0">
                <a:solidFill>
                  <a:schemeClr val="tx1"/>
                </a:solidFill>
                <a:latin typeface="Consolas" panose="020B0609020204030204" pitchFamily="49" charset="0"/>
                <a:cs typeface="Consolas" panose="020B0609020204030204" pitchFamily="49" charset="0"/>
              </a:rPr>
              <a:t> &lt;&lt; </a:t>
            </a:r>
            <a:r>
              <a:rPr lang="en-US" b="1" dirty="0">
                <a:solidFill>
                  <a:schemeClr val="accent1"/>
                </a:solidFill>
                <a:latin typeface="Consolas" panose="020B0609020204030204" pitchFamily="49" charset="0"/>
                <a:cs typeface="Consolas" panose="020B0609020204030204" pitchFamily="49" charset="0"/>
              </a:rPr>
              <a:t>x</a:t>
            </a:r>
            <a:r>
              <a:rPr lang="en-US" b="1" dirty="0">
                <a:solidFill>
                  <a:schemeClr val="tx1"/>
                </a:solidFill>
                <a:latin typeface="Consolas" panose="020B0609020204030204" pitchFamily="49" charset="0"/>
                <a:cs typeface="Consolas" panose="020B0609020204030204" pitchFamily="49" charset="0"/>
              </a:rPr>
              <a:t> &lt;&lt; </a:t>
            </a:r>
            <a:r>
              <a:rPr lang="en-US" b="1" dirty="0" err="1">
                <a:solidFill>
                  <a:schemeClr val="tx1"/>
                </a:solidFill>
                <a:latin typeface="Consolas" panose="020B0609020204030204" pitchFamily="49" charset="0"/>
                <a:cs typeface="Consolas" panose="020B0609020204030204" pitchFamily="49" charset="0"/>
              </a:rPr>
              <a:t>endl</a:t>
            </a:r>
            <a:r>
              <a:rPr lang="en-US" b="1" dirty="0">
                <a:solidFill>
                  <a:schemeClr val="tx1"/>
                </a:solidFill>
                <a:latin typeface="Consolas" panose="020B0609020204030204" pitchFamily="49" charset="0"/>
                <a:cs typeface="Consolas" panose="020B0609020204030204" pitchFamily="49" charset="0"/>
              </a:rPr>
              <a:t>;       </a:t>
            </a:r>
            <a:r>
              <a:rPr lang="en-US" b="1" dirty="0">
                <a:solidFill>
                  <a:schemeClr val="bg1"/>
                </a:solidFill>
                <a:latin typeface="Consolas" panose="020B0609020204030204" pitchFamily="49" charset="0"/>
                <a:cs typeface="Consolas" panose="020B0609020204030204" pitchFamily="49" charset="0"/>
              </a:rPr>
              <a:t>// 42</a:t>
            </a:r>
          </a:p>
          <a:p>
            <a:pPr lvl="1">
              <a:lnSpc>
                <a:spcPct val="80000"/>
              </a:lnSpc>
              <a:buFontTx/>
              <a:buNone/>
            </a:pPr>
            <a:r>
              <a:rPr lang="en-US" b="1" dirty="0" err="1">
                <a:solidFill>
                  <a:schemeClr val="tx1"/>
                </a:solidFill>
                <a:latin typeface="Consolas" panose="020B0609020204030204" pitchFamily="49" charset="0"/>
                <a:cs typeface="Consolas" panose="020B0609020204030204" pitchFamily="49" charset="0"/>
              </a:rPr>
              <a:t>cout</a:t>
            </a:r>
            <a:r>
              <a:rPr lang="en-US" b="1" dirty="0">
                <a:solidFill>
                  <a:schemeClr val="tx1"/>
                </a:solidFill>
                <a:latin typeface="Consolas" panose="020B0609020204030204" pitchFamily="49" charset="0"/>
                <a:cs typeface="Consolas" panose="020B0609020204030204" pitchFamily="49" charset="0"/>
              </a:rPr>
              <a:t> &lt;&lt; </a:t>
            </a:r>
            <a:r>
              <a:rPr lang="en-US" b="1" dirty="0">
                <a:solidFill>
                  <a:schemeClr val="accent1"/>
                </a:solidFill>
                <a:latin typeface="Consolas" panose="020B0609020204030204" pitchFamily="49" charset="0"/>
                <a:cs typeface="Consolas" panose="020B0609020204030204" pitchFamily="49" charset="0"/>
              </a:rPr>
              <a:t>&amp;x</a:t>
            </a:r>
            <a:r>
              <a:rPr lang="en-US" b="1" dirty="0">
                <a:solidFill>
                  <a:schemeClr val="tx1"/>
                </a:solidFill>
                <a:latin typeface="Consolas" panose="020B0609020204030204" pitchFamily="49" charset="0"/>
                <a:cs typeface="Consolas" panose="020B0609020204030204" pitchFamily="49" charset="0"/>
              </a:rPr>
              <a:t> &lt;&lt; </a:t>
            </a:r>
            <a:r>
              <a:rPr lang="en-US" b="1" dirty="0" err="1">
                <a:solidFill>
                  <a:schemeClr val="tx1"/>
                </a:solidFill>
                <a:latin typeface="Consolas" panose="020B0609020204030204" pitchFamily="49" charset="0"/>
                <a:cs typeface="Consolas" panose="020B0609020204030204" pitchFamily="49" charset="0"/>
              </a:rPr>
              <a:t>endl</a:t>
            </a:r>
            <a:r>
              <a:rPr lang="en-US" b="1" dirty="0">
                <a:solidFill>
                  <a:schemeClr val="tx1"/>
                </a:solidFill>
                <a:latin typeface="Consolas" panose="020B0609020204030204" pitchFamily="49" charset="0"/>
                <a:cs typeface="Consolas" panose="020B0609020204030204" pitchFamily="49" charset="0"/>
              </a:rPr>
              <a:t>;      </a:t>
            </a:r>
            <a:r>
              <a:rPr lang="en-US" b="1" dirty="0">
                <a:solidFill>
                  <a:schemeClr val="bg1"/>
                </a:solidFill>
                <a:latin typeface="Consolas" panose="020B0609020204030204" pitchFamily="49" charset="0"/>
                <a:cs typeface="Consolas" panose="020B0609020204030204" pitchFamily="49" charset="0"/>
              </a:rPr>
              <a:t>// 0x7f8e20</a:t>
            </a:r>
          </a:p>
          <a:p>
            <a:pPr lvl="1">
              <a:lnSpc>
                <a:spcPct val="80000"/>
              </a:lnSpc>
              <a:buFontTx/>
              <a:buNone/>
            </a:pPr>
            <a:r>
              <a:rPr lang="en-US" b="1" dirty="0" err="1">
                <a:solidFill>
                  <a:schemeClr val="tx1"/>
                </a:solidFill>
                <a:latin typeface="Consolas" panose="020B0609020204030204" pitchFamily="49" charset="0"/>
                <a:cs typeface="Consolas" panose="020B0609020204030204" pitchFamily="49" charset="0"/>
              </a:rPr>
              <a:t>cout</a:t>
            </a:r>
            <a:r>
              <a:rPr lang="en-US" b="1" dirty="0">
                <a:solidFill>
                  <a:schemeClr val="tx1"/>
                </a:solidFill>
                <a:latin typeface="Consolas" panose="020B0609020204030204" pitchFamily="49" charset="0"/>
                <a:cs typeface="Consolas" panose="020B0609020204030204" pitchFamily="49" charset="0"/>
              </a:rPr>
              <a:t> &lt;&lt; </a:t>
            </a:r>
            <a:r>
              <a:rPr lang="en-US" b="1" dirty="0">
                <a:solidFill>
                  <a:schemeClr val="accent1"/>
                </a:solidFill>
                <a:latin typeface="Consolas" panose="020B0609020204030204" pitchFamily="49" charset="0"/>
                <a:cs typeface="Consolas" panose="020B0609020204030204" pitchFamily="49" charset="0"/>
              </a:rPr>
              <a:t>y</a:t>
            </a:r>
            <a:r>
              <a:rPr lang="en-US" b="1" dirty="0">
                <a:solidFill>
                  <a:schemeClr val="tx1"/>
                </a:solidFill>
                <a:latin typeface="Consolas" panose="020B0609020204030204" pitchFamily="49" charset="0"/>
                <a:cs typeface="Consolas" panose="020B0609020204030204" pitchFamily="49" charset="0"/>
              </a:rPr>
              <a:t> &lt;&lt; </a:t>
            </a:r>
            <a:r>
              <a:rPr lang="en-US" b="1" dirty="0" err="1">
                <a:solidFill>
                  <a:schemeClr val="tx1"/>
                </a:solidFill>
                <a:latin typeface="Consolas" panose="020B0609020204030204" pitchFamily="49" charset="0"/>
                <a:cs typeface="Consolas" panose="020B0609020204030204" pitchFamily="49" charset="0"/>
              </a:rPr>
              <a:t>endl</a:t>
            </a:r>
            <a:r>
              <a:rPr lang="en-US" b="1" dirty="0">
                <a:solidFill>
                  <a:schemeClr val="tx1"/>
                </a:solidFill>
                <a:latin typeface="Consolas" panose="020B0609020204030204" pitchFamily="49" charset="0"/>
                <a:cs typeface="Consolas" panose="020B0609020204030204" pitchFamily="49" charset="0"/>
              </a:rPr>
              <a:t>;       </a:t>
            </a:r>
            <a:r>
              <a:rPr lang="en-US" b="1" dirty="0">
                <a:solidFill>
                  <a:schemeClr val="bg1"/>
                </a:solidFill>
                <a:latin typeface="Consolas" panose="020B0609020204030204" pitchFamily="49" charset="0"/>
                <a:cs typeface="Consolas" panose="020B0609020204030204" pitchFamily="49" charset="0"/>
              </a:rPr>
              <a:t>// 17</a:t>
            </a:r>
          </a:p>
          <a:p>
            <a:pPr lvl="1">
              <a:lnSpc>
                <a:spcPct val="80000"/>
              </a:lnSpc>
              <a:buFontTx/>
              <a:buNone/>
            </a:pPr>
            <a:r>
              <a:rPr lang="en-US" b="1" dirty="0" err="1">
                <a:latin typeface="Consolas" panose="020B0609020204030204" pitchFamily="49" charset="0"/>
                <a:cs typeface="Consolas" panose="020B0609020204030204" pitchFamily="49" charset="0"/>
              </a:rPr>
              <a:t>cout</a:t>
            </a:r>
            <a:r>
              <a:rPr lang="en-US" b="1" dirty="0">
                <a:latin typeface="Consolas" panose="020B0609020204030204" pitchFamily="49" charset="0"/>
                <a:cs typeface="Consolas" panose="020B0609020204030204" pitchFamily="49" charset="0"/>
              </a:rPr>
              <a:t> &lt;&lt; </a:t>
            </a:r>
            <a:r>
              <a:rPr lang="en-US" b="1" dirty="0">
                <a:solidFill>
                  <a:schemeClr val="accent1"/>
                </a:solidFill>
                <a:latin typeface="Consolas" panose="020B0609020204030204" pitchFamily="49" charset="0"/>
                <a:cs typeface="Consolas" panose="020B0609020204030204" pitchFamily="49" charset="0"/>
              </a:rPr>
              <a:t>&amp;y </a:t>
            </a:r>
            <a:r>
              <a:rPr lang="en-US" b="1" dirty="0">
                <a:latin typeface="Consolas" panose="020B0609020204030204" pitchFamily="49" charset="0"/>
                <a:cs typeface="Consolas" panose="020B0609020204030204" pitchFamily="49" charset="0"/>
              </a:rPr>
              <a:t>&lt;&lt; </a:t>
            </a:r>
            <a:r>
              <a:rPr lang="en-US" b="1" dirty="0" err="1">
                <a:latin typeface="Consolas" panose="020B0609020204030204" pitchFamily="49" charset="0"/>
                <a:cs typeface="Consolas" panose="020B0609020204030204" pitchFamily="49" charset="0"/>
              </a:rPr>
              <a:t>endl</a:t>
            </a:r>
            <a:r>
              <a:rPr lang="en-US" b="1" dirty="0">
                <a:latin typeface="Consolas" panose="020B0609020204030204" pitchFamily="49" charset="0"/>
                <a:cs typeface="Consolas" panose="020B0609020204030204" pitchFamily="49" charset="0"/>
              </a:rPr>
              <a:t>;</a:t>
            </a:r>
          </a:p>
          <a:p>
            <a:pPr lvl="1">
              <a:lnSpc>
                <a:spcPct val="80000"/>
              </a:lnSpc>
              <a:buFontTx/>
              <a:buNone/>
            </a:pPr>
            <a:r>
              <a:rPr lang="en-US" b="1" dirty="0" err="1">
                <a:latin typeface="Consolas" panose="020B0609020204030204" pitchFamily="49" charset="0"/>
                <a:cs typeface="Consolas" panose="020B0609020204030204" pitchFamily="49" charset="0"/>
              </a:rPr>
              <a:t>cout</a:t>
            </a:r>
            <a:r>
              <a:rPr lang="en-US" b="1" dirty="0">
                <a:latin typeface="Consolas" panose="020B0609020204030204" pitchFamily="49" charset="0"/>
                <a:cs typeface="Consolas" panose="020B0609020204030204" pitchFamily="49" charset="0"/>
              </a:rPr>
              <a:t> &lt;&lt; </a:t>
            </a:r>
            <a:r>
              <a:rPr lang="en-US" b="1" dirty="0">
                <a:solidFill>
                  <a:schemeClr val="accent1"/>
                </a:solidFill>
                <a:latin typeface="Consolas" panose="020B0609020204030204" pitchFamily="49" charset="0"/>
                <a:cs typeface="Consolas" panose="020B0609020204030204" pitchFamily="49" charset="0"/>
              </a:rPr>
              <a:t>a</a:t>
            </a:r>
            <a:r>
              <a:rPr lang="en-US" b="1" dirty="0">
                <a:latin typeface="Consolas" panose="020B0609020204030204" pitchFamily="49" charset="0"/>
                <a:cs typeface="Consolas" panose="020B0609020204030204" pitchFamily="49" charset="0"/>
              </a:rPr>
              <a:t> &lt;&lt; </a:t>
            </a:r>
            <a:r>
              <a:rPr lang="en-US" b="1" dirty="0" err="1">
                <a:latin typeface="Consolas" panose="020B0609020204030204" pitchFamily="49" charset="0"/>
                <a:cs typeface="Consolas" panose="020B0609020204030204" pitchFamily="49" charset="0"/>
              </a:rPr>
              <a:t>endl</a:t>
            </a:r>
            <a:r>
              <a:rPr lang="en-US" b="1" dirty="0">
                <a:latin typeface="Consolas" panose="020B0609020204030204" pitchFamily="49" charset="0"/>
                <a:cs typeface="Consolas" panose="020B0609020204030204" pitchFamily="49" charset="0"/>
              </a:rPr>
              <a:t>;      </a:t>
            </a:r>
            <a:r>
              <a:rPr lang="en-US" b="1" dirty="0">
                <a:solidFill>
                  <a:schemeClr val="bg1"/>
                </a:solidFill>
                <a:latin typeface="Consolas" panose="020B0609020204030204" pitchFamily="49" charset="0"/>
                <a:cs typeface="Consolas" panose="020B0609020204030204" pitchFamily="49" charset="0"/>
              </a:rPr>
              <a:t>// 0x7f8e24</a:t>
            </a:r>
          </a:p>
          <a:p>
            <a:pPr lvl="1">
              <a:lnSpc>
                <a:spcPct val="80000"/>
              </a:lnSpc>
              <a:buFontTx/>
              <a:buNone/>
            </a:pPr>
            <a:r>
              <a:rPr lang="en-US" b="1" dirty="0" err="1">
                <a:latin typeface="Consolas" panose="020B0609020204030204" pitchFamily="49" charset="0"/>
                <a:cs typeface="Consolas" panose="020B0609020204030204" pitchFamily="49" charset="0"/>
              </a:rPr>
              <a:t>cout</a:t>
            </a:r>
            <a:r>
              <a:rPr lang="en-US" b="1" dirty="0">
                <a:latin typeface="Consolas" panose="020B0609020204030204" pitchFamily="49" charset="0"/>
                <a:cs typeface="Consolas" panose="020B0609020204030204" pitchFamily="49" charset="0"/>
              </a:rPr>
              <a:t> &lt;&lt; </a:t>
            </a:r>
            <a:r>
              <a:rPr lang="en-US" b="1" dirty="0">
                <a:solidFill>
                  <a:schemeClr val="accent1"/>
                </a:solidFill>
                <a:latin typeface="Consolas" panose="020B0609020204030204" pitchFamily="49" charset="0"/>
                <a:cs typeface="Consolas" panose="020B0609020204030204" pitchFamily="49" charset="0"/>
              </a:rPr>
              <a:t>&amp;a[0] </a:t>
            </a:r>
            <a:r>
              <a:rPr lang="en-US" b="1" dirty="0">
                <a:latin typeface="Consolas" panose="020B0609020204030204" pitchFamily="49" charset="0"/>
                <a:cs typeface="Consolas" panose="020B0609020204030204" pitchFamily="49" charset="0"/>
              </a:rPr>
              <a:t>&lt;&lt; </a:t>
            </a:r>
            <a:r>
              <a:rPr lang="en-US" b="1" dirty="0" err="1">
                <a:latin typeface="Consolas" panose="020B0609020204030204" pitchFamily="49" charset="0"/>
                <a:cs typeface="Consolas" panose="020B0609020204030204" pitchFamily="49" charset="0"/>
              </a:rPr>
              <a:t>endl</a:t>
            </a:r>
            <a:r>
              <a:rPr lang="en-US" b="1" dirty="0">
                <a:latin typeface="Consolas" panose="020B0609020204030204" pitchFamily="49" charset="0"/>
                <a:cs typeface="Consolas" panose="020B0609020204030204" pitchFamily="49" charset="0"/>
              </a:rPr>
              <a:t>;   </a:t>
            </a:r>
            <a:r>
              <a:rPr lang="en-US" b="1" dirty="0">
                <a:solidFill>
                  <a:schemeClr val="bg1"/>
                </a:solidFill>
                <a:latin typeface="Consolas" panose="020B0609020204030204" pitchFamily="49" charset="0"/>
                <a:cs typeface="Consolas" panose="020B0609020204030204" pitchFamily="49" charset="0"/>
              </a:rPr>
              <a:t>// 0x7f8e28</a:t>
            </a:r>
          </a:p>
          <a:p>
            <a:pPr lvl="1">
              <a:lnSpc>
                <a:spcPct val="80000"/>
              </a:lnSpc>
              <a:buFontTx/>
              <a:buNone/>
            </a:pPr>
            <a:r>
              <a:rPr lang="en-US" b="1" dirty="0" err="1">
                <a:latin typeface="Consolas" panose="020B0609020204030204" pitchFamily="49" charset="0"/>
                <a:cs typeface="Consolas" panose="020B0609020204030204" pitchFamily="49" charset="0"/>
              </a:rPr>
              <a:t>cout</a:t>
            </a:r>
            <a:r>
              <a:rPr lang="en-US" b="1" dirty="0">
                <a:latin typeface="Consolas" panose="020B0609020204030204" pitchFamily="49" charset="0"/>
                <a:cs typeface="Consolas" panose="020B0609020204030204" pitchFamily="49" charset="0"/>
              </a:rPr>
              <a:t> &lt;&lt; </a:t>
            </a:r>
            <a:r>
              <a:rPr lang="en-US" b="1" dirty="0">
                <a:solidFill>
                  <a:schemeClr val="accent1"/>
                </a:solidFill>
                <a:latin typeface="Consolas" panose="020B0609020204030204" pitchFamily="49" charset="0"/>
                <a:cs typeface="Consolas" panose="020B0609020204030204" pitchFamily="49" charset="0"/>
              </a:rPr>
              <a:t>&amp;a[1]</a:t>
            </a:r>
            <a:r>
              <a:rPr lang="en-US" b="1" dirty="0">
                <a:latin typeface="Consolas" panose="020B0609020204030204" pitchFamily="49" charset="0"/>
                <a:cs typeface="Consolas" panose="020B0609020204030204" pitchFamily="49" charset="0"/>
              </a:rPr>
              <a:t> &lt;&lt; </a:t>
            </a:r>
            <a:r>
              <a:rPr lang="en-US" b="1" dirty="0" err="1">
                <a:latin typeface="Consolas" panose="020B0609020204030204" pitchFamily="49" charset="0"/>
                <a:cs typeface="Consolas" panose="020B0609020204030204" pitchFamily="49" charset="0"/>
              </a:rPr>
              <a:t>endl</a:t>
            </a:r>
            <a:r>
              <a:rPr lang="en-US" b="1" dirty="0">
                <a:latin typeface="Consolas" panose="020B0609020204030204" pitchFamily="49" charset="0"/>
                <a:cs typeface="Consolas" panose="020B0609020204030204" pitchFamily="49" charset="0"/>
              </a:rPr>
              <a:t>;   </a:t>
            </a:r>
            <a:r>
              <a:rPr lang="en-US" b="1" dirty="0">
                <a:solidFill>
                  <a:schemeClr val="bg1"/>
                </a:solidFill>
                <a:latin typeface="Consolas" panose="020B0609020204030204" pitchFamily="49" charset="0"/>
                <a:cs typeface="Consolas" panose="020B0609020204030204" pitchFamily="49" charset="0"/>
              </a:rPr>
              <a:t>// 0x7f8e2c</a:t>
            </a:r>
          </a:p>
          <a:p>
            <a:pPr lvl="1">
              <a:lnSpc>
                <a:spcPct val="80000"/>
              </a:lnSpc>
              <a:buFontTx/>
              <a:buNone/>
            </a:pPr>
            <a:r>
              <a:rPr lang="en-US" b="1" dirty="0" err="1">
                <a:latin typeface="Consolas" panose="020B0609020204030204" pitchFamily="49" charset="0"/>
                <a:cs typeface="Consolas" panose="020B0609020204030204" pitchFamily="49" charset="0"/>
              </a:rPr>
              <a:t>cout</a:t>
            </a:r>
            <a:r>
              <a:rPr lang="en-US" b="1" dirty="0">
                <a:latin typeface="Consolas" panose="020B0609020204030204" pitchFamily="49" charset="0"/>
                <a:cs typeface="Consolas" panose="020B0609020204030204" pitchFamily="49" charset="0"/>
              </a:rPr>
              <a:t> &lt;&lt; </a:t>
            </a:r>
            <a:r>
              <a:rPr lang="en-US" b="1" dirty="0">
                <a:solidFill>
                  <a:schemeClr val="accent1"/>
                </a:solidFill>
                <a:latin typeface="Consolas" panose="020B0609020204030204" pitchFamily="49" charset="0"/>
                <a:cs typeface="Consolas" panose="020B0609020204030204" pitchFamily="49" charset="0"/>
              </a:rPr>
              <a:t>&amp;a[2] </a:t>
            </a:r>
            <a:r>
              <a:rPr lang="en-US" b="1" dirty="0">
                <a:latin typeface="Consolas" panose="020B0609020204030204" pitchFamily="49" charset="0"/>
                <a:cs typeface="Consolas" panose="020B0609020204030204" pitchFamily="49" charset="0"/>
              </a:rPr>
              <a:t>&lt;&lt; </a:t>
            </a:r>
            <a:r>
              <a:rPr lang="en-US" b="1" dirty="0" err="1">
                <a:latin typeface="Consolas" panose="020B0609020204030204" pitchFamily="49" charset="0"/>
                <a:cs typeface="Consolas" panose="020B0609020204030204" pitchFamily="49" charset="0"/>
              </a:rPr>
              <a:t>endl</a:t>
            </a:r>
            <a:r>
              <a:rPr lang="en-US" b="1" dirty="0">
                <a:latin typeface="Consolas" panose="020B0609020204030204" pitchFamily="49" charset="0"/>
                <a:cs typeface="Consolas" panose="020B0609020204030204" pitchFamily="49" charset="0"/>
              </a:rPr>
              <a:t>; </a:t>
            </a:r>
          </a:p>
          <a:p>
            <a:pPr lvl="1">
              <a:lnSpc>
                <a:spcPct val="80000"/>
              </a:lnSpc>
              <a:buFontTx/>
              <a:buNone/>
            </a:pPr>
            <a:r>
              <a:rPr lang="en-US" b="1" dirty="0" err="1">
                <a:latin typeface="Consolas" panose="020B0609020204030204" pitchFamily="49" charset="0"/>
                <a:cs typeface="Consolas" panose="020B0609020204030204" pitchFamily="49" charset="0"/>
              </a:rPr>
              <a:t>cout</a:t>
            </a:r>
            <a:r>
              <a:rPr lang="en-US" b="1" dirty="0">
                <a:latin typeface="Consolas" panose="020B0609020204030204" pitchFamily="49" charset="0"/>
                <a:cs typeface="Consolas" panose="020B0609020204030204" pitchFamily="49" charset="0"/>
              </a:rPr>
              <a:t> &lt;&lt; </a:t>
            </a:r>
            <a:r>
              <a:rPr lang="en-US" b="1" dirty="0">
                <a:solidFill>
                  <a:schemeClr val="accent1"/>
                </a:solidFill>
                <a:latin typeface="Consolas" panose="020B0609020204030204" pitchFamily="49" charset="0"/>
                <a:cs typeface="Consolas" panose="020B0609020204030204" pitchFamily="49" charset="0"/>
              </a:rPr>
              <a:t>&amp;d </a:t>
            </a:r>
            <a:r>
              <a:rPr lang="en-US" b="1" dirty="0">
                <a:latin typeface="Consolas" panose="020B0609020204030204" pitchFamily="49" charset="0"/>
                <a:cs typeface="Consolas" panose="020B0609020204030204" pitchFamily="49" charset="0"/>
              </a:rPr>
              <a:t>&lt;&lt; </a:t>
            </a:r>
            <a:r>
              <a:rPr lang="en-US" b="1" dirty="0" err="1">
                <a:latin typeface="Consolas" panose="020B0609020204030204" pitchFamily="49" charset="0"/>
                <a:cs typeface="Consolas" panose="020B0609020204030204" pitchFamily="49" charset="0"/>
              </a:rPr>
              <a:t>endl</a:t>
            </a:r>
            <a:r>
              <a:rPr lang="en-US" b="1" dirty="0">
                <a:latin typeface="Consolas" panose="020B0609020204030204" pitchFamily="49" charset="0"/>
                <a:cs typeface="Consolas" panose="020B0609020204030204" pitchFamily="49" charset="0"/>
              </a:rPr>
              <a:t>;  </a:t>
            </a:r>
            <a:r>
              <a:rPr lang="en-US" b="1" dirty="0">
                <a:solidFill>
                  <a:schemeClr val="bg1"/>
                </a:solidFill>
                <a:latin typeface="Consolas" panose="020B0609020204030204" pitchFamily="49" charset="0"/>
                <a:cs typeface="Consolas" panose="020B0609020204030204" pitchFamily="49" charset="0"/>
              </a:rPr>
              <a:t>// 0x7f8e30</a:t>
            </a:r>
          </a:p>
        </p:txBody>
      </p:sp>
    </p:spTree>
    <p:extLst>
      <p:ext uri="{BB962C8B-B14F-4D97-AF65-F5344CB8AC3E}">
        <p14:creationId xmlns:p14="http://schemas.microsoft.com/office/powerpoint/2010/main" val="299602422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1543050" y="0"/>
            <a:ext cx="5268558" cy="857250"/>
          </a:xfrm>
        </p:spPr>
        <p:txBody>
          <a:bodyPr>
            <a:normAutofit/>
          </a:bodyPr>
          <a:lstStyle/>
          <a:p>
            <a:r>
              <a:rPr lang="en-US" sz="2700" dirty="0"/>
              <a:t>Pointer arithmetic</a:t>
            </a:r>
          </a:p>
        </p:txBody>
      </p:sp>
      <p:sp>
        <p:nvSpPr>
          <p:cNvPr id="3" name="Content Placeholder 2"/>
          <p:cNvSpPr>
            <a:spLocks noGrp="1"/>
          </p:cNvSpPr>
          <p:nvPr>
            <p:ph idx="4294967295"/>
            <p:custDataLst>
              <p:tags r:id="rId2"/>
            </p:custDataLst>
          </p:nvPr>
        </p:nvSpPr>
        <p:spPr>
          <a:xfrm>
            <a:off x="1543049" y="929148"/>
            <a:ext cx="6410103" cy="3871452"/>
          </a:xfrm>
          <a:prstGeom prst="rect">
            <a:avLst/>
          </a:prstGeom>
        </p:spPr>
        <p:txBody>
          <a:bodyPr>
            <a:normAutofit/>
          </a:bodyPr>
          <a:lstStyle/>
          <a:p>
            <a:r>
              <a:rPr lang="en-US" sz="1950" b="1" dirty="0" smtClean="0">
                <a:solidFill>
                  <a:schemeClr val="bg2"/>
                </a:solidFill>
                <a:latin typeface="Calibri" panose="020F0502020204030204" pitchFamily="34" charset="0"/>
              </a:rPr>
              <a:t>Surprise!</a:t>
            </a:r>
            <a:r>
              <a:rPr lang="en-US" sz="1950" b="1" dirty="0" smtClean="0">
                <a:latin typeface="Calibri" panose="020F0502020204030204" pitchFamily="34" charset="0"/>
              </a:rPr>
              <a:t> operators </a:t>
            </a:r>
            <a:r>
              <a:rPr lang="en-US" sz="1950" b="1" dirty="0">
                <a:latin typeface="Consolas" panose="020B0609020204030204" pitchFamily="49" charset="0"/>
                <a:cs typeface="Consolas" panose="020B0609020204030204" pitchFamily="49" charset="0"/>
              </a:rPr>
              <a:t>+, -, ++, -- </a:t>
            </a:r>
            <a:r>
              <a:rPr lang="en-US" sz="1950" b="1" dirty="0">
                <a:latin typeface="Calibri" panose="020F0502020204030204" pitchFamily="34" charset="0"/>
              </a:rPr>
              <a:t>work on pointers</a:t>
            </a:r>
          </a:p>
          <a:p>
            <a:pPr lvl="1"/>
            <a:r>
              <a:rPr lang="en-US" sz="1950" dirty="0">
                <a:solidFill>
                  <a:schemeClr val="tx1"/>
                </a:solidFill>
                <a:latin typeface="Calibri" panose="020F0502020204030204" pitchFamily="34" charset="0"/>
              </a:rPr>
              <a:t>Incrementing a </a:t>
            </a:r>
            <a:r>
              <a:rPr lang="en-US" sz="1950" b="1" i="1" dirty="0">
                <a:solidFill>
                  <a:schemeClr val="tx1"/>
                </a:solidFill>
                <a:latin typeface="Consolas" panose="020B0609020204030204" pitchFamily="49" charset="0"/>
                <a:cs typeface="Consolas" panose="020B0609020204030204" pitchFamily="49" charset="0"/>
              </a:rPr>
              <a:t>T</a:t>
            </a:r>
            <a:r>
              <a:rPr lang="en-US" sz="1950" dirty="0">
                <a:solidFill>
                  <a:schemeClr val="tx1"/>
                </a:solidFill>
                <a:latin typeface="Consolas" panose="020B0609020204030204" pitchFamily="49" charset="0"/>
                <a:cs typeface="Consolas" panose="020B0609020204030204" pitchFamily="49" charset="0"/>
              </a:rPr>
              <a:t>*</a:t>
            </a:r>
            <a:r>
              <a:rPr lang="en-US" sz="1950" dirty="0">
                <a:solidFill>
                  <a:schemeClr val="tx1"/>
                </a:solidFill>
                <a:latin typeface="Calibri" panose="020F0502020204030204" pitchFamily="34" charset="0"/>
              </a:rPr>
              <a:t> (pointer to type T) by 1 moves </a:t>
            </a:r>
            <a:r>
              <a:rPr lang="en-US" sz="1950" dirty="0" smtClean="0">
                <a:solidFill>
                  <a:schemeClr val="tx1"/>
                </a:solidFill>
                <a:latin typeface="Calibri" panose="020F0502020204030204" pitchFamily="34" charset="0"/>
              </a:rPr>
              <a:t>the pointer forward </a:t>
            </a:r>
            <a:r>
              <a:rPr lang="en-US" sz="1950" dirty="0" smtClean="0">
                <a:solidFill>
                  <a:schemeClr val="tx1"/>
                </a:solidFill>
                <a:latin typeface="Calibri" panose="020F0502020204030204" pitchFamily="34" charset="0"/>
              </a:rPr>
              <a:t>in memory to the next T</a:t>
            </a:r>
            <a:endParaRPr lang="en-US" sz="1950" dirty="0">
              <a:solidFill>
                <a:schemeClr val="tx1"/>
              </a:solidFill>
              <a:latin typeface="Calibri" panose="020F0502020204030204" pitchFamily="34" charset="0"/>
            </a:endParaRPr>
          </a:p>
          <a:p>
            <a:pPr lvl="1">
              <a:lnSpc>
                <a:spcPct val="80000"/>
              </a:lnSpc>
              <a:buFontTx/>
              <a:buNone/>
            </a:pPr>
            <a:endParaRPr lang="en-US" sz="1500" dirty="0">
              <a:latin typeface="Consolas" panose="020B0609020204030204" pitchFamily="49" charset="0"/>
              <a:cs typeface="Consolas" panose="020B0609020204030204" pitchFamily="49" charset="0"/>
            </a:endParaRPr>
          </a:p>
          <a:p>
            <a:endParaRPr lang="en-US" dirty="0"/>
          </a:p>
        </p:txBody>
      </p:sp>
    </p:spTree>
    <p:extLst>
      <p:ext uri="{BB962C8B-B14F-4D97-AF65-F5344CB8AC3E}">
        <p14:creationId xmlns:p14="http://schemas.microsoft.com/office/powerpoint/2010/main" val="392773703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730101" y="45594"/>
            <a:ext cx="8201247" cy="971991"/>
          </a:xfrm>
        </p:spPr>
        <p:txBody>
          <a:bodyPr>
            <a:noAutofit/>
          </a:bodyPr>
          <a:lstStyle/>
          <a:p>
            <a:r>
              <a:rPr lang="en-US" sz="2100" dirty="0" smtClean="0"/>
              <a:t>When we add 1 to a pointer, how much does the address change?</a:t>
            </a:r>
            <a:endParaRPr lang="en-US" sz="2100" dirty="0"/>
          </a:p>
        </p:txBody>
      </p:sp>
      <p:sp>
        <p:nvSpPr>
          <p:cNvPr id="6" name="Rectangle 5"/>
          <p:cNvSpPr/>
          <p:nvPr>
            <p:custDataLst>
              <p:tags r:id="rId2"/>
            </p:custDataLst>
          </p:nvPr>
        </p:nvSpPr>
        <p:spPr>
          <a:xfrm>
            <a:off x="569656" y="162258"/>
            <a:ext cx="4352474" cy="369332"/>
          </a:xfrm>
          <a:prstGeom prst="rect">
            <a:avLst/>
          </a:prstGeom>
        </p:spPr>
        <p:txBody>
          <a:bodyPr wrap="none">
            <a:spAutoFit/>
          </a:bodyPr>
          <a:lstStyle/>
          <a:p>
            <a:r>
              <a:rPr lang="en-US" b="1" dirty="0" smtClean="0"/>
              <a:t>Thinking about what we just learned…</a:t>
            </a:r>
            <a:endParaRPr lang="en-US" b="1" dirty="0"/>
          </a:p>
        </p:txBody>
      </p:sp>
      <p:sp>
        <p:nvSpPr>
          <p:cNvPr id="9" name="Content Placeholder 2"/>
          <p:cNvSpPr>
            <a:spLocks noGrp="1"/>
          </p:cNvSpPr>
          <p:nvPr>
            <p:ph idx="4294967295"/>
            <p:custDataLst>
              <p:tags r:id="rId3"/>
            </p:custDataLst>
          </p:nvPr>
        </p:nvSpPr>
        <p:spPr>
          <a:xfrm>
            <a:off x="788461" y="1300801"/>
            <a:ext cx="4208841" cy="3668148"/>
          </a:xfrm>
          <a:prstGeom prst="rect">
            <a:avLst/>
          </a:prstGeom>
        </p:spPr>
        <p:txBody>
          <a:bodyPr>
            <a:normAutofit/>
          </a:bodyPr>
          <a:lstStyle/>
          <a:p>
            <a:pPr lvl="1">
              <a:lnSpc>
                <a:spcPct val="80000"/>
              </a:lnSpc>
              <a:buFontTx/>
              <a:buNone/>
            </a:pPr>
            <a:r>
              <a:rPr lang="en-US" b="1" dirty="0" err="1">
                <a:latin typeface="Consolas" panose="020B0609020204030204" pitchFamily="49" charset="0"/>
                <a:cs typeface="Consolas" panose="020B0609020204030204" pitchFamily="49" charset="0"/>
              </a:rPr>
              <a:t>int</a:t>
            </a:r>
            <a:r>
              <a:rPr lang="en-US" b="1" dirty="0">
                <a:latin typeface="Consolas" panose="020B0609020204030204" pitchFamily="49" charset="0"/>
                <a:cs typeface="Consolas" panose="020B0609020204030204" pitchFamily="49" charset="0"/>
              </a:rPr>
              <a:t> </a:t>
            </a:r>
            <a:r>
              <a:rPr lang="en-US" b="1" dirty="0" smtClean="0">
                <a:latin typeface="Consolas" panose="020B0609020204030204" pitchFamily="49" charset="0"/>
                <a:cs typeface="Consolas" panose="020B0609020204030204" pitchFamily="49" charset="0"/>
              </a:rPr>
              <a:t>	x </a:t>
            </a:r>
            <a:r>
              <a:rPr lang="en-US" b="1" dirty="0">
                <a:latin typeface="Consolas" panose="020B0609020204030204" pitchFamily="49" charset="0"/>
                <a:cs typeface="Consolas" panose="020B0609020204030204" pitchFamily="49" charset="0"/>
              </a:rPr>
              <a:t>= 42;</a:t>
            </a:r>
          </a:p>
          <a:p>
            <a:pPr lvl="1">
              <a:lnSpc>
                <a:spcPct val="80000"/>
              </a:lnSpc>
              <a:buFontTx/>
              <a:buNone/>
            </a:pPr>
            <a:r>
              <a:rPr lang="en-US" b="1" dirty="0" err="1">
                <a:latin typeface="Consolas" panose="020B0609020204030204" pitchFamily="49" charset="0"/>
                <a:cs typeface="Consolas" panose="020B0609020204030204" pitchFamily="49" charset="0"/>
              </a:rPr>
              <a:t>int</a:t>
            </a:r>
            <a:r>
              <a:rPr lang="en-US" b="1" dirty="0">
                <a:latin typeface="Consolas" panose="020B0609020204030204" pitchFamily="49" charset="0"/>
                <a:cs typeface="Consolas" panose="020B0609020204030204" pitchFamily="49" charset="0"/>
              </a:rPr>
              <a:t> </a:t>
            </a:r>
            <a:r>
              <a:rPr lang="en-US" b="1" dirty="0" smtClean="0">
                <a:latin typeface="Consolas" panose="020B0609020204030204" pitchFamily="49" charset="0"/>
                <a:cs typeface="Consolas" panose="020B0609020204030204" pitchFamily="49" charset="0"/>
              </a:rPr>
              <a:t>	y</a:t>
            </a:r>
            <a:r>
              <a:rPr lang="en-US" b="1" dirty="0">
                <a:latin typeface="Consolas" panose="020B0609020204030204" pitchFamily="49" charset="0"/>
                <a:cs typeface="Consolas" panose="020B0609020204030204" pitchFamily="49" charset="0"/>
              </a:rPr>
              <a:t>;</a:t>
            </a:r>
          </a:p>
          <a:p>
            <a:pPr lvl="1">
              <a:lnSpc>
                <a:spcPct val="80000"/>
              </a:lnSpc>
              <a:buFontTx/>
              <a:buNone/>
            </a:pPr>
            <a:r>
              <a:rPr lang="en-US" b="1" dirty="0" err="1">
                <a:latin typeface="Consolas" panose="020B0609020204030204" pitchFamily="49" charset="0"/>
                <a:cs typeface="Consolas" panose="020B0609020204030204" pitchFamily="49" charset="0"/>
              </a:rPr>
              <a:t>int</a:t>
            </a:r>
            <a:r>
              <a:rPr lang="en-US" b="1" dirty="0">
                <a:latin typeface="Consolas" panose="020B0609020204030204" pitchFamily="49" charset="0"/>
                <a:cs typeface="Consolas" panose="020B0609020204030204" pitchFamily="49" charset="0"/>
              </a:rPr>
              <a:t> </a:t>
            </a:r>
            <a:r>
              <a:rPr lang="en-US" b="1" dirty="0" smtClean="0">
                <a:latin typeface="Consolas" panose="020B0609020204030204" pitchFamily="49" charset="0"/>
                <a:cs typeface="Consolas" panose="020B0609020204030204" pitchFamily="49" charset="0"/>
              </a:rPr>
              <a:t>	a[4] </a:t>
            </a:r>
            <a:r>
              <a:rPr lang="en-US" b="1" dirty="0">
                <a:latin typeface="Consolas" panose="020B0609020204030204" pitchFamily="49" charset="0"/>
                <a:cs typeface="Consolas" panose="020B0609020204030204" pitchFamily="49" charset="0"/>
              </a:rPr>
              <a:t>= {91, -3, </a:t>
            </a:r>
            <a:r>
              <a:rPr lang="en-US" b="1" dirty="0" smtClean="0">
                <a:latin typeface="Consolas" panose="020B0609020204030204" pitchFamily="49" charset="0"/>
                <a:cs typeface="Consolas" panose="020B0609020204030204" pitchFamily="49" charset="0"/>
              </a:rPr>
              <a:t>85, 17};</a:t>
            </a:r>
            <a:endParaRPr lang="en-US" b="1" dirty="0">
              <a:latin typeface="Consolas" panose="020B0609020204030204" pitchFamily="49" charset="0"/>
              <a:cs typeface="Consolas" panose="020B0609020204030204" pitchFamily="49" charset="0"/>
            </a:endParaRPr>
          </a:p>
          <a:p>
            <a:pPr lvl="1">
              <a:lnSpc>
                <a:spcPct val="80000"/>
              </a:lnSpc>
              <a:buFontTx/>
              <a:buNone/>
            </a:pPr>
            <a:r>
              <a:rPr lang="en-US" b="1" dirty="0">
                <a:latin typeface="Consolas" panose="020B0609020204030204" pitchFamily="49" charset="0"/>
                <a:cs typeface="Consolas" panose="020B0609020204030204" pitchFamily="49" charset="0"/>
              </a:rPr>
              <a:t>double </a:t>
            </a:r>
            <a:r>
              <a:rPr lang="en-US" b="1" dirty="0" smtClean="0">
                <a:latin typeface="Consolas" panose="020B0609020204030204" pitchFamily="49" charset="0"/>
                <a:cs typeface="Consolas" panose="020B0609020204030204" pitchFamily="49" charset="0"/>
              </a:rPr>
              <a:t>	d1 </a:t>
            </a:r>
            <a:r>
              <a:rPr lang="en-US" b="1" dirty="0">
                <a:latin typeface="Consolas" panose="020B0609020204030204" pitchFamily="49" charset="0"/>
                <a:cs typeface="Consolas" panose="020B0609020204030204" pitchFamily="49" charset="0"/>
              </a:rPr>
              <a:t>= 3.0</a:t>
            </a:r>
            <a:r>
              <a:rPr lang="en-US" b="1" dirty="0" smtClean="0">
                <a:latin typeface="Consolas" panose="020B0609020204030204" pitchFamily="49" charset="0"/>
                <a:cs typeface="Consolas" panose="020B0609020204030204" pitchFamily="49" charset="0"/>
              </a:rPr>
              <a:t>;</a:t>
            </a:r>
          </a:p>
          <a:p>
            <a:pPr lvl="1">
              <a:lnSpc>
                <a:spcPct val="80000"/>
              </a:lnSpc>
              <a:buFontTx/>
              <a:buNone/>
            </a:pPr>
            <a:r>
              <a:rPr lang="en-US" b="1" dirty="0" smtClean="0">
                <a:latin typeface="Consolas" panose="020B0609020204030204" pitchFamily="49" charset="0"/>
                <a:cs typeface="Consolas" panose="020B0609020204030204" pitchFamily="49" charset="0"/>
              </a:rPr>
              <a:t>...</a:t>
            </a:r>
            <a:endParaRPr lang="en-US" b="1" dirty="0">
              <a:latin typeface="Consolas" panose="020B0609020204030204" pitchFamily="49" charset="0"/>
              <a:cs typeface="Consolas" panose="020B0609020204030204" pitchFamily="49" charset="0"/>
            </a:endParaRPr>
          </a:p>
          <a:p>
            <a:pPr lvl="1">
              <a:lnSpc>
                <a:spcPct val="80000"/>
              </a:lnSpc>
              <a:buFontTx/>
              <a:buNone/>
            </a:pPr>
            <a:r>
              <a:rPr lang="en-US" b="1" dirty="0" err="1" smtClean="0">
                <a:solidFill>
                  <a:schemeClr val="bg2"/>
                </a:solidFill>
                <a:latin typeface="Consolas" panose="020B0609020204030204" pitchFamily="49" charset="0"/>
                <a:cs typeface="Consolas" panose="020B0609020204030204" pitchFamily="49" charset="0"/>
              </a:rPr>
              <a:t>int</a:t>
            </a:r>
            <a:r>
              <a:rPr lang="en-US" b="1" dirty="0" smtClean="0">
                <a:solidFill>
                  <a:schemeClr val="bg2"/>
                </a:solidFill>
                <a:latin typeface="Consolas" panose="020B0609020204030204" pitchFamily="49" charset="0"/>
                <a:cs typeface="Consolas" panose="020B0609020204030204" pitchFamily="49" charset="0"/>
              </a:rPr>
              <a:t>*</a:t>
            </a:r>
            <a:r>
              <a:rPr lang="en-US" b="1" dirty="0" smtClean="0">
                <a:solidFill>
                  <a:schemeClr val="tx1"/>
                </a:solidFill>
                <a:latin typeface="Consolas" panose="020B0609020204030204" pitchFamily="49" charset="0"/>
                <a:cs typeface="Consolas" panose="020B0609020204030204" pitchFamily="49" charset="0"/>
              </a:rPr>
              <a:t> 	pi = &amp;x;</a:t>
            </a:r>
          </a:p>
          <a:p>
            <a:pPr lvl="1">
              <a:lnSpc>
                <a:spcPct val="80000"/>
              </a:lnSpc>
              <a:buFontTx/>
              <a:buNone/>
            </a:pPr>
            <a:r>
              <a:rPr lang="en-US" b="1" dirty="0" smtClean="0">
                <a:solidFill>
                  <a:schemeClr val="bg2"/>
                </a:solidFill>
                <a:latin typeface="Consolas" panose="020B0609020204030204" pitchFamily="49" charset="0"/>
                <a:cs typeface="Consolas" panose="020B0609020204030204" pitchFamily="49" charset="0"/>
              </a:rPr>
              <a:t>double* </a:t>
            </a:r>
            <a:r>
              <a:rPr lang="en-US" b="1" dirty="0" err="1" smtClean="0">
                <a:solidFill>
                  <a:schemeClr val="tx1"/>
                </a:solidFill>
                <a:latin typeface="Consolas" panose="020B0609020204030204" pitchFamily="49" charset="0"/>
                <a:cs typeface="Consolas" panose="020B0609020204030204" pitchFamily="49" charset="0"/>
              </a:rPr>
              <a:t>pd</a:t>
            </a:r>
            <a:r>
              <a:rPr lang="en-US" b="1" dirty="0" smtClean="0">
                <a:solidFill>
                  <a:schemeClr val="tx1"/>
                </a:solidFill>
                <a:latin typeface="Consolas" panose="020B0609020204030204" pitchFamily="49" charset="0"/>
                <a:cs typeface="Consolas" panose="020B0609020204030204" pitchFamily="49" charset="0"/>
              </a:rPr>
              <a:t> = &amp;d1;</a:t>
            </a:r>
          </a:p>
          <a:p>
            <a:pPr lvl="1">
              <a:lnSpc>
                <a:spcPct val="80000"/>
              </a:lnSpc>
              <a:buFontTx/>
              <a:buNone/>
            </a:pPr>
            <a:r>
              <a:rPr lang="en-US" b="1" dirty="0" err="1" smtClean="0">
                <a:solidFill>
                  <a:schemeClr val="tx1"/>
                </a:solidFill>
                <a:latin typeface="Consolas" panose="020B0609020204030204" pitchFamily="49" charset="0"/>
                <a:cs typeface="Consolas" panose="020B0609020204030204" pitchFamily="49" charset="0"/>
              </a:rPr>
              <a:t>cout</a:t>
            </a:r>
            <a:r>
              <a:rPr lang="en-US" b="1" dirty="0" smtClean="0">
                <a:solidFill>
                  <a:schemeClr val="tx1"/>
                </a:solidFill>
                <a:latin typeface="Consolas" panose="020B0609020204030204" pitchFamily="49" charset="0"/>
                <a:cs typeface="Consolas" panose="020B0609020204030204" pitchFamily="49" charset="0"/>
              </a:rPr>
              <a:t> &lt;&lt; pi </a:t>
            </a:r>
            <a:r>
              <a:rPr lang="en-US" b="1" dirty="0">
                <a:solidFill>
                  <a:schemeClr val="tx1"/>
                </a:solidFill>
                <a:latin typeface="Consolas" panose="020B0609020204030204" pitchFamily="49" charset="0"/>
                <a:cs typeface="Consolas" panose="020B0609020204030204" pitchFamily="49" charset="0"/>
              </a:rPr>
              <a:t>&lt;&lt; </a:t>
            </a:r>
            <a:r>
              <a:rPr lang="en-US" b="1" dirty="0" err="1" smtClean="0">
                <a:solidFill>
                  <a:schemeClr val="tx1"/>
                </a:solidFill>
                <a:latin typeface="Consolas" panose="020B0609020204030204" pitchFamily="49" charset="0"/>
                <a:cs typeface="Consolas" panose="020B0609020204030204" pitchFamily="49" charset="0"/>
              </a:rPr>
              <a:t>endl</a:t>
            </a:r>
            <a:r>
              <a:rPr lang="en-US" b="1" dirty="0" smtClean="0">
                <a:solidFill>
                  <a:schemeClr val="tx1"/>
                </a:solidFill>
                <a:latin typeface="Consolas" panose="020B0609020204030204" pitchFamily="49" charset="0"/>
                <a:cs typeface="Consolas" panose="020B0609020204030204" pitchFamily="49" charset="0"/>
              </a:rPr>
              <a:t>;</a:t>
            </a:r>
          </a:p>
          <a:p>
            <a:pPr lvl="1">
              <a:lnSpc>
                <a:spcPct val="80000"/>
              </a:lnSpc>
              <a:buFontTx/>
              <a:buNone/>
            </a:pPr>
            <a:r>
              <a:rPr lang="en-US" b="1" dirty="0" smtClean="0">
                <a:solidFill>
                  <a:schemeClr val="bg2"/>
                </a:solidFill>
                <a:latin typeface="Consolas" panose="020B0609020204030204" pitchFamily="49" charset="0"/>
                <a:cs typeface="Consolas" panose="020B0609020204030204" pitchFamily="49" charset="0"/>
              </a:rPr>
              <a:t>pi++;</a:t>
            </a:r>
          </a:p>
          <a:p>
            <a:pPr lvl="1">
              <a:lnSpc>
                <a:spcPct val="80000"/>
              </a:lnSpc>
              <a:buFontTx/>
              <a:buNone/>
            </a:pPr>
            <a:r>
              <a:rPr lang="en-US" b="1" dirty="0" err="1" smtClean="0">
                <a:solidFill>
                  <a:schemeClr val="tx1"/>
                </a:solidFill>
                <a:latin typeface="Consolas" panose="020B0609020204030204" pitchFamily="49" charset="0"/>
                <a:cs typeface="Consolas" panose="020B0609020204030204" pitchFamily="49" charset="0"/>
              </a:rPr>
              <a:t>cout</a:t>
            </a:r>
            <a:r>
              <a:rPr lang="en-US" b="1" dirty="0" smtClean="0">
                <a:solidFill>
                  <a:schemeClr val="tx1"/>
                </a:solidFill>
                <a:latin typeface="Consolas" panose="020B0609020204030204" pitchFamily="49" charset="0"/>
                <a:cs typeface="Consolas" panose="020B0609020204030204" pitchFamily="49" charset="0"/>
              </a:rPr>
              <a:t> </a:t>
            </a:r>
            <a:r>
              <a:rPr lang="en-US" b="1" dirty="0">
                <a:solidFill>
                  <a:schemeClr val="tx1"/>
                </a:solidFill>
                <a:latin typeface="Consolas" panose="020B0609020204030204" pitchFamily="49" charset="0"/>
                <a:cs typeface="Consolas" panose="020B0609020204030204" pitchFamily="49" charset="0"/>
              </a:rPr>
              <a:t>&lt;&lt; </a:t>
            </a:r>
            <a:r>
              <a:rPr lang="en-US" b="1" dirty="0" smtClean="0">
                <a:solidFill>
                  <a:schemeClr val="tx1"/>
                </a:solidFill>
                <a:latin typeface="Consolas" panose="020B0609020204030204" pitchFamily="49" charset="0"/>
                <a:cs typeface="Consolas" panose="020B0609020204030204" pitchFamily="49" charset="0"/>
              </a:rPr>
              <a:t>pi </a:t>
            </a:r>
            <a:r>
              <a:rPr lang="en-US" b="1" dirty="0">
                <a:solidFill>
                  <a:schemeClr val="tx1"/>
                </a:solidFill>
                <a:latin typeface="Consolas" panose="020B0609020204030204" pitchFamily="49" charset="0"/>
                <a:cs typeface="Consolas" panose="020B0609020204030204" pitchFamily="49" charset="0"/>
              </a:rPr>
              <a:t>&lt;&lt; </a:t>
            </a:r>
            <a:r>
              <a:rPr lang="en-US" b="1" dirty="0" err="1">
                <a:solidFill>
                  <a:schemeClr val="tx1"/>
                </a:solidFill>
                <a:latin typeface="Consolas" panose="020B0609020204030204" pitchFamily="49" charset="0"/>
                <a:cs typeface="Consolas" panose="020B0609020204030204" pitchFamily="49" charset="0"/>
              </a:rPr>
              <a:t>endl</a:t>
            </a:r>
            <a:r>
              <a:rPr lang="en-US" b="1" dirty="0" smtClean="0">
                <a:solidFill>
                  <a:schemeClr val="tx1"/>
                </a:solidFill>
                <a:latin typeface="Consolas" panose="020B0609020204030204" pitchFamily="49" charset="0"/>
                <a:cs typeface="Consolas" panose="020B0609020204030204" pitchFamily="49" charset="0"/>
              </a:rPr>
              <a:t>;</a:t>
            </a:r>
          </a:p>
          <a:p>
            <a:pPr lvl="1">
              <a:lnSpc>
                <a:spcPct val="80000"/>
              </a:lnSpc>
              <a:buFontTx/>
              <a:buNone/>
            </a:pPr>
            <a:r>
              <a:rPr lang="en-US" b="1" dirty="0" err="1">
                <a:solidFill>
                  <a:schemeClr val="tx1"/>
                </a:solidFill>
                <a:latin typeface="Consolas" panose="020B0609020204030204" pitchFamily="49" charset="0"/>
                <a:cs typeface="Consolas" panose="020B0609020204030204" pitchFamily="49" charset="0"/>
              </a:rPr>
              <a:t>cout</a:t>
            </a:r>
            <a:r>
              <a:rPr lang="en-US" b="1" dirty="0">
                <a:solidFill>
                  <a:schemeClr val="tx1"/>
                </a:solidFill>
                <a:latin typeface="Consolas" panose="020B0609020204030204" pitchFamily="49" charset="0"/>
                <a:cs typeface="Consolas" panose="020B0609020204030204" pitchFamily="49" charset="0"/>
              </a:rPr>
              <a:t> &lt;&lt; </a:t>
            </a:r>
            <a:r>
              <a:rPr lang="en-US" b="1" dirty="0" err="1" smtClean="0">
                <a:solidFill>
                  <a:schemeClr val="tx1"/>
                </a:solidFill>
                <a:latin typeface="Consolas" panose="020B0609020204030204" pitchFamily="49" charset="0"/>
                <a:cs typeface="Consolas" panose="020B0609020204030204" pitchFamily="49" charset="0"/>
              </a:rPr>
              <a:t>pd</a:t>
            </a:r>
            <a:r>
              <a:rPr lang="en-US" b="1" dirty="0" smtClean="0">
                <a:solidFill>
                  <a:schemeClr val="tx1"/>
                </a:solidFill>
                <a:latin typeface="Consolas" panose="020B0609020204030204" pitchFamily="49" charset="0"/>
                <a:cs typeface="Consolas" panose="020B0609020204030204" pitchFamily="49" charset="0"/>
              </a:rPr>
              <a:t> </a:t>
            </a:r>
            <a:r>
              <a:rPr lang="en-US" b="1" dirty="0">
                <a:solidFill>
                  <a:schemeClr val="tx1"/>
                </a:solidFill>
                <a:latin typeface="Consolas" panose="020B0609020204030204" pitchFamily="49" charset="0"/>
                <a:cs typeface="Consolas" panose="020B0609020204030204" pitchFamily="49" charset="0"/>
              </a:rPr>
              <a:t>&lt;&lt; </a:t>
            </a:r>
            <a:r>
              <a:rPr lang="en-US" b="1" dirty="0" err="1">
                <a:solidFill>
                  <a:schemeClr val="tx1"/>
                </a:solidFill>
                <a:latin typeface="Consolas" panose="020B0609020204030204" pitchFamily="49" charset="0"/>
                <a:cs typeface="Consolas" panose="020B0609020204030204" pitchFamily="49" charset="0"/>
              </a:rPr>
              <a:t>endl</a:t>
            </a:r>
            <a:r>
              <a:rPr lang="en-US" b="1" dirty="0">
                <a:solidFill>
                  <a:schemeClr val="tx1"/>
                </a:solidFill>
                <a:latin typeface="Consolas" panose="020B0609020204030204" pitchFamily="49" charset="0"/>
                <a:cs typeface="Consolas" panose="020B0609020204030204" pitchFamily="49" charset="0"/>
              </a:rPr>
              <a:t>;</a:t>
            </a:r>
          </a:p>
          <a:p>
            <a:pPr lvl="1">
              <a:lnSpc>
                <a:spcPct val="80000"/>
              </a:lnSpc>
              <a:buFontTx/>
              <a:buNone/>
            </a:pPr>
            <a:r>
              <a:rPr lang="en-US" b="1" dirty="0" err="1" smtClean="0">
                <a:solidFill>
                  <a:schemeClr val="bg2"/>
                </a:solidFill>
                <a:latin typeface="Consolas" panose="020B0609020204030204" pitchFamily="49" charset="0"/>
                <a:cs typeface="Consolas" panose="020B0609020204030204" pitchFamily="49" charset="0"/>
              </a:rPr>
              <a:t>pd</a:t>
            </a:r>
            <a:r>
              <a:rPr lang="en-US" b="1" dirty="0" smtClean="0">
                <a:solidFill>
                  <a:schemeClr val="bg2"/>
                </a:solidFill>
                <a:latin typeface="Consolas" panose="020B0609020204030204" pitchFamily="49" charset="0"/>
                <a:cs typeface="Consolas" panose="020B0609020204030204" pitchFamily="49" charset="0"/>
              </a:rPr>
              <a:t>++;</a:t>
            </a:r>
            <a:endParaRPr lang="en-US" b="1" dirty="0">
              <a:solidFill>
                <a:schemeClr val="bg2"/>
              </a:solidFill>
              <a:latin typeface="Consolas" panose="020B0609020204030204" pitchFamily="49" charset="0"/>
              <a:cs typeface="Consolas" panose="020B0609020204030204" pitchFamily="49" charset="0"/>
            </a:endParaRPr>
          </a:p>
          <a:p>
            <a:pPr lvl="1">
              <a:lnSpc>
                <a:spcPct val="80000"/>
              </a:lnSpc>
              <a:buFontTx/>
              <a:buNone/>
            </a:pPr>
            <a:r>
              <a:rPr lang="en-US" b="1" dirty="0" err="1">
                <a:solidFill>
                  <a:schemeClr val="tx1"/>
                </a:solidFill>
                <a:latin typeface="Consolas" panose="020B0609020204030204" pitchFamily="49" charset="0"/>
                <a:cs typeface="Consolas" panose="020B0609020204030204" pitchFamily="49" charset="0"/>
              </a:rPr>
              <a:t>cout</a:t>
            </a:r>
            <a:r>
              <a:rPr lang="en-US" b="1" dirty="0">
                <a:solidFill>
                  <a:schemeClr val="tx1"/>
                </a:solidFill>
                <a:latin typeface="Consolas" panose="020B0609020204030204" pitchFamily="49" charset="0"/>
                <a:cs typeface="Consolas" panose="020B0609020204030204" pitchFamily="49" charset="0"/>
              </a:rPr>
              <a:t> &lt;&lt; </a:t>
            </a:r>
            <a:r>
              <a:rPr lang="en-US" b="1" dirty="0" err="1" smtClean="0">
                <a:solidFill>
                  <a:schemeClr val="tx1"/>
                </a:solidFill>
                <a:latin typeface="Consolas" panose="020B0609020204030204" pitchFamily="49" charset="0"/>
                <a:cs typeface="Consolas" panose="020B0609020204030204" pitchFamily="49" charset="0"/>
              </a:rPr>
              <a:t>pd</a:t>
            </a:r>
            <a:r>
              <a:rPr lang="en-US" b="1" dirty="0" smtClean="0">
                <a:solidFill>
                  <a:schemeClr val="tx1"/>
                </a:solidFill>
                <a:latin typeface="Consolas" panose="020B0609020204030204" pitchFamily="49" charset="0"/>
                <a:cs typeface="Consolas" panose="020B0609020204030204" pitchFamily="49" charset="0"/>
              </a:rPr>
              <a:t> </a:t>
            </a:r>
            <a:r>
              <a:rPr lang="en-US" b="1" dirty="0">
                <a:solidFill>
                  <a:schemeClr val="tx1"/>
                </a:solidFill>
                <a:latin typeface="Consolas" panose="020B0609020204030204" pitchFamily="49" charset="0"/>
                <a:cs typeface="Consolas" panose="020B0609020204030204" pitchFamily="49" charset="0"/>
              </a:rPr>
              <a:t>&lt;&lt; </a:t>
            </a:r>
            <a:r>
              <a:rPr lang="en-US" b="1" dirty="0" err="1">
                <a:solidFill>
                  <a:schemeClr val="tx1"/>
                </a:solidFill>
                <a:latin typeface="Consolas" panose="020B0609020204030204" pitchFamily="49" charset="0"/>
                <a:cs typeface="Consolas" panose="020B0609020204030204" pitchFamily="49" charset="0"/>
              </a:rPr>
              <a:t>endl</a:t>
            </a:r>
            <a:r>
              <a:rPr lang="en-US" b="1" dirty="0">
                <a:solidFill>
                  <a:schemeClr val="tx1"/>
                </a:solidFill>
                <a:latin typeface="Consolas" panose="020B0609020204030204" pitchFamily="49" charset="0"/>
                <a:cs typeface="Consolas" panose="020B0609020204030204" pitchFamily="49" charset="0"/>
              </a:rPr>
              <a:t>; </a:t>
            </a:r>
          </a:p>
        </p:txBody>
      </p:sp>
      <p:sp>
        <p:nvSpPr>
          <p:cNvPr id="5" name="Content Placeholder 5"/>
          <p:cNvSpPr txBox="1">
            <a:spLocks/>
          </p:cNvSpPr>
          <p:nvPr>
            <p:custDataLst>
              <p:tags r:id="rId4"/>
            </p:custDataLst>
          </p:nvPr>
        </p:nvSpPr>
        <p:spPr>
          <a:xfrm>
            <a:off x="4830724" y="1483242"/>
            <a:ext cx="3994127" cy="3121542"/>
          </a:xfrm>
          <a:prstGeom prst="rect">
            <a:avLst/>
          </a:prstGeom>
        </p:spPr>
        <p:txBody>
          <a:bodyPr vert="horz" lIns="68580" tIns="34290" rIns="68580" bIns="34290" rtlCol="0">
            <a:normAutofit fontScale="92500"/>
          </a:bodyPr>
          <a:lst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a:lstStyle>
          <a:p>
            <a:pPr marL="394335" indent="-342900">
              <a:buFont typeface="+mj-lt"/>
              <a:buAutoNum type="alphaUcPeriod"/>
            </a:pPr>
            <a:r>
              <a:rPr lang="en-US" sz="2000" dirty="0" smtClean="0">
                <a:solidFill>
                  <a:schemeClr val="tx1"/>
                </a:solidFill>
                <a:latin typeface="Calibri" panose="020F0502020204030204" pitchFamily="34" charset="0"/>
              </a:rPr>
              <a:t>You can’t do ++ on a </a:t>
            </a:r>
            <a:r>
              <a:rPr lang="en-US" sz="2000" i="1" u="sng" dirty="0" smtClean="0">
                <a:solidFill>
                  <a:schemeClr val="tx1"/>
                </a:solidFill>
                <a:latin typeface="Calibri" panose="020F0502020204030204" pitchFamily="34" charset="0"/>
              </a:rPr>
              <a:t>pointer to</a:t>
            </a:r>
            <a:r>
              <a:rPr lang="en-US" sz="2000" dirty="0" smtClean="0">
                <a:solidFill>
                  <a:schemeClr val="tx1"/>
                </a:solidFill>
                <a:latin typeface="Calibri" panose="020F0502020204030204" pitchFamily="34" charset="0"/>
              </a:rPr>
              <a:t> </a:t>
            </a:r>
            <a:r>
              <a:rPr lang="en-US" sz="2000" dirty="0" err="1" smtClean="0">
                <a:solidFill>
                  <a:schemeClr val="tx1"/>
                </a:solidFill>
                <a:latin typeface="Calibri" panose="020F0502020204030204" pitchFamily="34" charset="0"/>
              </a:rPr>
              <a:t>int</a:t>
            </a:r>
            <a:endParaRPr lang="en-US" sz="2000" dirty="0" smtClean="0">
              <a:solidFill>
                <a:schemeClr val="tx1"/>
              </a:solidFill>
              <a:latin typeface="Calibri" panose="020F0502020204030204" pitchFamily="34" charset="0"/>
            </a:endParaRPr>
          </a:p>
          <a:p>
            <a:pPr marL="394335" indent="-342900">
              <a:buFont typeface="+mj-lt"/>
              <a:buAutoNum type="alphaUcPeriod"/>
            </a:pPr>
            <a:r>
              <a:rPr lang="en-US" sz="2000" dirty="0" smtClean="0">
                <a:solidFill>
                  <a:schemeClr val="tx1"/>
                </a:solidFill>
                <a:latin typeface="Calibri" panose="020F0502020204030204" pitchFamily="34" charset="0"/>
              </a:rPr>
              <a:t>pi++ adds 1 and </a:t>
            </a:r>
            <a:r>
              <a:rPr lang="en-US" sz="2000" dirty="0" err="1" smtClean="0">
                <a:solidFill>
                  <a:schemeClr val="tx1"/>
                </a:solidFill>
                <a:latin typeface="Calibri" panose="020F0502020204030204" pitchFamily="34" charset="0"/>
              </a:rPr>
              <a:t>pd</a:t>
            </a:r>
            <a:r>
              <a:rPr lang="en-US" sz="2000" dirty="0" smtClean="0">
                <a:solidFill>
                  <a:schemeClr val="tx1"/>
                </a:solidFill>
                <a:latin typeface="Calibri" panose="020F0502020204030204" pitchFamily="34" charset="0"/>
              </a:rPr>
              <a:t>++ adds 1, of course!</a:t>
            </a:r>
          </a:p>
          <a:p>
            <a:pPr marL="394335" indent="-342900">
              <a:buFont typeface="+mj-lt"/>
              <a:buAutoNum type="alphaUcPeriod"/>
            </a:pPr>
            <a:r>
              <a:rPr lang="en-US" sz="2000" dirty="0" smtClean="0">
                <a:solidFill>
                  <a:schemeClr val="tx1"/>
                </a:solidFill>
                <a:latin typeface="Calibri" panose="020F0502020204030204" pitchFamily="34" charset="0"/>
              </a:rPr>
              <a:t>pi++ adds 4 and </a:t>
            </a:r>
            <a:r>
              <a:rPr lang="en-US" sz="2000" dirty="0" err="1" smtClean="0">
                <a:solidFill>
                  <a:schemeClr val="tx1"/>
                </a:solidFill>
                <a:latin typeface="Calibri" panose="020F0502020204030204" pitchFamily="34" charset="0"/>
              </a:rPr>
              <a:t>pd</a:t>
            </a:r>
            <a:r>
              <a:rPr lang="en-US" sz="2000" dirty="0" smtClean="0">
                <a:solidFill>
                  <a:schemeClr val="tx1"/>
                </a:solidFill>
                <a:latin typeface="Calibri" panose="020F0502020204030204" pitchFamily="34" charset="0"/>
              </a:rPr>
              <a:t>++ adds 4</a:t>
            </a:r>
          </a:p>
          <a:p>
            <a:pPr marL="394335" indent="-342900">
              <a:buFont typeface="+mj-lt"/>
              <a:buAutoNum type="alphaUcPeriod"/>
            </a:pPr>
            <a:r>
              <a:rPr lang="en-US" sz="2000" dirty="0" smtClean="0">
                <a:solidFill>
                  <a:schemeClr val="tx1"/>
                </a:solidFill>
                <a:latin typeface="Calibri" panose="020F0502020204030204" pitchFamily="34" charset="0"/>
              </a:rPr>
              <a:t>Other/none/more </a:t>
            </a:r>
            <a:r>
              <a:rPr lang="en-US" sz="2000" dirty="0">
                <a:solidFill>
                  <a:schemeClr val="tx1"/>
                </a:solidFill>
                <a:latin typeface="Calibri" panose="020F0502020204030204" pitchFamily="34" charset="0"/>
              </a:rPr>
              <a:t>than </a:t>
            </a:r>
            <a:r>
              <a:rPr lang="en-US" sz="2000" dirty="0" smtClean="0">
                <a:solidFill>
                  <a:schemeClr val="tx1"/>
                </a:solidFill>
                <a:latin typeface="Calibri" panose="020F0502020204030204" pitchFamily="34" charset="0"/>
              </a:rPr>
              <a:t>one</a:t>
            </a:r>
          </a:p>
          <a:p>
            <a:pPr marL="394335" indent="-342900">
              <a:buFont typeface="+mj-lt"/>
              <a:buAutoNum type="alphaUcPeriod"/>
            </a:pPr>
            <a:endParaRPr lang="en-US" sz="2000" dirty="0" smtClean="0">
              <a:solidFill>
                <a:schemeClr val="tx1"/>
              </a:solidFill>
              <a:latin typeface="Calibri" panose="020F0502020204030204" pitchFamily="34" charset="0"/>
            </a:endParaRPr>
          </a:p>
          <a:p>
            <a:pPr marL="51435" indent="0">
              <a:buNone/>
            </a:pPr>
            <a:r>
              <a:rPr lang="en-US" sz="1700" dirty="0">
                <a:solidFill>
                  <a:schemeClr val="bg2"/>
                </a:solidFill>
                <a:latin typeface="Calibri" panose="020F0502020204030204" pitchFamily="34" charset="0"/>
              </a:rPr>
              <a:t>This is why the language has you specify double* and </a:t>
            </a:r>
            <a:r>
              <a:rPr lang="en-US" sz="1700" dirty="0" err="1">
                <a:solidFill>
                  <a:schemeClr val="bg2"/>
                </a:solidFill>
                <a:latin typeface="Calibri" panose="020F0502020204030204" pitchFamily="34" charset="0"/>
              </a:rPr>
              <a:t>int</a:t>
            </a:r>
            <a:r>
              <a:rPr lang="en-US" sz="1700" dirty="0">
                <a:solidFill>
                  <a:schemeClr val="bg2"/>
                </a:solidFill>
                <a:latin typeface="Calibri" panose="020F0502020204030204" pitchFamily="34" charset="0"/>
              </a:rPr>
              <a:t>* rather than just having a generic* </a:t>
            </a:r>
            <a:r>
              <a:rPr lang="en-US" sz="1700" dirty="0" smtClean="0">
                <a:solidFill>
                  <a:schemeClr val="bg2"/>
                </a:solidFill>
                <a:latin typeface="Calibri" panose="020F0502020204030204" pitchFamily="34" charset="0"/>
              </a:rPr>
              <a:t>type (although it does have one of those too—void*).</a:t>
            </a:r>
            <a:endParaRPr lang="en-US" sz="1700" dirty="0">
              <a:solidFill>
                <a:schemeClr val="bg2"/>
              </a:solidFill>
              <a:latin typeface="Calibri" panose="020F0502020204030204" pitchFamily="34" charset="0"/>
            </a:endParaRPr>
          </a:p>
          <a:p>
            <a:pPr marL="51435" indent="0">
              <a:buNone/>
            </a:pPr>
            <a:endParaRPr lang="en-US" sz="1700" dirty="0">
              <a:solidFill>
                <a:schemeClr val="tx1"/>
              </a:solidFill>
              <a:latin typeface="Calibri" panose="020F0502020204030204" pitchFamily="34" charset="0"/>
            </a:endParaRPr>
          </a:p>
        </p:txBody>
      </p:sp>
      <mc:AlternateContent xmlns:mc="http://schemas.openxmlformats.org/markup-compatibility/2006">
        <mc:Choice xmlns:p14="http://schemas.microsoft.com/office/powerpoint/2010/main" Requires="p14">
          <p:contentPart p14:bwMode="auto" r:id="rId7">
            <p14:nvContentPartPr>
              <p14:cNvPr id="3" name="Ink 2"/>
              <p14:cNvContentPartPr/>
              <p14:nvPr>
                <p:custDataLst>
                  <p:tags r:id="rId5"/>
                </p:custDataLst>
              </p14:nvPr>
            </p14:nvContentPartPr>
            <p14:xfrm>
              <a:off x="4444560" y="1950480"/>
              <a:ext cx="4437000" cy="1282320"/>
            </p14:xfrm>
          </p:contentPart>
        </mc:Choice>
        <mc:Fallback>
          <p:pic>
            <p:nvPicPr>
              <p:cNvPr id="3" name="Ink 2"/>
              <p:cNvPicPr/>
              <p:nvPr/>
            </p:nvPicPr>
            <p:blipFill>
              <a:blip r:embed="rId8"/>
              <a:stretch>
                <a:fillRect/>
              </a:stretch>
            </p:blipFill>
            <p:spPr>
              <a:xfrm>
                <a:off x="4435200" y="1941120"/>
                <a:ext cx="4455720" cy="1301040"/>
              </a:xfrm>
              <a:prstGeom prst="rect">
                <a:avLst/>
              </a:prstGeom>
            </p:spPr>
          </p:pic>
        </mc:Fallback>
      </mc:AlternateContent>
    </p:spTree>
    <p:extLst>
      <p:ext uri="{BB962C8B-B14F-4D97-AF65-F5344CB8AC3E}">
        <p14:creationId xmlns:p14="http://schemas.microsoft.com/office/powerpoint/2010/main" val="3860489272"/>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dirty="0" smtClean="0"/>
              <a:t>Data types in C++</a:t>
            </a:r>
            <a:endParaRPr lang="en-US" dirty="0"/>
          </a:p>
        </p:txBody>
      </p:sp>
      <p:sp>
        <p:nvSpPr>
          <p:cNvPr id="3" name="Content Placeholder 2"/>
          <p:cNvSpPr>
            <a:spLocks noGrp="1"/>
          </p:cNvSpPr>
          <p:nvPr>
            <p:ph sz="quarter" idx="10"/>
            <p:custDataLst>
              <p:tags r:id="rId2"/>
            </p:custDataLst>
          </p:nvPr>
        </p:nvSpPr>
        <p:spPr>
          <a:xfrm>
            <a:off x="955678" y="908685"/>
            <a:ext cx="7642518" cy="3759042"/>
          </a:xfrm>
        </p:spPr>
        <p:txBody>
          <a:bodyPr/>
          <a:lstStyle/>
          <a:p>
            <a:pPr>
              <a:buFont typeface="Wingdings" panose="05000000000000000000" pitchFamily="2" charset="2"/>
              <a:buChar char="§"/>
            </a:pPr>
            <a:r>
              <a:rPr lang="en-US" dirty="0" smtClean="0"/>
              <a:t>Each </a:t>
            </a:r>
            <a:r>
              <a:rPr lang="en-US" dirty="0"/>
              <a:t>unique memory address </a:t>
            </a:r>
            <a:r>
              <a:rPr lang="en-US" dirty="0" smtClean="0"/>
              <a:t>describes </a:t>
            </a:r>
            <a:r>
              <a:rPr lang="en-US" b="1" dirty="0"/>
              <a:t>one byte</a:t>
            </a:r>
            <a:r>
              <a:rPr lang="en-US" dirty="0"/>
              <a:t> of memory space (1byte = </a:t>
            </a:r>
            <a:r>
              <a:rPr lang="en-US" dirty="0" smtClean="0"/>
              <a:t>8bits, or 8 1’s and 0’s)</a:t>
            </a:r>
            <a:endParaRPr lang="en-US" dirty="0" smtClean="0"/>
          </a:p>
          <a:p>
            <a:pPr lvl="2"/>
            <a:r>
              <a:rPr lang="en-US" dirty="0" smtClean="0"/>
              <a:t>We say memory is “byte addressable”</a:t>
            </a:r>
          </a:p>
          <a:p>
            <a:pPr>
              <a:buFont typeface="Wingdings" panose="05000000000000000000" pitchFamily="2" charset="2"/>
              <a:buChar char="§"/>
            </a:pPr>
            <a:r>
              <a:rPr lang="en-US" dirty="0" err="1" smtClean="0">
                <a:latin typeface="Consolas" panose="020B0609020204030204" pitchFamily="49" charset="0"/>
                <a:cs typeface="Consolas" panose="020B0609020204030204" pitchFamily="49" charset="0"/>
              </a:rPr>
              <a:t>int</a:t>
            </a:r>
            <a:r>
              <a:rPr lang="en-US" dirty="0" smtClean="0"/>
              <a:t> addresses </a:t>
            </a:r>
            <a:r>
              <a:rPr lang="en-US" dirty="0"/>
              <a:t>are 4 </a:t>
            </a:r>
            <a:r>
              <a:rPr lang="en-US" dirty="0" smtClean="0"/>
              <a:t>apart (32bits)</a:t>
            </a:r>
          </a:p>
          <a:p>
            <a:pPr>
              <a:buFont typeface="Wingdings" panose="05000000000000000000" pitchFamily="2" charset="2"/>
              <a:buChar char="§"/>
            </a:pPr>
            <a:r>
              <a:rPr lang="en-US" dirty="0" smtClean="0">
                <a:latin typeface="Consolas" panose="020B0609020204030204" pitchFamily="49" charset="0"/>
                <a:cs typeface="Consolas" panose="020B0609020204030204" pitchFamily="49" charset="0"/>
              </a:rPr>
              <a:t>double</a:t>
            </a:r>
            <a:r>
              <a:rPr lang="en-US" dirty="0" smtClean="0"/>
              <a:t> </a:t>
            </a:r>
            <a:r>
              <a:rPr lang="en-US" dirty="0"/>
              <a:t>addresses </a:t>
            </a:r>
            <a:r>
              <a:rPr lang="en-US" dirty="0" smtClean="0"/>
              <a:t>are </a:t>
            </a:r>
            <a:r>
              <a:rPr lang="en-US" dirty="0"/>
              <a:t>8 </a:t>
            </a:r>
            <a:r>
              <a:rPr lang="en-US" dirty="0" smtClean="0"/>
              <a:t>apart (64bits) </a:t>
            </a:r>
          </a:p>
          <a:p>
            <a:pPr>
              <a:buFont typeface="Wingdings" panose="05000000000000000000" pitchFamily="2" charset="2"/>
              <a:buChar char="§"/>
            </a:pPr>
            <a:r>
              <a:rPr lang="en-US" dirty="0" smtClean="0"/>
              <a:t>The above is true on </a:t>
            </a:r>
            <a:r>
              <a:rPr lang="en-US" i="1" u="sng" dirty="0"/>
              <a:t>this</a:t>
            </a:r>
            <a:r>
              <a:rPr lang="en-US" dirty="0"/>
              <a:t> system--may differ on </a:t>
            </a:r>
            <a:r>
              <a:rPr lang="en-US" dirty="0" smtClean="0"/>
              <a:t>other systems </a:t>
            </a:r>
          </a:p>
          <a:p>
            <a:pPr lvl="2"/>
            <a:r>
              <a:rPr lang="en-US" dirty="0"/>
              <a:t>O</a:t>
            </a:r>
            <a:r>
              <a:rPr lang="en-US" dirty="0" smtClean="0"/>
              <a:t>f course C</a:t>
            </a:r>
            <a:r>
              <a:rPr lang="en-US" dirty="0"/>
              <a:t>++ doesn't </a:t>
            </a:r>
            <a:r>
              <a:rPr lang="en-US" dirty="0" smtClean="0"/>
              <a:t>impose a standard, because that would be safe </a:t>
            </a:r>
            <a:r>
              <a:rPr lang="en-US" dirty="0" smtClean="0"/>
              <a:t>and</a:t>
            </a:r>
            <a:r>
              <a:rPr lang="en-US" dirty="0" smtClean="0"/>
              <a:t> convenient, and that’s not how we roll....</a:t>
            </a:r>
            <a:endParaRPr lang="en-US" dirty="0" smtClean="0"/>
          </a:p>
          <a:p>
            <a:pPr lvl="2"/>
            <a:endParaRPr lang="en-US" dirty="0"/>
          </a:p>
          <a:p>
            <a:pPr lvl="1"/>
            <a:r>
              <a:rPr lang="en-US" dirty="0" smtClean="0"/>
              <a:t>Bonus question: do </a:t>
            </a:r>
            <a:r>
              <a:rPr lang="en-US" dirty="0" err="1" smtClean="0"/>
              <a:t>int</a:t>
            </a:r>
            <a:r>
              <a:rPr lang="en-US" dirty="0" smtClean="0"/>
              <a:t>* and double* take up the (A) SAME or (B) DIFFERENT amounts of space?</a:t>
            </a:r>
            <a:endParaRPr lang="en-US" dirty="0"/>
          </a:p>
        </p:txBody>
      </p:sp>
    </p:spTree>
    <p:extLst>
      <p:ext uri="{BB962C8B-B14F-4D97-AF65-F5344CB8AC3E}">
        <p14:creationId xmlns:p14="http://schemas.microsoft.com/office/powerpoint/2010/main" val="380330774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885165" y="584397"/>
            <a:ext cx="7707862" cy="488024"/>
          </a:xfrm>
        </p:spPr>
        <p:txBody>
          <a:bodyPr/>
          <a:lstStyle/>
          <a:p>
            <a:r>
              <a:rPr lang="en-US" dirty="0" smtClean="0"/>
              <a:t>2</a:t>
            </a:r>
            <a:r>
              <a:rPr lang="en-US" baseline="30000" dirty="0" smtClean="0"/>
              <a:t>nd</a:t>
            </a:r>
            <a:r>
              <a:rPr lang="en-US" dirty="0" smtClean="0"/>
              <a:t> look: Arrays on the stack and heap</a:t>
            </a:r>
            <a:endParaRPr lang="en-US" dirty="0"/>
          </a:p>
        </p:txBody>
      </p:sp>
      <p:sp>
        <p:nvSpPr>
          <p:cNvPr id="3" name="Content Placeholder 2"/>
          <p:cNvSpPr>
            <a:spLocks noGrp="1"/>
          </p:cNvSpPr>
          <p:nvPr>
            <p:ph sz="quarter" idx="10"/>
            <p:custDataLst>
              <p:tags r:id="rId2"/>
            </p:custDataLst>
          </p:nvPr>
        </p:nvSpPr>
        <p:spPr>
          <a:xfrm>
            <a:off x="892066" y="1133541"/>
            <a:ext cx="7700963" cy="3759042"/>
          </a:xfrm>
        </p:spPr>
        <p:txBody>
          <a:bodyPr/>
          <a:lstStyle/>
          <a:p>
            <a:r>
              <a:rPr lang="en-US" sz="1600" dirty="0" smtClean="0">
                <a:latin typeface="Consolas" panose="020B0609020204030204" pitchFamily="49" charset="0"/>
                <a:cs typeface="Consolas" panose="020B0609020204030204" pitchFamily="49" charset="0"/>
              </a:rPr>
              <a:t>void </a:t>
            </a:r>
            <a:r>
              <a:rPr lang="en-US" sz="1600" dirty="0" err="1" smtClean="0">
                <a:latin typeface="Consolas" panose="020B0609020204030204" pitchFamily="49" charset="0"/>
                <a:cs typeface="Consolas" panose="020B0609020204030204" pitchFamily="49" charset="0"/>
              </a:rPr>
              <a:t>myfunction</a:t>
            </a:r>
            <a:r>
              <a:rPr lang="en-US" sz="1600" dirty="0" smtClean="0">
                <a:latin typeface="Consolas" panose="020B0609020204030204" pitchFamily="49" charset="0"/>
                <a:cs typeface="Consolas" panose="020B0609020204030204" pitchFamily="49" charset="0"/>
              </a:rPr>
              <a:t>() {</a:t>
            </a:r>
          </a:p>
          <a:p>
            <a:r>
              <a:rPr lang="en-US" sz="1600" dirty="0">
                <a:latin typeface="Consolas" panose="020B0609020204030204" pitchFamily="49" charset="0"/>
                <a:cs typeface="Consolas" panose="020B0609020204030204" pitchFamily="49" charset="0"/>
              </a:rPr>
              <a:t> </a:t>
            </a:r>
            <a:r>
              <a:rPr lang="en-US" sz="1600" dirty="0" smtClean="0">
                <a:latin typeface="Consolas" panose="020B0609020204030204" pitchFamily="49" charset="0"/>
                <a:cs typeface="Consolas" panose="020B0609020204030204" pitchFamily="49" charset="0"/>
              </a:rPr>
              <a:t>  </a:t>
            </a:r>
            <a:r>
              <a:rPr lang="en-US" sz="1600" dirty="0" err="1" smtClean="0">
                <a:latin typeface="Consolas" panose="020B0609020204030204" pitchFamily="49" charset="0"/>
                <a:cs typeface="Consolas" panose="020B0609020204030204" pitchFamily="49" charset="0"/>
              </a:rPr>
              <a:t>int</a:t>
            </a:r>
            <a:r>
              <a:rPr lang="en-US" sz="1600" dirty="0" smtClean="0">
                <a:latin typeface="Consolas" panose="020B0609020204030204" pitchFamily="49" charset="0"/>
                <a:cs typeface="Consolas" panose="020B0609020204030204" pitchFamily="49" charset="0"/>
              </a:rPr>
              <a:t> x = 5;</a:t>
            </a:r>
          </a:p>
          <a:p>
            <a:r>
              <a:rPr lang="en-US" sz="1600" dirty="0">
                <a:latin typeface="Consolas" panose="020B0609020204030204" pitchFamily="49" charset="0"/>
                <a:cs typeface="Consolas" panose="020B0609020204030204" pitchFamily="49" charset="0"/>
              </a:rPr>
              <a:t> </a:t>
            </a:r>
            <a:r>
              <a:rPr lang="en-US" sz="1600" dirty="0" smtClean="0">
                <a:latin typeface="Consolas" panose="020B0609020204030204" pitchFamily="49" charset="0"/>
                <a:cs typeface="Consolas" panose="020B0609020204030204" pitchFamily="49" charset="0"/>
              </a:rPr>
              <a:t>  </a:t>
            </a:r>
            <a:r>
              <a:rPr lang="en-US" sz="1600" dirty="0" err="1" smtClean="0">
                <a:latin typeface="Consolas" panose="020B0609020204030204" pitchFamily="49" charset="0"/>
                <a:cs typeface="Consolas" panose="020B0609020204030204" pitchFamily="49" charset="0"/>
              </a:rPr>
              <a:t>int</a:t>
            </a:r>
            <a:r>
              <a:rPr lang="en-US" sz="1600" dirty="0" smtClean="0">
                <a:latin typeface="Consolas" panose="020B0609020204030204" pitchFamily="49" charset="0"/>
                <a:cs typeface="Consolas" panose="020B0609020204030204" pitchFamily="49" charset="0"/>
              </a:rPr>
              <a:t> y;</a:t>
            </a:r>
          </a:p>
          <a:p>
            <a:r>
              <a:rPr lang="en-US" sz="1600" b="1" dirty="0">
                <a:solidFill>
                  <a:schemeClr val="bg2"/>
                </a:solidFill>
                <a:latin typeface="Consolas" panose="020B0609020204030204" pitchFamily="49" charset="0"/>
                <a:cs typeface="Consolas" panose="020B0609020204030204" pitchFamily="49" charset="0"/>
              </a:rPr>
              <a:t>  </a:t>
            </a:r>
            <a:r>
              <a:rPr lang="en-US" sz="1600" b="1" dirty="0" smtClean="0">
                <a:solidFill>
                  <a:schemeClr val="bg2"/>
                </a:solidFill>
                <a:latin typeface="Consolas" panose="020B0609020204030204" pitchFamily="49" charset="0"/>
                <a:cs typeface="Consolas" panose="020B0609020204030204" pitchFamily="49" charset="0"/>
              </a:rPr>
              <a:t> </a:t>
            </a:r>
            <a:r>
              <a:rPr lang="en-US" sz="1600" b="1" dirty="0" err="1" smtClean="0">
                <a:solidFill>
                  <a:schemeClr val="bg2"/>
                </a:solidFill>
                <a:latin typeface="Consolas" panose="020B0609020204030204" pitchFamily="49" charset="0"/>
                <a:cs typeface="Consolas" panose="020B0609020204030204" pitchFamily="49" charset="0"/>
              </a:rPr>
              <a:t>int</a:t>
            </a:r>
            <a:r>
              <a:rPr lang="en-US" sz="1600" b="1" dirty="0" smtClean="0">
                <a:solidFill>
                  <a:schemeClr val="bg2"/>
                </a:solidFill>
                <a:latin typeface="Consolas" panose="020B0609020204030204" pitchFamily="49" charset="0"/>
                <a:cs typeface="Consolas" panose="020B0609020204030204" pitchFamily="49" charset="0"/>
              </a:rPr>
              <a:t> </a:t>
            </a:r>
            <a:r>
              <a:rPr lang="en-US" sz="1600" b="1" dirty="0" err="1" smtClean="0">
                <a:solidFill>
                  <a:schemeClr val="bg2"/>
                </a:solidFill>
                <a:latin typeface="Consolas" panose="020B0609020204030204" pitchFamily="49" charset="0"/>
                <a:cs typeface="Consolas" panose="020B0609020204030204" pitchFamily="49" charset="0"/>
              </a:rPr>
              <a:t>arr</a:t>
            </a:r>
            <a:r>
              <a:rPr lang="en-US" sz="1600" b="1" dirty="0" smtClean="0">
                <a:solidFill>
                  <a:schemeClr val="bg2"/>
                </a:solidFill>
                <a:latin typeface="Consolas" panose="020B0609020204030204" pitchFamily="49" charset="0"/>
                <a:cs typeface="Consolas" panose="020B0609020204030204" pitchFamily="49" charset="0"/>
              </a:rPr>
              <a:t>[2];</a:t>
            </a:r>
          </a:p>
          <a:p>
            <a:r>
              <a:rPr lang="en-US" sz="1600" dirty="0">
                <a:latin typeface="Consolas" panose="020B0609020204030204" pitchFamily="49" charset="0"/>
                <a:cs typeface="Consolas" panose="020B0609020204030204" pitchFamily="49" charset="0"/>
              </a:rPr>
              <a:t> </a:t>
            </a:r>
            <a:r>
              <a:rPr lang="en-US" sz="1600" dirty="0" smtClean="0">
                <a:latin typeface="Consolas" panose="020B0609020204030204" pitchFamily="49" charset="0"/>
                <a:cs typeface="Consolas" panose="020B0609020204030204" pitchFamily="49" charset="0"/>
              </a:rPr>
              <a:t>  </a:t>
            </a:r>
            <a:r>
              <a:rPr lang="en-US" sz="1600" dirty="0" err="1" smtClean="0">
                <a:latin typeface="Consolas" panose="020B0609020204030204" pitchFamily="49" charset="0"/>
                <a:cs typeface="Consolas" panose="020B0609020204030204" pitchFamily="49" charset="0"/>
              </a:rPr>
              <a:t>arr</a:t>
            </a:r>
            <a:r>
              <a:rPr lang="en-US" sz="1600" dirty="0" smtClean="0">
                <a:latin typeface="Consolas" panose="020B0609020204030204" pitchFamily="49" charset="0"/>
                <a:cs typeface="Consolas" panose="020B0609020204030204" pitchFamily="49" charset="0"/>
              </a:rPr>
              <a:t>[1] = 3;</a:t>
            </a:r>
          </a:p>
          <a:p>
            <a:r>
              <a:rPr lang="en-US" sz="1600" dirty="0">
                <a:latin typeface="Consolas" panose="020B0609020204030204" pitchFamily="49" charset="0"/>
                <a:cs typeface="Consolas" panose="020B0609020204030204" pitchFamily="49" charset="0"/>
              </a:rPr>
              <a:t> </a:t>
            </a:r>
            <a:r>
              <a:rPr lang="en-US" sz="1600" dirty="0" smtClean="0">
                <a:latin typeface="Consolas" panose="020B0609020204030204" pitchFamily="49" charset="0"/>
                <a:cs typeface="Consolas" panose="020B0609020204030204" pitchFamily="49" charset="0"/>
              </a:rPr>
              <a:t>  </a:t>
            </a:r>
            <a:r>
              <a:rPr lang="en-US" sz="1600" b="1" dirty="0" err="1" smtClean="0">
                <a:solidFill>
                  <a:schemeClr val="bg2"/>
                </a:solidFill>
                <a:latin typeface="Consolas" panose="020B0609020204030204" pitchFamily="49" charset="0"/>
                <a:cs typeface="Consolas" panose="020B0609020204030204" pitchFamily="49" charset="0"/>
              </a:rPr>
              <a:t>int</a:t>
            </a:r>
            <a:r>
              <a:rPr lang="en-US" sz="1600" b="1" dirty="0" smtClean="0">
                <a:solidFill>
                  <a:schemeClr val="bg2"/>
                </a:solidFill>
                <a:latin typeface="Consolas" panose="020B0609020204030204" pitchFamily="49" charset="0"/>
                <a:cs typeface="Consolas" panose="020B0609020204030204" pitchFamily="49" charset="0"/>
              </a:rPr>
              <a:t> *</a:t>
            </a:r>
            <a:r>
              <a:rPr lang="en-US" sz="1600" b="1" dirty="0" err="1" smtClean="0">
                <a:solidFill>
                  <a:schemeClr val="bg2"/>
                </a:solidFill>
                <a:latin typeface="Consolas" panose="020B0609020204030204" pitchFamily="49" charset="0"/>
                <a:cs typeface="Consolas" panose="020B0609020204030204" pitchFamily="49" charset="0"/>
              </a:rPr>
              <a:t>heapArr</a:t>
            </a:r>
            <a:r>
              <a:rPr lang="en-US" sz="1600" b="1" dirty="0" smtClean="0">
                <a:solidFill>
                  <a:schemeClr val="bg2"/>
                </a:solidFill>
                <a:latin typeface="Consolas" panose="020B0609020204030204" pitchFamily="49" charset="0"/>
                <a:cs typeface="Consolas" panose="020B0609020204030204" pitchFamily="49" charset="0"/>
              </a:rPr>
              <a:t> = new </a:t>
            </a:r>
            <a:r>
              <a:rPr lang="en-US" sz="1600" b="1" dirty="0" err="1" smtClean="0">
                <a:solidFill>
                  <a:schemeClr val="bg2"/>
                </a:solidFill>
                <a:latin typeface="Consolas" panose="020B0609020204030204" pitchFamily="49" charset="0"/>
                <a:cs typeface="Consolas" panose="020B0609020204030204" pitchFamily="49" charset="0"/>
              </a:rPr>
              <a:t>int</a:t>
            </a:r>
            <a:r>
              <a:rPr lang="en-US" sz="1600" b="1" dirty="0" smtClean="0">
                <a:solidFill>
                  <a:schemeClr val="bg2"/>
                </a:solidFill>
                <a:latin typeface="Consolas" panose="020B0609020204030204" pitchFamily="49" charset="0"/>
                <a:cs typeface="Consolas" panose="020B0609020204030204" pitchFamily="49" charset="0"/>
              </a:rPr>
              <a:t>[2];</a:t>
            </a:r>
          </a:p>
          <a:p>
            <a:r>
              <a:rPr lang="en-US" sz="1600" dirty="0" smtClean="0">
                <a:latin typeface="Consolas" panose="020B0609020204030204" pitchFamily="49" charset="0"/>
                <a:cs typeface="Consolas" panose="020B0609020204030204" pitchFamily="49" charset="0"/>
              </a:rPr>
              <a:t>   // bad -- memory leak coming!</a:t>
            </a:r>
          </a:p>
          <a:p>
            <a:r>
              <a:rPr lang="en-US" sz="1600" dirty="0" smtClean="0">
                <a:latin typeface="Consolas" panose="020B0609020204030204" pitchFamily="49" charset="0"/>
                <a:cs typeface="Consolas" panose="020B0609020204030204" pitchFamily="49" charset="0"/>
              </a:rPr>
              <a:t>}</a:t>
            </a:r>
          </a:p>
          <a:p>
            <a:endParaRPr lang="en-US" sz="1600" dirty="0">
              <a:latin typeface="Consolas" panose="020B0609020204030204" pitchFamily="49" charset="0"/>
              <a:cs typeface="Consolas" panose="020B0609020204030204" pitchFamily="49" charset="0"/>
            </a:endParaRPr>
          </a:p>
          <a:p>
            <a:endParaRPr lang="en-US" sz="1600" dirty="0" smtClean="0">
              <a:latin typeface="Consolas" panose="020B0609020204030204" pitchFamily="49" charset="0"/>
              <a:cs typeface="Consolas" panose="020B0609020204030204" pitchFamily="49" charset="0"/>
            </a:endParaRPr>
          </a:p>
          <a:p>
            <a:endParaRPr lang="en-US" dirty="0"/>
          </a:p>
        </p:txBody>
      </p:sp>
      <p:sp>
        <p:nvSpPr>
          <p:cNvPr id="4" name="Text Placeholder 4"/>
          <p:cNvSpPr txBox="1">
            <a:spLocks/>
          </p:cNvSpPr>
          <p:nvPr>
            <p:custDataLst>
              <p:tags r:id="rId3"/>
            </p:custDataLst>
          </p:nvPr>
        </p:nvSpPr>
        <p:spPr>
          <a:xfrm>
            <a:off x="5439874" y="214999"/>
            <a:ext cx="2292861" cy="479822"/>
          </a:xfrm>
          <a:prstGeom prst="rect">
            <a:avLst/>
          </a:prstGeom>
        </p:spPr>
        <p:txBody>
          <a:bodyPr>
            <a:normAutofit/>
          </a:bodyPr>
          <a:lst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tx1"/>
                </a:solidFill>
                <a:latin typeface="+mn-lt"/>
                <a:ea typeface="MS PGothic" panose="020B0600070205080204" pitchFamily="34" charset="-128"/>
                <a:cs typeface="ＭＳ Ｐゴシック" charset="0"/>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mtClean="0"/>
              <a:t>Memory</a:t>
            </a:r>
            <a:endParaRPr lang="en-US" dirty="0"/>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p:cNvSpPr/>
          <p:nvPr>
            <p:custDataLst>
              <p:tags r:id="rId4"/>
            </p:custDataLst>
          </p:nvPr>
        </p:nvSpPr>
        <p:spPr>
          <a:xfrm>
            <a:off x="6406808" y="359541"/>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custDataLst>
              <p:tags r:id="rId5"/>
            </p:custDataLst>
          </p:nvPr>
        </p:nvSpPr>
        <p:spPr>
          <a:xfrm>
            <a:off x="6406808" y="359541"/>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main()</a:t>
            </a:r>
            <a:endParaRPr lang="en-US" dirty="0">
              <a:solidFill>
                <a:schemeClr val="tx1"/>
              </a:solidFill>
            </a:endParaRPr>
          </a:p>
        </p:txBody>
      </p:sp>
      <p:sp>
        <p:nvSpPr>
          <p:cNvPr id="7" name="Rectangle 6"/>
          <p:cNvSpPr/>
          <p:nvPr>
            <p:custDataLst>
              <p:tags r:id="rId6"/>
            </p:custDataLst>
          </p:nvPr>
        </p:nvSpPr>
        <p:spPr>
          <a:xfrm>
            <a:off x="6402281" y="3470489"/>
            <a:ext cx="2438400" cy="851452"/>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8" name="Straight Arrow Connector 7"/>
          <p:cNvCxnSpPr/>
          <p:nvPr>
            <p:custDataLst>
              <p:tags r:id="rId7"/>
            </p:custDataLst>
          </p:nvPr>
        </p:nvCxnSpPr>
        <p:spPr>
          <a:xfrm>
            <a:off x="7657730" y="2763382"/>
            <a:ext cx="0" cy="3048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custDataLst>
              <p:tags r:id="rId8"/>
            </p:custDataLst>
          </p:nvPr>
        </p:nvCxnSpPr>
        <p:spPr>
          <a:xfrm flipV="1">
            <a:off x="7657730" y="3180522"/>
            <a:ext cx="0" cy="28996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 name="Rectangle 9"/>
          <p:cNvSpPr/>
          <p:nvPr>
            <p:custDataLst>
              <p:tags r:id="rId9"/>
            </p:custDataLst>
          </p:nvPr>
        </p:nvSpPr>
        <p:spPr>
          <a:xfrm>
            <a:off x="6406808" y="816740"/>
            <a:ext cx="2438400" cy="1946642"/>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                         x</a:t>
            </a:r>
            <a:r>
              <a:rPr lang="en-US" dirty="0" smtClean="0">
                <a:solidFill>
                  <a:schemeClr val="tx1"/>
                </a:solidFill>
              </a:rPr>
              <a:t>:</a:t>
            </a:r>
          </a:p>
          <a:p>
            <a:pPr>
              <a:lnSpc>
                <a:spcPct val="150000"/>
              </a:lnSpc>
            </a:pPr>
            <a:r>
              <a:rPr lang="en-US" dirty="0">
                <a:solidFill>
                  <a:schemeClr val="tx1"/>
                </a:solidFill>
              </a:rPr>
              <a:t>	</a:t>
            </a:r>
            <a:r>
              <a:rPr lang="en-US" dirty="0" smtClean="0">
                <a:solidFill>
                  <a:schemeClr val="tx1"/>
                </a:solidFill>
              </a:rPr>
              <a:t>            </a:t>
            </a:r>
            <a:r>
              <a:rPr lang="en-US" dirty="0" smtClean="0">
                <a:solidFill>
                  <a:schemeClr val="tx1"/>
                </a:solidFill>
              </a:rPr>
              <a:t> </a:t>
            </a:r>
            <a:r>
              <a:rPr lang="en-US" dirty="0">
                <a:solidFill>
                  <a:schemeClr val="tx1"/>
                </a:solidFill>
              </a:rPr>
              <a:t> </a:t>
            </a:r>
            <a:r>
              <a:rPr lang="en-US" dirty="0" smtClean="0">
                <a:solidFill>
                  <a:schemeClr val="tx1"/>
                </a:solidFill>
              </a:rPr>
              <a:t>    </a:t>
            </a:r>
            <a:r>
              <a:rPr lang="en-US" dirty="0" smtClean="0">
                <a:solidFill>
                  <a:schemeClr val="tx1"/>
                </a:solidFill>
              </a:rPr>
              <a:t>y:</a:t>
            </a:r>
            <a:endParaRPr lang="en-US" dirty="0" smtClean="0">
              <a:solidFill>
                <a:schemeClr val="tx1"/>
              </a:solidFill>
            </a:endParaRPr>
          </a:p>
          <a:p>
            <a:pPr>
              <a:lnSpc>
                <a:spcPct val="150000"/>
              </a:lnSpc>
            </a:pPr>
            <a:r>
              <a:rPr lang="en-US" dirty="0" smtClean="0">
                <a:solidFill>
                  <a:schemeClr val="tx1"/>
                </a:solidFill>
              </a:rPr>
              <a:t> </a:t>
            </a:r>
          </a:p>
          <a:p>
            <a:pPr>
              <a:lnSpc>
                <a:spcPct val="150000"/>
              </a:lnSpc>
            </a:pPr>
            <a:endParaRPr lang="en-US" dirty="0">
              <a:solidFill>
                <a:schemeClr val="tx1"/>
              </a:solidFill>
            </a:endParaRPr>
          </a:p>
          <a:p>
            <a:r>
              <a:rPr lang="en-US" dirty="0" smtClean="0">
                <a:solidFill>
                  <a:schemeClr val="tx1"/>
                </a:solidFill>
              </a:rPr>
              <a:t> </a:t>
            </a:r>
            <a:r>
              <a:rPr lang="en-US" dirty="0" smtClean="0">
                <a:solidFill>
                  <a:schemeClr val="tx1"/>
                </a:solidFill>
              </a:rPr>
              <a:t>   </a:t>
            </a:r>
            <a:endParaRPr lang="en-US" dirty="0">
              <a:solidFill>
                <a:schemeClr val="tx1"/>
              </a:solidFill>
            </a:endParaRPr>
          </a:p>
        </p:txBody>
      </p:sp>
      <p:sp>
        <p:nvSpPr>
          <p:cNvPr id="13" name="TextBox 12"/>
          <p:cNvSpPr txBox="1"/>
          <p:nvPr>
            <p:custDataLst>
              <p:tags r:id="rId10"/>
            </p:custDataLst>
          </p:nvPr>
        </p:nvSpPr>
        <p:spPr>
          <a:xfrm>
            <a:off x="8311808" y="1570790"/>
            <a:ext cx="457200" cy="369332"/>
          </a:xfrm>
          <a:prstGeom prst="rect">
            <a:avLst/>
          </a:prstGeom>
          <a:noFill/>
          <a:ln>
            <a:solidFill>
              <a:schemeClr val="tx1"/>
            </a:solidFill>
          </a:ln>
        </p:spPr>
        <p:txBody>
          <a:bodyPr wrap="square" rtlCol="0">
            <a:spAutoFit/>
          </a:bodyPr>
          <a:lstStyle/>
          <a:p>
            <a:endParaRPr lang="en-US" dirty="0"/>
          </a:p>
        </p:txBody>
      </p:sp>
      <p:sp>
        <p:nvSpPr>
          <p:cNvPr id="14" name="Rectangle 13"/>
          <p:cNvSpPr/>
          <p:nvPr>
            <p:custDataLst>
              <p:tags r:id="rId11"/>
            </p:custDataLst>
          </p:nvPr>
        </p:nvSpPr>
        <p:spPr>
          <a:xfrm>
            <a:off x="5850245" y="4055241"/>
            <a:ext cx="556563" cy="369332"/>
          </a:xfrm>
          <a:prstGeom prst="rect">
            <a:avLst/>
          </a:prstGeom>
        </p:spPr>
        <p:txBody>
          <a:bodyPr wrap="none">
            <a:spAutoFit/>
          </a:bodyPr>
          <a:lstStyle/>
          <a:p>
            <a:r>
              <a:rPr lang="en-US" dirty="0" smtClean="0"/>
              <a:t>0x0</a:t>
            </a:r>
            <a:endParaRPr lang="en-US" dirty="0"/>
          </a:p>
        </p:txBody>
      </p:sp>
      <p:sp>
        <p:nvSpPr>
          <p:cNvPr id="15" name="TextBox 14"/>
          <p:cNvSpPr txBox="1"/>
          <p:nvPr>
            <p:custDataLst>
              <p:tags r:id="rId12"/>
            </p:custDataLst>
          </p:nvPr>
        </p:nvSpPr>
        <p:spPr>
          <a:xfrm>
            <a:off x="8306552" y="828409"/>
            <a:ext cx="457200" cy="369332"/>
          </a:xfrm>
          <a:prstGeom prst="rect">
            <a:avLst/>
          </a:prstGeom>
          <a:noFill/>
          <a:ln>
            <a:solidFill>
              <a:schemeClr val="tx1"/>
            </a:solidFill>
          </a:ln>
        </p:spPr>
        <p:txBody>
          <a:bodyPr wrap="square" rtlCol="0">
            <a:spAutoFit/>
          </a:bodyPr>
          <a:lstStyle/>
          <a:p>
            <a:endParaRPr lang="en-US" dirty="0"/>
          </a:p>
        </p:txBody>
      </p:sp>
      <p:sp>
        <p:nvSpPr>
          <p:cNvPr id="16" name="TextBox 15"/>
          <p:cNvSpPr txBox="1"/>
          <p:nvPr>
            <p:custDataLst>
              <p:tags r:id="rId13"/>
            </p:custDataLst>
          </p:nvPr>
        </p:nvSpPr>
        <p:spPr>
          <a:xfrm>
            <a:off x="8311808" y="1197741"/>
            <a:ext cx="457200" cy="369332"/>
          </a:xfrm>
          <a:prstGeom prst="rect">
            <a:avLst/>
          </a:prstGeom>
          <a:noFill/>
          <a:ln>
            <a:solidFill>
              <a:schemeClr val="tx1"/>
            </a:solidFill>
          </a:ln>
        </p:spPr>
        <p:txBody>
          <a:bodyPr wrap="square" rtlCol="0">
            <a:spAutoFit/>
          </a:bodyPr>
          <a:lstStyle/>
          <a:p>
            <a:pPr algn="ctr"/>
            <a:endParaRPr lang="en-US" dirty="0"/>
          </a:p>
        </p:txBody>
      </p:sp>
      <p:sp>
        <p:nvSpPr>
          <p:cNvPr id="17" name="TextBox 16"/>
          <p:cNvSpPr txBox="1"/>
          <p:nvPr>
            <p:custDataLst>
              <p:tags r:id="rId14"/>
            </p:custDataLst>
          </p:nvPr>
        </p:nvSpPr>
        <p:spPr>
          <a:xfrm>
            <a:off x="8306552" y="1937020"/>
            <a:ext cx="457200" cy="369332"/>
          </a:xfrm>
          <a:prstGeom prst="rect">
            <a:avLst/>
          </a:prstGeom>
          <a:noFill/>
          <a:ln>
            <a:solidFill>
              <a:schemeClr val="tx1"/>
            </a:solidFill>
          </a:ln>
        </p:spPr>
        <p:txBody>
          <a:bodyPr wrap="square" rtlCol="0">
            <a:spAutoFit/>
          </a:bodyPr>
          <a:lstStyle/>
          <a:p>
            <a:endParaRPr lang="en-US" dirty="0"/>
          </a:p>
        </p:txBody>
      </p:sp>
      <p:sp>
        <p:nvSpPr>
          <p:cNvPr id="18" name="Rectangle 17"/>
          <p:cNvSpPr/>
          <p:nvPr>
            <p:custDataLst>
              <p:tags r:id="rId15"/>
            </p:custDataLst>
          </p:nvPr>
        </p:nvSpPr>
        <p:spPr>
          <a:xfrm>
            <a:off x="6322657" y="773283"/>
            <a:ext cx="1518364" cy="369332"/>
          </a:xfrm>
          <a:prstGeom prst="rect">
            <a:avLst/>
          </a:prstGeom>
        </p:spPr>
        <p:txBody>
          <a:bodyPr wrap="none">
            <a:spAutoFit/>
          </a:bodyPr>
          <a:lstStyle/>
          <a:p>
            <a:r>
              <a:rPr lang="en-US" dirty="0" err="1"/>
              <a:t>myfunction</a:t>
            </a:r>
            <a:r>
              <a:rPr lang="en-US" dirty="0"/>
              <a:t>() </a:t>
            </a:r>
          </a:p>
        </p:txBody>
      </p:sp>
      <p:sp>
        <p:nvSpPr>
          <p:cNvPr id="19" name="Rectangle 18"/>
          <p:cNvSpPr/>
          <p:nvPr>
            <p:custDataLst>
              <p:tags r:id="rId16"/>
            </p:custDataLst>
          </p:nvPr>
        </p:nvSpPr>
        <p:spPr>
          <a:xfrm>
            <a:off x="7293435" y="1838594"/>
            <a:ext cx="1043876" cy="507831"/>
          </a:xfrm>
          <a:prstGeom prst="rect">
            <a:avLst/>
          </a:prstGeom>
        </p:spPr>
        <p:txBody>
          <a:bodyPr wrap="none">
            <a:spAutoFit/>
          </a:bodyPr>
          <a:lstStyle/>
          <a:p>
            <a:pPr>
              <a:lnSpc>
                <a:spcPct val="150000"/>
              </a:lnSpc>
            </a:pPr>
            <a:r>
              <a:rPr lang="en-US" dirty="0" smtClean="0"/>
              <a:t>        </a:t>
            </a:r>
            <a:r>
              <a:rPr lang="en-US" dirty="0" err="1" smtClean="0"/>
              <a:t>arr</a:t>
            </a:r>
            <a:r>
              <a:rPr lang="en-US" dirty="0" smtClean="0"/>
              <a:t>:</a:t>
            </a:r>
            <a:endParaRPr lang="en-US" dirty="0"/>
          </a:p>
        </p:txBody>
      </p:sp>
      <p:sp>
        <p:nvSpPr>
          <p:cNvPr id="24" name="TextBox 23"/>
          <p:cNvSpPr txBox="1"/>
          <p:nvPr>
            <p:custDataLst>
              <p:tags r:id="rId17"/>
            </p:custDataLst>
          </p:nvPr>
        </p:nvSpPr>
        <p:spPr>
          <a:xfrm>
            <a:off x="8306552" y="2296001"/>
            <a:ext cx="457200" cy="369332"/>
          </a:xfrm>
          <a:prstGeom prst="rect">
            <a:avLst/>
          </a:prstGeom>
          <a:noFill/>
          <a:ln>
            <a:solidFill>
              <a:schemeClr val="tx1"/>
            </a:solidFill>
          </a:ln>
        </p:spPr>
        <p:txBody>
          <a:bodyPr wrap="square" rtlCol="0">
            <a:spAutoFit/>
          </a:bodyPr>
          <a:lstStyle/>
          <a:p>
            <a:endParaRPr lang="en-US" dirty="0"/>
          </a:p>
        </p:txBody>
      </p:sp>
      <p:sp>
        <p:nvSpPr>
          <p:cNvPr id="25" name="Rectangle 24"/>
          <p:cNvSpPr/>
          <p:nvPr>
            <p:custDataLst>
              <p:tags r:id="rId18"/>
            </p:custDataLst>
          </p:nvPr>
        </p:nvSpPr>
        <p:spPr>
          <a:xfrm>
            <a:off x="6761580" y="2217137"/>
            <a:ext cx="1582484" cy="507831"/>
          </a:xfrm>
          <a:prstGeom prst="rect">
            <a:avLst/>
          </a:prstGeom>
        </p:spPr>
        <p:txBody>
          <a:bodyPr wrap="none">
            <a:spAutoFit/>
          </a:bodyPr>
          <a:lstStyle/>
          <a:p>
            <a:pPr>
              <a:lnSpc>
                <a:spcPct val="150000"/>
              </a:lnSpc>
            </a:pPr>
            <a:r>
              <a:rPr lang="en-US" dirty="0" smtClean="0"/>
              <a:t>        </a:t>
            </a:r>
            <a:r>
              <a:rPr lang="en-US" dirty="0" err="1" smtClean="0"/>
              <a:t>heapArr</a:t>
            </a:r>
            <a:r>
              <a:rPr lang="en-US" dirty="0" smtClean="0"/>
              <a:t>:</a:t>
            </a:r>
            <a:endParaRPr lang="en-US" dirty="0"/>
          </a:p>
        </p:txBody>
      </p:sp>
    </p:spTree>
    <p:extLst>
      <p:ext uri="{BB962C8B-B14F-4D97-AF65-F5344CB8AC3E}">
        <p14:creationId xmlns:p14="http://schemas.microsoft.com/office/powerpoint/2010/main" val="27368108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1169588" y="-64525"/>
            <a:ext cx="5268558" cy="857250"/>
          </a:xfrm>
        </p:spPr>
        <p:txBody>
          <a:bodyPr>
            <a:normAutofit/>
          </a:bodyPr>
          <a:lstStyle/>
          <a:p>
            <a:r>
              <a:rPr lang="en-US" sz="2700" dirty="0" smtClean="0"/>
              <a:t>Arrays are actually pointers</a:t>
            </a:r>
            <a:endParaRPr lang="en-US" sz="2700" dirty="0"/>
          </a:p>
        </p:txBody>
      </p:sp>
      <p:sp>
        <p:nvSpPr>
          <p:cNvPr id="3" name="Content Placeholder 2"/>
          <p:cNvSpPr>
            <a:spLocks noGrp="1"/>
          </p:cNvSpPr>
          <p:nvPr>
            <p:ph idx="4294967295"/>
            <p:custDataLst>
              <p:tags r:id="rId2"/>
            </p:custDataLst>
          </p:nvPr>
        </p:nvSpPr>
        <p:spPr>
          <a:xfrm>
            <a:off x="1153188" y="929148"/>
            <a:ext cx="6410103" cy="3871452"/>
          </a:xfrm>
          <a:prstGeom prst="rect">
            <a:avLst/>
          </a:prstGeom>
        </p:spPr>
        <p:txBody>
          <a:bodyPr>
            <a:normAutofit fontScale="85000" lnSpcReduction="20000"/>
          </a:bodyPr>
          <a:lstStyle/>
          <a:p>
            <a:r>
              <a:rPr lang="en-US" sz="1950" b="1" dirty="0" smtClean="0">
                <a:solidFill>
                  <a:schemeClr val="bg2"/>
                </a:solidFill>
                <a:latin typeface="Calibri" panose="020F0502020204030204" pitchFamily="34" charset="0"/>
              </a:rPr>
              <a:t>Surprise!</a:t>
            </a:r>
            <a:r>
              <a:rPr lang="en-US" sz="1950" b="1" dirty="0" smtClean="0">
                <a:latin typeface="Calibri" panose="020F0502020204030204" pitchFamily="34" charset="0"/>
              </a:rPr>
              <a:t> </a:t>
            </a:r>
          </a:p>
          <a:p>
            <a:pPr lvl="1"/>
            <a:r>
              <a:rPr lang="en-US" sz="1950" dirty="0" smtClean="0">
                <a:solidFill>
                  <a:schemeClr val="tx1"/>
                </a:solidFill>
                <a:latin typeface="Calibri" panose="020F0502020204030204" pitchFamily="34" charset="0"/>
              </a:rPr>
              <a:t>If you have a pointer p (see declaration of p below), you can use p</a:t>
            </a:r>
            <a:r>
              <a:rPr lang="en-US" sz="1950" dirty="0" smtClean="0">
                <a:solidFill>
                  <a:schemeClr val="tx1"/>
                </a:solidFill>
                <a:latin typeface="Consolas" panose="020B0609020204030204" pitchFamily="49" charset="0"/>
                <a:cs typeface="Consolas" panose="020B0609020204030204" pitchFamily="49" charset="0"/>
              </a:rPr>
              <a:t>[</a:t>
            </a:r>
            <a:r>
              <a:rPr lang="en-US" sz="1950" b="1" dirty="0" smtClean="0">
                <a:solidFill>
                  <a:schemeClr val="tx1"/>
                </a:solidFill>
                <a:latin typeface="Consolas" panose="020B0609020204030204" pitchFamily="49" charset="0"/>
                <a:cs typeface="Consolas" panose="020B0609020204030204" pitchFamily="49" charset="0"/>
              </a:rPr>
              <a:t>k</a:t>
            </a:r>
            <a:r>
              <a:rPr lang="en-US" sz="1950" dirty="0" smtClean="0">
                <a:solidFill>
                  <a:schemeClr val="tx1"/>
                </a:solidFill>
                <a:latin typeface="Consolas" panose="020B0609020204030204" pitchFamily="49" charset="0"/>
                <a:cs typeface="Consolas" panose="020B0609020204030204" pitchFamily="49" charset="0"/>
              </a:rPr>
              <a:t>]</a:t>
            </a:r>
            <a:r>
              <a:rPr lang="en-US" sz="1950" dirty="0" smtClean="0">
                <a:solidFill>
                  <a:schemeClr val="tx1"/>
                </a:solidFill>
                <a:latin typeface="Calibri" panose="020F0502020204030204" pitchFamily="34" charset="0"/>
              </a:rPr>
              <a:t> syntax to access memory </a:t>
            </a:r>
            <a:r>
              <a:rPr lang="en-US" sz="1950" b="1" dirty="0" smtClean="0">
                <a:solidFill>
                  <a:schemeClr val="tx1"/>
                </a:solidFill>
                <a:latin typeface="Consolas" panose="020B0609020204030204" pitchFamily="49" charset="0"/>
                <a:cs typeface="Consolas" panose="020B0609020204030204" pitchFamily="49" charset="0"/>
              </a:rPr>
              <a:t>k</a:t>
            </a:r>
            <a:r>
              <a:rPr lang="en-US" sz="1950" dirty="0" smtClean="0">
                <a:solidFill>
                  <a:schemeClr val="tx1"/>
                </a:solidFill>
                <a:latin typeface="Consolas" panose="020B0609020204030204" pitchFamily="49" charset="0"/>
                <a:cs typeface="Consolas" panose="020B0609020204030204" pitchFamily="49" charset="0"/>
              </a:rPr>
              <a:t> </a:t>
            </a:r>
            <a:r>
              <a:rPr lang="en-US" sz="1950" dirty="0" smtClean="0">
                <a:solidFill>
                  <a:schemeClr val="tx1"/>
                </a:solidFill>
                <a:latin typeface="Calibri" panose="020F0502020204030204" pitchFamily="34" charset="0"/>
              </a:rPr>
              <a:t>slots away from </a:t>
            </a:r>
            <a:r>
              <a:rPr lang="en-US" sz="1950" dirty="0" smtClean="0">
                <a:solidFill>
                  <a:schemeClr val="tx1"/>
                </a:solidFill>
                <a:latin typeface="Calibri" panose="020F0502020204030204" pitchFamily="34" charset="0"/>
                <a:cs typeface="Consolas" panose="020B0609020204030204" pitchFamily="49" charset="0"/>
              </a:rPr>
              <a:t>p (according to the size of the type pointed to)</a:t>
            </a:r>
          </a:p>
          <a:p>
            <a:pPr lvl="2"/>
            <a:r>
              <a:rPr lang="en-US" sz="1950" b="1" dirty="0" smtClean="0">
                <a:solidFill>
                  <a:schemeClr val="bg2"/>
                </a:solidFill>
                <a:latin typeface="Calibri" panose="020F0502020204030204" pitchFamily="34" charset="0"/>
                <a:cs typeface="Consolas" panose="020B0609020204030204" pitchFamily="49" charset="0"/>
              </a:rPr>
              <a:t>p[k</a:t>
            </a:r>
            <a:r>
              <a:rPr lang="en-US" sz="1950" b="1" dirty="0">
                <a:solidFill>
                  <a:schemeClr val="bg2"/>
                </a:solidFill>
                <a:latin typeface="Calibri" panose="020F0502020204030204" pitchFamily="34" charset="0"/>
                <a:cs typeface="Consolas" panose="020B0609020204030204" pitchFamily="49" charset="0"/>
              </a:rPr>
              <a:t>]</a:t>
            </a:r>
            <a:r>
              <a:rPr lang="en-US" sz="1950" dirty="0">
                <a:solidFill>
                  <a:schemeClr val="bg2"/>
                </a:solidFill>
                <a:latin typeface="Calibri" panose="020F0502020204030204" pitchFamily="34" charset="0"/>
                <a:cs typeface="Consolas" panose="020B0609020204030204" pitchFamily="49" charset="0"/>
              </a:rPr>
              <a:t> is equivalent to </a:t>
            </a:r>
            <a:r>
              <a:rPr lang="en-US" sz="1950" b="1" dirty="0">
                <a:solidFill>
                  <a:schemeClr val="bg2"/>
                </a:solidFill>
                <a:latin typeface="Calibri" panose="020F0502020204030204" pitchFamily="34" charset="0"/>
                <a:cs typeface="Consolas" panose="020B0609020204030204" pitchFamily="49" charset="0"/>
              </a:rPr>
              <a:t>*(</a:t>
            </a:r>
            <a:r>
              <a:rPr lang="en-US" sz="1950" b="1" dirty="0" err="1">
                <a:solidFill>
                  <a:schemeClr val="bg2"/>
                </a:solidFill>
                <a:latin typeface="Calibri" panose="020F0502020204030204" pitchFamily="34" charset="0"/>
                <a:cs typeface="Consolas" panose="020B0609020204030204" pitchFamily="49" charset="0"/>
              </a:rPr>
              <a:t>p+k</a:t>
            </a:r>
            <a:r>
              <a:rPr lang="en-US" sz="1950" b="1" dirty="0">
                <a:solidFill>
                  <a:schemeClr val="bg2"/>
                </a:solidFill>
                <a:latin typeface="Calibri" panose="020F0502020204030204" pitchFamily="34" charset="0"/>
                <a:cs typeface="Consolas" panose="020B0609020204030204" pitchFamily="49" charset="0"/>
              </a:rPr>
              <a:t>)</a:t>
            </a:r>
          </a:p>
          <a:p>
            <a:pPr lvl="1"/>
            <a:r>
              <a:rPr lang="en-US" sz="1650" dirty="0">
                <a:solidFill>
                  <a:schemeClr val="tx1"/>
                </a:solidFill>
                <a:latin typeface="Calibri" panose="020F0502020204030204" pitchFamily="34" charset="0"/>
              </a:rPr>
              <a:t>(An array variable is really just a </a:t>
            </a:r>
            <a:r>
              <a:rPr lang="en-US" sz="1650" i="1" dirty="0">
                <a:solidFill>
                  <a:schemeClr val="tx1"/>
                </a:solidFill>
                <a:latin typeface="Calibri" panose="020F0502020204030204" pitchFamily="34" charset="0"/>
              </a:rPr>
              <a:t>pointer</a:t>
            </a:r>
            <a:r>
              <a:rPr lang="en-US" sz="1650" dirty="0">
                <a:solidFill>
                  <a:schemeClr val="tx1"/>
                </a:solidFill>
                <a:latin typeface="Calibri" panose="020F0502020204030204" pitchFamily="34" charset="0"/>
              </a:rPr>
              <a:t> to the array's first </a:t>
            </a:r>
            <a:r>
              <a:rPr lang="en-US" sz="1650" dirty="0" smtClean="0">
                <a:solidFill>
                  <a:schemeClr val="tx1"/>
                </a:solidFill>
                <a:latin typeface="Calibri" panose="020F0502020204030204" pitchFamily="34" charset="0"/>
              </a:rPr>
              <a:t>element, and so pointers and array variables work the same for indexing.)</a:t>
            </a:r>
            <a:endParaRPr lang="en-US" sz="1650" dirty="0">
              <a:solidFill>
                <a:schemeClr val="tx1"/>
              </a:solidFill>
              <a:latin typeface="Calibri" panose="020F0502020204030204" pitchFamily="34" charset="0"/>
            </a:endParaRPr>
          </a:p>
          <a:p>
            <a:pPr marL="0" lvl="1" indent="0">
              <a:buNone/>
            </a:pPr>
            <a:endParaRPr lang="en-US" sz="1950" dirty="0">
              <a:solidFill>
                <a:schemeClr val="tx1"/>
              </a:solidFill>
              <a:latin typeface="Calibri" panose="020F0502020204030204" pitchFamily="34" charset="0"/>
            </a:endParaRPr>
          </a:p>
          <a:p>
            <a:pPr lvl="1">
              <a:lnSpc>
                <a:spcPct val="80000"/>
              </a:lnSpc>
              <a:buFontTx/>
              <a:buNone/>
            </a:pPr>
            <a:endParaRPr lang="en-US" sz="1500" dirty="0">
              <a:latin typeface="Consolas" panose="020B0609020204030204" pitchFamily="49" charset="0"/>
              <a:cs typeface="Consolas" panose="020B0609020204030204" pitchFamily="49" charset="0"/>
            </a:endParaRPr>
          </a:p>
          <a:p>
            <a:pPr lvl="1">
              <a:lnSpc>
                <a:spcPct val="80000"/>
              </a:lnSpc>
              <a:buFontTx/>
              <a:buNone/>
            </a:pPr>
            <a:r>
              <a:rPr lang="en-US" sz="1600" b="1" dirty="0" smtClean="0">
                <a:latin typeface="Consolas" panose="020B0609020204030204" pitchFamily="49" charset="0"/>
                <a:cs typeface="Consolas" panose="020B0609020204030204" pitchFamily="49" charset="0"/>
              </a:rPr>
              <a:t>...</a:t>
            </a:r>
            <a:endParaRPr lang="en-US" sz="1600" b="1" dirty="0">
              <a:latin typeface="Consolas" panose="020B0609020204030204" pitchFamily="49" charset="0"/>
              <a:cs typeface="Consolas" panose="020B0609020204030204" pitchFamily="49" charset="0"/>
            </a:endParaRPr>
          </a:p>
          <a:p>
            <a:pPr lvl="1">
              <a:lnSpc>
                <a:spcPct val="80000"/>
              </a:lnSpc>
              <a:buFontTx/>
              <a:buNone/>
            </a:pPr>
            <a:r>
              <a:rPr lang="en-US" sz="1600" b="1" dirty="0" err="1">
                <a:latin typeface="Consolas" panose="020B0609020204030204" pitchFamily="49" charset="0"/>
                <a:cs typeface="Consolas" panose="020B0609020204030204" pitchFamily="49" charset="0"/>
              </a:rPr>
              <a:t>int</a:t>
            </a:r>
            <a:r>
              <a:rPr lang="en-US" sz="1600" b="1" dirty="0">
                <a:latin typeface="Consolas" panose="020B0609020204030204" pitchFamily="49" charset="0"/>
                <a:cs typeface="Consolas" panose="020B0609020204030204" pitchFamily="49" charset="0"/>
              </a:rPr>
              <a:t> 	a[4] = {91, -3, 85, 17};</a:t>
            </a:r>
          </a:p>
          <a:p>
            <a:pPr lvl="1">
              <a:lnSpc>
                <a:spcPct val="80000"/>
              </a:lnSpc>
              <a:buFontTx/>
              <a:buNone/>
            </a:pPr>
            <a:r>
              <a:rPr lang="en-US" sz="1600" b="1" dirty="0" smtClean="0">
                <a:latin typeface="Consolas" panose="020B0609020204030204" pitchFamily="49" charset="0"/>
                <a:cs typeface="Consolas" panose="020B0609020204030204" pitchFamily="49" charset="0"/>
              </a:rPr>
              <a:t>...</a:t>
            </a:r>
          </a:p>
          <a:p>
            <a:pPr lvl="1">
              <a:lnSpc>
                <a:spcPct val="80000"/>
              </a:lnSpc>
              <a:buFontTx/>
              <a:buNone/>
            </a:pPr>
            <a:r>
              <a:rPr lang="en-US" sz="1500" b="1" dirty="0" err="1" smtClean="0">
                <a:solidFill>
                  <a:schemeClr val="tx1"/>
                </a:solidFill>
                <a:latin typeface="Consolas" panose="020B0609020204030204" pitchFamily="49" charset="0"/>
                <a:cs typeface="Consolas" panose="020B0609020204030204" pitchFamily="49" charset="0"/>
              </a:rPr>
              <a:t>int</a:t>
            </a:r>
            <a:r>
              <a:rPr lang="en-US" sz="1500" b="1" dirty="0" smtClean="0">
                <a:solidFill>
                  <a:schemeClr val="tx1"/>
                </a:solidFill>
                <a:latin typeface="Consolas" panose="020B0609020204030204" pitchFamily="49" charset="0"/>
                <a:cs typeface="Consolas" panose="020B0609020204030204" pitchFamily="49" charset="0"/>
              </a:rPr>
              <a:t>* p = a;</a:t>
            </a:r>
          </a:p>
          <a:p>
            <a:pPr lvl="1">
              <a:lnSpc>
                <a:spcPct val="80000"/>
              </a:lnSpc>
              <a:buFontTx/>
              <a:buNone/>
            </a:pPr>
            <a:r>
              <a:rPr lang="en-US" sz="1500" b="1" dirty="0" smtClean="0">
                <a:solidFill>
                  <a:schemeClr val="tx1"/>
                </a:solidFill>
                <a:latin typeface="Consolas" panose="020B0609020204030204" pitchFamily="49" charset="0"/>
                <a:cs typeface="Consolas" panose="020B0609020204030204" pitchFamily="49" charset="0"/>
              </a:rPr>
              <a:t>p[1</a:t>
            </a:r>
            <a:r>
              <a:rPr lang="en-US" sz="1500" b="1" dirty="0">
                <a:solidFill>
                  <a:schemeClr val="tx1"/>
                </a:solidFill>
                <a:latin typeface="Consolas" panose="020B0609020204030204" pitchFamily="49" charset="0"/>
                <a:cs typeface="Consolas" panose="020B0609020204030204" pitchFamily="49" charset="0"/>
              </a:rPr>
              <a:t>] = 5; </a:t>
            </a:r>
            <a:endParaRPr lang="en-US" sz="1500" b="1" dirty="0" smtClean="0">
              <a:solidFill>
                <a:schemeClr val="tx1"/>
              </a:solidFill>
              <a:latin typeface="Consolas" panose="020B0609020204030204" pitchFamily="49" charset="0"/>
              <a:cs typeface="Consolas" panose="020B0609020204030204" pitchFamily="49" charset="0"/>
            </a:endParaRPr>
          </a:p>
          <a:p>
            <a:pPr lvl="1">
              <a:lnSpc>
                <a:spcPct val="80000"/>
              </a:lnSpc>
              <a:buFontTx/>
              <a:buNone/>
            </a:pPr>
            <a:r>
              <a:rPr lang="en-US" sz="1500" b="1" dirty="0" smtClean="0">
                <a:solidFill>
                  <a:schemeClr val="tx1"/>
                </a:solidFill>
                <a:latin typeface="Consolas" panose="020B0609020204030204" pitchFamily="49" charset="0"/>
                <a:cs typeface="Consolas" panose="020B0609020204030204" pitchFamily="49" charset="0"/>
              </a:rPr>
              <a:t>p++;</a:t>
            </a:r>
            <a:endParaRPr lang="en-US" sz="1500" b="1" dirty="0">
              <a:solidFill>
                <a:srgbClr val="008000"/>
              </a:solidFill>
              <a:latin typeface="Consolas" panose="020B0609020204030204" pitchFamily="49" charset="0"/>
              <a:cs typeface="Consolas" panose="020B0609020204030204" pitchFamily="49" charset="0"/>
            </a:endParaRPr>
          </a:p>
          <a:p>
            <a:pPr lvl="1">
              <a:lnSpc>
                <a:spcPct val="80000"/>
              </a:lnSpc>
              <a:buFontTx/>
              <a:buNone/>
            </a:pPr>
            <a:r>
              <a:rPr lang="en-US" sz="1500" b="1" dirty="0" err="1">
                <a:solidFill>
                  <a:schemeClr val="tx1"/>
                </a:solidFill>
                <a:latin typeface="Consolas" panose="020B0609020204030204" pitchFamily="49" charset="0"/>
                <a:cs typeface="Consolas" panose="020B0609020204030204" pitchFamily="49" charset="0"/>
              </a:rPr>
              <a:t>cout</a:t>
            </a:r>
            <a:r>
              <a:rPr lang="en-US" sz="1500" b="1" dirty="0">
                <a:solidFill>
                  <a:schemeClr val="tx1"/>
                </a:solidFill>
                <a:latin typeface="Consolas" panose="020B0609020204030204" pitchFamily="49" charset="0"/>
                <a:cs typeface="Consolas" panose="020B0609020204030204" pitchFamily="49" charset="0"/>
              </a:rPr>
              <a:t> &lt;&lt; *p &lt;&lt; </a:t>
            </a:r>
            <a:r>
              <a:rPr lang="en-US" sz="1500" b="1" dirty="0" err="1">
                <a:solidFill>
                  <a:schemeClr val="tx1"/>
                </a:solidFill>
                <a:latin typeface="Consolas" panose="020B0609020204030204" pitchFamily="49" charset="0"/>
                <a:cs typeface="Consolas" panose="020B0609020204030204" pitchFamily="49" charset="0"/>
              </a:rPr>
              <a:t>endl</a:t>
            </a:r>
            <a:r>
              <a:rPr lang="en-US" sz="1500" b="1" dirty="0" smtClean="0">
                <a:solidFill>
                  <a:schemeClr val="tx1"/>
                </a:solidFill>
                <a:latin typeface="Consolas" panose="020B0609020204030204" pitchFamily="49" charset="0"/>
                <a:cs typeface="Consolas" panose="020B0609020204030204" pitchFamily="49" charset="0"/>
              </a:rPr>
              <a:t>;</a:t>
            </a:r>
            <a:endParaRPr lang="en-US" sz="1500" b="1" dirty="0">
              <a:solidFill>
                <a:srgbClr val="008000"/>
              </a:solidFill>
              <a:latin typeface="Consolas" panose="020B0609020204030204" pitchFamily="49" charset="0"/>
              <a:cs typeface="Consolas" panose="020B0609020204030204" pitchFamily="49" charset="0"/>
            </a:endParaRPr>
          </a:p>
          <a:p>
            <a:pPr lvl="1">
              <a:lnSpc>
                <a:spcPct val="80000"/>
              </a:lnSpc>
              <a:buFontTx/>
              <a:buNone/>
            </a:pPr>
            <a:r>
              <a:rPr lang="en-US" sz="1500" b="1" dirty="0">
                <a:solidFill>
                  <a:schemeClr val="tx1"/>
                </a:solidFill>
                <a:latin typeface="Consolas" panose="020B0609020204030204" pitchFamily="49" charset="0"/>
                <a:cs typeface="Consolas" panose="020B0609020204030204" pitchFamily="49" charset="0"/>
              </a:rPr>
              <a:t>*(p + 2) = 26</a:t>
            </a:r>
            <a:r>
              <a:rPr lang="en-US" sz="1500" b="1" dirty="0" smtClean="0">
                <a:solidFill>
                  <a:schemeClr val="tx1"/>
                </a:solidFill>
                <a:latin typeface="Consolas" panose="020B0609020204030204" pitchFamily="49" charset="0"/>
                <a:cs typeface="Consolas" panose="020B0609020204030204" pitchFamily="49" charset="0"/>
              </a:rPr>
              <a:t>;</a:t>
            </a:r>
            <a:endParaRPr lang="en-US" sz="1500" b="1" dirty="0">
              <a:solidFill>
                <a:srgbClr val="008000"/>
              </a:solidFill>
              <a:latin typeface="Consolas" panose="020B0609020204030204" pitchFamily="49" charset="0"/>
              <a:cs typeface="Consolas" panose="020B0609020204030204" pitchFamily="49" charset="0"/>
            </a:endParaRPr>
          </a:p>
          <a:p>
            <a:pPr lvl="1">
              <a:lnSpc>
                <a:spcPct val="80000"/>
              </a:lnSpc>
              <a:buFontTx/>
              <a:buNone/>
            </a:pPr>
            <a:r>
              <a:rPr lang="en-US" sz="1500" b="1" dirty="0" err="1">
                <a:solidFill>
                  <a:schemeClr val="bg2"/>
                </a:solidFill>
                <a:latin typeface="Consolas" panose="020B0609020204030204" pitchFamily="49" charset="0"/>
                <a:cs typeface="Consolas" panose="020B0609020204030204" pitchFamily="49" charset="0"/>
              </a:rPr>
              <a:t>cout</a:t>
            </a:r>
            <a:r>
              <a:rPr lang="en-US" sz="1500" b="1" dirty="0">
                <a:solidFill>
                  <a:schemeClr val="bg2"/>
                </a:solidFill>
                <a:latin typeface="Consolas" panose="020B0609020204030204" pitchFamily="49" charset="0"/>
                <a:cs typeface="Consolas" panose="020B0609020204030204" pitchFamily="49" charset="0"/>
              </a:rPr>
              <a:t> &lt;&lt; p[2] &lt;&lt; </a:t>
            </a:r>
            <a:r>
              <a:rPr lang="en-US" sz="1500" b="1" dirty="0" err="1">
                <a:solidFill>
                  <a:schemeClr val="bg2"/>
                </a:solidFill>
                <a:latin typeface="Consolas" panose="020B0609020204030204" pitchFamily="49" charset="0"/>
                <a:cs typeface="Consolas" panose="020B0609020204030204" pitchFamily="49" charset="0"/>
              </a:rPr>
              <a:t>endl</a:t>
            </a:r>
            <a:r>
              <a:rPr lang="en-US" sz="1500" b="1" dirty="0">
                <a:solidFill>
                  <a:schemeClr val="bg2"/>
                </a:solidFill>
                <a:latin typeface="Consolas" panose="020B0609020204030204" pitchFamily="49" charset="0"/>
                <a:cs typeface="Consolas" panose="020B0609020204030204" pitchFamily="49" charset="0"/>
              </a:rPr>
              <a:t>; </a:t>
            </a:r>
          </a:p>
          <a:p>
            <a:pPr lvl="1">
              <a:lnSpc>
                <a:spcPct val="80000"/>
              </a:lnSpc>
              <a:buFontTx/>
              <a:buNone/>
            </a:pPr>
            <a:r>
              <a:rPr lang="en-US" sz="1500" b="1" dirty="0" err="1">
                <a:solidFill>
                  <a:schemeClr val="bg2"/>
                </a:solidFill>
                <a:latin typeface="Consolas" panose="020B0609020204030204" pitchFamily="49" charset="0"/>
                <a:cs typeface="Consolas" panose="020B0609020204030204" pitchFamily="49" charset="0"/>
              </a:rPr>
              <a:t>cout</a:t>
            </a:r>
            <a:r>
              <a:rPr lang="en-US" sz="1500" b="1" dirty="0">
                <a:solidFill>
                  <a:schemeClr val="bg2"/>
                </a:solidFill>
                <a:latin typeface="Consolas" panose="020B0609020204030204" pitchFamily="49" charset="0"/>
                <a:cs typeface="Consolas" panose="020B0609020204030204" pitchFamily="49" charset="0"/>
              </a:rPr>
              <a:t> &lt;&lt; </a:t>
            </a:r>
            <a:r>
              <a:rPr lang="en-US" sz="1500" b="1" dirty="0" smtClean="0">
                <a:solidFill>
                  <a:schemeClr val="bg2"/>
                </a:solidFill>
                <a:latin typeface="Consolas" panose="020B0609020204030204" pitchFamily="49" charset="0"/>
                <a:cs typeface="Consolas" panose="020B0609020204030204" pitchFamily="49" charset="0"/>
              </a:rPr>
              <a:t>a[2] </a:t>
            </a:r>
            <a:r>
              <a:rPr lang="en-US" sz="1500" b="1" dirty="0">
                <a:solidFill>
                  <a:schemeClr val="bg2"/>
                </a:solidFill>
                <a:latin typeface="Consolas" panose="020B0609020204030204" pitchFamily="49" charset="0"/>
                <a:cs typeface="Consolas" panose="020B0609020204030204" pitchFamily="49" charset="0"/>
              </a:rPr>
              <a:t>&lt;&lt; </a:t>
            </a:r>
            <a:r>
              <a:rPr lang="en-US" sz="1500" b="1" dirty="0" err="1">
                <a:solidFill>
                  <a:schemeClr val="bg2"/>
                </a:solidFill>
                <a:latin typeface="Consolas" panose="020B0609020204030204" pitchFamily="49" charset="0"/>
                <a:cs typeface="Consolas" panose="020B0609020204030204" pitchFamily="49" charset="0"/>
              </a:rPr>
              <a:t>endl</a:t>
            </a:r>
            <a:r>
              <a:rPr lang="en-US" sz="1500" b="1" dirty="0">
                <a:solidFill>
                  <a:schemeClr val="bg2"/>
                </a:solidFill>
                <a:latin typeface="Consolas" panose="020B0609020204030204" pitchFamily="49" charset="0"/>
                <a:cs typeface="Consolas" panose="020B0609020204030204" pitchFamily="49" charset="0"/>
              </a:rPr>
              <a:t>;  </a:t>
            </a:r>
          </a:p>
          <a:p>
            <a:endParaRPr lang="en-US" dirty="0"/>
          </a:p>
        </p:txBody>
      </p:sp>
      <p:sp>
        <p:nvSpPr>
          <p:cNvPr id="6" name="Line Callout 1 5"/>
          <p:cNvSpPr/>
          <p:nvPr>
            <p:custDataLst>
              <p:tags r:id="rId3"/>
            </p:custDataLst>
          </p:nvPr>
        </p:nvSpPr>
        <p:spPr>
          <a:xfrm>
            <a:off x="5226446" y="2864874"/>
            <a:ext cx="2179074" cy="1799303"/>
          </a:xfrm>
          <a:prstGeom prst="borderCallout1">
            <a:avLst>
              <a:gd name="adj1" fmla="val 81864"/>
              <a:gd name="adj2" fmla="val -2520"/>
              <a:gd name="adj3" fmla="val 82619"/>
              <a:gd name="adj4" fmla="val -83239"/>
            </a:avLst>
          </a:prstGeom>
          <a:ln>
            <a:tailEnd type="triangle" w="lg" len="lg"/>
          </a:ln>
        </p:spPr>
        <p:style>
          <a:lnRef idx="2">
            <a:schemeClr val="accent1"/>
          </a:lnRef>
          <a:fillRef idx="1">
            <a:schemeClr val="lt1"/>
          </a:fillRef>
          <a:effectRef idx="0">
            <a:schemeClr val="accent1"/>
          </a:effectRef>
          <a:fontRef idx="minor">
            <a:schemeClr val="dk1"/>
          </a:fontRef>
        </p:style>
        <p:txBody>
          <a:bodyPr rtlCol="0" anchor="ctr"/>
          <a:lstStyle/>
          <a:p>
            <a:pPr algn="ctr"/>
            <a:r>
              <a:rPr lang="en-US" b="1" dirty="0" smtClean="0"/>
              <a:t>What prints here?</a:t>
            </a:r>
          </a:p>
          <a:p>
            <a:pPr marL="257175" indent="-257175">
              <a:buFont typeface="+mj-lt"/>
              <a:buAutoNum type="alphaUcPeriod"/>
            </a:pPr>
            <a:r>
              <a:rPr lang="en-US" dirty="0" smtClean="0"/>
              <a:t>26, 26</a:t>
            </a:r>
          </a:p>
          <a:p>
            <a:pPr marL="257175" indent="-257175">
              <a:buFont typeface="+mj-lt"/>
              <a:buAutoNum type="alphaUcPeriod"/>
            </a:pPr>
            <a:r>
              <a:rPr lang="en-US" dirty="0" smtClean="0"/>
              <a:t>26, 85</a:t>
            </a:r>
          </a:p>
          <a:p>
            <a:pPr marL="257175" indent="-257175">
              <a:buFont typeface="+mj-lt"/>
              <a:buAutoNum type="alphaUcPeriod"/>
            </a:pPr>
            <a:r>
              <a:rPr lang="en-US" dirty="0" smtClean="0"/>
              <a:t>85, 26</a:t>
            </a:r>
          </a:p>
          <a:p>
            <a:pPr marL="257175" indent="-257175">
              <a:buFont typeface="+mj-lt"/>
              <a:buAutoNum type="alphaUcPeriod"/>
            </a:pPr>
            <a:r>
              <a:rPr lang="en-US" dirty="0" smtClean="0"/>
              <a:t>85, 85</a:t>
            </a:r>
            <a:endParaRPr lang="en-US" dirty="0"/>
          </a:p>
        </p:txBody>
      </p:sp>
    </p:spTree>
    <p:extLst>
      <p:ext uri="{BB962C8B-B14F-4D97-AF65-F5344CB8AC3E}">
        <p14:creationId xmlns:p14="http://schemas.microsoft.com/office/powerpoint/2010/main" val="557864647"/>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dirty="0" smtClean="0"/>
              <a:t>In the news: </a:t>
            </a:r>
            <a:r>
              <a:rPr lang="en-US" dirty="0" err="1" smtClean="0"/>
              <a:t>Heartbleed</a:t>
            </a:r>
            <a:endParaRPr lang="en-US" dirty="0"/>
          </a:p>
        </p:txBody>
      </p:sp>
      <p:sp>
        <p:nvSpPr>
          <p:cNvPr id="3" name="Content Placeholder 2"/>
          <p:cNvSpPr>
            <a:spLocks noGrp="1"/>
          </p:cNvSpPr>
          <p:nvPr>
            <p:ph sz="quarter" idx="10"/>
            <p:custDataLst>
              <p:tags r:id="rId2"/>
            </p:custDataLst>
          </p:nvPr>
        </p:nvSpPr>
        <p:spPr>
          <a:xfrm>
            <a:off x="955678" y="908685"/>
            <a:ext cx="3970741" cy="2472468"/>
          </a:xfrm>
        </p:spPr>
        <p:txBody>
          <a:bodyPr>
            <a:normAutofit fontScale="85000" lnSpcReduction="20000"/>
          </a:bodyPr>
          <a:lstStyle/>
          <a:p>
            <a:pPr>
              <a:buFont typeface="Wingdings" panose="05000000000000000000" pitchFamily="2" charset="2"/>
              <a:buChar char="§"/>
            </a:pPr>
            <a:r>
              <a:rPr lang="en-US" dirty="0" smtClean="0"/>
              <a:t>Last spring, security experts warned that users of thousands of major websites needed to change their passwords due to potential exposure caused by the “</a:t>
            </a:r>
            <a:r>
              <a:rPr lang="en-US" dirty="0" err="1" smtClean="0"/>
              <a:t>Heartbleed</a:t>
            </a:r>
            <a:r>
              <a:rPr lang="en-US" dirty="0" smtClean="0"/>
              <a:t>” vulnerability</a:t>
            </a:r>
          </a:p>
          <a:p>
            <a:pPr>
              <a:buFont typeface="Wingdings" panose="05000000000000000000" pitchFamily="2" charset="2"/>
              <a:buChar char="§"/>
            </a:pPr>
            <a:endParaRPr lang="en-US" dirty="0" smtClean="0"/>
          </a:p>
          <a:p>
            <a:pPr>
              <a:buFont typeface="Wingdings" panose="05000000000000000000" pitchFamily="2" charset="2"/>
              <a:buChar char="§"/>
            </a:pPr>
            <a:r>
              <a:rPr lang="en-US" dirty="0" err="1" smtClean="0"/>
              <a:t>Heartbleed</a:t>
            </a:r>
            <a:r>
              <a:rPr lang="en-US" dirty="0" smtClean="0"/>
              <a:t> exploited a </a:t>
            </a:r>
            <a:r>
              <a:rPr lang="en-US" b="1" dirty="0" smtClean="0">
                <a:solidFill>
                  <a:schemeClr val="bg2"/>
                </a:solidFill>
              </a:rPr>
              <a:t>buffer overrun</a:t>
            </a:r>
            <a:r>
              <a:rPr lang="en-US" dirty="0" smtClean="0"/>
              <a:t> bug in </a:t>
            </a:r>
            <a:r>
              <a:rPr lang="en-US" dirty="0" err="1" smtClean="0"/>
              <a:t>OpenSSL</a:t>
            </a:r>
            <a:r>
              <a:rPr lang="en-US" dirty="0" smtClean="0"/>
              <a:t> </a:t>
            </a:r>
          </a:p>
          <a:p>
            <a:pPr lvl="2"/>
            <a:r>
              <a:rPr lang="en-US" dirty="0" smtClean="0"/>
              <a:t>SSL is the layer that secures web interactions, i.e., it’s what make the “s” in “http</a:t>
            </a:r>
            <a:r>
              <a:rPr lang="en-US" dirty="0" smtClean="0">
                <a:solidFill>
                  <a:schemeClr val="bg2"/>
                </a:solidFill>
              </a:rPr>
              <a:t>s</a:t>
            </a:r>
            <a:r>
              <a:rPr lang="en-US" dirty="0" smtClean="0"/>
              <a:t>://” </a:t>
            </a:r>
            <a:r>
              <a:rPr lang="en-US" dirty="0" smtClean="0"/>
              <a:t>mean </a:t>
            </a:r>
            <a:r>
              <a:rPr lang="en-US" dirty="0" smtClean="0"/>
              <a:t>something</a:t>
            </a:r>
            <a:endParaRPr lang="en-US" dirty="0"/>
          </a:p>
        </p:txBody>
      </p:sp>
      <p:pic>
        <p:nvPicPr>
          <p:cNvPr id="4" name="Picture 3"/>
          <p:cNvPicPr>
            <a:picLocks noChangeAspect="1"/>
          </p:cNvPicPr>
          <p:nvPr>
            <p:custDataLst>
              <p:tags r:id="rId3"/>
            </p:custDataLst>
          </p:nvPr>
        </p:nvPicPr>
        <p:blipFill>
          <a:blip r:embed="rId5"/>
          <a:stretch>
            <a:fillRect/>
          </a:stretch>
        </p:blipFill>
        <p:spPr>
          <a:xfrm rot="1308268">
            <a:off x="4871430" y="866537"/>
            <a:ext cx="4074482" cy="5295177"/>
          </a:xfrm>
          <a:prstGeom prst="rect">
            <a:avLst/>
          </a:prstGeom>
          <a:ln>
            <a:solidFill>
              <a:schemeClr val="tx1"/>
            </a:solidFill>
          </a:ln>
        </p:spPr>
      </p:pic>
    </p:spTree>
    <p:extLst>
      <p:ext uri="{BB962C8B-B14F-4D97-AF65-F5344CB8AC3E}">
        <p14:creationId xmlns:p14="http://schemas.microsoft.com/office/powerpoint/2010/main" val="358164432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899158" y="359541"/>
            <a:ext cx="7707862" cy="488024"/>
          </a:xfrm>
        </p:spPr>
        <p:txBody>
          <a:bodyPr/>
          <a:lstStyle/>
          <a:p>
            <a:r>
              <a:rPr lang="en-US" dirty="0" smtClean="0"/>
              <a:t>In the news: </a:t>
            </a:r>
            <a:r>
              <a:rPr lang="en-US" dirty="0" err="1" smtClean="0"/>
              <a:t>Heartbleed</a:t>
            </a:r>
            <a:endParaRPr lang="en-US" dirty="0"/>
          </a:p>
        </p:txBody>
      </p:sp>
      <p:pic>
        <p:nvPicPr>
          <p:cNvPr id="4" name="Picture 3"/>
          <p:cNvPicPr>
            <a:picLocks noChangeAspect="1"/>
          </p:cNvPicPr>
          <p:nvPr>
            <p:custDataLst>
              <p:tags r:id="rId2"/>
            </p:custDataLst>
          </p:nvPr>
        </p:nvPicPr>
        <p:blipFill>
          <a:blip r:embed="rId5"/>
          <a:stretch>
            <a:fillRect/>
          </a:stretch>
        </p:blipFill>
        <p:spPr>
          <a:xfrm rot="1308268">
            <a:off x="4871430" y="866537"/>
            <a:ext cx="4074482" cy="5295177"/>
          </a:xfrm>
          <a:prstGeom prst="rect">
            <a:avLst/>
          </a:prstGeom>
          <a:ln>
            <a:solidFill>
              <a:schemeClr val="tx1"/>
            </a:solidFill>
          </a:ln>
        </p:spPr>
      </p:pic>
      <p:sp>
        <p:nvSpPr>
          <p:cNvPr id="3" name="Content Placeholder 2"/>
          <p:cNvSpPr>
            <a:spLocks noGrp="1"/>
          </p:cNvSpPr>
          <p:nvPr>
            <p:ph sz="quarter" idx="10"/>
            <p:custDataLst>
              <p:tags r:id="rId3"/>
            </p:custDataLst>
          </p:nvPr>
        </p:nvSpPr>
        <p:spPr>
          <a:xfrm>
            <a:off x="906061" y="908683"/>
            <a:ext cx="3807708" cy="4067353"/>
          </a:xfrm>
        </p:spPr>
        <p:txBody>
          <a:bodyPr>
            <a:normAutofit fontScale="77500" lnSpcReduction="20000"/>
          </a:bodyPr>
          <a:lstStyle/>
          <a:p>
            <a:pPr>
              <a:buFont typeface="Wingdings" panose="05000000000000000000" pitchFamily="2" charset="2"/>
              <a:buChar char="§"/>
            </a:pPr>
            <a:r>
              <a:rPr lang="en-US" dirty="0" smtClean="0"/>
              <a:t>The protocol allows you to send “heartbeat” messages, which basically say:</a:t>
            </a:r>
          </a:p>
          <a:p>
            <a:pPr lvl="2"/>
            <a:r>
              <a:rPr lang="en-US" i="1" dirty="0" smtClean="0">
                <a:latin typeface="Consolas" panose="020B0609020204030204" pitchFamily="49" charset="0"/>
                <a:cs typeface="Consolas" panose="020B0609020204030204" pitchFamily="49" charset="0"/>
              </a:rPr>
              <a:t>Are </a:t>
            </a:r>
            <a:r>
              <a:rPr lang="en-US" i="1" dirty="0" smtClean="0">
                <a:latin typeface="Consolas" panose="020B0609020204030204" pitchFamily="49" charset="0"/>
                <a:cs typeface="Consolas" panose="020B0609020204030204" pitchFamily="49" charset="0"/>
              </a:rPr>
              <a:t>you still there? If you are, repeat this word back to me: </a:t>
            </a:r>
            <a:r>
              <a:rPr lang="en-US" i="1" dirty="0" smtClean="0">
                <a:latin typeface="Consolas" panose="020B0609020204030204" pitchFamily="49" charset="0"/>
                <a:cs typeface="Consolas" panose="020B0609020204030204" pitchFamily="49" charset="0"/>
              </a:rPr>
              <a:t>“hello” </a:t>
            </a:r>
            <a:r>
              <a:rPr lang="en-US" i="1" dirty="0" smtClean="0">
                <a:latin typeface="Consolas" panose="020B0609020204030204" pitchFamily="49" charset="0"/>
                <a:cs typeface="Consolas" panose="020B0609020204030204" pitchFamily="49" charset="0"/>
              </a:rPr>
              <a:t>[0x0005 bytes</a:t>
            </a:r>
            <a:r>
              <a:rPr lang="en-US" i="1" dirty="0" smtClean="0">
                <a:latin typeface="Consolas" panose="020B0609020204030204" pitchFamily="49" charset="0"/>
                <a:cs typeface="Consolas" panose="020B0609020204030204" pitchFamily="49" charset="0"/>
              </a:rPr>
              <a:t>].</a:t>
            </a:r>
            <a:endParaRPr lang="en-US" i="1" dirty="0" smtClean="0">
              <a:latin typeface="Consolas" panose="020B0609020204030204" pitchFamily="49" charset="0"/>
              <a:cs typeface="Consolas" panose="020B0609020204030204" pitchFamily="49" charset="0"/>
            </a:endParaRPr>
          </a:p>
          <a:p>
            <a:pPr lvl="2"/>
            <a:r>
              <a:rPr lang="en-US" dirty="0" smtClean="0"/>
              <a:t>Each char is one byte, so 5 letters</a:t>
            </a:r>
          </a:p>
          <a:p>
            <a:pPr>
              <a:buFont typeface="Wingdings" panose="05000000000000000000" pitchFamily="2" charset="2"/>
              <a:buChar char="§"/>
            </a:pPr>
            <a:endParaRPr lang="en-US" dirty="0" smtClean="0"/>
          </a:p>
          <a:p>
            <a:pPr>
              <a:buFont typeface="Wingdings" panose="05000000000000000000" pitchFamily="2" charset="2"/>
              <a:buChar char="§"/>
            </a:pPr>
            <a:r>
              <a:rPr lang="en-US" dirty="0" smtClean="0"/>
              <a:t>Unfortunately, the software also let you send messages like this:</a:t>
            </a:r>
          </a:p>
          <a:p>
            <a:pPr lvl="2"/>
            <a:r>
              <a:rPr lang="en-US" i="1" dirty="0" smtClean="0">
                <a:latin typeface="Consolas" panose="020B0609020204030204" pitchFamily="49" charset="0"/>
                <a:cs typeface="Consolas" panose="020B0609020204030204" pitchFamily="49" charset="0"/>
              </a:rPr>
              <a:t>Are </a:t>
            </a:r>
            <a:r>
              <a:rPr lang="en-US" i="1" dirty="0">
                <a:latin typeface="Consolas" panose="020B0609020204030204" pitchFamily="49" charset="0"/>
                <a:cs typeface="Consolas" panose="020B0609020204030204" pitchFamily="49" charset="0"/>
              </a:rPr>
              <a:t>you still there? If you are, repeat this word back to me: </a:t>
            </a:r>
            <a:r>
              <a:rPr lang="en-US" i="1" dirty="0" smtClean="0">
                <a:latin typeface="Consolas" panose="020B0609020204030204" pitchFamily="49" charset="0"/>
                <a:cs typeface="Consolas" panose="020B0609020204030204" pitchFamily="49" charset="0"/>
              </a:rPr>
              <a:t>“hello” </a:t>
            </a:r>
            <a:r>
              <a:rPr lang="en-US" i="1" dirty="0" smtClean="0">
                <a:latin typeface="Consolas" panose="020B0609020204030204" pitchFamily="49" charset="0"/>
                <a:cs typeface="Consolas" panose="020B0609020204030204" pitchFamily="49" charset="0"/>
              </a:rPr>
              <a:t>[0xFFFF </a:t>
            </a:r>
            <a:r>
              <a:rPr lang="en-US" dirty="0" smtClean="0">
                <a:latin typeface="Consolas" panose="020B0609020204030204" pitchFamily="49" charset="0"/>
                <a:cs typeface="Consolas" panose="020B0609020204030204" pitchFamily="49" charset="0"/>
              </a:rPr>
              <a:t>bytes</a:t>
            </a:r>
            <a:r>
              <a:rPr lang="en-US" i="1" dirty="0" smtClean="0">
                <a:latin typeface="Consolas" panose="020B0609020204030204" pitchFamily="49" charset="0"/>
                <a:cs typeface="Consolas" panose="020B0609020204030204" pitchFamily="49" charset="0"/>
              </a:rPr>
              <a:t>].</a:t>
            </a:r>
            <a:endParaRPr lang="en-US" i="1" dirty="0" smtClean="0">
              <a:latin typeface="Consolas" panose="020B0609020204030204" pitchFamily="49" charset="0"/>
              <a:cs typeface="Consolas" panose="020B0609020204030204" pitchFamily="49" charset="0"/>
            </a:endParaRPr>
          </a:p>
          <a:p>
            <a:pPr lvl="2"/>
            <a:r>
              <a:rPr lang="en-US" dirty="0" smtClean="0"/>
              <a:t>That’s 65535 bytes—much more than the length of </a:t>
            </a:r>
            <a:r>
              <a:rPr lang="en-US" dirty="0" smtClean="0">
                <a:latin typeface="Consolas" panose="020B0609020204030204" pitchFamily="49" charset="0"/>
                <a:cs typeface="Consolas" panose="020B0609020204030204" pitchFamily="49" charset="0"/>
              </a:rPr>
              <a:t>“hello”</a:t>
            </a:r>
            <a:r>
              <a:rPr lang="en-US" dirty="0" smtClean="0"/>
              <a:t>!</a:t>
            </a:r>
          </a:p>
          <a:p>
            <a:pPr lvl="2"/>
            <a:r>
              <a:rPr lang="en-US" dirty="0" smtClean="0"/>
              <a:t>So the software would continue for-looping past the end of the </a:t>
            </a:r>
            <a:r>
              <a:rPr lang="en-US" dirty="0">
                <a:latin typeface="Consolas" panose="020B0609020204030204" pitchFamily="49" charset="0"/>
                <a:cs typeface="Consolas" panose="020B0609020204030204" pitchFamily="49" charset="0"/>
              </a:rPr>
              <a:t>“hello”</a:t>
            </a:r>
            <a:r>
              <a:rPr lang="en-US" dirty="0" smtClean="0"/>
              <a:t>    </a:t>
            </a:r>
            <a:r>
              <a:rPr lang="en-US" dirty="0" smtClean="0"/>
              <a:t>array, sending information back</a:t>
            </a:r>
          </a:p>
          <a:p>
            <a:pPr lvl="2"/>
            <a:r>
              <a:rPr lang="en-US" dirty="0" smtClean="0"/>
              <a:t>Which causes an error, right?     </a:t>
            </a:r>
            <a:r>
              <a:rPr lang="en-US" b="1" dirty="0" smtClean="0"/>
              <a:t>RIGHT?? </a:t>
            </a:r>
            <a:r>
              <a:rPr lang="en-US" dirty="0" smtClean="0"/>
              <a:t>Turns out, no. </a:t>
            </a:r>
            <a:endParaRPr lang="en-US" b="1" dirty="0"/>
          </a:p>
        </p:txBody>
      </p:sp>
    </p:spTree>
    <p:extLst>
      <p:ext uri="{BB962C8B-B14F-4D97-AF65-F5344CB8AC3E}">
        <p14:creationId xmlns:p14="http://schemas.microsoft.com/office/powerpoint/2010/main" val="2177895892"/>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idx="1"/>
            <p:custDataLst>
              <p:tags r:id="rId1"/>
            </p:custDataLst>
          </p:nvPr>
        </p:nvSpPr>
        <p:spPr/>
        <p:txBody>
          <a:bodyPr/>
          <a:lstStyle/>
          <a:p>
            <a:r>
              <a:rPr lang="en-US" dirty="0" smtClean="0"/>
              <a:t>Common error:</a:t>
            </a:r>
            <a:endParaRPr lang="en-US" dirty="0"/>
          </a:p>
        </p:txBody>
      </p:sp>
      <p:sp>
        <p:nvSpPr>
          <p:cNvPr id="4" name="Content Placeholder 3"/>
          <p:cNvSpPr>
            <a:spLocks noGrp="1"/>
          </p:cNvSpPr>
          <p:nvPr>
            <p:ph sz="half" idx="2"/>
            <p:custDataLst>
              <p:tags r:id="rId2"/>
            </p:custDataLst>
          </p:nvPr>
        </p:nvSpPr>
        <p:spPr/>
        <p:txBody>
          <a:bodyPr/>
          <a:lstStyle/>
          <a:p>
            <a:pPr marL="51435" indent="0"/>
            <a:r>
              <a:rPr lang="en-US" dirty="0" err="1" smtClean="0">
                <a:latin typeface="Consolas" panose="020B0609020204030204" pitchFamily="49" charset="0"/>
                <a:cs typeface="Consolas" panose="020B0609020204030204" pitchFamily="49" charset="0"/>
              </a:rPr>
              <a:t>int</a:t>
            </a:r>
            <a:r>
              <a:rPr lang="en-US" dirty="0" smtClean="0">
                <a:latin typeface="Consolas" panose="020B0609020204030204" pitchFamily="49" charset="0"/>
                <a:cs typeface="Consolas" panose="020B0609020204030204" pitchFamily="49" charset="0"/>
              </a:rPr>
              <a:t>* foo;</a:t>
            </a:r>
          </a:p>
          <a:p>
            <a:pPr marL="51435" indent="0"/>
            <a:r>
              <a:rPr lang="en-US" dirty="0" smtClean="0">
                <a:latin typeface="Consolas" panose="020B0609020204030204" pitchFamily="49" charset="0"/>
                <a:cs typeface="Consolas" panose="020B0609020204030204" pitchFamily="49" charset="0"/>
              </a:rPr>
              <a:t>…never initialized…</a:t>
            </a:r>
          </a:p>
          <a:p>
            <a:pPr marL="51435" indent="0"/>
            <a:r>
              <a:rPr lang="en-US" dirty="0" smtClean="0">
                <a:latin typeface="Consolas" panose="020B0609020204030204" pitchFamily="49" charset="0"/>
                <a:cs typeface="Consolas" panose="020B0609020204030204" pitchFamily="49" charset="0"/>
              </a:rPr>
              <a:t>*foo = 555;</a:t>
            </a:r>
          </a:p>
          <a:p>
            <a:pPr marL="51435" indent="0"/>
            <a:endParaRPr lang="en-US" dirty="0">
              <a:latin typeface="Consolas" panose="020B0609020204030204" pitchFamily="49" charset="0"/>
              <a:cs typeface="Consolas" panose="020B0609020204030204" pitchFamily="49" charset="0"/>
            </a:endParaRPr>
          </a:p>
        </p:txBody>
      </p:sp>
      <p:sp>
        <p:nvSpPr>
          <p:cNvPr id="7" name="Text Placeholder 6"/>
          <p:cNvSpPr>
            <a:spLocks noGrp="1"/>
          </p:cNvSpPr>
          <p:nvPr>
            <p:ph type="body" sz="quarter" idx="3"/>
            <p:custDataLst>
              <p:tags r:id="rId3"/>
            </p:custDataLst>
          </p:nvPr>
        </p:nvSpPr>
        <p:spPr/>
        <p:txBody>
          <a:bodyPr/>
          <a:lstStyle/>
          <a:p>
            <a:r>
              <a:rPr lang="en-US" dirty="0" smtClean="0"/>
              <a:t>Prevention:</a:t>
            </a:r>
            <a:endParaRPr lang="en-US" dirty="0"/>
          </a:p>
        </p:txBody>
      </p:sp>
      <p:sp>
        <p:nvSpPr>
          <p:cNvPr id="8" name="Content Placeholder 7"/>
          <p:cNvSpPr>
            <a:spLocks noGrp="1"/>
          </p:cNvSpPr>
          <p:nvPr>
            <p:ph sz="quarter" idx="4"/>
            <p:custDataLst>
              <p:tags r:id="rId4"/>
            </p:custDataLst>
          </p:nvPr>
        </p:nvSpPr>
        <p:spPr>
          <a:xfrm>
            <a:off x="4864608" y="2231021"/>
            <a:ext cx="2564892" cy="2126848"/>
          </a:xfrm>
        </p:spPr>
        <p:txBody>
          <a:bodyPr/>
          <a:lstStyle/>
          <a:p>
            <a:pPr marL="51435" indent="0"/>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smtClean="0">
                <a:latin typeface="Consolas" panose="020B0609020204030204" pitchFamily="49" charset="0"/>
                <a:cs typeface="Consolas" panose="020B0609020204030204" pitchFamily="49" charset="0"/>
              </a:rPr>
              <a:t>foo = NULL;</a:t>
            </a:r>
          </a:p>
          <a:p>
            <a:pPr marL="51435" indent="0"/>
            <a:r>
              <a:rPr lang="en-US" dirty="0" smtClean="0">
                <a:latin typeface="Consolas" panose="020B0609020204030204" pitchFamily="49" charset="0"/>
                <a:cs typeface="Consolas" panose="020B0609020204030204" pitchFamily="49" charset="0"/>
              </a:rPr>
              <a:t>…</a:t>
            </a:r>
            <a:endParaRPr lang="en-US" dirty="0">
              <a:latin typeface="Consolas" panose="020B0609020204030204" pitchFamily="49" charset="0"/>
              <a:cs typeface="Consolas" panose="020B0609020204030204" pitchFamily="49" charset="0"/>
            </a:endParaRPr>
          </a:p>
          <a:p>
            <a:pPr marL="51435" indent="0"/>
            <a:r>
              <a:rPr lang="en-US" dirty="0">
                <a:latin typeface="Consolas" panose="020B0609020204030204" pitchFamily="49" charset="0"/>
                <a:cs typeface="Consolas" panose="020B0609020204030204" pitchFamily="49" charset="0"/>
              </a:rPr>
              <a:t>*foo = 555;</a:t>
            </a:r>
            <a:endParaRPr lang="en-US" dirty="0"/>
          </a:p>
        </p:txBody>
      </p:sp>
      <p:sp>
        <p:nvSpPr>
          <p:cNvPr id="9" name="Rectangle 8"/>
          <p:cNvSpPr/>
          <p:nvPr>
            <p:custDataLst>
              <p:tags r:id="rId5"/>
            </p:custDataLst>
          </p:nvPr>
        </p:nvSpPr>
        <p:spPr>
          <a:xfrm>
            <a:off x="1519352" y="4866501"/>
            <a:ext cx="4166525" cy="184666"/>
          </a:xfrm>
          <a:prstGeom prst="rect">
            <a:avLst/>
          </a:prstGeom>
        </p:spPr>
        <p:txBody>
          <a:bodyPr wrap="none">
            <a:spAutoFit/>
          </a:bodyPr>
          <a:lstStyle/>
          <a:p>
            <a:r>
              <a:rPr lang="en-US" sz="600" dirty="0">
                <a:latin typeface="Consolas" panose="020B0609020204030204" pitchFamily="49" charset="0"/>
                <a:cs typeface="Consolas" panose="020B0609020204030204" pitchFamily="49" charset="0"/>
              </a:rPr>
              <a:t>Image is in the public domain: </a:t>
            </a:r>
            <a:r>
              <a:rPr lang="en-US" sz="600" dirty="0">
                <a:hlinkClick r:id="rId18"/>
              </a:rPr>
              <a:t>http://en.wikipedia.org/wiki/File:Operation_Upshot-Knothole_-_Badger_001.jpg</a:t>
            </a:r>
            <a:endParaRPr lang="en-US" sz="600" dirty="0"/>
          </a:p>
        </p:txBody>
      </p:sp>
      <p:pic>
        <p:nvPicPr>
          <p:cNvPr id="11" name="Picture 2" descr="File:Operation Upshot-Knothole - Badger 001.jpg" title="Explosion: this code is bad!"/>
          <p:cNvPicPr>
            <a:picLocks noChangeAspect="1" noChangeArrowheads="1"/>
          </p:cNvPicPr>
          <p:nvPr>
            <p:custDataLst>
              <p:tags r:id="rId6"/>
            </p:custDataLst>
          </p:nvPr>
        </p:nvPicPr>
        <p:blipFill>
          <a:blip r:embed="rId19" cstate="print">
            <a:extLst>
              <a:ext uri="{28A0092B-C50C-407E-A947-70E740481C1C}">
                <a14:useLocalDpi xmlns:a14="http://schemas.microsoft.com/office/drawing/2010/main" val="0"/>
              </a:ext>
            </a:extLst>
          </a:blip>
          <a:srcRect/>
          <a:stretch>
            <a:fillRect/>
          </a:stretch>
        </p:blipFill>
        <p:spPr bwMode="auto">
          <a:xfrm>
            <a:off x="6438071" y="2594257"/>
            <a:ext cx="1485900" cy="1262488"/>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p:cNvSpPr/>
          <p:nvPr>
            <p:custDataLst>
              <p:tags r:id="rId7"/>
            </p:custDataLst>
          </p:nvPr>
        </p:nvSpPr>
        <p:spPr>
          <a:xfrm>
            <a:off x="3600450" y="2286000"/>
            <a:ext cx="1028700" cy="2971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custDataLst>
              <p:tags r:id="rId8"/>
            </p:custDataLst>
          </p:nvPr>
        </p:nvSpPr>
        <p:spPr>
          <a:xfrm>
            <a:off x="3600450" y="4686300"/>
            <a:ext cx="1028700" cy="5715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Heap</a:t>
            </a:r>
            <a:endParaRPr lang="en-US" dirty="0">
              <a:solidFill>
                <a:schemeClr val="tx1"/>
              </a:solidFill>
            </a:endParaRPr>
          </a:p>
        </p:txBody>
      </p:sp>
      <p:sp>
        <p:nvSpPr>
          <p:cNvPr id="14" name="Rectangle 13"/>
          <p:cNvSpPr/>
          <p:nvPr>
            <p:custDataLst>
              <p:tags r:id="rId9"/>
            </p:custDataLst>
          </p:nvPr>
        </p:nvSpPr>
        <p:spPr>
          <a:xfrm>
            <a:off x="3600450" y="2286000"/>
            <a:ext cx="1028700" cy="177165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Stack</a:t>
            </a:r>
          </a:p>
          <a:p>
            <a:pPr algn="ctr"/>
            <a:endParaRPr lang="en-US" dirty="0" smtClean="0">
              <a:solidFill>
                <a:schemeClr val="tx1"/>
              </a:solidFill>
            </a:endParaRPr>
          </a:p>
          <a:p>
            <a:pPr algn="ctr"/>
            <a:endParaRPr lang="en-US" dirty="0" smtClean="0">
              <a:solidFill>
                <a:schemeClr val="tx1"/>
              </a:solidFill>
            </a:endParaRPr>
          </a:p>
          <a:p>
            <a:pPr algn="ctr"/>
            <a:endParaRPr lang="en-US" dirty="0">
              <a:solidFill>
                <a:schemeClr val="tx1"/>
              </a:solidFill>
            </a:endParaRPr>
          </a:p>
          <a:p>
            <a:pPr algn="ctr"/>
            <a:endParaRPr lang="en-US" dirty="0">
              <a:solidFill>
                <a:schemeClr val="tx1"/>
              </a:solidFill>
            </a:endParaRPr>
          </a:p>
        </p:txBody>
      </p:sp>
      <p:cxnSp>
        <p:nvCxnSpPr>
          <p:cNvPr id="15" name="Straight Arrow Connector 14"/>
          <p:cNvCxnSpPr>
            <a:stCxn id="13" idx="0"/>
          </p:cNvCxnSpPr>
          <p:nvPr>
            <p:custDataLst>
              <p:tags r:id="rId10"/>
            </p:custDataLst>
          </p:nvPr>
        </p:nvCxnSpPr>
        <p:spPr>
          <a:xfrm flipV="1">
            <a:off x="4114800" y="4457700"/>
            <a:ext cx="0" cy="2286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a:stCxn id="14" idx="2"/>
          </p:cNvCxnSpPr>
          <p:nvPr>
            <p:custDataLst>
              <p:tags r:id="rId11"/>
            </p:custDataLst>
          </p:nvPr>
        </p:nvCxnSpPr>
        <p:spPr>
          <a:xfrm>
            <a:off x="4114800" y="4057650"/>
            <a:ext cx="0" cy="2286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8" name="Rectangle 17"/>
          <p:cNvSpPr/>
          <p:nvPr>
            <p:custDataLst>
              <p:tags r:id="rId12"/>
            </p:custDataLst>
          </p:nvPr>
        </p:nvSpPr>
        <p:spPr>
          <a:xfrm>
            <a:off x="1523956" y="3261622"/>
            <a:ext cx="2133918" cy="369332"/>
          </a:xfrm>
          <a:prstGeom prst="rect">
            <a:avLst/>
          </a:prstGeom>
        </p:spPr>
        <p:txBody>
          <a:bodyPr wrap="none">
            <a:spAutoFit/>
          </a:bodyPr>
          <a:lstStyle/>
          <a:p>
            <a:pPr lvl="2"/>
            <a:r>
              <a:rPr lang="en-US" dirty="0"/>
              <a:t>0x28F620</a:t>
            </a:r>
          </a:p>
        </p:txBody>
      </p:sp>
      <p:sp>
        <p:nvSpPr>
          <p:cNvPr id="19" name="Rectangle 18"/>
          <p:cNvSpPr/>
          <p:nvPr>
            <p:custDataLst>
              <p:tags r:id="rId13"/>
            </p:custDataLst>
          </p:nvPr>
        </p:nvSpPr>
        <p:spPr>
          <a:xfrm>
            <a:off x="3593592" y="3360563"/>
            <a:ext cx="1028700" cy="171450"/>
          </a:xfrm>
          <a:prstGeom prst="rect">
            <a:avLst/>
          </a:prstGeom>
          <a:solidFill>
            <a:schemeClr val="bg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File:Operation Upshot-Knothole - Badger 001.jpg" title="Explosion: this code is bad!"/>
          <p:cNvPicPr>
            <a:picLocks noChangeAspect="1" noChangeArrowheads="1"/>
          </p:cNvPicPr>
          <p:nvPr>
            <p:custDataLst>
              <p:tags r:id="rId14"/>
            </p:custDataLst>
          </p:nvPr>
        </p:nvPicPr>
        <p:blipFill>
          <a:blip r:embed="rId20" cstate="print">
            <a:extLst>
              <a:ext uri="{28A0092B-C50C-407E-A947-70E740481C1C}">
                <a14:useLocalDpi xmlns:a14="http://schemas.microsoft.com/office/drawing/2010/main" val="0"/>
              </a:ext>
            </a:extLst>
          </a:blip>
          <a:srcRect/>
          <a:stretch>
            <a:fillRect/>
          </a:stretch>
        </p:blipFill>
        <p:spPr bwMode="auto">
          <a:xfrm>
            <a:off x="3893332" y="3314700"/>
            <a:ext cx="335768" cy="285284"/>
          </a:xfrm>
          <a:prstGeom prst="rect">
            <a:avLst/>
          </a:prstGeom>
          <a:noFill/>
          <a:extLst>
            <a:ext uri="{909E8E84-426E-40DD-AFC4-6F175D3DCCD1}">
              <a14:hiddenFill xmlns:a14="http://schemas.microsoft.com/office/drawing/2010/main">
                <a:solidFill>
                  <a:srgbClr val="FFFFFF"/>
                </a:solidFill>
              </a14:hiddenFill>
            </a:ext>
          </a:extLst>
        </p:spPr>
      </p:pic>
      <p:sp>
        <p:nvSpPr>
          <p:cNvPr id="21" name="Title 1"/>
          <p:cNvSpPr>
            <a:spLocks noGrp="1"/>
          </p:cNvSpPr>
          <p:nvPr>
            <p:ph type="title"/>
            <p:custDataLst>
              <p:tags r:id="rId15"/>
            </p:custDataLst>
          </p:nvPr>
        </p:nvSpPr>
        <p:spPr>
          <a:xfrm>
            <a:off x="881549" y="679409"/>
            <a:ext cx="7399669" cy="680170"/>
          </a:xfrm>
        </p:spPr>
        <p:txBody>
          <a:bodyPr>
            <a:normAutofit fontScale="90000"/>
          </a:bodyPr>
          <a:lstStyle/>
          <a:p>
            <a:r>
              <a:rPr lang="en-US" sz="2325" b="1" dirty="0"/>
              <a:t>Software engineering tip:</a:t>
            </a:r>
            <a:r>
              <a:rPr lang="en-US" b="1" dirty="0" smtClean="0"/>
              <a:t/>
            </a:r>
            <a:br>
              <a:rPr lang="en-US" b="1" dirty="0" smtClean="0"/>
            </a:br>
            <a:r>
              <a:rPr lang="en-US" sz="2025" dirty="0" smtClean="0"/>
              <a:t>Initialize pointers always! </a:t>
            </a:r>
            <a:r>
              <a:rPr lang="en-US" sz="2025" dirty="0" smtClean="0">
                <a:solidFill>
                  <a:schemeClr val="tx1"/>
                </a:solidFill>
              </a:rPr>
              <a:t>If not to a useful value, then at least to NULL. NULL initialization </a:t>
            </a:r>
            <a:r>
              <a:rPr lang="en-US" sz="2025" i="1" u="sng" dirty="0" smtClean="0">
                <a:solidFill>
                  <a:schemeClr val="tx1"/>
                </a:solidFill>
              </a:rPr>
              <a:t>forces</a:t>
            </a:r>
            <a:r>
              <a:rPr lang="en-US" sz="2025" dirty="0" smtClean="0">
                <a:solidFill>
                  <a:schemeClr val="tx1"/>
                </a:solidFill>
              </a:rPr>
              <a:t> </a:t>
            </a:r>
            <a:r>
              <a:rPr lang="en-US" sz="2025" dirty="0">
                <a:solidFill>
                  <a:schemeClr val="tx1"/>
                </a:solidFill>
              </a:rPr>
              <a:t>your program to crash </a:t>
            </a:r>
            <a:r>
              <a:rPr lang="en-US" sz="2025" dirty="0" smtClean="0">
                <a:solidFill>
                  <a:schemeClr val="tx1"/>
                </a:solidFill>
              </a:rPr>
              <a:t>(this is a good thing, really</a:t>
            </a:r>
            <a:r>
              <a:rPr lang="en-US" sz="2025" dirty="0">
                <a:solidFill>
                  <a:schemeClr val="tx1"/>
                </a:solidFill>
              </a:rPr>
              <a:t>!) if you try to use the </a:t>
            </a:r>
            <a:r>
              <a:rPr lang="en-US" sz="2025" dirty="0" smtClean="0">
                <a:solidFill>
                  <a:schemeClr val="tx1"/>
                </a:solidFill>
              </a:rPr>
              <a:t>pointer without assigning it a proper value</a:t>
            </a:r>
            <a:endParaRPr lang="en-US" sz="2025" dirty="0">
              <a:solidFill>
                <a:schemeClr val="tx1"/>
              </a:solidFill>
            </a:endParaRPr>
          </a:p>
        </p:txBody>
      </p:sp>
      <mc:AlternateContent xmlns:mc="http://schemas.openxmlformats.org/markup-compatibility/2006">
        <mc:Choice xmlns:p14="http://schemas.microsoft.com/office/powerpoint/2010/main" Requires="p14">
          <p:contentPart p14:bwMode="auto" r:id="rId21">
            <p14:nvContentPartPr>
              <p14:cNvPr id="2" name="Ink 1"/>
              <p14:cNvContentPartPr/>
              <p14:nvPr>
                <p:custDataLst>
                  <p:tags r:id="rId16"/>
                </p:custDataLst>
              </p14:nvPr>
            </p14:nvContentPartPr>
            <p14:xfrm>
              <a:off x="961920" y="2171520"/>
              <a:ext cx="6091560" cy="1119600"/>
            </p14:xfrm>
          </p:contentPart>
        </mc:Choice>
        <mc:Fallback>
          <p:pic>
            <p:nvPicPr>
              <p:cNvPr id="2" name="Ink 1"/>
              <p:cNvPicPr/>
              <p:nvPr/>
            </p:nvPicPr>
            <p:blipFill>
              <a:blip r:embed="rId22"/>
              <a:stretch>
                <a:fillRect/>
              </a:stretch>
            </p:blipFill>
            <p:spPr>
              <a:xfrm>
                <a:off x="952560" y="2162160"/>
                <a:ext cx="6110280" cy="1138320"/>
              </a:xfrm>
              <a:prstGeom prst="rect">
                <a:avLst/>
              </a:prstGeom>
            </p:spPr>
          </p:pic>
        </mc:Fallback>
      </mc:AlternateContent>
    </p:spTree>
    <p:extLst>
      <p:ext uri="{BB962C8B-B14F-4D97-AF65-F5344CB8AC3E}">
        <p14:creationId xmlns:p14="http://schemas.microsoft.com/office/powerpoint/2010/main" val="190512851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heme/theme1.xml><?xml version="1.0" encoding="utf-8"?>
<a:theme xmlns:a="http://schemas.openxmlformats.org/drawingml/2006/main" name="SU_Preso_16x9_v5">
  <a:themeElements>
    <a:clrScheme name="Stanford2">
      <a:dk1>
        <a:srgbClr val="000000"/>
      </a:dk1>
      <a:lt1>
        <a:srgbClr val="FFFFFF"/>
      </a:lt1>
      <a:dk2>
        <a:srgbClr val="DAD7CB"/>
      </a:dk2>
      <a:lt2>
        <a:srgbClr val="8C1515"/>
      </a:lt2>
      <a:accent1>
        <a:srgbClr val="8D3C1E"/>
      </a:accent1>
      <a:accent2>
        <a:srgbClr val="00505C"/>
      </a:accent2>
      <a:accent3>
        <a:srgbClr val="53284F"/>
      </a:accent3>
      <a:accent4>
        <a:srgbClr val="175E54"/>
      </a:accent4>
      <a:accent5>
        <a:srgbClr val="4D4F53"/>
      </a:accent5>
      <a:accent6>
        <a:srgbClr val="D2C295"/>
      </a:accent6>
      <a:hlink>
        <a:srgbClr val="A4001D"/>
      </a:hlink>
      <a:folHlink>
        <a:srgbClr val="000000"/>
      </a:folHlink>
    </a:clrScheme>
    <a:fontScheme name="Stanford">
      <a:majorFont>
        <a:latin typeface="Source Sans Pro Semibold"/>
        <a:ea typeface=""/>
        <a:cs typeface=""/>
      </a:majorFont>
      <a:minorFont>
        <a:latin typeface="Source Sans Pro"/>
        <a:ea typeface=""/>
        <a:cs typeface=""/>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SU_Template_TopBar">
  <a:themeElements>
    <a:clrScheme name="Stanford2">
      <a:dk1>
        <a:srgbClr val="000000"/>
      </a:dk1>
      <a:lt1>
        <a:srgbClr val="FFFFFF"/>
      </a:lt1>
      <a:dk2>
        <a:srgbClr val="DAD7CB"/>
      </a:dk2>
      <a:lt2>
        <a:srgbClr val="8C1515"/>
      </a:lt2>
      <a:accent1>
        <a:srgbClr val="8D3C1E"/>
      </a:accent1>
      <a:accent2>
        <a:srgbClr val="00505C"/>
      </a:accent2>
      <a:accent3>
        <a:srgbClr val="53284F"/>
      </a:accent3>
      <a:accent4>
        <a:srgbClr val="175E54"/>
      </a:accent4>
      <a:accent5>
        <a:srgbClr val="4D4F53"/>
      </a:accent5>
      <a:accent6>
        <a:srgbClr val="D2C295"/>
      </a:accent6>
      <a:hlink>
        <a:srgbClr val="A4001D"/>
      </a:hlink>
      <a:folHlink>
        <a:srgbClr val="000000"/>
      </a:folHlink>
    </a:clrScheme>
    <a:fontScheme name="Stanford">
      <a:majorFont>
        <a:latin typeface="Source Sans Pro Semibold"/>
        <a:ea typeface=""/>
        <a:cs typeface=""/>
      </a:majorFont>
      <a:minorFont>
        <a:latin typeface="Source Sans Pro"/>
        <a:ea typeface=""/>
        <a:cs typeface=""/>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SU_Preso_16x9_v5 (1)</Template>
  <TotalTime>6066</TotalTime>
  <Words>1515</Words>
  <Application>Microsoft Office PowerPoint</Application>
  <PresentationFormat>On-screen Show (16:9)</PresentationFormat>
  <Paragraphs>346</Paragraphs>
  <Slides>24</Slides>
  <Notes>4</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24</vt:i4>
      </vt:variant>
    </vt:vector>
  </HeadingPairs>
  <TitlesOfParts>
    <vt:vector size="37" baseType="lpstr">
      <vt:lpstr>MS PGothic</vt:lpstr>
      <vt:lpstr>MS PGothic</vt:lpstr>
      <vt:lpstr>Arial</vt:lpstr>
      <vt:lpstr>Calibri</vt:lpstr>
      <vt:lpstr>Consolas</vt:lpstr>
      <vt:lpstr>Courier New</vt:lpstr>
      <vt:lpstr>Source Sans Pro</vt:lpstr>
      <vt:lpstr>Source Sans Pro </vt:lpstr>
      <vt:lpstr>Source Sans Pro Semibold</vt:lpstr>
      <vt:lpstr>Wingdings</vt:lpstr>
      <vt:lpstr>Wingdings 2</vt:lpstr>
      <vt:lpstr>SU_Preso_16x9_v5</vt:lpstr>
      <vt:lpstr>SU_Template_TopBar</vt:lpstr>
      <vt:lpstr>Programming Abstractions</vt:lpstr>
      <vt:lpstr>Topics:</vt:lpstr>
      <vt:lpstr>Arrays</vt:lpstr>
      <vt:lpstr>Arrays (11.3)</vt:lpstr>
      <vt:lpstr>Arrays on the stack and heap</vt:lpstr>
      <vt:lpstr>ArrayList</vt:lpstr>
      <vt:lpstr>Freeing array memory</vt:lpstr>
      <vt:lpstr>Destructor (12.3)</vt:lpstr>
      <vt:lpstr>Destructor solution</vt:lpstr>
      <vt:lpstr>Running out of space</vt:lpstr>
      <vt:lpstr>Resize solution</vt:lpstr>
      <vt:lpstr>Heap memory works like a hotel registration desk</vt:lpstr>
      <vt:lpstr>Only a creepy killer would access a hotel room that isn’t theirs (either never was, or was but checked out already)</vt:lpstr>
      <vt:lpstr>Pointers</vt:lpstr>
      <vt:lpstr>Memory addresses: the basics</vt:lpstr>
      <vt:lpstr>Examples of the &amp; operator</vt:lpstr>
      <vt:lpstr>Pointer arithmetic</vt:lpstr>
      <vt:lpstr>When we add 1 to a pointer, how much does the address change?</vt:lpstr>
      <vt:lpstr>Data types in C++</vt:lpstr>
      <vt:lpstr>2nd look: Arrays on the stack and heap</vt:lpstr>
      <vt:lpstr>Arrays are actually pointers</vt:lpstr>
      <vt:lpstr>In the news: Heartbleed</vt:lpstr>
      <vt:lpstr>In the news: Heartbleed</vt:lpstr>
      <vt:lpstr>Software engineering tip: Initialize pointers always! If not to a useful value, then at least to NULL. NULL initialization forces your program to crash (this is a good thing, really!) if you try to use the pointer without assigning it a proper value</vt:lpstr>
    </vt:vector>
  </TitlesOfParts>
  <Company>Stanford University</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Programming Abstractions</dc:title>
  <dc:creator>c l</dc:creator>
  <dc:description>2012 PowerPoint template redesign</dc:description>
  <cp:lastModifiedBy>c l</cp:lastModifiedBy>
  <cp:revision>101</cp:revision>
  <dcterms:created xsi:type="dcterms:W3CDTF">2014-04-02T04:36:08Z</dcterms:created>
  <dcterms:modified xsi:type="dcterms:W3CDTF">2015-10-19T20:16:35Z</dcterms:modified>
</cp:coreProperties>
</file>