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1.xml" ContentType="application/vnd.openxmlformats-officedocument.presentationml.notesSlide+xml"/>
  <Override PartName="/ppt/ink/ink1.xml" ContentType="application/inkml+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2.xml" ContentType="application/vnd.openxmlformats-officedocument.presentationml.notesSlide+xml"/>
  <Override PartName="/ppt/ink/ink2.xml" ContentType="application/inkml+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ink/ink3.xml" ContentType="application/inkml+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notesSlides/notesSlide3.xml" ContentType="application/vnd.openxmlformats-officedocument.presentationml.notesSlid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ink/ink4.xml" ContentType="application/inkml+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ink/ink5.xml" ContentType="application/inkml+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99" r:id="rId2"/>
  </p:sldMasterIdLst>
  <p:notesMasterIdLst>
    <p:notesMasterId r:id="rId23"/>
  </p:notesMasterIdLst>
  <p:handoutMasterIdLst>
    <p:handoutMasterId r:id="rId24"/>
  </p:handoutMasterIdLst>
  <p:sldIdLst>
    <p:sldId id="304" r:id="rId3"/>
    <p:sldId id="330" r:id="rId4"/>
    <p:sldId id="410" r:id="rId5"/>
    <p:sldId id="411" r:id="rId6"/>
    <p:sldId id="423" r:id="rId7"/>
    <p:sldId id="420" r:id="rId8"/>
    <p:sldId id="421" r:id="rId9"/>
    <p:sldId id="399" r:id="rId10"/>
    <p:sldId id="405" r:id="rId11"/>
    <p:sldId id="413" r:id="rId12"/>
    <p:sldId id="412" r:id="rId13"/>
    <p:sldId id="415" r:id="rId14"/>
    <p:sldId id="414" r:id="rId15"/>
    <p:sldId id="417" r:id="rId16"/>
    <p:sldId id="418" r:id="rId17"/>
    <p:sldId id="416" r:id="rId18"/>
    <p:sldId id="419" r:id="rId19"/>
    <p:sldId id="424" r:id="rId20"/>
    <p:sldId id="425" r:id="rId21"/>
    <p:sldId id="426" r:id="rId22"/>
  </p:sldIdLst>
  <p:sldSz cx="9144000" cy="5143500" type="screen16x9"/>
  <p:notesSz cx="6858000" cy="9144000"/>
  <p:custDataLst>
    <p:tags r:id="rId25"/>
  </p:custDataLst>
  <p:defaultTextStyle>
    <a:defPPr>
      <a:defRPr lang="en-US"/>
    </a:defPPr>
    <a:lvl1pPr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1pPr>
    <a:lvl2pPr marL="4572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2pPr>
    <a:lvl3pPr marL="9144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3pPr>
    <a:lvl4pPr marL="13716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4pPr>
    <a:lvl5pPr marL="18288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5pPr>
    <a:lvl6pPr marL="2286000" algn="l" defTabSz="914400" rtl="0" eaLnBrk="1" latinLnBrk="0" hangingPunct="1">
      <a:defRPr kern="1200">
        <a:solidFill>
          <a:schemeClr val="tx1"/>
        </a:solidFill>
        <a:latin typeface="Source Sans Pro" pitchFamily="1" charset="0"/>
        <a:ea typeface="MS PGothic" panose="020B0600070205080204" pitchFamily="34" charset="-128"/>
        <a:cs typeface="+mn-cs"/>
      </a:defRPr>
    </a:lvl6pPr>
    <a:lvl7pPr marL="2743200" algn="l" defTabSz="914400" rtl="0" eaLnBrk="1" latinLnBrk="0" hangingPunct="1">
      <a:defRPr kern="1200">
        <a:solidFill>
          <a:schemeClr val="tx1"/>
        </a:solidFill>
        <a:latin typeface="Source Sans Pro" pitchFamily="1" charset="0"/>
        <a:ea typeface="MS PGothic" panose="020B0600070205080204" pitchFamily="34" charset="-128"/>
        <a:cs typeface="+mn-cs"/>
      </a:defRPr>
    </a:lvl7pPr>
    <a:lvl8pPr marL="3200400" algn="l" defTabSz="914400" rtl="0" eaLnBrk="1" latinLnBrk="0" hangingPunct="1">
      <a:defRPr kern="1200">
        <a:solidFill>
          <a:schemeClr val="tx1"/>
        </a:solidFill>
        <a:latin typeface="Source Sans Pro" pitchFamily="1" charset="0"/>
        <a:ea typeface="MS PGothic" panose="020B0600070205080204" pitchFamily="34" charset="-128"/>
        <a:cs typeface="+mn-cs"/>
      </a:defRPr>
    </a:lvl8pPr>
    <a:lvl9pPr marL="3657600" algn="l" defTabSz="914400" rtl="0" eaLnBrk="1" latinLnBrk="0" hangingPunct="1">
      <a:defRPr kern="1200">
        <a:solidFill>
          <a:schemeClr val="tx1"/>
        </a:solidFill>
        <a:latin typeface="Source Sans Pro" pitchFamily="1" charset="0"/>
        <a:ea typeface="MS PGothic" panose="020B0600070205080204" pitchFamily="34" charset="-128"/>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8C1515"/>
    <a:srgbClr val="D6DDD3"/>
    <a:srgbClr val="EDE8DD"/>
    <a:srgbClr val="C2B7A1"/>
    <a:srgbClr val="918873"/>
    <a:srgbClr val="3C3623"/>
    <a:srgbClr val="D0A760"/>
    <a:srgbClr val="434A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0" autoAdjust="0"/>
    <p:restoredTop sz="89300" autoAdjust="0"/>
  </p:normalViewPr>
  <p:slideViewPr>
    <p:cSldViewPr snapToGrid="0" snapToObjects="1">
      <p:cViewPr varScale="1">
        <p:scale>
          <a:sx n="96" d="100"/>
          <a:sy n="96" d="100"/>
        </p:scale>
        <p:origin x="955"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744DB8F8-E895-410D-A5AD-44A639EFD162}" type="datetimeFigureOut">
              <a:rPr lang="en-US"/>
              <a:pPr/>
              <a:t>10/21/2015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63A117E2-640C-44F3-8A58-135A19B62FD2}" type="slidenum">
              <a:rPr lang="en-US"/>
              <a:pPr/>
              <a:t>‹#›</a:t>
            </a:fld>
            <a:endParaRPr lang="en-US"/>
          </a:p>
        </p:txBody>
      </p:sp>
    </p:spTree>
    <p:extLst>
      <p:ext uri="{BB962C8B-B14F-4D97-AF65-F5344CB8AC3E}">
        <p14:creationId xmlns:p14="http://schemas.microsoft.com/office/powerpoint/2010/main" val="3649715056"/>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ax="3840" units="cm"/>
          <inkml:channel name="Y" type="integer" max="1080" units="cm"/>
          <inkml:channel name="T" type="integer" max="2.14748E9" units="dev"/>
        </inkml:traceFormat>
        <inkml:channelProperties>
          <inkml:channelProperty channel="X" name="resolution" value="132.41379" units="1/cm"/>
          <inkml:channelProperty channel="Y" name="resolution" value="63.52941" units="1/cm"/>
          <inkml:channelProperty channel="T" name="resolution" value="1" units="1/dev"/>
        </inkml:channelProperties>
      </inkml:inkSource>
      <inkml:timestamp xml:id="ts0" timeString="2015-10-21T18:49:47.312"/>
    </inkml:context>
    <inkml:brush xml:id="br0">
      <inkml:brushProperty name="width" value="0.05292" units="cm"/>
      <inkml:brushProperty name="height" value="0.05292" units="cm"/>
      <inkml:brushProperty name="color" value="#002060"/>
    </inkml:brush>
  </inkml:definitions>
  <inkml:trace contextRef="#ctx0" brushRef="#br0">18364 5441 0,'-66'0'329,"21"0"-314,-65 0-15,66 0 16,-67 0-16,22 0 15,-21 0-15,43 0 16,-87 0-16,43 0 16,0 0-16,23 0 15,44 0-15,-23 0 16,1 0-16,22 0 16,21 0-1,-21 0 1,22 0-16,0 0 15,-22 0-15,-1-23 16,23 23 0,0 0-16,-22 0 15,22-22-15,0 22 16,-45 0-16,45 0 16,-66 0-16,21 0 15,23 0-15,-22 0 16,-23 0-16,67 0 15,-44 0-15,44 0 16,-1 0-16,-21 0 16,0 0-1,22 0-15,0 0 16,0 0 0,-1 0-1,-21 0 1,0 0-16,-22 0 15,-1 0-15,-43 0 16,43 0-16,-43 0 16,65 0-16,-21 22 15,0-22-15,43 0 16,1 0-16,0 0 16,0 0-16,0 0 15,0 23-15,0-1 16,-23-22-16,1 0 15,22 22-15,-22-22 16,22 0 0,0 0-1,-1 0 17,1 22-1,22 0-16,-22-22-15,0 22 47,0 0-31,22 0 0,-22-22-16,-22 0 15,44 23 1,-45-23-16,1 22 15,0-22 1,22 22 0,0-22-16,-23 0 15,23 0 1,0 22-16,0 0 16,-22-22-16,-1 22 15,23-22-15,0 0 16,0 0-16,22 22 15,0 0 1,0 0 0,0 1-1,0-1-15,0 0 16,0 22 0,0-22-1,22-22-15,22 44 16,1-22-16,-1 23 15,-22-45-15,44 44 16,1-22-16,21-22 16,-21 22-16,21 0 15,1 0-15,21-22 16,1 0 0,22 0-16,-23 0 15,45 0-15,-44 0 16,-1 0-16,112 0 15,-134 0-15,-66 0 16,45 0-16,-23 0 16,-22 0-1,44 0-15,-21 0 16,21 0-16,45 0 16,-23 0-16,23 0 15,-23 0-15,23 0 16,-67 0-16,23 0 15,-1 0-15,-44 0 16,44 0-16,23 0 16,-23 0-16,1 0 15,-1 0-15,0 0 16,-43 0 0,21 0-16,0 0 15,-22 0-15,22 0 16,-21 0-16,-1 0 15,44 0-15,0 0 16,23 0-16,-23 0 16,-21 0-1,87 0-15,-87 0 16,21 0-16,22 0 16,-43 0-16,-1 0 15,44 0-15,-43 23 16,43-23-16,1 0 15,-1 0-15,23 0 16,-45 0-16,23 0 16,-1 0-16,-43 0 15,43 0-15,-22 0 16,1 0-16,-23 0 16,22 0-16,23 0 15,-67 0-15,22 0 16,45 0-16,-23 0 15,23 0-15,-1 0 16,-44 0-16,45 0 16,-1 0-16,1 0 15,-45 0-15,23 0 16,-1 0-16,-22-23 16,23 1-16,21 0 15,-44 0-15,23-22 16,-23 22-16,22 0 15,-21-1-15,-23 1 16,22 0 0,-22 0-16,0 0 15,0 22 1,0-22-16,1 0 16,-1 0-1,-22 0-15,22-1 16,-22 1-16,0 0 31,0 0-15,0 0-1,-22 22-15,-23-22 16,23-22-16,0 44 16,-22-22-16,-22 22 15,21-23-15,-21 23 16,-23-22-16,1 0 15,-1 22-15,23 0 16,-22 0-16,-1-22 16,23 22-16,21 0 15,-21 0-15,44 0 16,-67 0-16,23 0 16,0-22-16,44 22 15,-45 0-15,-21 0 16,66 0-1,-45 0-15,-21 0 16,43 0-16,-65 0 0,21 0 16,1 0-1,44 0-15,-1 0 16,1 0-16,22 0 16,0 0-16,0 0 15,0 0-15,-45 0 16,45 0-16,-44 0 15,43 0-15,-43 0 16,0 0-16,21 0 16,1 0-16,-22 0 15,22 0-15,-23 0 16,1 0-16,22 0 16,-23 0-16,23 0 15,22 0-15,0 0 16,0 0-16,-1 0 15,1 0 1,0 0-16,0 0 16,-22 0-16,22 0 15,0 0-15,-1 0 16,1 0 0,0 0-1,0 0 32,0 0-31</inkml:trace>
  <inkml:trace contextRef="#ctx0" brushRef="#br0" timeOffset="30848.6011">2102 10262 0,'0'-22'109,"-89"22"-93,23 0-16,-45 0 15,45 0-15,22 0 16,0 0-16,-1 0 15,1 0 1,22 0 15,0 0-15,22 22-16,-22-22 47,22 44-16,0 45-15,0-67-16,-22 44 15,22-22-15,0 1 16,-23-1-16,23 0 16,0 0-16,-22 23 15,-22 21-15,22 1 16,-22 21-16,-1 23 15,23 0-15,-22 21 16,22-43-16,0 0 16,0 21-16,0-43 15,-1-1-15,1-43 16,22 21-16,0-44 16,0 0-16,0 22 15,0-22-15,0 1 16,0 21-16,0-22 31,0 0 94,67-22-125,-1 0 16,-22 0-16,1 0 15,-1 0-15,22 0 16,1-22-16,-23 0 16,0 0-16,-22 22 15,0 0 1,0 0 15,1-22 16,21-1-31,0 1-16,-22 22 15,45-22-15,-23 0 16,0 22-1,-22 0 1,22-22 0,-21 22-16,21 0 15,-22-22-15,0 22 16,0-22-16,0 22 62</inkml:trace>
  <inkml:trace contextRef="#ctx0" brushRef="#br0" timeOffset="92894.9259">17988 4313 0,'0'-45'78,"-44"23"-78,-67-22 15,-22 0-15,-66-45 16,22 67-16,22-44 16,-88 44-16,88 0 15,0 0-15,0-1 16,0 23-16,89 0 15,-22 0-15,-1 0 16,45 0-16,22 0 16,0 0-16,-1 0 15,1 0 110,-22 0-125,22 0 16,-22 0-16,-1 0 16,23 0-16,-22 0 15,0 23-15,22-23 16,0 0-16,-23 22 15,23-22-15,-22 0 16,22 0-16,-22 22 16,21-22-16,-21 0 15,0 22-15,22-22 16,-22 22-16,21-22 16,1 0-16,-22 0 15,0 22-15,22-22 16,0 22-16,-1-22 15,1 0 1,0 0-16,0 22 16,0-22-1,0 22-15,0-22 16,0 0 0,-1 23-16,-21-1 15,22-22-15,0 22 16,0-22-16,-22 0 15,21 0 1,-43 22-16,22 0 16,22-22-1,-45 22-15,1-22 16,22 22-16,-1-22 16,23 0-1,0 0-15,0 22 16,0-22-16,-22 22 15,-1-22 1,23 0 0,0 23 15,22-1 0,0 0-15,-22 0-16,22 0 15,0 0 1,0 0-16,0 23 16,0-23-1,22-22 1,0 22 0,-22 0-16,22-22 15,1 0 1,-1 22-16,0 0 15,0-22-15,22 22 16,23-22 0,-45 0-16,44 0 15,23 22-15,-67-22 16,44 0-16,-22 0 16,23 22-16,-23-22 15,-22 0-15,0 0 16,45 0-16,-23 0 15,0 0 1,-22 0-16,0 0 16,45 23-16,-45-23 15,22 0-15,0 0 16,-22 0-16,1 0 16,21 0-16,0 0 15,0 0-15,-22 0 16,45 0-16,-1 0 15,-22 0-15,23 0 16,-1 0-16,-22 0 16,23 0-16,21 0 15,-43 0 1,43 0-16,1 22 16,-1-22-16,-22 22 15,23-22-15,-23 0 16,1 22-16,-45-22 15,44 0-15,-44 0 16,23 0-16,-1 0 16,-22 0-16,0 22 15,0-22-15,0 0 16,23 0-16,-23 0 16,22 0-16,-22 0 15,22 0-15,1 0 16,-23 0-16,22 0 15,-22 0-15,22 0 16,-22 0-16,1 0 16,-1 0-16,0 0 15,0 0-15,22 0 16,23 0-16,-23 0 16,22 0-1,23 0-15,-45-22 16,0 22-16,45-22 0,-45 0 15,-22 22 1,44-22-16,-43 22 16,-1-23-16,22 23 15,-22 0-15,0 0 16,22-22-16,1 0 16,-23 0-1,0 22 1,0 0-16,0-22 15,-22 0-15,0 0 16,22 22 0,0-22-16,-22 0 15,0-1 95,-22 23-79,22-22 0,-22 22 0,0-22 48,0 22-64,0 0 16,0 0-31,22-22 16,-22 22-16,-1-22 16</inkml:trace>
  <inkml:trace contextRef="#ctx0" brushRef="#br0" timeOffset="137294.0327">13342 6569 0,'22'0'141,"0"0"-125,0 0-1,0 0-15,0 0 16,0 0-16,1 0 15,-1 0 1,0 0 0,0 0-1,0 0-15,0-23 0,0 23 16,0 0 0,1 0-1,-1-22-15,0 22 16,0 0-1,0-22 1,0 22 0,0 0-16,0 0 15,1 0 1,-1-22-16,0 22 16,0 0-1,0 0 1,0 0-1,0-22 1,0 22 0,1 0-1,-1 0 1,0 0-16,0 0 16,0 0-1,0 0 1,0 0-1,23 0 1,-23 0 0,22 0-1,-22 0 1,0 0 15,0 0 16,0 0-47,1 0 16,-1 0-1,0 0 17,-66 0 218,21-22-235,1 0-15,22 0 16,-22 22-16,0 0 15,22-23-15,-22 23 16,22-22-16,-22 22 47,0 0 15,0 0-30,-1 0 46,46 0 94,-1 0-157,0 0 1,0 0 0,0 0-1,0 0-15,0 0 31,0 0-15,1 0 15,-1 0-15,0 0 0,0 0 15,0 0-31,0 0 47,0 0-16,-22 22 172,-22 1-187,22-1-1,-22 0-15,-22 0 16,44 0 0,-22-22-1,22 22-15,-22-22 16,22 22-1,0 0-15,-23-22 16,1 0-16,0 0 16,22 23-16,0-1 31,-22-22-31,22 22 16,-22-22-1,0 22 1,22 0-1,-22-22-15,0 22 16,22 0-16,-23-22 31</inkml:trace>
  <inkml:trace contextRef="#ctx0" brushRef="#br0" timeOffset="223802.1801">13607 3052 0,'22'0'110,"0"0"-95,23 0-15,-23 0 16,44 0-16,45 0 16,-23 0-16,23 0 15,0 0-15,-23 0 16,23 0-16,-45 0 16,23 0-16,-45 0 15,-22 0-15,0 0 16,0 0-16,0 0 15,0 0 1,1 0 0,-1 0-16,22 0 15,-22 0-15,0 0 16,22 0-16,-21 0 16,21 0-16,-22 0 15,22 0-15,45 0 16,-45 0-1,44 22-15,-21-22 16,-23 0-16,0 0 16,1 0-16,-1 0 15,0 0 1,0 0-16,-22 0 16,1 0-16,21 0 15,0 0-15,-22 0 16,22 0-16,45 0 15,-45 0 1,0 0 0,1 0-1,-23 0-15,0 0 16,0 0-16,22 22 16,-22-22-1,23 0-15,-23 0 16,0 0-16,22 0 15,0 0-15,1 0 16,-23 0 0,22 0-1,0 0 1,23 0 0,-45 0-16,22 0 15,0 0-15,23 0 0,-1 22 16,23-22-16,-67 0 15,44 0 1,-44 0-16,45 0 16,21 0-16,-66 0 15,45 0-15,-1 0 16,-44 0-16,44 0 16,-21 0-16,-23 0 15,22 0-15,-22 0 16,0 0-16,45 0 15,-23 0 1,0 0-16,-22 0 16,45 0-16,-1 0 15,-22 0-15,23 0 16,-1 0-16,-44 0 16,45 0-16,-45 0 15,44 0-15,-44 0 16,45 0-16,-23 0 15,22 0 1,-22 0-16,-21 0 16,-1 0-1,0 0 1,22 0-16,-22 0 16,0 0-1,0 0 48</inkml:trace>
  <inkml:trace contextRef="#ctx0" brushRef="#br0" timeOffset="228250.6489">13143 4401 0,'66'0'94,"0"22"-78,67-22-16,-22 0 15,21 0-15,1 0 16,22 22-16,-89-22 16,23 0-16,-1 0 15,-43 0-15,-1 0 16,22 0-16,-44 0 16,1 0-16,-1 0 15,0 0 1,0 0-16,0 0 15,0 0-15,0 0 16,0 0-16,1 0 16,21 0-16,0 0 15,-22 0 1,22 0-16,-21 22 16,-1-22-16,0 0 15,0 0-15,0 0 16,0 0-16,0 0 15,23 0 1,-1 0-16,0 0 0,22 23 16,-21-23-1,-1 0-15,0 0 16,23 0-16,-45 0 0,22 0 16,-22 0-1,44 0-15,1 0 0,-23 0 16,45 0-16,-23 0 15,0 0 1,-21 0-16,-1 22 16,22-22-16,-22 0 15,1 0-15,21 0 16,-22 0-16,1 0 16,-1 0-16,22 0 15,23 0-15,-23 0 16,-22 0-16,23 0 15,21 0-15,-44 0 16,45 0-16,22 0 16,-23 0-16,23 0 15,-1 0-15,-21 0 16,-23 0-16,23 0 16,-23 0-16,-22 0 15,23 0-15,-1 0 16,-44 0-16,45 0 15,-23 0-15,-22 0 16,0 0-16,0 22 16,0-22-16,23 0 15,-1 0 1,22 0-16,-22 0 16,23 0-1,21 0-15,-66 22 16,23-22-16,-1 0 15,0 0 1,-22 0-16,23 0 16,-23 0-16,0 0 15,0 0 1,0 0 0,0 0-1,22 0 1,1 0-1,-23 0-15,0 0 16,0 0 0,0 0 46,0 0-62,0 0 31,1 0 94</inkml:trace>
  <inkml:trace contextRef="#ctx0" brushRef="#br0" timeOffset="232583.0211">13342 5839 0,'44'0'94,"67"0"-94,43 0 15,23 0-15,23 0 16,21 22-16,0-22 15,-44 0-15,22 0 16,-22 0-16,-66 0 16,-1 0-16,-65 0 15,-23 0 1,22 0-16,-22 0 31,0 0-31,0 0 16,23 0-1,43 0-15,-21 0 16,21 0-16,-22 0 16,45 0-16,-45 0 15,45 0-15,-22 0 16,-23 0-16,22 0 16,1 0-16,-23 0 15,-21 0-15,21 0 16,0 0-16,1 0 15,21 0-15,-21 0 16,-23 0-16,44 0 16,1 0-16,-1 0 15,-21 0-15,21 0 16,1 0-16,-23 0 16,-44 0-16,45 0 15,-23 0-15,0 0 16,-22 0-16,0 0 15,23 0-15,-1 0 16,-22 0 0,0 0-16,0 0 15,0 0-15,23 0 16,43 0-16,-22-22 16,23 22-16,-23 0 15,23 0 1,-1 0-16,-43 0 0,21 0 15,22 0 1,-21 0-16,-23 0 16,22 0-16,23 0 15,-67 0-15,22 0 16,-22 0-16,23 0 16,-23 0-16,0-22 15,44 22-15,-21 0 16,-23 0-16,22 0 15,0 0-15,1 0 16,-23 0-16,22 0 16,0 0-16,-22 0 15,67-23 1,-67 23-16,0 0 16,0 0-16,22 0 15,-21 0 1,43 0-1,-44 0-15,22 0 16,1 0 0,43 0-16,-44 0 15,1 0-15,21 0 16,0 0-16,-21 0 16,21 0-1,0 0-15,-21 0 16,-1 0-1,0 0 1,0 0-16,1 0 16,21 0-16,-22 0 15,23 0-15,-1 0 16,-22 0-16,0 0 16,1 0-16,-23 0 15,22 0-15,-22 0 16,22 0-16,-21 0 15,21 0-15,0 0 16,0 0-16,-22 0 16,23 0-16,-23 0 15,44 0-15,-44 0 16,0 0-16,23 0 16,-23 0-16,0 0 15,0 0 1,0 0 31,0 0-32,0 0 1,1 0 0,-1 0-1,0 0-15,0 0 16,0 0-16,0 0 15,0 0 1,0 0 0,1 0-16,-1 0 15,0 0 1,0 0 0,0 0 15</inkml:trace>
  <inkml:trace contextRef="#ctx0" brushRef="#br0" timeOffset="236066.5062">13320 6502 0,'22'0'110,"44"0"-95,23 0-15,21 22 16,67-22-16,44 0 15,-21 0-15,21 22 16,0-22-16,45 0 16,-89 0-16,0 0 15,-23 0-15,-43 0 16,-22 0-16,-23 0 16,-44 0-16,44 0 15,-43 0-15,-1 0 16,22 0-16,-22 0 15,22 0-15,23 0 16,-23 0-16,0 0 16,23 0-16,-45 0 15,44 0-15,23 0 16,-67 0-16,88 0 16,-43 0-16,43 0 15,-65 0-15,21 0 16,0 0-16,-44 0 15,23 0 1,-23 0-16,0 0 16,0 0-16,0 0 15,22 0 1,23 0-16,-45 0 16,44 0-16,1-22 15,-23 22-15,22 0 16,1 0-16,-45 0 15,22 0-15,22 0 16,-21 0 0,-23 0-16,22 0 15,0 0-15,-22-22 16,23 22-16,-1 0 16,-22 0-16,44 0 15,-21 0-15,43 0 16,1 0-16,-1 0 15,-44 0-15,45 0 16,-1 0-16,23 0 16,-22 0-16,-45 0 15,0 0-15,0 0 16,1 0-16,-1 0 16,-22 0-1,22 0-15,23 0 16,-23 0-1,22 0 1,1 0-16,-45 0 16,44 0-16,1 0 15,-23 0-15,44 0 16,-21 0-16,-1 0 16,23 0-16,-23 0 15,-22 0-15,23 0 16,21 0-16,-44 0 15,1 0-15,87 0 16,-87 0 0,21 0-16,-22 0 15,0 0-15,1 0 16,-1 0-16,0 0 16,0 0-16,-21 0 15,-1 0 1,0 0-1,0 0-15,22 0 16,-22 0 0,45 0-16,-1 0 15,-22 0-15,45 0 16,-1 0-16,-43 0 16,-1 0-16,44 0 15,-66 0 1,23 22-16,-1-22 15,0 0 1,-22 0-16,0 0 16,1 0-1,-1 0 1,0 22-16,0-22 16,0 0 15,22 0-31,-22 0 15,1 0-15,-1 0 16,0 0 0,0 0 15,0 0 0</inkml:trace>
  <inkml:trace contextRef="#ctx0" brushRef="#br0" timeOffset="245398.0445">17346 5065 0,'0'22'156,"22"22"-156,1-44 16,-1 44-16,-22-22 15,22-22-15,0 22 16,0-22 156,44 0-156,23-44-16,22 22 15,-45-22-15,22 0 16,-21-1-16,-23 23 15,0 0-15,1 22 16,-1-44 0,0 22-16,-22 0 15,22 0-15,1-1 16,-1 23 0,-22-44-16,44 22 15,1 0-15,-23 0 16,-22 22-16,22-22 15,1 0-15,-23-1 16,0 23 0,0-22-1,0 22 17</inkml:trace>
  <inkml:trace contextRef="#ctx0" brushRef="#br0" timeOffset="247497.5549">17988 3715 0,'0'23'125,"22"43"-110,0-44-15,0 22 16,-22 1-16,0-23 16,22 22-16,1-22 15,-1-22 16,0 0 94,44 0-109,23 0-16,-23 0 0,67-44 16,-23 22-16,1-23 15,-45 23-15,23 0 16,-23 0 0,1 0-16,-1 0 0,-44 22 15,23-22 1,21 0-16,-44-23 15,44 23-15,-43 0 16,-1 22-16,0 0 16,0 0-16,0-22 15,0 22-15,0 0 16,0 0 0</inkml:trace>
</inkml:ink>
</file>

<file path=ppt/ink/ink2.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5-10-21T18:44:35.981"/>
    </inkml:context>
    <inkml:brush xml:id="br0">
      <inkml:brushProperty name="width" value="0.05292" units="cm"/>
      <inkml:brushProperty name="height" value="0.05292" units="cm"/>
      <inkml:brushProperty name="color" value="#00B050"/>
    </inkml:brush>
    <inkml:brush xml:id="br1">
      <inkml:brushProperty name="width" value="0.05292" units="cm"/>
      <inkml:brushProperty name="height" value="0.05292" units="cm"/>
      <inkml:brushProperty name="color" value="#002060"/>
    </inkml:brush>
  </inkml:definitions>
  <inkml:trace contextRef="#ctx0" brushRef="#br0">6031 2165 5 0,'-44'3'2'0,"-44"1"3"16,66 2-3-16,-9 4-1 16,-5 7 0-16,-4-1 2 15,0 4 1-15,-4 10-2 16,0 7 1-16,0 3-1 0,8 13 1 16,5 6-3-16,9-2 1 15,9 6 0-15,4 0 0 16,9 10-1-16,13-7 0 15,10-3-1-15,3-3 1 16,5 10 0-16,13-11 0 16,-4-2 0-16,4-8 1 15,5-5 0-15,0-5 0 16,4-5 0-16,4-8 1 16,5-3-1-16,0 4 0 15,5-1-2-15,-1-2 1 16,9-11 0-16,0 3 0 0,-4-2-1 15,-4-8 0-15,3-9 2 16,1-14 1-16,-4-9 0 16,-5-17 0-16,-5-7-1 15,-8-3 1-15,-5-13-2 16,-9-4 0-16,-8-3-1 16,-9-3 0-16,-18-11 1 15,-14-2 1-15,-17 6-1 16,-31 3 0-16,-13 7-1 15,-22 14 0-15,-5 15-2 16,-13 18 1-16,0 9-10 16,-9 4 0-16,27 3 3 15,26 0 1-15</inkml:trace>
  <inkml:trace contextRef="#ctx0" brushRef="#br0" timeOffset="8408.1004">20851 6451 7 0,'0'-10'3'0,"9"-10"5"16,-5 11-4-16,1 2 0 15,-1 0 0-15,1-3 1 0,-5 4 0 16,0-1-4-16,0 7 0 16,-5 10 0-16,-4 3 0 15,0 4 0-15,-4 3 0 16,0 0-3-16,0 6 1 16,4 7 3-16,-9 14 0 15,5-1-3-15,4 7 1 16,9-3 0-16,4 10 0 15,10 3 0-15,3-3 1 16,14-11-1-16,5-6 0 16,-1-16 1-16,5-10 0 15,0-11-2-15,0-12 1 0,4-11 1 16,-4-20 0-16,-5-6-2 16,-8-10 1-16,-5-16 0 15,-9 2 0-15,-9-16 1 16,-12 4 0-16,-6-8 0 15,-3 21 1-15,-10 16-2 16,1 11 0-16,-5 15 0 16,4 11 1-16,5 6-2 15,13 11 1-15,5 2-10 16,4 11 0-16,4 6-7 16,5 4 1-16</inkml:trace>
  <inkml:trace contextRef="#ctx0" brushRef="#br0" timeOffset="8754.1618">21285 6677 12 0,'-18'-10'6'0,"18"13"5"0,0-3-6 16,0 0-1-16,9-3 1 16,0 3-3-16,4 3 0 0,9 7-1 15,5 7 1-15,-1 3-2 16,5 0 0-16,5 6-1 15,-1 1 1-15,-4-4-3 16,-5 3 0-16,-3-2-8 16,-6-1 1-16,-3-3-1 15,-6-4 1-15</inkml:trace>
  <inkml:trace contextRef="#ctx0" brushRef="#br0" timeOffset="9054.7957">21639 6524 13 0,'-14'7'6'0,"-3"-10"6"0,12 9-7 15,-4 1-3-15,1 6 0 16,-6-3-1-16,-3 10 0 15,-1 3 1-15,0 14 1 16,-4 3-3-16,4-1 1 16,1 4-1-16,-1 1 1 15,5-1-1-15,4-3 1 16,9-7-3-16,0-10 1 16,9-6-20-16,8-11 0 0,6-9 19 15,3-7 0-15</inkml:trace>
  <inkml:trace contextRef="#ctx0" brushRef="#br0" timeOffset="9489.4192">21771 6289 12 0,'-13'3'6'0,"18"-6"4"0,-5-1-6 15,4 1-5-15,0 0 0 16,5 3 0-16,0 0 1 15,0-7 3-15,-5 7 1 16,1 7-1-16,-1 3 1 16,1 3-1-16,-1 10 1 15,1 14-4-15,3 3 1 16,1 6-2-16,5 4 1 16,-1 9 0-16,0 1 0 15,-4 0-1-15,0 0 1 0,0-1 0 16,-5-9 1-16,0-10-7 15,1-10 0-15,-1-10-9 16,1-20 1-16,-1-10 10 16,5-17 0-16</inkml:trace>
  <inkml:trace contextRef="#ctx0" brushRef="#br0" timeOffset="9939.0037">22010 6395 15 0,'0'-13'7'0,"14"-21"3"0,-5 21-7 16,8-3-1-16,5-8 1 16,5-5-1-16,4 5 0 15,4 4-2-15,-4 4 0 16,0 3 0-16,0 9 1 15,-4 4 0-15,-5 14 1 16,-4 5 0-16,-5 8 1 16,-4 9-4-16,-9 4 1 15,-5 10 0-15,-8 0 1 16,-5 9 0-16,-4 8 0 16,-4-7-2-16,3-7 0 0,6-10 0 15,4-7 1-15,8-13 4 16,14-6 0-16,9-10 0 15,4-11 0-15,9-2-3 16,13-4 1-16,5 0 0 16,8 3 0-16,14 4-3 15,-9 6 0-15,0 4-2 16,-13-1 1-16,-10-2-4 16,-8 2 1-16,-9-2-21 15,-4-4 1-15,-5 0 22 16,-8-10 1-16</inkml:trace>
  <inkml:trace contextRef="#ctx0" brushRef="#br0" timeOffset="36317.9103">21223 4739 11 0,'0'-19'5'0,"0"9"4"16,0 10-6-16,0-4 0 15,0 1 1-15,0 0-3 16,0-7 0-16,-5 10 0 16,1 0 0-16,-5 6-1 15,-4 4 0-15,-1 4 0 16,1 5 0-16,-9 15 0 15,0 5 1-15,0 15-1 16,4 12 1-16,5-3-1 16,8 0 0-16,5-3 1 0,9-1 0 15,5-15 2-15,3-11 1 16,10-13-2-16,4-10 1 16,4-14-3-16,14-6 0 15,-5-10 0-15,0-9 0 16,-8-5 0-16,-5-12 0 15,-14 3 2-15,-8-7 0 16,-9-6-1-16,-13-1 1 16,-9-3 1-16,0 7 0 15,-5 10-2-15,5 7 0 16,0 6-1-16,9 10 0 0,-1 0-9 16,6 10 0-16,-1 7-2 15,4 3 1-15,5 6-5 16,9 4 0-16</inkml:trace>
  <inkml:trace contextRef="#ctx0" brushRef="#br0" timeOffset="36558.7595">21683 4889 26 0,'-13'-20'13'0,"22"40"4"16,-5-10-14-16,5 0-3 0,-5 16 0 15,5 1 0-15,0 13 1 16,4-1-3-16,5 1 0 16,4 0-8-16,-4 3 0 15,-1-10-8-15,1-6 1 16</inkml:trace>
  <inkml:trace contextRef="#ctx0" brushRef="#br0" timeOffset="36843.5256">21926 4822 15 0,'-13'-3'7'0,"-5"20"9"16,14-14-9-16,-1 7-5 16,-3 0 1-16,-6 6-1 15,-3 4 0-15,3 0-2 16,-3 13 1-16,-1 4-2 16,-4 6 1-16,-5 0-1 15,1 4 0-15,-5-1 0 16,0-6 0-16,4-7-5 15,5-3 0-15,9-13-13 0,4-8 1 16</inkml:trace>
  <inkml:trace contextRef="#ctx0" brushRef="#br0" timeOffset="37279.3149">22453 4544 22 0,'-27'-4'11'0,"-4"31"2"0,23-17-12 0,-6 7-2 15,-8 9 1-15,-9-6 0 16,-4 13 0-16,-10 7 0 15,1 10 1-15,0-1-2 16,-5-2 1-16,9-1 0 16,5-6 1-16,9-7-3 15,3-6 0-15,10-7 4 16,9-7 0-16,4-6-3 16,13-7 1-16,5 0 2 15,8-7 0-15,14 4 0 16,4-1 1-16,9 1-3 15,1-7 0-15,3 4-1 16,5-1 0-16,-9 0-4 16,5 4 0-16,-5 0 1 0,-9-4 1 15,-9 0-2-15,-8-3 1 16,-9 0-9-16,-5-6 0 16</inkml:trace>
  <inkml:trace contextRef="#ctx0" brushRef="#br0" timeOffset="37563.363">22413 4544 25 0,'-35'-10'12'0,"4"33"2"0,26-16-14 0,1 3 0 16,-1 0 1-16,1 3-1 15,4 3 1-15,0 4 0 16,0 13 0-16,4 14 0 16,1 9 0-16,4 27 0 15,0 4 0-15,-1-1-1 16,6-10 0-16,-1-3-1 16,0-13 1-16,-4-10-8 15,-5-11 1-15,1-12-14 16,-5-14 0-16</inkml:trace>
  <inkml:trace contextRef="#ctx0" brushRef="#br0" timeOffset="40462.3816">16736 7022 8 0,'-5'-10'4'0,"5"3"3"0,0 11-3 16,0-8 0-16,0 1 0 15,-4 0-3-15,-5-1 0 16,0 4 1-16,0-3 0 16,0 6 0-16,1-3 1 15,-1 4-1-15,0-8 1 16,4 8-2-16,1-1 1 15,0 4-2-15,4-7 1 0,0-4 0 16,0 4 1-16,0-6-2 16,0 2 1-16,0 4 1 15,4-6 1-15,5-4-4 16,0 3 0-16,8-3 0 16,1-3 0-16,9-10 2 15,8 0 0-15,5-4 1 16,9-6 0-16,-1-7-1 15,14 0 0-15,0-3 0 16,0-3 1-16,4-1-1 16,-4 1 0-16,5-11 0 15,4 8 0-15,13-8-1 16,13-6 0-16,5 0-1 16,-9-7 1-16,0 7 0 0,-5 4 1 15,1 2-2-15,-5 7 1 16,-5 1 0-16,-8 9 0 15,0-3 0-15,0 3 0 16,-5 0 0-16,1-3 0 16,-1 0 0-16,0 3 1 15,1 4-2-15,-1 2 1 16,-13 5-1-16,-9 2 0 16,-8 4 1-16,-5 3 0 15,-9 3 0-15,-4 4 1 16,-5-4-1-16,0 1 1 15,-8 3-2-15,-5-4 0 0,-5 4 1 16,-4-4 0-16,-4 4 1 16,-5 0 1-16,-8-4-3 15,-1 0 0-15,-4 1 0 16,0 6 1-16,0 0 1 16,0 3 0-16,0 4-2 15,0 6 1-15,0 1 0 16,9-1 0-16,0 4 0 15,9-1 0-15,8 4-1 16,10-3 0-16,4-4 3 16,8-6 0-16,10-4-4 15,8 1 1-15,1-4 0 16,4 3 1-16,-9 7 0 16,0 0 1-16,-9 3-1 0,0 4 1 15,-9 0-1-15,5 2 1 16,-5 5-1-16,0-1 1 15,-4 0-1-15,-4 4 0 16,-1-1 1-16,-8 8 1 16,-5 6-1-16,-5 6 0 15,-8-6 2-15,0 6 0 16,-4 1-2-16,-1-1 0 16,5-2-2-16,4-5 0 15,5-9-7-15,0-3 1 16,-1-4-16-16,6 0 0 15,-1 4 13-15,0-10 0 16</inkml:trace>
  <inkml:trace contextRef="#ctx0" brushRef="#br0" timeOffset="46137.0994">19519 5068 17 0,'-13'-10'8'0,"-18"13"4"16,26 1-8-16,5-1 1 0,0 0 0 15,0-3-4-15,9 0 1 16,9-3-2-16,4-4 0 15,0 4 0-15,9-4 0 16,0 7 0-16,5-3 0 16,3 6 0-16,1-6 1 15,-4 0 0-15,-1 3 0 16,-4 3-2-16,0-6 0 16,-5 6 3-16,-3-3 0 15,-1-3-1-15,-5 3 0 16,1 0 2-16,-5-7 0 15,5 0-2-15,-9 4 1 16,0-4-1-16,0 7 0 16,0-6-2-16,-5 9 1 0,0-3 1 15,1 3 1-15,-1 4-3 16,-4 0 0-16,0-1 1 16,0-6 1-16,0 0 1 15,0 7 1-15,0-7-3 16,0 7 0-16,0-7 0 15,0 6 0-15,0 1 0 16,-4 9 0-16,-1 1-1 16,-3 16 1-16,-6 10 1 15,1 7 0-15,-9 3-2 16,9 7 1-16,-5 0 0 16,5-1 1-16,-1-2-2 15,1-11 0-15,4-3 1 0,5-6 1 16,-1-7-1-16,1-4 1 15,-1-6-2-15,1-3 1 16,4-7-7-16,0-10 0 16,0-4-11-16,9-6 0 15,9-6 4-15,4-24 1 16</inkml:trace>
  <inkml:trace contextRef="#ctx0" brushRef="#br0" timeOffset="50760.7567">21236 8283 25 0,'-18'-27'12'0,"18"10"4"0,0 14-14 15,0 3-2-15,0 0 1 0,0 0 0 16,0 0 0-16,0 3 0 16,-4-3 0-16,-1 7-2 15,1 3 1-15,0 13 0 16,-5 0 1-16,0 11 0 16,4 5 0-16,5 8-1 15,9 6 0-15,9 10 2 16,9-10 0-16,8-13-2 15,9-7 0-15,9-13 0 16,14-17 1-16,-1-16-1 16,0-10 0-16,-4-10 0 15,-8-10 0-15,-10-4 0 16,-13-9 0-16,-14-7 1 0,-17-10 1 16,-8 6 0-16,-19 1 0 15,-13 13-1-15,-8 10 0 16,-6 10-2-16,1 13 1 15,5 13-1-15,3 10 0 16,6 7-5-16,8 10 0 16,8 3-7-16,15-3 1 15,8 4-6-15,17-8 1 16</inkml:trace>
  <inkml:trace contextRef="#ctx0" brushRef="#br0" timeOffset="51032.6235">22050 8286 28 0,'-17'-30'14'0,"25"43"0"15,-3-16-15-15,-1 6 2 16,5 1 1-16,0 6-4 15,4 6 1-15,0 7 0 16,1 4 1-16,-1 6-1 16,0 4 0-16,1-1-5 15,3-3 1-15,-3 4-9 16,-1-11 1-16,-4-2 6 16,0-5 1-16</inkml:trace>
  <inkml:trace contextRef="#ctx0" brushRef="#br0" timeOffset="51301.6978">22342 8200 24 0,'-26'3'12'0,"21"4"1"0,1-1-12 16,-1 4-1-16,1 0 1 15,-5 0-1-15,0 7 0 16,-4 3-1-16,0 3 1 16,-1 7-1-16,1 0 1 0,0 3 0 15,0-3 1-15,-1 3-5 16,6-7 1-16,-1 4-5 16,0-7 1-16,0-6-6 15,5 0 0-15</inkml:trace>
  <inkml:trace contextRef="#ctx0" brushRef="#br0" timeOffset="51841.1556">22502 8193 23 0,'-18'-20'11'0,"18"10"3"0,4 4-12 16,5-8-3-16,4-2 1 16,5-8 0-16,4 1 1 15,14-3-1-15,-1-4 0 16,9 3 2-16,5-3 0 16,4 7-2-16,-4-3 1 15,-5 12 0-15,-9 8 1 16,-4 9-3-16,-13 10 0 15,-5 11 1-15,-13 5 1 16,-8 21-2-16,-15 0 1 16,-12 6 0-16,0-6 0 0,-1 0-2 15,1-14 0-15,-1-2 2 16,1-1 0-16,8-7-1 16,5-6 0-16,0-3 1 15,4-4 1-15,5 0-2 16,0-3 0-16,8 0 1 15,5-3 1-15,9-4 1 16,9 0 0-16,13-3 1 16,9 0 1-16,9-6-2 15,8 3 1-15,1-1-3 16,4 1 1-16,-5-10-3 16,-4 3 1-16,0 6 0 15,-8-2 1-15,-6 2-6 0,-3-2 0 16,-5 2-10-16,0-2 1 15,0-4 6-15,0-10 0 16</inkml:trace>
  <inkml:trace contextRef="#ctx0" brushRef="#br0" timeOffset="52171.8322">23612 7928 28 0,'-44'-10'14'0,"-27"46"1"0,58-23-13 16,-5 4-2-16,1 3 0 16,-1 6 0-16,0 4 0 15,9 10 0-15,5 0 1 0,13 3-2 16,8 0 0-16,6-10 2 16,8 1 0-16,4-15 0 15,5-5 0-15,4-14 2 16,5-10 1-16,-1-13-5 15,1-7 1-15,-14-7-1 16,-12-9 1-16,-19-7 1 16,-8 0 1-16,-14 3-2 15,-9 7 1-15,-13 10-3 16,-4 6 0-16,-9 20-8 16,0 21 0-16,-5 12-13 15,1 14 1-15</inkml:trace>
  <inkml:trace contextRef="#ctx0" brushRef="#br0" timeOffset="52878.3978">22395 8641 5 0,'-4'-3'2'0,"8"3"7"0,-4 0-3 0,0 0-6 16,0-4 1-16,-4 1 1 16,0 0 0-16,-5-4 0 15,0 4 1-15,-4-4 0 16,-5 0 1-1,-9-9-2 1,5-1 1-16,0 1-13 16,4 2 0-16,5 1-2 15,4 6 1-15</inkml:trace>
  <inkml:trace contextRef="#ctx0" brushRef="#br0" timeOffset="53132.6553">22254 8468 0 0,'40'-39'0'0</inkml:trace>
  <inkml:trace contextRef="#ctx0" brushRef="#br0" timeOffset="56689.7841">16665 8385 17 0,'-18'0'8'0,"0"-3"4"15,14 3-9-15,0 0 0 16,4 0 1-16,-5-3-5 16,5-1 0-16,0 1 3 15,0-3 0-15,0 2 1 16,0 1 0-16,0 0-2 16,0 3 1-16,0 3-2 0,0 7 1 15,5-7-1-15,3 7 1 16,6 0-1-16,8 0 1 15,9 0 1-15,13-3 1 16,9-4-5-16,22-3 0 16,5 0 1-16,4-3 1 15,5 9 0-15,-1-6 0 16,-4 4 0-16,5-4 1 16,4 3-1-16,0 0 0 15,0 4 0-15,-5-7 0 0,9-3 0 16,5-11 0-1,4 8 1-15,9-4 0 0,-4-4-2 16,-9 8 1-16,-14 6-1 16,-12 0 1-16,-15 0 0 15,-16 6 0-15,-5 1 0 16,-14-4 1-16,1 1-2 16,-10-1 1-16,1-3 0 15,0-3 1-15,4-7-2 16,-4 0 0-16,-5-7 1 15,-4 4 0-15,-9-4-2 16,-9 1 0-16,-9-1 2 16,-8 1 0-16,-5-1 1 15,-5-6 0-15,-8-4-1 16,9 1 0-16,4 9 0 16,4 4 0-16,5-4-1 0,4 7 1 15,9 4 0-15,5 9 1 16,4 4-1-16,13 3 1 15,9-1 0-15,9 1 0 16,14 0-2-16,17-6 0 16,17-4 1-16,-4 3 1 15,-4 4-1-15,-9-4 1 16,-9 14-1-16,-17 2 1 16,-19 1-1-16,-17 10 0 15,-17 0 4-15,-10 3 1 16,-8 4-2-16,-5-1 1 15,4-3-5-15,6 4 0 0,-1-7 0 16,4 0 0-16,5-7 2 16,0 0 0-16,0-6-3 15,-1-1 1-15,6 1-1 16,-1-7 0-16,5 0-6 16,-5 3 1-16,9-3-8 15,5-7 1-15,8 4 1 16,10-14 1-16</inkml:trace>
  <inkml:trace contextRef="#ctx0" brushRef="#br0" timeOffset="58193.2076">2252 6378 4 0,'9'0'2'0,"35"-23"1"0,-26 23-1 16,4-3-3-16,0 3 0 16,9-4 0-16,5 4 1 15,-5 0 0-15,9 0 1 16,-5 4-2-16,0 2 1 15,10-6 0-15,3 4 0 16,5-4 0-16,9 0 0 16,0-4 0-16,0 1 1 15,5 3 0-15,-14 0 0 0,0 3-3 16,0 1 0-16,-4-8 3 16,-1 4 1-16,5-3-3 15,-4 0 0-15,-5-1-3 16,-13 11 1-16</inkml:trace>
  <inkml:trace contextRef="#ctx0" brushRef="#br0" timeOffset="60053.8485">19904 8113 15 0,'4'-29'7'0,"-8"32"6"0,4 3-8 15,0-9 0-15,0 0 1 16,0 0-5-16,0-4 0 16,4-3-1-16,5-3 0 15,0-4-1-15,0 1 1 16,-5 2 1-16,-4 1 0 15,-8 3-3-15,-6 3 1 16,-12 4 1-16,-10 3 0 16,-8 7 0-16,-5 9 1 15,1 4-1-15,-1-3 0 16,5 3-3-16,4-4 1 0,9 14 1 16,4-7 1-16,5 1 0 15,5-8 0-15,8 4 0 16,4 0 1-16,5 10 0 15,14 0 0-15,8 0 1 16,4 6 0-16,10 10-2 16,-5 4 0-16,-5 0 0 15,-4 6 0-15,1-3-1 16,-15-3 0-16,-3-3 2 16,-10-14 0-16,-3 0-2 15,-6 0 1-15,-3-10 1 16,-6-9 0-16,6-14-1 15,-5-7 0-15,8-3-1 16,5-6 0-16,9-11 2 16,9-6 1-16,9-7-1 15,9 0 1-15,4-3 0 0,13-3 0 16,0-7-3-16,0 6 1 16,1 1 0-16,-1 3 1 15,-9 3-1-15,-4 0 0 16,-9-3 2-16,-8 3 1 15,-10 7-6-15,-8 0 1 16,-5-1 2-16,-9 1 1 16,-4 0-1-16,-5 7 1 15,5 6 0-15,-4 3 1 16,-1 4-10-16,5 6 0 16,0 7-5-16,4 7 0 0,5 6 1 15,8-3 0-15</inkml:trace>
  <inkml:trace contextRef="#ctx0" brushRef="#br0" timeOffset="73490.5876">5053 6183 7 0,'-17'-7'3'0,"-5"0"1"16,17 11-4-16,-4-4 0 15,-8-4 1-15,8 4-1 16,0-6 0-16,-4 2 0 16,-1-2 1-16,6-1-2 15,-15 4 1-15,6 3 1 16,-10 0 0-16,-4 3 0 16,0 0 0-16,-4 4 1 0,-5-7 0 15,-9-3 0-15,9-1 1 16,1 1-1-16,-1 0 0 15,4-1-3-15,1 4 1 16,4 4 0-16,-9 2 1 16,0 1-2-16,-4 3 1 15,4 0 0-15,1 3 0 16,-6-3 1-16,1 3 1 16,4-6-2-16,5-7 0 15,4 3 0-15,4 1 1 16,1 6-1-16,4 6 0 15,-1 7 0-15,1 4 0 0,5 3-1 16,-5 3 1-16,4 7 0 16,0-4 1-16,5-2-1 15,-5-1 0 1,18 7 0 0,5-11 0-16,8-2 0 15,0-1 0-15,5 1-1 16,4 3 1-16,9 6 0 15,0-2 0-15,4-5 0 16,1 5 0-16,-1-5 0 16,5-2 0-16,0-10 0 15,4-1 0-15,0 1 1 16,5-7 1-16,4-7-3 16,9 0 0-16,4 1 0 0,1 2 1 15,-1-2 0-15,5 6 1 16,0-7 0-16,-5 0 0 15,-4-6-1-15,4-4 1 16,10 1 1-16,-6-8 0 16,1-9 0-16,-9-7 0 15,-4 0-1-15,-14-9 0 16,-9-1 0-16,-13 0 1 16,-8 0-1-16,-5-6 0 15,-9 3-2-15,-5-4 1 16,-4-3 0-16,0 1 1 15,1 5-2-15,3 11 0 0,1 3-8 16,-5 11 1 0,0 5-9-16,-4 18 1 0</inkml:trace>
  <inkml:trace contextRef="#ctx0" brushRef="#br0" timeOffset="92423.4077">5669 6236 6 0,'0'0'3'0,"4"26"-1"0,-4-26-3 16,9 0 1-16,-9 0 1 15,4 0-4-15,-4 0 1 0,0 0 0 16,0 10 0-16,0-3 1 16,-4-1 1-16,-1 1 8 31,-96-27-8-31,198 50 0 15,-101-23 0-15,4-4 0 16,0-3 1-16,0 0 1 16,0 0 1-16,4 0 1 15,5-7 0-15,0 1-4 16,4-1 1-16,0-6-2 16,0-4 1-16,5 4 0 15,-5 3 0-15,5 7-1 16,-5-1 1-16,5 4 1 15,0 0 1-15,-5 0-2 16,-4 0 1-16,-5 0 3 0,1 0 0 16,-5 0-3-16,0 0 1 15,0 0 0-15,0 0 1 16,0 0-4-16,4 0 0 16,5 4 2-16,-9-4 0 15,9 6-1-15,-5-6 1 16,-4 0 2-16,0 0 0 15,0 0-2-15,0 0 1 16,0 0-1-16,0 0 1 16,5 7-3-16,-5-7 0 15,9 10 0-15,-5 3 1 0,5-3 0 16,-5 3 1-16,-4 7 0 16,0 0 1-16,0 3-2 15,0 7 1-15,0 0 0 16,0-7 0-16,0-3-1 15,5-3 0-15,-5-1 0 16,0-2 0-16,-5-1 0 16,1-3 0-16,-5 0-1 15,-4 6 1-15,0-6 0 16,-1 0 1-16,5 0-2 16,1-3 0-16,8-4 1 15,0-3 1-15,8-3-2 16,-3-4 1-16,-5-3 0 15,-5 0 0-15,1 0 0 0,-5-9 0 16,5 2 1-16,-1-6 0 16,1 0-2-16,-1-4 1 15,5 4-1-15,9 0 0 16,0-1 1-16,4 4 0 16,1 1 1-16,-5 2 0 15,-1 4-1-15,-8 6 1 16,0-3-2-16,-8 7 1 15,-1-1 0-15,0 1 0 16,0 0 0-16,0 3 0 16,0 0 0-16,5 0 1 15,-1 0-2-15,1 0 1 16,0 0 0-16,-1 3 1 0,-4-3-2 16,0 0 1-16,-4 3 1 15,0 1 1-15,0-1-3 16,4 0 1-16,0 1 3 15,0-1 1-15,0 0-7 16,0-3 0-16,1 4 3 16,-6 2 0-16,-3 1 1 15,-6 3 0-15,-3-3-3 16,-5 2 1-16,4 1 1 16,5-3 0-16,5 0-16 15,8-1 0-15</inkml:trace>
  <inkml:trace contextRef="#ctx0" brushRef="#br0" timeOffset="126099.019">19749 6760 21 0,'-26'-7'10'0,"3"7"6"0,19 0-12 16,0 0-3-16,-1 0 1 16,1 0-2-16,-1 0 1 15,1 4 1-15,0-4 0 0,-5 0-1 16,0 3 0-16,0 0 3 16,0-3 0-16,0 3-4 15,5-3 0-15,4 0 1 16,9-3 0-16,4 0-1 15,5-4 0-15,8 1 0 16,1-1 1-16,4 0-2 16,-5 1 1-16,1 2 0 15,-1-2 1-15,1 2-2 16,-1 1 1-16,1 0 1 16,4 3 0-16,0 0-1 15,0 0 1-15,-4 3-1 16,-1 0 1-16,-4 1 0 15,-4-1 0-15,-5-3 2 0,-4 3 0 16,0-3-1-16,-14 0 1 16,1 0-2-16,0 0 1 15,-1 0-3-15,1 4 1 16,-1-1 0-16,5 4 0 16,-4-1-1-16,-1 4 1 15,1 3 0-15,0 11 1 16,-1 6-1-16,-4 9 1 15,5 8-2-15,-1-1 1 16,1-3 0-16,0 1 0 16,4-5 1-16,0 1 1 15,0-10-3-15,0-3 1 0,0-4-1 16,0-3 1-16,0 3 0 16,0-3 0-16,0 0 0 15,0 0 1-15,0-4-5 16,4-3 1-16,0-3-6 15,5-6 1-15,5-8-26 16,3-6 1-16</inkml:trace>
  <inkml:trace contextRef="#ctx0" brushRef="#br0" timeOffset="174201.7257">4483 7712 10 0,'0'-10'5'0,"-5"13"0"16,5-3-5-16,0 0 1 0,-4 0 0 15,-1 4-1-15,5-4 1 16,0-4-2-16,0-6 0 15,0-3 1-15,0-7 0 16,0-3 0-16,-4 0 1 16,-1 0 0-16,-8 3 0 15,-4 3 1-15,-10 4 1 16,-8 6-1-16,-10 4 0 16,-3-4 1-16,-10 11 0 15,-4-1-3-15,-4 7 0 16,4 3 0-16,0 7 0 15,0 3-1-15,4 0 1 0,-4 1 0 16,-8 9 1-16,3 0-1 16,1 7 0-16,8 6 0 15,10 1 0-15,17-4 1 16,0 0 0-16,17 10-2 16,23-3 1-16,13 0-1 15,14-7 1-15,13-7 0 16,17-9 0-16,5-14 0 15,26-10 1-15,9-16-1 16,5-7 0-16,0-13-1 16,-1-4 1-16,-17-6 1 15,4-3 0-15,-17 3-1 16,-22 0 0-16,-14 9 0 16,-18-5 0-16,-12 2-1 15,-19 1 0-15,-8-4-2 0,-5 3 1 16,-4 1-15-16,4-14 1 15</inkml:trace>
  <inkml:trace contextRef="#ctx0" brushRef="#br0" timeOffset="180026.8776">19886 4312 13 0,'-4'-20'6'0,"4"3"1"0,0 14-7 15,0-1 0-15,0 4 0 16,0 0-1-16,0 0 1 0,4 7 0 16,-4 6 0-16,0 17 0 15,-4 10 1-15,4 0-2 16,0 6 1-16,0 7-1 16,4-3 1-16,1-7 1 15,-1 0 1-15,1-6-3 16,-1-11 0-16,0-6 4 15,-4-6 1-15,0-14-2 16,0-7 0-16,0-6-1 16,0-14 0-16,-4 4-1 15,4-7 1-15,0-6-1 16,0 6 0-16,0 6-2 16,0 5 1-16,0 5 3 15,0 8 0-15,0 12-4 0,0 1 1 16,0 6 1-16,4 0 1 15,1 4-1-15,4-4 0 16,-5-3 0-16,5-3 1 16,0-4-1-16,0-3 0 15,0 0-6-15,4 0 1 16,9-3-9-16,-4 0 1 16</inkml:trace>
  <inkml:trace contextRef="#ctx0" brushRef="#br0" timeOffset="183659.5442">2713 7423 7 0,'-45'-6'3'0,"-17"19"2"0,45-10-5 15,-5 7 3-15,-18-3 0 16,-5 3-1-16,-3-4 0 15,-14 8-3-15,-5 2 1 16,-3 21 0-16,-1 3 1 16,-9 13-2-16,-13 16 1 15,9 14 0-15,5 14 1 16,17 9 3-16,22-17 0 16,18-2-9-16,26-1 0 15,18-13 5-15,27-17 1 0,17-13 0 16,27-23 0-16,9-13 2 15,17-20 0-15,-12-21-3 16,-1-12 1-16,-4-10-4 16,-9-1 1-16,-27-9 1 15,-17-1 1-15,-18 4-2 16,-18 7 0-16,-18 3-9 16,-8 13 0-16</inkml:trace>
  <inkml:trace contextRef="#ctx0" brushRef="#br0" timeOffset="192413.3498">16722 5280 3 0,'-4'-10'1'0,"-9"10"4"0,13 0-3 0,0 0-3 16,-5-6 1-16,1 6 3 15,-5 0 0-15,0 0 1 16,0-4 1-16,0 8-1 15,1-4 1-15,-1 0-1 16,4 0 1-16,1 0-2 16,4-4 1-16,0 1-2 15,0 0 0-15,0 3-1 16,9 0 1-16,0 3-1 16,4 4 0-16,5-7-1 15,4 6 0-15,4-6 1 0,14 0 1 16,13 0-3-16,18-6 1 15,0 2 0-15,8-6 0 16,1 4 2-16,0 2 1 16,-1 1-2-16,5 0 0 15,1 9 1-15,3-2 1 16,5-4-1-16,-5 0 0 16,1-4-2-16,8-2 1 15,1-4-1-15,3 0 1 16,-12 3-2-16,-5-9 0 15,-9-1 0-15,-13 4 1 16,-9 0 0-16,-13 6 1 16,-9 0-1-16,-9 1 1 0,0-1-2 15,-4 0 0-15,-5 4 1 16,-4-4 1-16,-4-3-2 16,-1 0 1-16,-8-3 0 15,-10 3 1-15,-3 4-2 16,-10-8 0-16,-4 1 1 15,-9 3 0-15,5 0 0 16,-1-3 0-16,1-4 0 16,0 1 0-16,4-4 0 15,4 3 0-15,1 4 0 16,3 3 0-16,6 3 0 16,4 4 0-16,8 3 0 15,5 7 0-15,5-1-2 16,8 8 1-16,13-1 1 15,10-3 1-15,8 0-1 0,5 0 0 16,4-7 0-16,0 0 0 16,-4-3 0-16,-5 4 0 15,-4-1 0-15,-5 7 1 16,-4 0-1-16,-9-3 1 16,0 6 0-16,-13 0 1 15,-4 7-3-15,-5 3 1 16,-9 4 0-16,-5 6 0 15,-8 7-1-15,0-10 0 16,-9-1 3-16,0 5 0 0,0-1-4 16,-4-3 1-1,-1-4-4-15,1-3 1 0,0-3-12 16,8-6 1-16,9-1-3 16,14-10 1-16</inkml:trace>
  <inkml:trace contextRef="#ctx0" brushRef="#br1" timeOffset="231941.7219">19785 4358 13 0,'-23'-23'6'0,"-8"33"4"0,27-4-8 15,-9 11-1-15,-1-4 1 0,-3 0 0 16,-1 7 0-16,0-6-1 16,1 2 0-16,3-3 2 15,1-3 1-15,0 0-3 16,0 7 0-16,-10 3 0 15,-3 13 0-15,-5 7-1 16,-9 16 1-16,-4 14 0 16,-14 26 0-16,-8 7-1 15,8 0 1-15,10-10 0 16,8-10 1-16,9-14-3 16,9-9 1-16,4-14 0 15,9-12 1-15,0-11 2 16,5-7 0-16,4-16-1 15,9-13 0-15,9-10-3 0,13-10 1 16,13-14 0-16,9-12 0 16,18-8-3-16,22-19 1 15,8-4 0-15,-3 1 1 16,-5 9 0-16,-5 11 0 16,-13 6 1-16,-13 13 0 15,-9 7 1-15,-4 6 0 16,-13 4 2-16,-10 10 0 15,-4 3-3-15,-4 7 0 16,-9 9 1-16,-9 4 0 16,4 7-3-16,-8 10 1 15,-1 12 1-15,-8 11 0 0,-5 17-1 16,-8 12 1-16,-10 21 1 16,-12 19 1-16,-5 1-2 15,-5 6 0-15,-4 7 1 16,5-17 0-16,4-7-2 15,8-12 0-15,10-14 0 16,13-17 1-16,8-10-1 16,10-6 1-16,4-13 0 15,9-7 0-15,4-14 0 16,5-6 0-16,4-13-1 16,9-14 1-16,9-9 1 15,8-20 0-15,10-14-2 16,13-10 0-16,17-6 0 15,18-13 0-15,-4-1 1 0,-4 7 0 16,-10 10-1-16,-17 17 1 16,-9 16 0-16,-18 10 0 15,-8 10 1-15,-10 10 1 16,-8 17 1-16,-5 16 0 16,-9 4-4-16,1 13 1 15,-5 6 1-15,0 4 1 16,-5 7-4-16,1 9 1 15,-14 7 1-15,-4 13 0 16,-9 14-1-16,-13 19 0 16,-9 1 1-16,4-4 0 0,9-6 0 15,9-17 1-15,14-14-1 16,12-19 0-16,10-10-4 16,8-17 1-16,9-16-10 15,5-14 0-15,-1-10-4 16,5-22 1-16</inkml:trace>
</inkml:ink>
</file>

<file path=ppt/ink/ink3.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5-10-21T18:41:03.316"/>
    </inkml:context>
    <inkml:brush xml:id="br0">
      <inkml:brushProperty name="width" value="0.05292" units="cm"/>
      <inkml:brushProperty name="height" value="0.05292" units="cm"/>
      <inkml:brushProperty name="color" value="#92D050"/>
    </inkml:brush>
    <inkml:brush xml:id="br1">
      <inkml:brushProperty name="width" value="0.05292" units="cm"/>
      <inkml:brushProperty name="height" value="0.05292" units="cm"/>
      <inkml:brushProperty name="color" value="#00B050"/>
    </inkml:brush>
  </inkml:definitions>
  <inkml:trace contextRef="#ctx0" brushRef="#br0">22170 6853 17 0,'4'-7'8'0,"-4"4"4"15,0 3-9-15,0 0 0 16,-4 6 1-16,-1-6-1 15,1-3 1-15,-1 3-1 16,1-3 0-16,4-1 0 16,0 4 0-16,0-6-1 15,4 3 1-15,5-7-2 0,-4-4 0 16,-1 1-2-16,5-7 1 16,-5 0 1-16,1 0 1 15,4 0-2-15,0 0 1 16,4-3 0-16,4 0 1 15,10 10-2-15,0 3 0 16,4-3-1-16,0-1 1 16,0 1 0-16,4-4 0 15,-4 4 4-15,9-3 0 16,0 6-4-16,-1 3 1 16,1 4 0-16,-4 3 1 15,3 3-3-15,6 0 0 0,3-3 3 16,1-3 0-16,4-4-2 15,5-3 0-15,-1-6 1 16,1-11 0-16,8-6 1 16,-4-3 0-16,-4-11 0 15,-5 1 0-15,-5-11-3 16,1 4 0-16,-5 0 2 16,-4-7 0-16,-5 1-2 15,1-8 0-15,-5 4 2 16,0-3 0-16,0 3-3 15,-5-3 1-15,-8 6 5 16,-5 3 0-16,-4 4-5 16,-4 4 0-16,-5-4 1 15,-5-1 1-15,-4-2-1 16,0 3 0-16,1-10-1 16,3 3 1-16,-4 7 0 0,1 3 0 15,-1 7 0-15,0 7 0 16,-4 3-1-16,-5 6 1 15,-4-3-1-15,0 10 0 16,-1 4 2-16,-3-1 1 16,-1 4-3-16,1 3 1 15,-5 3-2-15,-5 1 1 16,-3 6 2-16,-1 3 0 16,-4 4-2-16,-1 6 0 15,1 0 3-15,0 0 0 16,-5 1-5-16,5-1 0 0,4-3 4 15,5-3 0-15,-1-4 0 16,1-3 0-16,4 0-1 16,0-3 1-16,9-4-1 15,4 4 0-15,5-4 0 16,4 0 0-16,9-6-2 16,9-4 0-16,0-2 2 15,8-1 0-15,5-4-1 16,5 1 1-16,0-3 0 15,-1 2 0-15,5 1 0 16,-4 3 0-16,-1 4 1 16,-4 2 1-16,-4 1-3 15,-5 7 1-15,-4-1-1 16,-4 0 1-16,-5 4 1 16,-9 0 1-16,-5 6-3 0,-8 0 0 15,-9 7 0-15,-4 0 0 16,-9 10 2-16,-5-7 1 31,-22 14-3-31,18-4 0 16,9-3 1-16,13-3 1 15,9-1-1-15,13 1 1 16,13-4-2-16,10 4 0 16,3-4 2-16,14 4 1 15,0-1-4-15,5-3 0 16,3-3-7-16,-3 0 1 15,-1 0-16-15,1 0 0 16</inkml:trace>
  <inkml:trace contextRef="#ctx0" brushRef="#br0" timeOffset="13180.9468">18585 7092 19 0,'-84'13'9'0,"0"-13"7"15,58 7-10-15,-5-4-5 16,-5 0 0-16,1 4-1 15,-1-1 1-15,10 4 1 0,-1-10 1 16,10 7-2-16,-1 0 0 16,5-1 0-16,4-2 1 15,9-1 4-15,9 7 0 16,8 0-4-16,19-4 0 16,12 8-1-16,19-1 0 15,13-3-1-15,8-7 1 16,14-3 0-16,8 0 1 15,14-10-3-15,0 4 1 16,0-1 1-16,13-3 0 16,9 0-1-16,-8 0 0 15,-1 7 0-15,9-4 0 0,0 4-1 16,4-7 1-16,-8-3-1 16,-1-7 0-16,-8 3 1 15,-5-6 0-15,-17 13 0 16,-18-7 0-16,-13 11 0 15,-14 2 1-15,-13 1-2 16,-9 3 0-16,-8 0-3 16,-10 0 0-16,-4 3-19 15,-4-6 0-15,0-7 9 16,4-13 1-16</inkml:trace>
  <inkml:trace contextRef="#ctx0" brushRef="#br0" timeOffset="14516.5534">21692 7025 0 0,'-5'-10'0'0</inkml:trace>
  <inkml:trace contextRef="#ctx0" brushRef="#br0" timeOffset="15912.3588">21767 6912 7 0,'13'-3'3'0,"23"-7"4"0,-23 0-4 0,5 0-2 15,4 0 1-15,-5-3-1 16,1 6 1-16,0 1 3 16,0 6 1-16,-5 0 2 15,0 3 1-15,5 0-5 16,0 4 0-16,8 0-2 16,1 6 1-16,8-3-3 15,0 0 1-15,5 0 1 16,0 3 1-16,-5 0-4 15,1 1 0-15,-1 2 2 0,5-6 0 16,0-3 1 0,4-1 0-16,14-9-3 0,4-7 1 15,8 0 0-15,1-6 0 16,-4-8-1-16,-1 1 1 16,-4 3 0-16,-4 0 0 15,-5-3 2-15,4 0 0 16,1-4-1-16,-1 1 0 15,5-7-1-15,0-7 1 16,4 0-2-16,1 4 1 16,-1-8 0-16,-4-2 1 15,-4 0-1-15,-5-11 0 16,-5 1-1-16,1-1 1 0,-9-6 0 16,0 0 1-16,-9 4-1 15,0-1 0-15,0-3-1 16,-9-4 1-16,0-6-1 15,-4 0 0-15,-5-3 1 16,-4 0 1-16,-5 0-2 16,-4 3 1-16,0-7 0 15,0 0 0-15,0 4-5 16,0 3 1-16,0-3 3 16,0 6 0-16,-4 7 0 15,-5 3 1-15,5 1-2 16,-1 2 0-16,1 4 3 15,-1-3 1-15,1-1-2 16,4-6 0-16,4 7-1 16,1-4 0-16,-1 0 2 15,1 4 0-15,-5 0-1 0,-5 9 1 16,-8 7 3-16,-5-6 0 16,0 6-4-16,1-3 1 15,-1 3-2-15,0 4 1 16,5 3 0-16,4-1 1 15,0-2-2-15,-4 3 1 16,0 0 0-16,-5 3 0 16,-4 0 1-16,-9 3 0 15,-4 4-2-15,-1 3 0 16,5 0 1-16,-4 4 0 16,4-4 0-16,4 7 1 15,-4 3-3-15,0 3 0 0,-4 0 1 16,0 4 1-16,-5 0-1 15,-5 3 1-15,1 3 0 16,-4 0 1-16,-1 1-1 16,5 2 1-16,4 8-2 15,-4 2 1-15,4 17 0 16,0 10 0-16,0 4 0 16,-4 13 1-16,0-4-1 15,-1-6 0-15,1-4 1 16,0 1 0-16,4-8-2 15,9-5 1-15,0-11 1 16,4-7 0-16,1-6-2 16,-1-3 1-16,5-7-1 0,0-3 1 15,0-4 0-15,4-3 0 32,-4-23 0-32,9 3 1 15,0 4-1-15,4 2 1 16,0 4-1-16,4 0 0 15,1 7 0-15,0 3 0 16,-1 4-1-16,5-1 1 16,0-3 0-16,0 3 1 15,0 4-1-15,0 3 1 16,5 10 0-16,-1 0 0 16,5 3-1-16,0 10 0 15,-5 1 0-15,1 2 0 0,-1 4 0 16,0 0 1-16,1 3-1 15,-5 0 0-15,0 0-1 16,0-3 1-16,0 0 0 16,0-3 1-16,4 3-1 15,5-14 0-15,9-6 2 16,0 0 0-16,4-10-2 16,9-10 1-16,4-3-2 15,9-7 0-15,1 0 1 16,-6 0 0-16,-3 4 0 15,-5-1 0-15,0 7 0 16,0 3 0-16,-5 1-6 16,1 2 1-16,4 4-30 15,0 0 0-15</inkml:trace>
  <inkml:trace contextRef="#ctx0" brushRef="#br0" timeOffset="24215.1343">21143 3376 25 0,'-22'0'12'0,"13"-3"7"15,9 6-13-15,0-3-4 16,0 0 1-16,0 0-4 16,5 3 1-16,3-3 0 15,6 4 0-15,8-8 0 16,4 1 1-16,5-4-1 0,14 1 0 15,-1-4 0-15,4 0 0 16,1 0 0-16,-5 3 0 16,-4 1 1-16,-9 6 0 15,-9-4 3-15,-4 4 1 16,-5 4-3-16,-8 2 0 16,-1 4-2-16,1 3 1 15,-5-3 0-15,0 4 1 16,0-1-2-16,0 4 0 15,-5 6 0-15,1 17 0 16,-5 13 1-16,-9 6 1 16,5 8-2-16,-5 2 0 15,0-2 0-15,1-11 0 0,-1-6-2 16,5-7 1-16,4-7-30 16,0-9 0-16,9-10 19 15,0-17 1-15</inkml:trace>
  <inkml:trace contextRef="#ctx0" brushRef="#br0" timeOffset="40040.3346">20811 4411 19 0,'-4'-40'9'0,"-40"20"13"15,35 14-10-15,0-4-11 0,-4 0 1 16,-1-7-3-16,1 4 1 15,-5 3 0-15,-8 0 0 16,-5 3 0-16,-18 7 0 16,-8 10 1-16,-23 10 0 15,-13 13-1-15,-4 7 1 16,-1 10 1-16,10 3 0 16,4 10 0-16,4 17 1 15,23 16-2-15,12 27 1 16,19 16-2-16,17 10 0 15,18 7 0-15,17-16 1 0,19-18-2 16,12-25 1-16,32-21 1 16,17-26 1-16,18-21-2 15,17-12 0-15,5-17-1 16,0-17 1-16,-13-12 0 16,-13-18 1-16,-23-13-2 15,-22-6 1-15,-17-7 1 16,-19-20 0-16,-16-16-1 15,-23-14 1-15,-18-6-4 16,-13-1 1-16,-13 7-8 16,-9 21 1-16,-9 29-21 15,-5 20 1-15</inkml:trace>
  <inkml:trace contextRef="#ctx0" brushRef="#br0" timeOffset="41614.7449">22094 3220 15 0,'-39'-50'7'0,"-14"1"4"16,39 32-9-16,-8-10-1 16,-13-6 0-16,-5-3-2 15,-9 3 0-15,-4 3 1 16,-9 6 0-16,-13 11-1 16,-5 13 1-16,-4 10 3 15,0 10 1-15,4 7-1 16,-4 6 1-16,5 3-5 0,8 21 0 15,5 12 2-15,8 11 0 16,14 23-1-16,4 20 1 16,13 19-1-16,19-2 0 15,16 19-1-15,15 7 0 16,12-4 2-16,9-3 0 16,5 1-1-16,4-4 1 15,0-10-1-15,0-7 0 16,5 0 0-16,8-6 1 15,0-14 1-15,1 1 0 16,4-14 0-16,-1-20 1 16,1-6-4-16,0-14 0 15,9-6 2-15,8-14 0 0,-4-9-2 16,5-14 0-16,-5-20 0 16,4-16 1-16,1-13-1 15,4-21 1-15,9-19 0 16,-5-20 1-16,-9-21-2 15,-8-12 1-15,-9-30 4 16,-14-14 0-16,-12-19-5 16,-19-27 1-16,-21-10 0 15,-32 3 1-15,-26-13-1 16,-31 17 1-16,-18 33-2 16,-13 33 0-16,-22 26-1 15,-9 11 0-15,4 29-5 16,14 24 0-16,17 13-15 15,27 3 0-15</inkml:trace>
  <inkml:trace contextRef="#ctx0" brushRef="#br1" timeOffset="99433.2794">3421 7188 28 0,'-18'0'14'0,"18"10"3"0,0-10-14 0,9 6-1 16,-5 4 1-16,5 10-1 15,9 10 0-15,-9 7-1 16,-1 12 0-16,1 4-4 16,-4-3 0-16,-1-3-12 15,-4-1 0-15,0-9-3 16,-4-8 0-16</inkml:trace>
  <inkml:trace contextRef="#ctx0" brushRef="#br1" timeOffset="99598.4448">3213 6922 38 0,'-14'4'19'0,"28"39"-19"0,-10-33-19 15,5 0 0-15,4 3 1 16</inkml:trace>
  <inkml:trace contextRef="#ctx0" brushRef="#br1" timeOffset="100093.8624">3553 7251 21 0,'9'23'10'0,"9"-3"1"16,-18-13-10-16,9-1-1 16,0 1 1-16,-1 3-1 15,1 3 0-15,0 4-1 16,0 6 1-16,4 0 2 15,-4 4 0-15,0-4 1 16,-5-3 1-16,1 0-2 16,-1-4 1-16,-4-2-2 0,5-8 1 15,-1-6-2-15,5-6 0 16,0-11 0-16,4-10 0 16,0-9 2-16,5-1 1 15,-5-2-5-15,9 2 1 16,-13 7 2-16,9 7 1 15,-5 3-2-15,1 10 0 16,-1 7-1-16,0 10 1 16,-4 12 0-16,-5 11 1 15,1 3-1-15,-1 7 0 16,-4 7-2-16,5-1 1 16,-1-13-16-16,1-3 1 15,3-13 1-15,1-11 0 16</inkml:trace>
  <inkml:trace contextRef="#ctx0" brushRef="#br1" timeOffset="100348.9015">4049 6962 27 0,'0'0'13'0,"27"27"3"15,-19-17-15-15,6 6-3 16,-1 11 0-16,5 6 2 16,-5 13 1-16,5 11-1 15,-1 6 1-15,1 3-1 16,-5 1 1-16,5 2-2 16,-5-9 1-16,1-4-7 0,-1-12 1 15,-4-11-15-15,-1-3 1 16</inkml:trace>
  <inkml:trace contextRef="#ctx0" brushRef="#br1" timeOffset="100589.1079">3934 7427 36 0,'-9'3'18'0,"22"4"-1"0,1-1-17 0,3-2 0 16,5-4 0-16,1 0 0 16,12-4 0-16,0 1 0 15,5 0 0-15,9-4-5 16,4-3 1-16,-4 3-12 16,-1 1 1-16,5-1 0 15,-8 0 0-15</inkml:trace>
  <inkml:trace contextRef="#ctx0" brushRef="#br1" timeOffset="101610.1293">5195 7191 20 0,'-4'-10'10'0,"4"10"4"0,0-3-9 0,0 3-3 15,0 0 0-15,4 6 1 16,0 1 0-16,1 3-3 16,4 3 1-16,0 4-1 15,-1 0 0-15,1-1 0 16,5-6 0-16,-1-7-1 15,0-6 1-15,0-4-1 16,1-3 0-16,-1-6 0 16,0-1 1-16,1 1 0 15,-1 6 0-15,-4 0 1 16,-1 3 1-16,1 1-1 16,-4 2 1-16,-5 1 1 15,0 3 0-15,-5 0-1 0,1 3 0 16,-1 1 0-16,1 2 1 15,0 7-1-15,-1 7 0 16,1 14-2-16,-1 12 1 16,-3 7 0-16,3 13 0 15,1 1-1-15,-5-8 1 16,0-9-2-16,5-10 1 16,-1 0-7-16,5-14 1 15,9-9-16-15,-5-14 0 16,5-13 9-16,0-13 0 15</inkml:trace>
  <inkml:trace contextRef="#ctx0" brushRef="#br1" timeOffset="101924.3805">5775 7168 30 0,'-27'0'15'0,"9"10"0"15,18-10-14-15,0 6 0 16,0-2 0-16,0-1-1 16,0-3 0-16,0 3 1 15,5 1 0-15,4-1 0 0,0 0 0 16,8 1-1-16,10-8 0 15,-1 1 0-15,5 0 0 32,5-1-17-32,-14 1 1 15,-4 3-1-15,-10 0 1 16</inkml:trace>
  <inkml:trace contextRef="#ctx0" brushRef="#br1" timeOffset="102105.4877">5651 7430 29 0,'0'-3'14'0,"35"-11"1"0,-17 8-15 0,4-1-3 16,5 0 1-16,-1 4-17 15,-4 3 0-15,0 3 12 16,-4 1 0-16</inkml:trace>
  <inkml:trace contextRef="#ctx0" brushRef="#br1" timeOffset="104221.9391">6686 6929 26 0,'-26'-10'13'0,"-1"17"-1"0,18-4-12 16,-8-3-1-16,-5 10 0 16,-9-7 1-16,0 7 0 15,0 4 0-15,0 2 1 16,4 4-3-16,5 3 1 15,4-6 3-15,5 3 0 16,9 0-1-16,8 6 1 16,9-3-2-16,14 1 1 15,4 2-1-15,4 4 0 16,1 0-1-16,-10 0 1 0,-4 3-1 16,-8 0 1-16,-10 4-1 15,-4 6 0-15,-9-7 0 16,0-6 1-16,-8-3 0 15,-6-14 1-15,1-3-1 16,0-13 0-16,0-11-1 16,0-6 0-16,4-6 4 15,9-4 1-15,9 0-3 16,14-6 1-16,12-1 0 16,10 4 1-16,3-4 0 15,6-2 0-15,3 5-4 16,-3-5 1-16,-6-1-1 15,-3 3 1-15,-5 4 0 16,-9 0 1-16,-4-4 0 16,-5 1 0-16,-9 6-3 0,-4 0 1 15,-9 0 1-15,1 1 1 16,-1 9-10-16,0 3 0 16,0 10-10-16,0 7 1 15,5 7 11-15,4 6 1 16</inkml:trace>
  <inkml:trace contextRef="#ctx0" brushRef="#br1" timeOffset="104403.096">7160 7072 41 0,'-18'3'20'0,"31"-20"-6"15,-13 17-22-15,9 4-4 16,0-4 0-16,0 3-9 16,0 0 0-16</inkml:trace>
  <inkml:trace contextRef="#ctx0" brushRef="#br1" timeOffset="104583.1593">7319 7377 38 0,'18'33'19'0,"53"27"-4"0,-54-40-20 16,1 3-5-16,-5 3 0 16,1-2-13-16,-6 2 0 15</inkml:trace>
  <inkml:trace contextRef="#ctx0" brushRef="#br1" timeOffset="105889.6041">19550 1326 33 0,'0'0'16'0,"13"33"2"16,-8-17-17-16,-1 14 1 16,5 10 0-16,9 7-2 15,4 6 1-15,4 0-4 16,5-7 1-16,0-3 1 15,5-16 0-15,-5-11 0 16,-5-9 0-16,-4-14 0 16,-8-9 1-16,-1-7-3 15,-4-14 1-15,0-13 2 16,-5-6 0-16,0-10-1 0,5 13 1 16,-4 9 2-16,4 15 0 15,-5 5-1-15,0 11 0 16,-4 13 6-16,0 10 0 15,-4 7-6-15,0 12 1 16,-5 8 1-16,0 13 0 16,-4 9-3-16,-1 28 1 15,-3 16-1-15,-1 9 0 16,0 8 1-16,-8 6 0 16,-1 7-1-16,1-24 0 15,3-6-4-15,6-23 0 16,-1-14-6-16,5-20 1 0,4-13-22 15,9-23 1-15,4-20 30 16,10-26 0-16</inkml:trace>
  <inkml:trace contextRef="#ctx0" brushRef="#br1" timeOffset="106234.5019">20470 1432 36 0,'-8'-3'18'0,"12"3"-1"0,0 3-18 15,1 0-4-15,-5-3 1 16,4 4-15-16,1 2 0 15</inkml:trace>
  <inkml:trace contextRef="#ctx0" brushRef="#br1" timeOffset="106415.0776">20510 1850 29 0,'-9'20'14'0,"9"16"-5"16,0-39-14-16,0 0-18 16,5-4 1-16,4-3 21 15,8-10 1-15</inkml:trace>
  <inkml:trace contextRef="#ctx0" brushRef="#br1" timeOffset="106820.0124">21386 1007 23 0,'-22'-13'11'16,"18"16"5"-16,-1 1-13 0,1 2 4 16,0 1 0-16,-1 3-9 15,5 10 1-15,0 13 3 16,0 30 0-16,5 10-3 15,-1 23 0-15,5 10 1 16,0 7 0-16,0 0-1 16,-5-7 1-16,0-6-7 15,-4-24 0-15,0-20-12 16,0-23 1-16,9-6 11 16,0-20 1-16</inkml:trace>
  <inkml:trace contextRef="#ctx0" brushRef="#br1" timeOffset="107314.9757">21364 901 37 0,'14'17'18'0,"48"26"1"0,-36-30-18 16,14-6-2-16,22 6 1 15,13-10 1-15,14-9 1 16,12-11-10-16,6-6 1 15,-6 6-3-15,-8-6 0 16,-4 10 9-16,-10 0 0 0,-8 3 5 16,-9 10 1-16,-9 6 1 15,-13 11 1-15,-4 6-4 16,-10 13 1-16,-8 18-4 16,-5 15 1-16,-4 11-1 15,-5 9 0-15,5 4-1 16,0 0 1-16,0 0-1 15,0 7 0-15,0-4 1 16,-5-13 0-16,-4 0-1 16,-4-17 1-16,-5-6 0 15,-9-7 0-15,-9-7-3 16,-8-9 0-16,-9-7 3 16,-9-10 1-16,-18-4-1 0,-4-6 0 15,-18 0-1-15,-5 0 0 16,-3 3 4-16,-1 1 0 15,-4 2-3-15,17-3 1 16,14-6-3-16,13-7 1 16,13 0-4-16,18-10 0 15,9-3-10-15,13 0 0 16,9-4 4-16,5 0 0 16</inkml:trace>
  <inkml:trace contextRef="#ctx0" brushRef="#br1" timeOffset="108004.5323">22143 1472 19 0,'-18'-20'9'0,"1"0"2"0,17 13-9 16,0-3-1-16,-5-6 0 15,5-1-3-15,-9-3 1 16,-4 4-2-16,-9 2 1 16,-4 1 2-16,-5 13 0 15,0 7 3-15,0 3 1 16,0 3-5-16,4 4 1 16,1 2-1-16,-1 8 1 15,9 3 2-15,5-7 0 16,9 10-2-16,4 0 0 15,8 4 3-15,10-1 1 16,9 4-3-16,17 3 0 0,0 0-1 16,5 4 1-16,-5 3-1 15,-9-7 0-15,-4-7 0 16,-8-3 1-16,-19 4-2 16,-4-7 1-16,-9-10 0 15,-9-7 1-15,-8-16-1 16,-1-7 0-16,1-7 6 15,4-16 0-15,4-7-5 16,14-6 1-16,12-11 0 16,15-2 0-16,12-4-1 15,14-4 0-15,4 7 0 16,0-12 1-16,-13 12-2 16,-9 7 0-16,-14 6-3 15,-17 7 1-15,-13 7-3 16,-14 3 1-16,-17 11-23 0,-4 2 1 15,-1 4 20-15,5-4 1 16</inkml:trace>
  <inkml:trace contextRef="#ctx0" brushRef="#br1" timeOffset="115061.521">16824 11162 30 0,'-26'-16'15'0,"17"9"3"0,9 4-14 16,4-1-4-16,1-2 1 15,3-1-4-15,1 4 1 16,5 3 4-16,3 6 0 15,14 14-1-15,0 13 1 16,9 17-2-16,9 13 1 16,-5-3-6-16,5 0 1 15,-1-1-13-15,1-5 1 16,-5-8 2-16,-4-10 0 16</inkml:trace>
  <inkml:trace contextRef="#ctx0" brushRef="#br1" timeOffset="115332.0404">17444 10966 30 0,'-40'-3'15'0,"4"46"2"15,28-26-16-15,-6 9-2 16,-3 11 0-16,-5 6 1 15,-5 17 0-15,-4 3 1 16,-4 6 0-16,-5-2-2 16,0 2 0-16,-4-5 1 0,4-1 0 15,4-10-5-15,5-10 0 16,5-7-9-16,8-19 1 16,5-4 1-16,9-6 1 15</inkml:trace>
  <inkml:trace contextRef="#ctx0" brushRef="#br1" timeOffset="116803.0914">17833 11156 13 0,'-9'-14'6'0,"18"-2"0"16,-9 12-7-16,0 1 0 15,0 0 0-15,0-4 0 16,0 4 0-16,-4-1 1 15,4 4 1-15,-5 0 3 16,5-3 1-16,-4 0-3 16,-1 0 1-16,5-1-1 15,-4 1 0-15,4 0 1 16,-4-1 1-16,4 1-2 0,0 3 1 16,0-3 1-16,0-1 0 15,0 1-3-15,0 0 1 16,0 3-2-16,-5 0 0 15,5 0 0-15,-4 0 0 16,-1 6 1-16,1 4 1 16,-1 4-2-16,-3 15 1 15,-6 18-2-15,-3 16 0 16,-1 7 0-16,-4 6 1 16,4 3 2-16,0-9 1 15,10-7-1-15,3-20 0 0,5-13 1 16,0-23 1-16,9-27-3 15,0-23 0-15,0-27-2 16,-5-13 1-16,-4-23 0 16,0-17 0-16,-4-9-1 15,4 2 1-15,0 24 0 16,4 23 1-16,5 30 0 16,4 30 0-16,5 43-1 15,4 33 0-15,0 46-1 16,14 34 1-16,3 3-1 15,6-7 0-15,3-13-7 16,5-19 1-16,-4-8-1 16,-9-39 0-16,0-17-13 15,-18-23 0-15,-9-26 18 0,-13-21 1 16</inkml:trace>
  <inkml:trace contextRef="#ctx0" brushRef="#br1" timeOffset="116954.3026">17727 11099 27 0,'-53'63'13'0,"40"53"5"0,13-86-14 16,13 7-4-16,4-4 0 16,14-10 0-16,14-3 1 15,8-10-10-15,13-13 1 16,5-17-13-16,0-10 0 16,0-3 19-16,4 3 1 15</inkml:trace>
  <inkml:trace contextRef="#ctx0" brushRef="#br1" timeOffset="117298.523">18475 11255 24 0,'-5'-3'12'0,"10"-1"9"0,-5 4-13 0,0 0-8 16,0-3 1-16,-5 0-3 15,1 0 0-15,-1 6 0 16,1 7 1-16,-5 6 0 16,-4 18 1-16,0-5 0 15,4 5 0-15,4-5 0 16,1-5 0-16,4-11 1 15,0 0 1-15,4-23-3 16,5-13 1-16,4-20 0 16,-4-10 0-16,-4-20-1 15,-5-7 1-15,-9-6 1 0,4-7 1 16,-3 27 1-16,3 13 0 16,1 13-4-16,4 17 0 15,4 19 2-15,5 28 1 16,0 9-2-16,9 16 1 15,4 11-1-15,9 0 1 16,4-7-3-16,5-3 0 16,0-7-10-16,4-3 0 15,-4-17-9-15,13-7 0 16</inkml:trace>
  <inkml:trace contextRef="#ctx0" brushRef="#br1" timeOffset="117719.8747">19130 11102 36 0,'-27'-23'18'16,"-13"7"1"-16,31 12-19 0,-8 4 0 15,-1-3 0-15,-9 3-5 16,1 3 1-16,-1 11 3 16,5 9 1-16,5 10-2 15,3 13 1-15,5-2-1 16,1-1 1-16,3-7-2 15,10-3 0-15,8-19 0 16,9-11 1-16,9-20-10 16,4-19 1-16,1-14 9 15,-1-16 0-15,-4-4 5 16,-9-16 1-16,-8-10 5 16,-6 13 0-16,-8 13-2 0,0 20 1 15,-4 10-5-15,-5 31 1 16,0 18-4-16,-4 25 1 15,0 15-1-15,8 11 0 16,10 6 2-16,8 1 1 16,9 3-3-16,14-11 0 15,3-12-3-15,1-8 1 16,0-9-17-16,0-10 0 16,0-13 5-16,-1-17 0 31</inkml:trace>
  <inkml:trace contextRef="#ctx0" brushRef="#br1" timeOffset="118725.861">19439 11016 17 0,'-4'17'8'0,"13"43"3"16,0-31-8-16,0 11-3 16,4 0 0-16,0 0-1 15,0 3 1-15,-4-7 0 16,0-6 1-16,-5-10 4 15,-4-10 1-15,-4-13-3 16,0-14 0-16,-1-9-3 16,1-24 0-16,4-16-3 15,9-1 1-15,4 11-2 16,5 16 1-16,4 14 1 16,0 12 1-16,4 14 2 0,1 10 0 15,0 10 2-15,3-3 0 16,6-1-2-16,-1-2 1 15,1-5-2-15,-5-2 1 16,-5-7-3-16,-4-3 1 16,-4-4-3-16,-9-3 1 15,-5-3 1-15,-8 0 1 16,-9 3 1-16,-10 10 0 16,-3 13 5-16,-5 4 1 15,4 12-6-15,5 8 1 16,5-1-2-16,8 8 1 15,13-11 1-15,9 0 0 0,14-13-1 16,8-7 0-16,5-10-3 16,4-6 0-16,10-13 3 15,-1-4 1-15,-5-10-2 16,-8-3 1-16,-9-7 1 16,-4-3 0-16,-14 3 3 15,-4 0 0-15,-5 7-2 16,-4 6 0-16,0 4-2 15,0 10 1-15,0 3-2 16,0 7 0-16,9 9 1 16,0 4 1-16,4 7-2 15,5 9 0-15,8-3-2 16,5 4 0-16,0-4-2 16,0-3 1-16,-8 0-1 15,-10 0 1-15,-9-7 3 0,-8 7 1 16,-9-3 0-16,-10-1 1 15,-3-6 3-15,-5-6 0 16,4-4-2-16,10 3 0 16,3-3-3-16,5 0 1 15,5-3-1-15,4-1 1 16,9-2-1-16,4-1 1 16,5 4 1-16,0-4 1 15,4-3-2-15,9-7 0 16,0-2-5-16,0-8 1 15,-5-3 4-15,-4 0 1 16,-4 4 1-16,-5 3 1 16,-4 3 2-16,-4 3 0 0,-1 4-3 15,0 6 1-15,1 4-3 16,-1 3 0-16,5 6-1 16,4 8 0-16,5 6 1 15,4 0 1-15,5-1-1 16,-1 5 0-16,-4-1 0 15,-4 0 1-15,0-3-1 16,-5 0 0-16,-8 0-2 16,-5-4 1-16,-9 4-2 15,-13-6 0-15,-9-4 1 16,-14 0 0-16,6-4 0 16,-1 1 1-16,9-1-19 15,9-6 1-15,17 4 17 16,14-8 1-16</inkml:trace>
  <inkml:trace contextRef="#ctx0" brushRef="#br1" timeOffset="119130.8566">21117 10990 33 0,'-5'-4'16'0,"27"4"1"16,-4 0-17-16,4 0-4 16,9 0 1-16,9 0 2 15,0-3 1-15,-1 0-3 16,1 3 0-16,0 0-9 15,-9 0 1-15,-4 0-3 0,-5 3 0 16</inkml:trace>
  <inkml:trace contextRef="#ctx0" brushRef="#br1" timeOffset="119281.427">21139 11152 29 0,'13'-6'14'0,"67"12"-13"0,-54-6-15 16,14 4-1-16,13-4 1 15</inkml:trace>
  <inkml:trace contextRef="#ctx0" brushRef="#br1" timeOffset="119821.484">22612 11039 27 0,'-9'-13'13'0,"5"10"-3"0,4 0-15 15,-5-7 4-15,1-4 0 16,-5-6 2-16,-4-6 1 16,4-4 1-16,0 7 0 15,0-10 1-15,5 6 1 16,8-3-4-16,1 4 1 16,4 2 0-16,4 1 1 15,5 0-4-15,-1 13 0 16,1 3 0-16,0 7 1 15,-5 14-1-15,-13 12 0 16,-18-3-5-16,-13 14 1 16,-17 6 2-16,-14 7 0 15,-14 6 3-15,6 1 1 0,8-4-2 16,4-4 1-16,10-5 2 16,12-11 0-16,10-3 2 15,3-7 1-15,15-7-1 16,12-6 1-16,9-6-5 15,18-8 0-15,9-2 3 16,9-7 0-16,-1-1-9 16,6 4 1-16,-6 0-4 15,-4 4 0-15,-4-1-13 16,5 4 1-16,-1-1 20 16,-4-2 0-16</inkml:trace>
  <inkml:trace contextRef="#ctx0" brushRef="#br1" timeOffset="120226.9218">22829 10864 41 0,'-27'-14'20'0,"36"34"-4"0,5-6-20 15,8 5 1-15,9 8 1 16,9 6-4-16,8 4 1 16,1-4-2-16,0-3 1 15,-1-4 5-15,-4-9 1 16,-8-7 2-16,-1-10 0 0,-4-10-3 16,-4-10 1-16,-1-10-1 15,-4-3 0-15,-4-7-1 16,-5 10 0-16,-4 10 1 15,-4 7 1-15,-5 13 5 16,-5 20 0-16,-4 23-1 16,-8 23 1-16,-5 4-5 15,-5 16 0-15,5 1 3 16,4-8 0-16,1-6-4 16,3-10 0-16,5-10-8 15,1-13 1-15,3-17-14 16,5-23 0-16</inkml:trace>
  <inkml:trace contextRef="#ctx0" brushRef="#br1" timeOffset="120407.5221">23541 10804 38 0,'-31'-10'19'0,"40"7"-24"0,0 3-20 16,9 6 12-16,4 1 0 15</inkml:trace>
  <inkml:trace contextRef="#ctx0" brushRef="#br1" timeOffset="120602.5966">23860 11116 45 0,'-13'0'22'0,"17"23"-2"15,5-3-24-15,0 13-4 16,0 14 0-16,-5 6 5 16,1 0 0-16,-5 3-13 15,-5 4 0-15,5-7 2 16,0-10 0-16</inkml:trace>
  <inkml:trace contextRef="#ctx0" brushRef="#br1" timeOffset="126066.9436">22409 6169 27 0,'-18'-10'13'0,"18"17"3"0,0-7-14 16,4 10-2-16,10 17 1 15,3 9 2-15,5 24 1 16,14 13-2-16,-1 23 0 16,10 10-1-16,-6 0 0 15,1-6-1-15,-9-11 0 16,0-12 0-16,-4-21 0 15,-5-13 3-15,-5-10 1 16,-8-13-6-16,-9-10 1 16,-9-36 2-16,-4-34 0 15,-9-23-2-15,-4-20 0 0,-5-26 0 16,-5-11 1-16,10 1 1 16,3 23 1-16,6 23 2 15,4 30 0-15,4 20-5 16,4 23 1-16,10 27 1 15,-1 29 0-15,9 17-1 16,9 20 0-16,9 7-1 16,5-4 1-16,8 0 0 15,0-6 0-15,5-13 1 16,-9-14 0-16,-5-10-1 16,-4-13 1-16,-4-10 3 15,-5-20 0-15,-9-14-3 16,-4-19 0-16,-9-23-1 15,-4-24 0-15,-1-2-1 0,-4 2 1 16,1 4 1-16,-1 16 1 16,9 20-2-16,-5 10 0 15,1 11 0-15,-1 15 1 16,10 21-2-16,4 23 1 16,4 23-1-16,9 17 1 15,9 9 0-15,4 7 1 16,5 1 0-16,5-1 1 15,-10-6-5-15,-4-17 1 16,-5-14 3-16,-3-12 0 16,-10-14 0-16,-9-10 1 0,-13-26-4 15,-4-23 0 1,-9-24 4-16,-13-26 1 0,-1-24-4 16,1-3 1-16,-1 11-1 15,10 9 1-15,4 16-1 16,4 18 1-16,5 22-1 15,4 14 1-15,9 30 1 16,4 26 0-16,10 13-2 16,8 17 0-16,9 10 1 15,4 3 1-15,9-12-2 16,-4-11 1-16,-4-7 0 16,-10-9 1-16,-4-14 3 15,-8-13 0-15,-10-17-3 16,-13-19 0-16,-4-31-1 0,-9-13 1 15,0-19-2 1,-1 13 1-16,1 9-3 0,5 17 1 16,3 21-2-16,1 25 1 15,4 28-11-15,5 19 0 16,8 16-22-16,10 1 1 16</inkml:trace>
  <inkml:trace contextRef="#ctx0" brushRef="#br1" timeOffset="127372.411">22426 6501 28 0,'-4'-10'14'0,"17"17"-1"0,-4-1-13 15,4 8-3-15,9 6 1 16,1 19 2-16,3 21 0 16,5 16 0-16,4 1 1 15,5 6-1-15,-9-17 0 16,0-10 4-16,-9-9 0 15,-4-14 3-15,-5-10 1 16,-8-13-8-16,-14-13 0 16,-9-24-2-16,-4-16 0 15,-4-13 2-15,-5-11 0 16,0-6-1-16,0-3 1 16,4 6-1-16,5 17 1 0,4 10 1 15,1 17 0-15,3 16 0 16,-3 20 1-16,8 23-1 15,4 17 0-15,5 23-2 16,9 3 1-16,9 0 0 16,-5-9 1-16,0-11 0 15,1-13 0-15,-5-10 2 16,-5-6 1-16,-8-20-3 16,-10-24 0-16,-3-13-2 15,-14-23 0-15,0-20 1 16,-5-13 0-16,1-7 1 15,4 10 0-15,0 13-2 16,4 17 1-16,5 20 0 16,4 20 1-16,1 19-3 15,4 18 0-15,-1 12 3 0,5 4 0 16,9 0-1-16,5-4 0 16,-1-3 0-16,5-3 1 15,0-3 1-15,0-14 1 16,-5-6-2-16,-4-17 0 15,-4-17 0-15,-5-16 0 16,0-13-1-16,-4-11 1 16,0 4-2-16,-1 13 0 15,10 14 1-15,-1 13 1 16,1 23-2-16,0 20 0 16,4 13 0-16,4 10 0 15,5 3-9-15,9-6 0 0,4 3-21 16,4-9 0-16,10-11 27 15,3-17 1-15</inkml:trace>
  <inkml:trace contextRef="#ctx0" brushRef="#br1" timeOffset="130270.5672">21749 6999 2 0,'-4'-4'1'0,"-1"-9"6"16,5 10-2-16,0 3 0 0,0 0 0 16,0 0-4-16,0 0 1 15,0 0-1-15,0 0 0 16,0 0 3-16,0 6 0 15,0-6-1-15,0 0 1 16,0 0-2-16,0 7 1 16,0 3-3-16,5-3 1 15,-1 3 0-15,1-4 1 16,-1 8 1-16,1 2 1 16,-1 1-4-16,0 6 1 15,1 10-1-15,-1-3 1 16,5 6 1-16,0 8 0 15,4 12-2-15,1 4 1 0,3 13-2 16,10-4 1-16,-1-2 1 16,5-4 1-16,14 6-2 15,8-2 0-15,9-1 0 16,8-10 0-16,10 8 0 16,4-1 1-16,9-10-2 15,13-4 1-15,5-9-1 16,-5-10 1-16,0-10 0 15,1-3 0-15,-6-21-1 16,5-16 1-16,1-16 2 16,-6-17 0-16,-3-14-5 15,4-9 1-15,-1-17 4 16,1-13 0-16,-9-17-2 16,-9 4 0-16,-9-1-1 15,-8 1 1-15,-10 3 1 0,-4 3 0 16,-8 7 1-16,-6 3 0 15,-3-13-1-15,-5-17 1 16,9-9-2-16,-1-1 0 16,-3-3 0-16,4-7 0 15,0-3 0-15,-5 24 0 16,-9 6 1-16,1 16 1 16,-9 4-3-16,-5 7 0 15,-4-1 1-15,-5-3 0 16,1 4 0-16,-1 6 1 15,5-20-2-15,0 0 0 0,4-10-1 16,0 11 1 0,-4-58 0-1,0 15 0-15,-9 12 4 16,-4 27 0-16,-5 13-4 16,-4 7 1-16,8-4 0 15,1-3 0-15,4 4-1 16,9-4 1-16,-1 3 0 15,1 8 1-15,0 5-2 16,-4 8 1-16,-5 6 0 16,-9 0 1-16,0 6 0 15,-4 4 0-15,-1 4-1 16,5 2 1-16,1 1-2 16,-1 6 0-16,0-3 0 15,4-7 1-15,1-6 1 0,-9 0 0 16,-5-1-2-16,-4 4 0 15,-5-3 1-15,-4 6 0 16,-4 4 1-16,0-1 0 16,-5 11-2-16,0-1 0 15,5 8 1-15,-5-8 1 16,4 7-2-16,-4-6 1 16,-4 6-1-16,-4 7 1 15,-6 10 0-15,-8-11 0 16,1 8 0-16,-6 6 1 15,1 7-2-15,4 6 0 16,-9 7 2-16,9 17 1 0,0-7-3 16,5 6 1-16,-1-2 0 15,5 2 1-15,0 1-2 16,0-1 1-16,0-2-1 16,4 2 1-16,0-3 0 15,5-3 1-15,-5-3-2 16,5 3 1-16,9 0 0 15,4-7 0-15,4 4 0 16,5-7 0-16,9 0 0 16,4-7 1-16,0 1-1 15,5-4 0-15,8 0-2 16,5-4 1-16,4-2 0 16,5-4 1-16,4-3 1 15,0-4 0-15,5 4-2 0,-5 3 0 16,-4 7 1-16,-1 0 0 15,-3 3 0-15,-6 0 1 16,1 3-1-16,-4 0 0 16,-1 4 1-16,-4-4 1 15,-4 4-4-15,-1 3 1 16,-4 0 1-16,1 13 0 16,-1 1 0-16,-5-1 0 15,1 10-1-15,0-6 1 16,-5 3 0-16,0-4 0 15,5-3 0-15,0 1 1 16,0-1-2-16,-1 0 1 16,1 1 1-16,-5 9 1 15,5-7-4-15,0 1 1 0,8 0 1 16,1-4 0-16,0-3 0 16,8 0 0-16,5-4 0 15,0-2 1-15,0-4-2 16,-1 3 0-16,1 0 1 15,0 4 1-15,-4-4-1 16,-1 1 0-16,-8-1 0 16,-1 7 1-16,1 3-1 15,-1 4 0-15,1 6-1 16,4 3 1-16,-5 1 0 16,10-4 0-16,-1-3 0 15,10-7 0-15,-1-3 1 16,5-3 1-16,4-4-3 0,0 1 0 15,-5-1-8-15,1-3 1 16,-5 3-21-16,1 1 0 16</inkml:trace>
</inkml:ink>
</file>

<file path=ppt/ink/ink4.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5-10-21T19:01:43.485"/>
    </inkml:context>
    <inkml:brush xml:id="br0">
      <inkml:brushProperty name="width" value="0.05292" units="cm"/>
      <inkml:brushProperty name="height" value="0.05292" units="cm"/>
      <inkml:brushProperty name="color" value="#002060"/>
    </inkml:brush>
    <inkml:brush xml:id="br1">
      <inkml:brushProperty name="width" value="0.05292" units="cm"/>
      <inkml:brushProperty name="height" value="0.05292" units="cm"/>
      <inkml:brushProperty name="color" value="#FF0000"/>
    </inkml:brush>
  </inkml:definitions>
  <inkml:trace contextRef="#ctx0" brushRef="#br0">10350 4554 16 0,'-4'-10'8'0,"13"13"5"0,-5-3-8 16,-4 0-5-16,9 0 1 0,-5 3-1 15,5 4 0-15,5 3 0 16,3 10 1-16,5 6-2 15,0 8 1-15,1 9 1 16,-1 3 1-16,-5-3-1 16,1-3 0-16,-5-7 2 15,1-3 1-15,-5-10 1 16,-1-7 1-16,1-9-3 16,0-14 0-16,4-14-5 15,-8-9 0-15,-1-10 3 16,1-7 0-16,3-3-2 15,1-3 1-15,5 9 1 0,-1 4 0 16,0 4-3-16,0 15 1 16,5 14 2-16,-5 17 1 15,1 13-2-15,-1 6 1 16,0 8 2-16,1 5 1 16,3-2-6-16,1-1 1 15,0-2 1-15,-5-8 1 16,-4-6-1-16,0-3 0 15,-5-11 1-15,-4-6 1 16,9-10-3-16,0-6 1 16,4-11 0-16,5-13 0 15,4 1-1-15,0-8 1 16,4 4 0-16,-3 10 1 16,3 13 0-16,-4 10 0 0,-4 20 0 15,-5 10 0-15,-4 13-2 16,0 10 1-16,0 0 0 15,4 0 1-15,0-3-12 16,1-3 1-16,-1-7-13 16,-4-7 1-16,4-7 14 15,-4-9 0-15</inkml:trace>
  <inkml:trace contextRef="#ctx0" brushRef="#br0" timeOffset="419.7843">11151 4564 33 0,'-17'-4'16'0,"8"-2"0"0,9 2-17 15,0 4 4-15,0 7 1 16,0 10-5-16,4 6 1 16,5 13 0-16,4 4 1 15,5 0-1-15,4-4 0 16,5-6-2-16,8-6 1 15,-4-11 0-15,9-7 1 16,0-9-2-16,-1-10 1 16,-3-10 0-16,-1-11 0 15,-8 1 3-15,-5-3 0 16,-4 9 0-16,4 1 0 0,-5 9 1 16,1 1 0-16,4 9-2 15,0 10 0-15,1 4-1 16,-1 9 1-16,0 8-1 15,0 12 0-15,-4 14 0 16,-5 6 0-16,0 21 1 16,-8 6 0-16,-5-7-1 15,-5-10 1-15,1-6-4 16,-1-7 0-16,1-13-11 16,-1-7 0-16,-3-16-10 15,-1-14 1-15</inkml:trace>
  <inkml:trace contextRef="#ctx0" brushRef="#br0" timeOffset="1171.2968">11846 4185 28 0,'-13'-10'14'0,"17"4"2"15,1 3-14-15,-5 3 2 16,4-4 0-16,0 4-4 0,1-3 1 16,4 3-2-1,-5 3 1-15,-4 10 2 0,0 11 1 16,0 9 0-16,0 17 0 16,0 16-3-16,0 0 0 15,0 4 0-15,5-4 0 16,-1 7 0-16,0-10 0 15,1-6 1-15,-1-11 1 16,1-6-1-16,-1-7 1 16,5-6-2-16,0-14 0 15,8-6 0-15,10-7 1 16,4 0-1-16,4-7 0 16,1 0 0-16,-1 1 0 15,-4-1 0-15,-4 0 0 0,-5 4 0 16,-4 0 1-16,-5 3-2 15,0 0 0-15,0-3 2 16,1-1 0-16,-1-2-4 16,0-4 1-16,0 3-2 15,1 0 1-15,-10 4-4 16,-4 3 1-16,-4 7-5 16,-1-1 1-16,-8 1-10 15,0 3 0-15</inkml:trace>
  <inkml:trace contextRef="#ctx0" brushRef="#br0" timeOffset="2161.95">12448 4514 21 0,'13'-20'10'0,"36"-10"2"0,-36 23-11 16,5-2 2-16,-1-15 1 15,1-6-3-15,0-3 1 16,-1 0-3-16,6-3 1 0,-6-1 0 15,-3 4 1-15,-1 6-2 16,0 7 1-16,-4 4 0 16,-5 6 1-16,1 13-1 15,-1 14 0-15,-4 16-1 16,0 4 0-16,5 12 1 16,-1 11 0-16,5 3-1 15,0-10 1-15,0 0 1 16,-5-3 1-16,1 0-3 15,-5-7 1-15,-5-3 0 16,1-7 0-16,-5-7-1 16,-4-6 1-16,-5-3-2 15,-4-4 1-15,-5 0 0 0,1-6 0 16,-1 3 2-16,1 0 1 16,3-3 0-16,6-1 0 31,17-6 1-31,9 0 0 15,8-3-2-15,1 0 0 16,13-4-2-16,-5 0 1 16,1 1-1-16,0 2 0 15,-1 1-5-15,1 3 0 16,4 0-13-16,0 0 1 16,4 0 13-16,9 0 1 15</inkml:trace>
  <inkml:trace contextRef="#ctx0" brushRef="#br0" timeOffset="2356.9649">13200 4381 31 0,'-27'-13'15'0,"14"56"1"15,13-36-16-15,0-4-19 16,0-3 0-16,9 7 7 16,0-1 1-16</inkml:trace>
  <inkml:trace contextRef="#ctx0" brushRef="#br0" timeOffset="2491.2264">13050 4693 38 0,'-62'-3'19'0,"13"43"-26"0,49-34-20 16,13 1 16-16,18-4 0 15</inkml:trace>
  <inkml:trace contextRef="#ctx0" brushRef="#br0" timeOffset="4128.8111">13510 4073 10 0,'0'-4'5'0,"4"8"-1"0,-4-4-4 16,5 0 0-16,-5 0 1 15,0 0-1-15,4 3 0 16,-4 7 7-16,4 7 1 16,-4 6-6-16,0 10 1 15,0 10-1-15,0 13 0 16,0 24-1-16,5 3 1 16,4 33-3-16,4 33 1 15,0 17 0-15,5 37 1 16,-5 19 1-16,-8 0 0 15,4-13 1-15,-5-16 1 16,5-24-3-16,4-27 0 16,0-12-6-16,5-24 0 0,-5-20-20 15,1-13 1-15</inkml:trace>
  <inkml:trace contextRef="#ctx0" brushRef="#br0" timeOffset="5284.5216">13616 3947 25 0,'-35'-4'12'0,"30"-2"3"0,5 6-13 16,5 0-2-16,8 6 0 16,0 1-1-16,9-4 1 15,14 4-1-15,12-4 1 0,23 4-1 16,13-4 1-16,18-3-1 16,13 0 1-16,22 3 0 15,31-6 1-15,5-4-3 16,17 7 0-16,5-3 2 15,-5-7 1-15,-13 7-1 16,-9-4 1-16,-4-9 4 16,-18 2 1-16,-9-2-5 15,5-4 1-15,-9 3-2 16,4-9 1-16,-13 3-2 16,-9 6 1-16,-13 7-2 15,-18 13 0-15,-14 11 3 16,-3-1 0-16,-27 7 4 15,-14 10 0-15,-8-4-3 0,-9 17 1 16,0-3-2-16,-1 0 0 16,10 13-1-16,4 10 0 15,5 10 0-15,-1 13 1 16,-3 27-2-16,-1 13 1 16,-5 23 0-16,-8 11 1 15,-4 16-2-15,-1-1 1 16,0-2 1-16,5-11 1 15,5-6-4-15,3-20 1 16,-3-6 1-16,-1-14 0 16,0-17 2-16,0-12 0 15,1-4-1-15,-1-4 0 0,-4-3 0 16,0 1 0-16,-5-14-2 16,0-10 1-16,1-10-2 15,-5-10 0-15,0-10 0 16,-5-3 1-16,-12-6 0 15,-10-8 0-15,-4-2 2 16,-17-8 0-16,-10 1-2 16,-13 3 1-16,-4 0 1 15,-18 3 0-15,-18 1-2 16,-12-4 1-16,-10 0-4 16,-18 0 1-16,-21-4 3 15,-1-2 0-15,-8 2 0 16,-1 1 0-16,5 3 2 0,18 0 0 15,4-3-2-15,9 3 0 32,-62 3-1-32,36-3 0 15,21 3 1-15,23 1 1 16,17-4-2-16,23 0 1 16,17 3 1-16,9-6 0 15,13-1 0-15,14 1 0 16,4 3-9-16,9 0 1 15,4 0 1-15,5 0 0 16,-1 0 0-16,1 0 1 16,4 3 5-16,1 1 0 15,-1-1 0-15,0 0 0 0,0 1-14 16,5-8 1-16,4-2 7 16,8-18 1-16</inkml:trace>
  <inkml:trace contextRef="#ctx0" brushRef="#br0" timeOffset="19216.9476">13833 4530 7 0,'-9'7'3'0,"5"-17"9"0,4 13-5 0,0 4-8 15,0-7 0-15,0 0 3 16,4 0 1-16,0 3 0 16,5 7 0-16,-4 7-1 15,-1 13 1-15,1 6-1 16,-1-3 0-16,-4 4-3 16,0-1 1-16,4-2 0 15,1-4 1-15,-1-11 3 16,1-5 0-16,-1-8-1 15,0-9 0-15,1-14-4 16,-1-6 1-16,1-20 0 16,4 3 0-16,4-3 0 15,0 0 1-15,5 3-2 16,0 10 0-16,-1 7 1 16,1 13 1-16,0 7-1 0,-1 13 1 15,1 6 0-15,-5 8 0 16,1 5-1-16,-1 1 0 15,0-3-1-15,-4-1 0 16,0-2 3-16,-5-8 1 16,5-3-2-16,-9-3 1 15,0-10-2-15,0 0 0 16,-4-6 1-16,-1-7 0 16,1-7-1-16,-1-4 0 15,1 4-1-15,4-6 1 16,0-4 0-16,0 0 1 15,0 4-1-15,4 6 1 0,-4 3 0 16,0 4 1-16,0 0-1 16,0 13 0-16,-4 6 0 15,0 18 0-15,-1-1-2 16,5 13 0-16,0 7 2 16,5-3 0-16,3 0-2 15,6-4 0-15,-1-2-6 16,5-8 1-16,-1-6-4 15,1-7 0-15,0-6-12 16,0-4 1-16</inkml:trace>
  <inkml:trace contextRef="#ctx0" brushRef="#br0" timeOffset="20119.4083">14213 4720 8 0,'5'-10'4'0,"-1"3"2"0,-4 7-5 15,0 0-1-15,-4 0 0 0,-5-3 0 16,0-4 0-16,0 4 0 16,0-1 0-16,1-2 8 15,3 2 0-15,1-2 0 16,4-1 0-16,9-6-6 16,-1 3 0-16,6-7-1 15,-1 4 1-15,0-3 0 16,1-1 0-16,-6 4 0 15,1 3 1-15,4-4-5 16,1 8 0-16,3-7 4 16,1 3 0-16,4 0-5 15,5 6 1-15,-1 1 3 16,-3 10 1-16,-1-1-3 16,0 8 1-16,-5-5 1 15,1 5 1-15,-5 2-3 0,-8 4 1 16,-1 10-2-16,-4-3 1 15,0-1-2-15,0-6 0 16,5-3-15-16,4-7 0 16,-5-4 8-16,9-2 0 15</inkml:trace>
  <inkml:trace contextRef="#ctx0" brushRef="#br0" timeOffset="20492.7275">14572 4491 25 0,'-5'0'12'0,"23"13"2"0,-13-6-13 0,3-1 2 16,1 7 0-16,0 4-3 15,0 3 0-15,0 3-1 16,4 10 1-16,5-6-2 16,-5 3 0-16,5-10 2 15,-1 0 1-15,1-7-1 16,0-7 1-16,0-6-2 15,4-6 1-15,-9-7-2 16,5-7 1-16,-10-4 1 16,1 1 1-16,0 0 1 15,-9 3 0-15,5 0-2 16,-5 14 0-16,0 6 1 16,0 13 0-16,-5 13-1 15,1 8 1-15,4 12 0 0,-5 14 1 16,1 9-3-16,4 4 1 15,0-6-1-15,9-14 0 16,0 0-11-16,-1-13 1 16,1-17-7-16,5-7 1 15</inkml:trace>
  <inkml:trace contextRef="#ctx0" brushRef="#br0" timeOffset="20838.0851">15156 4348 33 0,'-22'-7'16'0,"26"50"1"16,-4-26-17-16,0 3 1 15,-4 7 1-15,-1 6-5 16,1 7 0-16,-5-1 2 15,0 4 1-15,0-3-2 16,1-7 1-16,3-3 1 16,5-3 0-16,5-7 0 15,-1-4 1-15,5-2 1 16,4-4 0-16,5 0-1 16,4-4 1-16,13-6-1 15,5-3 0-15,4-10-1 0,10-1 1 16,-6 1-19-16,-4-7 1 15,1 4 0-15,-5-4 0 16</inkml:trace>
  <inkml:trace contextRef="#ctx0" brushRef="#br0" timeOffset="21108.7255">15010 4414 34 0,'18'-3'17'0,"44"-30"1"15,-40 30-17-15,9-7 0 16,4-4 1-16,0 1-6 15,1-7 0-15,-1 4-13 16,1 2 0-16,-5 1 2 16,0 6 0-16</inkml:trace>
  <inkml:trace contextRef="#ctx0" brushRef="#br0" timeOffset="21303.6874">15081 4590 14 0,'-18'27'7'0,"18"-7"11"0,4-14-7 15,5-9-7-15,5 0 1 16,3-4-5-16,10-3 0 16,4-7-19-16,0-2 1 15,0 5 7-15,-5-2 1 16</inkml:trace>
  <inkml:trace contextRef="#ctx0" brushRef="#br0" timeOffset="22115.8566">15713 4341 30 0,'9'-6'15'0,"0"9"-3"0,-9-3-14 16,0 7-12-16,-4-1 1 16,-1 4-1-16,1 0 1 15</inkml:trace>
  <inkml:trace contextRef="#ctx0" brushRef="#br0" timeOffset="22279.1836">15740 4666 30 0,'-9'17'15'0,"9"-40"-5"15,0 29-15-15,0-12-13 16,0-1 0-16,0 1 11 16,0-4 1-16</inkml:trace>
  <inkml:trace contextRef="#ctx0" brushRef="#br0" timeOffset="22595.4299">16067 4285 34 0,'-4'3'17'0,"8"14"0"0,1-10-17 15,4-1 0-15,-5 11 1 16,5 3-1-16,0 6 0 0,0 11-1 16,0 6 1-16,-1 3-2 15,-3 4 1-15,-1 3-5 16,-4-6 0-16,0-8-7 15,0-5 0-15,0-8 0 16,0-6 0-16</inkml:trace>
  <inkml:trace contextRef="#ctx0" brushRef="#br0" timeOffset="23150.4076">15983 4182 33 0,'-4'7'16'0,"31"9"4"16,-19-9-18-16,6-4 0 0,8-3 0 16,9-3-2-16,9 0 0 15,13-4-4-15,13-3 0 16,0-3 3-16,-4 3 0 16,0-3 2-16,-9 3 0 15,-4 0 0-15,-9 3 0 16,-9 0 2-16,-5 1 0 15,-8 2-2-15,0 4 0 16,0 4-2-16,-5-1 0 16,-4 4 1-16,0 3 1 15,-1 6-2-15,1 11 1 16,-4 3 0-16,-1 6 0 0,1 14 0 16,-1 10 0-16,-4-4 0 15,4 10 0-15,1-6 0 16,-1-3 0-16,5-1-1 15,0-10 1-15,4-3 0 16,0-6 1-16,-4-7 0 16,0-7 1-16,0-3-2 15,-5-7 1-15,1-3-1 16,-1 0 0-16,-4-3 0 16,0-1 0-16,0-6 0 15,0 4 0-15,-4-4 0 16,-5 0 0-16,-9 0 0 15,-8 6 0-15,-10 1-1 16,-12-4 1-16,-14 1 0 0,-9-4 1 16,0 0-1-16,0-4 0 15,9 1-1-15,0 0 1 16,14-4-18-16,8-3 1 16</inkml:trace>
  <inkml:trace contextRef="#ctx0" brushRef="#br0" timeOffset="26738.3651">13828 5493 15 0,'0'0'7'0,"-4"-4"8"0,4 4-9 16,0 0-5-16,4 0 1 15,1 0-2-15,4 0 0 16,0 7-1-16,-1 3 1 15,1 6 0-15,0 4 1 16,0 10-1-16,0 7 0 16,-5-4-1-16,1 0 1 0,3-10 1 15,1 0 1-15,0-9-1 16,0-8 0-16,0-9-1 16,0-14 0-16,0-6 0 15,-5-7 0-15,0-6-1 16,1-7 0-16,-1 6 3 15,5 4 0-15,0 7-4 16,4 6 1-16,1 6 1 16,3 11 1-16,1 6-1 15,0 7 1-15,4 14 1 16,-5 2 0-16,1 7-2 16,0-3 1-16,0-7 0 15,-1 1 0-15,1-8-2 0,-5 1 1 16,1-11 0-16,-6-6 1 15,1-6 1-15,-4-11 0 16,-5-3 0-16,0-6 1 16,0-4-3-16,0 0 0 15,0 7 0-15,4 6 0 16,5 7-1-16,0 10 1 16,4 10 1-16,0 3 0 15,5 1-1-15,0 2 0 16,4 4 1-16,-4-3 0 15,-1-4-5-15,5-3 1 16,0 0-3-16,5-7 1 16,4-6 0-16,0-4 0 0,0-9 2 15,-4-1 0-15,-1-9 3 16,-4-4 0-16,0 0 2 16,-8 0 0-16,-6 0 3 15,1 7 1-15,-4 0-3 16,-5 13 1-16,0 0-3 15,0 10 0-15,0 10-1 16,0 10 0-16,4 10 1 16,1 6 0-16,3-3-2 15,1 0 0-15,0-3 0 16,4-3 1-16,1-7 0 16,3-10 0-16,1-4-3 15,0-9 0-15,-1-10 1 16,1-7 1-16,0-3-1 0,-5-7 1 15,0 3 2-15,1 4 1 16,-5 3 3-16,-1 10 0 16,1 7-2-16,0 9 1 15,0 11-3-15,0 6 0 16,0 17-1-16,-1 3 0 16,6 4 0-16,-1 9 0 15,-4 7 1-15,0-3 0 16,0-4-3-16,-5-3 1 15,0-3-2-15,-4-7 0 16,0-13-21-16,-4-13 0 16,0-11 17-16,-1-12 1 15</inkml:trace>
  <inkml:trace contextRef="#ctx0" brushRef="#br0" timeOffset="27248.7633">15519 5406 29 0,'0'-13'14'0,"0"-10"5"0,0 16-15 15,-5-6-3-15,-3-4 0 16,-1 1-1-16,-5 2 1 16,1 4-2-16,0 7 0 15,0 6-1-15,-1 7 1 16,-3 4 2-16,3 9 1 16,1 3-1-16,4 8 0 15,0 5-2-15,0-2 0 16,5 3 0-16,0 0 1 15,-1-4-1-15,1-3 0 16,-1 0 3-16,5-3 0 16,9 3-2-16,4-16 0 0,5 3-1 15,4-7 1-15,5-9 0 16,-1-4 0-16,1-7-6 16,-5 0 0-16,0 4 5 15,-4-4 1-15,-5 4-1 16,0-4 0-16,1 1-2 15,-1-11 0-15,9 1-3 16,-4-4 1-16,0 3-9 16,-1 0 0-16,1 4 11 15,0 3 0-15</inkml:trace>
  <inkml:trace contextRef="#ctx0" brushRef="#br0" timeOffset="27564.8039">15851 5363 39 0,'-5'0'19'0,"23"0"2"0,-14 0-20 0,-4 0-2 16,0 0 1-16,0 0-14 15,0 0 1-15,0 0-13 16,0 7 1-16</inkml:trace>
  <inkml:trace contextRef="#ctx0" brushRef="#br0" timeOffset="27745.0742">15944 5708 30 0,'-5'23'15'0,"14"-39"2"0,-9 16-15 15,0-10-3-15,0 3 0 16,0 1-7-16,-4 2 0 16,-1-9-15-16,5 0 1 15</inkml:trace>
  <inkml:trace contextRef="#ctx0" brushRef="#br0" timeOffset="28209.9717">16156 5300 33 0,'-13'20'16'0,"13"20"4"0,0-27-18 15,4 10-1-15,1 11 1 16,3 5-3-16,1 8 0 16,5-7-4-16,-6 3 0 15,1-3-1-15,0-7 0 16,-4-3-4-16,-1-1 0 15,0-12-5-15,1-7 1 16</inkml:trace>
  <inkml:trace contextRef="#ctx0" brushRef="#br0" timeOffset="28885.174">16098 5217 31 0,'-13'-6'15'0,"22"12"4"15,-5-2-16-15,5 2-1 16,5-9 0-16,3 6-1 16,10-6 1-16,4-4-4 15,17 1 0-15,10-4-3 16,4 3 1-16,-5 4 4 16,1-7 1-16,-5 3-1 15,-4 4 0-15,-5 9 3 16,-4 1 1-16,-5 0-2 15,-8 6 0 1,8 4-1 0,-4-1 0-16,0 1-2 0,5-4 0 15,-10 0 1-15,-4 0 0 16,0 4 0-16,-4 6 0 16,-5 7 0-16,1 3 0 15,-6 7 0-15,1-7 1 16,0 7-1-16,0 3 0 15,0-3 0-15,0-7 0 16,4 0 2-16,-4-9 0 16,-5-8-3-16,-4 7 1 15,5-9 1-15,-10-1 0 16,1-6-1-16,-5-4 1 16,0 4-1-16,0-1 0 0,0-6-1 15,1 10 1-15,-6-10 0 16,1 0 0-16,-5 3-1 15,-4 1 1-15,-4-4 1 16,-5 0 0-16,-9 0-3 16,0 10 1-16,-4-10 2 15,-5 0 1-15,-8 6-3 16,-5-2 0-16,0-4 1 16,0 6 0-16,4 1 0 15,5-4 0-15,9 7 1 16,8-6 0-16,5-1-1 15,1 4 0-15,12-7-1 16,5 0 0-16,-1 3-7 16,5 0 0-16,1-3-6 0,-1 0 1 15,4-6-5-15,-4 9 1 16</inkml:trace>
  <inkml:trace contextRef="#ctx0" brushRef="#br0" timeOffset="30611.508">14165 6285 15 0,'-18'7'7'0,"31"3"4"0,-8 3-9 0,-1-3 3 16,5 4 0-16,0-1-3 16,4 3 1-16,0-6-3 15,-4 7 0-15,-4-4 4 16,-1 0 0-16,-4-3-1 16,0-3 0-16,0 0-2 15,0-4 1-15,0-3-4 16,5-10 1-16,3-7 1 15,1-9 1-15,0-7-1 16,4 0 1-16,1 3-1 16,-6 6 1-16,1-2-2 15,0 9 1-15,4 7 0 16,1 7 1-16,3 6-1 16,-3 11 0-16,-1 2 0 0,0 14 0 15,1 0 0-15,-1 3 0 16,-4-3 0-16,-1 3 1 15,1-10-1-15,-4 1 0 16,-1-11 0-16,1-3 0 16,-1-10 0-16,0-7 0 15,1-9 0-15,-1-11 0 16,1-3-1-16,-1-10 1 16,1 4 1-16,-1 6 0 15,5 10-2-15,0 4 0 16,4 12 1-16,5 11 1 15,-1 9-1-15,6 1 0 0,-1 6-1 16,0 1 1-16,4-8-1 16,5 1 1-16,0-11-6 15,0 4 0-15,0-10 4 16,-4 0 0-16,-5-6 2 16,0-4 0-16,-4-7 0 15,-5 1 0-15,0-1 1 16,1 7 0-16,-1 0 0 15,-4 0 0-15,0 7-1 16,-1-1 1-16,1 1 0 16,0 3 1-16,4 7-2 15,-4 9 0-15,4 1 0 16,1 0 1-16,3-4-1 0,1 3 1 16,0-2-2-16,0-8 1 15,-5-2-1-15,-4-8 1 16,0 1 1-16,-5-7 1 15,-4-7 1-15,0-2 1 16,-4-5-5-16,-1 4 1 16,1 7 1-16,-1 10 0 15,1 9-2-15,4 18 1 16,0 12 1-16,4 21 1 16,1 12-2-16,-1 17 0 15,5 4 0-15,4 3 1 16,0-7-1-16,5-16 1 15,-5-10-3-15,5-17 1 0,-5-10-9 16,-8-17 0-16,-5-16-15 16,0-9 1-16</inkml:trace>
  <inkml:trace contextRef="#ctx0" brushRef="#br0" timeOffset="31077.6658">15590 6037 27 0,'-36'6'13'0,"1"-6"2"0,26 0-14 15,-13 0-2-15,0 0 1 16,-5 0-1-16,5 10 1 16,0 3-3-16,0 1 0 15,4 2 2-15,5 8 1 16,4-5 3-16,9 5 1 16,4-1-4-16,14 3 0 15,9-2 2-15,8 6 0 16,0-4 1-16,1-6 1 15,-1 3-2-15,-4-3 1 0,-4-3-3 16,-10-1 1-16,-3 1 1 16,-14-4 0-16,-14 0-2 15,-3 4 0-15,-10-7-4 16,1 0 0-16,-5 0-4 16,4 0 0-16,5 3 2 15,4-6 0-15,1-1-12 16,8-6 1-16,4 0 15 15,5-3 1-15</inkml:trace>
  <inkml:trace contextRef="#ctx0" brushRef="#br0" timeOffset="31333.1022">15952 6136 44 0,'0'0'22'0,"5"0"-7"0,4 3-23 15,0-3 2-15,-9 0 1 16,8 0-9-16,-3 0 1 15,-1 4-4-15,1-1 0 16</inkml:trace>
  <inkml:trace contextRef="#ctx0" brushRef="#br0" timeOffset="31542.7246">16050 6412 11 0,'9'0'5'0,"4"16"5"16,-13-16-7-16,4 3 2 16,1-3 0-16,-5 0-2 15,4 0 0 1,-4-6-13 0,-4-4 1-16,4-3-4 0,-5 6 1 15</inkml:trace>
  <inkml:trace contextRef="#ctx0" brushRef="#br0" timeOffset="31887.9213">16417 6073 25 0,'4'7'12'0,"-12"23"3"0,8-20-13 0,0 0 1 15,0 3 1-15,0 0-3 16,4 7 0-16,0 3-2 15,1 10 1-15,4 7-1 16,0 7 1-16,-1 2-4 16,1 1 0-16,-4 0-2 15,-1-7 0-15,1-3-14 16,3-14 0-16</inkml:trace>
  <inkml:trace contextRef="#ctx0" brushRef="#br0" timeOffset="32457.0864">16306 6110 37 0,'14'13'18'0,"57"-3"3"0,-45-13-20 15,5-11-2-15,9 1 1 16,4-7-5-16,5 3 0 15,-1-2-1-15,6 2 1 16,3 4 2-16,-4 3 1 16,0 3 7-16,0 4 0 0,-13 3 0 15,4 0 0-15,-8 6-2 16,-5 1 0-16,-9 3-1 16,-9 3 1-16,1 4-2 15,-6-1 0-15,1 1-1 16,0 3 1-16,0 0 0 15,0 6 0-15,0-2-3 16,-1 12 1-16,1 4 1 16,0 6 0-16,0-6-1 15,0 7 1-15,-9-8 1 16,0 1 0-16,0-7-2 16,-5-6 0-16,5-7 1 15,0 0 1-15,-4-4 0 16,0-2 1-16,-5-1-1 0,0-3 1 15,-9 6-4-15,-4-2 1 16,-4-1 2-16,-1 4 0 16,-8-4 0-16,-5 0 0 15,-4-3-2-15,-1-7 1 16,-3-3 0-16,-10-3 0 16,5-4-1-16,4-3 1 15,9-3-4-15,5 0 0 16,9 3-10-16,3 0 0 15,15-3-12-15,8 3 1 16</inkml:trace>
  <inkml:trace contextRef="#ctx0" brushRef="#br0" timeOffset="63011.0125">16948 6153 3 0,'-4'3'1'0,"-10"-3"6"0,10 3-2 16,-5 1 0-16,0-4 1 16,-4 0 2-16,0 3 0 15,4-3-3-15,0 0 0 16,5 0-2-16,-5 0 1 15,4 0-3-15,1 0 0 16,-1 3-1-16,1 7 0 16,0 0-1-16,4 10 0 15,0-3 1-15,0 6 1 16,4 7-1-16,0-4 0 16,5 1 0-16,5-1 0 0,-1-2-1 15,5-1 0 1,4 0 2-16,0-6 0 0,0-4-1 15,4-3 1-15,5 3-2 16,-4-3 1-16,-5-13-1 16,0 3 1-16,-4-4 1 15,-5 1 0-15,-4-7 3 16,-4-6 1-16,3-8-3 16,-8-5 0-16,0-1-2 15,0 0 0-15,-4 0-1 16,4 3 1-16,-9-2 1 15,-4 5 1-15,0 4-4 16,-5 7 0-16,-4 3-3 16,-5 4 1-16,-4 2-8 15,0 1 0-15,5 3-8 0,8-3 1 16</inkml:trace>
  <inkml:trace contextRef="#ctx0" brushRef="#br0" timeOffset="63880.9172">16377 5373 14 0,'14'-10'7'0,"-10"7"7"16,-8 6-7-16,-1 0-5 15,-4-3 0-15,0 4 0 16,1-1 0-16,-1-3-3 0,4 0 1 16,1 0 1-16,4 0 1 15,0 0-1-15,4 10 1 16,1 3 0-16,4 11 0 15,-1 12-2-15,6 4 0 16,-5 0 0-16,-1 3 0 16,1 0-10-16,0-7 0 15,4-2-9-15,1-5 0 16</inkml:trace>
  <inkml:trace contextRef="#ctx0" brushRef="#br0" timeOffset="64362.3238">16585 5443 9 0,'-17'10'4'0,"12"10"6"15,5-17-6-15,-4 0-2 16,-1 4 0-16,1 0-2 16,4 3 0-16,-5 3 0 15,1 3 0-15,0 4 3 16,4 0 1-16,4 7-2 16,5-7 0-16,4 3 0 0,5-3 0 15,4-4-3-15,9-2 1 16,0-4 0-16,-5-7 1 15,1-3 0-15,0-7 1 16,-1-3-1-16,-4-10 0 16,-4 0-1-16,-5-3 0 15,-4-3 2-15,-9-1 0 16,-4 1 1-16,-5-1 0 16,-5 4-2-16,-3 3 1 15,-5 3 0-15,-5 4 0 16,1 3-1-16,-1-3 0 0,0 10-7 15,5-7 1-15,5 6-19 16,-1 8 1-16,5 2 17 16,4 8 1-16</inkml:trace>
  <inkml:trace contextRef="#ctx0" brushRef="#br0" timeOffset="71538.7619">8496 6408 10 0,'0'-16'5'0,"-18"12"3"0,14 4-4 16,-14 0-1-16,-8 7 0 15,-10 0-5-15,1-1 0 16,0 1 3-16,-1-7 0 16,1 3-1-16,4-6 0 15,4-4 0-15,5-3 0 16,-4-6 0-16,3 6 0 15,-8-7-2-15,9 10 1 16,-4-2 1-16,-1 5 1 16,1 1-2-16,4-4 0 15,4 4-1-15,5 3 0 0,8 0 0 16,1-3 1-16,-1-1 1 16,10 1 0-16,-5 0 1 15,0-1 0-15,0 4 1 16,0-3 1-16,0 3-1 15,4-3 0-15,-4-1-2 16,9 4 0-16,-5-3 1 16,5 3 0-16,0 0-2 15,0-3 1-15,0 9-2 16,-5 4 1-16,-4 0 0 16,-4 10 0-16,-9 3 1 15,-10 1 1-15,-8 2-1 16,-8 1 1-16,-1-1 2 0,0-3 1 15,9-3-3-15,9-3 0 16,4-4 0-16,9 1 0 16,9-8-1-16,9-9 0 15,13 0 0-15,9-4 0 16,0 7-12-16,0 0 0 16,5 7 4-16,-1-4 1 15</inkml:trace>
  <inkml:trace contextRef="#ctx0" brushRef="#br0" timeOffset="73595.8027">19125 3744 19 0,'-4'-6'9'0,"-9"-4"7"0,13 10-10 16,0 3-6-16,0 17 1 15,0 13-1-15,0 17 0 16,4 13 1-16,5 10 0 16,0 13-3-16,4-3 1 0,-4-7-3 15,0-9 0-15,-5-4-3 16,-4-7 1-16,-4-13-7 15,-5-6 1-15,0-4 10 16,0-13 1-16</inkml:trace>
  <inkml:trace contextRef="#ctx0" brushRef="#br0" timeOffset="74646.7852">19085 3771 10 0,'-4'16'5'0,"26"-12"5"0,0 6-5 16,14-7-6-16,8 4 1 16,9-1 1-16,18 1 0 15,17-7-1-15,14-3 1 0,13-1 0 16,13 8 0-16,23-8 0 15,21-2 1-15,14 2-1 16,22 4 0-16,9 0-1 16,9 4 0-16,-1-11 1 15,-3 7 0-15,3-3 1 16,-3-11 1-16,-1 1 1 16,0-7 0-16,0 0-3 15,-13 4 0-15,0-4-2 16,-8 0 1-16,-15 3-1 15,-8 7 1-15,-17-3 0 16,-10 0 0-16,-26 3-1 16,-18 0 0-16,-22 3 2 15,-17 1 1-15,-14-1-2 0,-13 4 0 16,-9-1 0-16,-5 1 0 16,-8 0 0-16,0 3 1 15,-5 0-2-15,5 3 0 16,-10 7 2-16,-3 3 1 15,-5 7-4-15,-5 0 1 16,1 0 2-16,-5 16 1 16,5 4-3-16,-5 7 1 15,9 2 0-15,13 8 0 16,0 3-1-16,5-1 0 16,0 8 1-16,4-4 0 15,4-4-1-15,-3-9 1 0,-1-10 1 16,0-7 0-16,0 0 1 15,-4-13 0-15,-1-7-2 16,-3 1 1-16,-6-4-2 16,-3-4 0-16,-5-2 0 15,-9-1 0-15,-4-6 1 16,-9-1 1-16,-9-6-1 16,-5 10 1-16,-12 0-1 15,-10 4 1-15,-22-4-2 16,-12 3 1-16,-19 10 0 15,-13-3 0-15,-26-3-2 16,-23 0 0-16,-13-1 3 16,-9-3 0-16,-13-6 0 15,9 6 0-15,-9-3-2 0,0 0 0 16,5 4 0-16,-5 6 1 16,-5-10-3-16,1 3 1 15,0 0 3-15,-5 1 0 16,4-1-2-16,-12 7 0 15,3-10 3-15,14 3 0 16,9 1 1-16,18 2 0 16,26 8-4-16,22-5 1 15,14 1 0-15,21 0 0 16,19 0-7-16,8 0 1 16</inkml:trace>
  <inkml:trace contextRef="#ctx0" brushRef="#br0" timeOffset="74991.4341">19714 3993 17 0,'-18'-7'8'0,"22"41"1"0,1-21-9 15,-5 10 0-15,4 10 0 16,1 7-9-16,-1 10 1 16,5 6 0-16,4 1 0 15</inkml:trace>
  <inkml:trace contextRef="#ctx0" brushRef="#br0" timeOffset="75202.374">20170 3930 26 0,'-18'-3'13'0,"31"49"1"16,-8-29-14-16,-5 6-1 15,4 17 0-15,5 6-7 16,0 11 0-16,4 6-9 15,5 3 0-15</inkml:trace>
  <inkml:trace contextRef="#ctx0" brushRef="#br0" timeOffset="75397.0984">20634 3930 14 0,'-18'23'7'0,"1"63"4"0,17-56-7 16,0 10-5-16,9 7 1 15,4-1-5-15,5 4 1 16,8-4-9-16,14-3 1 16</inkml:trace>
  <inkml:trace contextRef="#ctx0" brushRef="#br0" timeOffset="75577.3611">21205 3854 19 0,'-9'-53'9'15,"9"63"5"-15,0 3-11 0,0 7-2 16,0 13 1-16,0 3-2 16,5 17 1-16,3 4-14 15,1 6 1-15,5-10 0 16,-1 3 1-1</inkml:trace>
  <inkml:trace contextRef="#ctx0" brushRef="#br0" timeOffset="75741.1256">21497 3927 23 0,'-9'-10'11'0,"14"56"1"0,-1-29-13 15,9 6 1-15,1 4 0 16,-1 9-11-16,5 7 0 16,4 4 0-16,0-1 0 15</inkml:trace>
  <inkml:trace contextRef="#ctx0" brushRef="#br0" timeOffset="75907.9568">21975 3870 10 0,'22'24'5'0,"-22"35"1"0,0-32-5 0,0 9-2 16,5 11 0-16,3 2-9 16,1 5 1-16</inkml:trace>
  <inkml:trace contextRef="#ctx0" brushRef="#br0" timeOffset="76103.0137">22422 3973 15 0,'-13'37'7'0,"8"65"4"0,10-68-8 15,3 5-10-15,10 11 1 16,4-3-5-16,5 2 0 16</inkml:trace>
  <inkml:trace contextRef="#ctx0" brushRef="#br0" timeOffset="76268.2634">22873 3943 19 0,'-17'33'9'0,"17"54"3"0,4-64-10 0,5 10-8 16,4 0 0-16</inkml:trace>
  <inkml:trace contextRef="#ctx0" brushRef="#br0" timeOffset="76448.3134">23236 3844 19 0,'5'-10'9'0,"3"43"2"0,1-20-11 15,0 10-5 1,-4 7 0-16,3 10-9 0,1 7 0 15</inkml:trace>
  <inkml:trace contextRef="#ctx0" brushRef="#br0" timeOffset="78428.7744">16537 4521 9 0,'-27'3'4'0,"-8"-13"3"0,26 13-4 16,-5-3-1-16,10 0 0 15,-5 0-3-15,5 4 1 16,4-8 1-16,0 4 0 16,-5-3 2-16,5 6 1 15,0-3-2-15,-4 0 0 0,-1 4 0 16,1-4 0-16,4 0 0 16,4 6 0-16,10-9-1 15,8 9 1-15,13-12-2 16,14-1 1-16,9-3-1 15,8 0 1-15,14-3 0 16,17 0 0-16,18-1-1 16,4-12 1-16,5-1-2 15,5 7 1-15,-5 1 0 16,8-8 1-16,-17 1 0 16,-8 6 1-16,-6 0-2 15,1 3 0-15,9 1 0 16,-5-4 0-16,-4-4-1 15,-5 8 0-15,-13-1 2 0,-13 4 1 16,-18 0-4-16,-13 6 0 16,-18 0 3-16,-13 4 1 15,-9 0-3-15,-5-1 1 16,1 1 0-16,0 3 1 16,-1 0-1-16,1-3 0 15,-1 0-1-15,1-1 1 16,-5-6-1-16,-9 4 0 15,1-1 3-15,-6 4 1 16,1-4-5-16,0 0 1 16,5 4 1-16,8 0 1 15,4-4-2-15,14-3 1 0,4 4-1 16,10 2 1 0,3-2-1-16,5 2 1 0,4 1 0 15,-4 3 0-15,5 0 1 16,-5 7 1-16,-9-4-3 15,0 0 1-15,-4 4 0 16,-5-4 0-16,-4 10 0 16,0-6 1-16,-5 0-2 15,-4-7 1-15,5 3-1 16,-5 0 1-16,0 4 1 16,-5 0 0-16,1-1-2 15,-1 1 0-15,1 3 1 16,-1 0 0-16,-3 3 1 15,3-3 1-15,1 3-4 0,4 1 0 16,0-5 3-16,0 1 0 16,4-3-3-16,1 0 0 15,-1-1-4-15,0 1 0 16,-4-7-1-16,0 7 0 16,0-7 6-16,0 0 1 15,9 0-13-15,9 0 1 16</inkml:trace>
  <inkml:trace contextRef="#ctx0" brushRef="#br0" timeOffset="158135.2417">11908 8306 24 0,'-5'-4'12'0,"14"-5"0"16,-4 15-13-16,-1 7 1 15,1 7 0-15,-1 10 1 16,0 10 0-16,1 13-2 16,-1 10 0-16,-4-3 1 0,0 3 0 15,0-20 2-15,5-10 0 16,4-10-2-16,-1-13 1 16,6-20-1-16,-1-13 1 15,0-13-1-15,5-14 1 16,-5-6-1-16,1-4 1 15,-1-7-1-15,4 14 1 16,1 10-2-16,0 17 1 16,0 12 4-16,-1 21 0 15,1 16-2-15,-5 14 0 16,5 9-1-16,0 4 0 16,-1 0-1-16,1-4 1 15,0-9-1-15,-1-7 1 0,-3-14 1 16,-1-9 0-16,0-7 0 15,-4-17 0-15,-4-16-3 16,-5-7 1-16,4-3-1 16,0-13 1-16,5 9 0 15,5 14 1-15,-1 10-2 16,5 10 0-16,-1 6 1 16,1 14 1-16,0-1-1 15,-1 11 1-15,5 3 0 16,-4 3 1-16,0 3-3 15,0-2 0-15,4 2-1 16,4-3 0-16,5-3-8 16,0-6 0-16,0-4-10 15,0-10 0-15,0-7 13 0,-4-6 0 16</inkml:trace>
  <inkml:trace contextRef="#ctx0" brushRef="#br0" timeOffset="158495.9241">12921 8289 28 0,'-4'-53'14'0,"-14"20"9"0,14 30-14 15,-1-4-9-15,5 7 1 16,0 7-2-16,0 9 0 16,-4 11 1-16,-1 13 0 15,1 6-2-15,4 4 1 16,4 0 1-16,5-4 0 16,0-3-1-16,0-10 1 15,9-6-3-15,4-14 0 16,4-16 1-16,1-10 1 0,4-11-5 15,-5-9 1-15,1-3 4 16,0-1 1-16,-5-3 4 16,-9 10 1-16,0 11-2 15,-4 5 0-15,-5 11 3 16,-4 13 0-16,0 10-3 16,-4 16 0-16,0 21-3 15,4 22 1-15,0 14-1 16,0 7 0-16,0-1-3 15,4-6 1-15,0-10-5 16,1-3 0-16,-1-21-8 16,5-12 1-16,0-24-3 15,4-16 1-15</inkml:trace>
  <inkml:trace contextRef="#ctx0" brushRef="#br0" timeOffset="158945.7649">13488 7954 33 0,'-14'-30'16'0,"14"30"1"0,0 0-17 0,5 4 1 15,-5 6 0-15,0 6-1 16,0 17 0-16,-5 17-1 16,-8 10 1-16,4 0 0 15,-4 6 0-15,0 0-1 16,8 1 1-16,5-1 0 15,9-10 0-15,9-3 2 16,4-9 0-16,5-11 0 16,3-3 0-16,6-14 1 15,4-6 0-15,4-7-2 0,5-3 0 16,-1-3-5 0,-3 3 1-16,-6 0-2 0,1-3 1 15,-4-1-10-15,-5 1 0 16,0-3-5-16,4-4 1 15</inkml:trace>
  <inkml:trace contextRef="#ctx0" brushRef="#br0" timeOffset="159396.3804">14085 8103 38 0,'9'-29'19'16,"57"-1"-3"-16,-44 20-19 0,1-3 1 15,-1 3 0-15,0 3 0 16,0 7 1-16,0 7 4 16,0 9 1-16,-4 11-2 15,-5 9 0-15,5 4 0 16,-9 6 0-16,-5 4-2 15,-8-3 0-15,-5 2-2 16,-9 1 1-16,-4-3-1 16,-5-1 0-16,-4-3 2 15,1-10 1-15,-1-9 1 16,8-8 0-16,6-3-2 0,3-3 1 16,6-3 1-16,12 0 0 15,9-4 0-15,9-3 0 16,5 3-1-16,4-3 1 15,4 0-3-15,5 0 1 16,4-3-8-16,-8 0 0 16,4 3 0-16,-5-4 0 15,0 1-15-15,1-7 0 16,-1 3 19-16,5 4 0 16</inkml:trace>
  <inkml:trace contextRef="#ctx0" brushRef="#br0" timeOffset="159578.1193">15036 8150 35 0,'-17'-13'17'0,"-5"26"0"15,17-6-18-15,1-4-10 16,-1-3 1-16,5 3-13 15,9 7 0-15</inkml:trace>
  <inkml:trace contextRef="#ctx0" brushRef="#br0" timeOffset="159742.8469">14997 8485 44 0,'-5'0'22'0,"10"3"-11"0,-5-3-22 16,4 0 0-16,0-3 0 16,5 0-11-16,5-4 1 15</inkml:trace>
  <inkml:trace contextRef="#ctx0" brushRef="#br0" timeOffset="160237.6687">15594 7891 28 0,'-13'3'14'0,"8"7"3"0,5 0-15 16,0 4 2-16,0 9 0 15,0 0-3-15,0 10 0 16,0 20 0-16,0 4 0 16,0 9-1-16,0 4 1 15,0-1-3-15,0 1 1 16,0-10-5-16,0-4 0 15,0-3-13-15,0-20 0 16,5-3 9-16,4-16 0 31</inkml:trace>
  <inkml:trace contextRef="#ctx0" brushRef="#br0" timeOffset="161003.0315">15501 7828 17 0,'-4'-13'8'0,"35"26"8"16,-18-13-9-16,0 3-1 15,9-3 0-15,5 0-3 16,8 4 1-16,1-11-7 0,8 4 0 15,9 3 3-15,5-4 0 16,8 4 0-16,0 0 0 16,-4 4 0-16,0-1 1 15,-4 4 1-15,-5 3 0 16,0 0 3-16,-13 3 1 16,-5-3-3-16,-4 0 0 15,-4 0-3-15,-5 0 1 16,-5 0-2-16,6 0 1 15,-6 3 1-15,-3-3 0 16,3 3-1-16,-3 4 0 16,-1 9-1-16,0-3 1 0,-4 17 1 15,0 10 0-15,-5-4-2 16,5 8 0-16,0-8 1 16,0-3 0-16,0 0 0 15,0 0 0-15,-1-3 1 16,1-3 1-16,0-1-3 15,0-13 1-15,-5 1 1 16,1-1 1-16,-5-7-1 16,0 1 0-16,0-4-1 15,-5 1 1-15,1-11-3 16,-1 7 1-16,1-4 1 16,-5-2 0-16,-4-1-2 0,-5 4 1 15,-8-1 0-15,-10-2 1 16,-4 2 1-16,-4 4 0 15,-4 0 0-15,-6-10 1 16,-3 7 0-16,-5 0 0 16,9-4 0-16,4-10 0 15,5 4-3-15,9 0 1 16,-1-4-2-16,10-3 1 16,-1-3-2-16,0 3 0 15,5 0-2-15,0 0 0 16,0 3 1-16,0 4 1 15,4 3 3-15,1 3 0 16,3 1-1-16,5-1 1 16,1 0-9-16,3-3 1 0,5-6-18 15,13-4 0-15</inkml:trace>
  <inkml:trace contextRef="#ctx0" brushRef="#br0" timeOffset="164681.4829">20218 7742 17 0,'-22'-30'8'0,"9"3"10"0,8 17-10 0,-3 1-2 16,-6-8 1-1,1 7 0-15,0 0 0 0,-1-3-6 16,6 6 0-16,-1 4-1 16,4 9 0-16,1 11 0 15,-1 26 0-15,5 14 0 16,0 19 1-16,0 33-1 16,-4 14 1-16,0 13 0 15,-1 30 1-15,-4 13 0 16,0 10 0-16,1 24-1 15,-1 2 0-15,0 14 1 16,5-10 0-16,-5-7-1 16,4-16 1-16,5-17-2 15,5-23 0-15,-1-10-3 16,1-26 1-16,-1-11-4 0,-4-16 1 16,-4-17-12-16,-5-16 1 15,0-20-8-15,0-20 0 16</inkml:trace>
  <inkml:trace contextRef="#ctx0" brushRef="#br0" timeOffset="165717.0487">20209 7549 31 0,'9'-43'15'0,"53"17"3"0,-40 19-16 15,18 0-2-15,9-2 1 16,13 2-2-16,22 4 1 15,26 3 0-15,10-4 0 16,13 1 0-16,22 3 0 16,22-3-1-16,-5-1 1 15,10-2 0-15,8-4 1 16,5 0-1-16,-5-4 0 16,5-2-2-16,-1-1 0 15,-17 7 3-15,-9 0 1 16,-8 0-3-16,-14 7 1 15,-22 0 0-15,-18 6 0 0,-18 4 1 16,-17-1 1-16,-18 4 1 16,-9 4 0-16,-4 6-1 15,-13-4 0-15,-1 11-2 16,-12 3 1-16,-5 6-1 16,-1 10 1-16,-3 14-1 15,-5 13 0-15,-5 17-1 16,-8 29 1-16,-5 27 0 15,1 17 1-15,-5 32-1 16,-1 4 0-16,10 17 0 16,4-17 0-16,14-3-1 15,4-7 1-15,13-7-1 16,-9-6 1-16,0-20 1 16,1-13 0-16,-6-4-1 0,-3-16 0 15,-5-14 2-15,0-9 0 16,0-14-1-16,-5-16 0 15,1-10-2-15,0-14 1 16,-5-6-2-16,-5-10 0 16,-3-4 1-16,-14-3 1 15,0 1 0-15,-13-1 0 16,-14 0 0-16,-13 4 1 16,-8-1 0-16,-10-3 0 15,-13 4-4-15,-17-4 1 16,-18-3 1-16,-5-3 0 15,-13-7 1-15,-17-4 0 0,-14-9 0 16,-5 3 0-16,-8-7 2 16,5 1 1-16,8-1-2 15,9 4 0-15,4-1-1 16,23 4 0-16,4 4 0 16,13-1 0-16,13 4-2 15,14-7 0-15,18 6 0 16,13-2 1-16,17-4-9 15,14 0 1-15,17 0-19 16,18-7 1-16</inkml:trace>
  <inkml:trace contextRef="#ctx0" brushRef="#br0" timeOffset="169201.1842">20493 8004 3 0,'0'-7'1'0,"0"7"1"16,0 0-3-16,0 0 2 16,0 7 1-16,0 0-1 15,0-1 1-15,0 4-1 16,4 3 1-16,0 17 0 15,1 3 1-15,-1 7 1 16,1 10 0-16,-1 0 1 0,1-7 0 16,-1-7-3-16,0-6 1 15,-4-3 0-15,0-7 1 16,5-7-2-16,-1-10 1 16,5-19-3-16,4-8 0 15,1-15-2-15,-1-8 0 16,5-9 0-16,-5 3 0 15,0 10 2-15,-4 9 1 16,0 8-1-16,0 9 0 16,0 14 2-16,-1 16 0 15,1 14-2-15,0 3 1 16,4 9 0-16,5 1 1 0,4 3-3 16,0-13 1-16,0 0 0 15,-4-10 1-15,0-3 1 16,-5-7 0-16,0-14-2 15,-4-9 1-15,-4-14-1 16,-5-9 0-16,0-7 0 16,0 3 1-16,0 7-1 15,4 6 1-15,1 4 1 16,-1 13 0-16,5 7-4 16,0 13 1-16,0 6 2 15,-1 11 0-15,6-4-2 16,-1 4 1-16,5-1-1 15,8-9 1-15,1-7-3 16,-1-10 1-16,1 0-2 16,-1-14 1-16,-3-5 3 0,-6-15 1 15,-4 1-1-15,-4 0 1 16,-4 3 1-16,-1 7 0 16,1 10-1-16,3 3 0 15,1 10-1-15,5 6 0 16,3 14-1-16,5 7 1 15,1-1-3-15,-1 1 1 16,4-4 1-16,1-13 1 16,-5 3-1-16,0-9 1 15,5-14 0-15,-5-7 1 16,-5-6-2-16,6 0 1 16,-6-7 1-16,1 3 1 0,-5 7-2 15,-4 10 1-15,-5 10 3 16,-4 20 0-16,-8 13-1 15,-1 14 0-15,-5 3-3 16,1 6 0-16,0 4-1 16,4 0 1-16,5 3 1 15,4 3 0-15,0-3-2 16,0-7 1-16,0 1-1 16,-9-7 0-16,-4-11-5 15,-5 1 1-15,-4-17-15 16,0-9 1-16,-1-18 11 15,6-16 0-15</inkml:trace>
  <inkml:trace contextRef="#ctx0" brushRef="#br0" timeOffset="169546.5229">21820 7851 35 0,'0'-3'17'0,"13"20"1"0,-13-7-17 16,0 6-1-16,-4 11 0 15,0 12-2-15,-5 8 1 16,0 9 1-16,0 1 0 0,5-8 0 15,-1 5 1-15,10-15-1 16,8-5 1-16,5-8-1 16,13-3 0-16,-1-13-1 15,10 0 0-15,5-6-3 16,-1-8 0-16,4 4-7 16,-3-13 0-16,-5 3-8 15,-1-7 1-15</inkml:trace>
  <inkml:trace contextRef="#ctx0" brushRef="#br0" timeOffset="169772.1348">21581 7957 42 0,'-9'-26'21'0,"71"-4"-4"0,-31 23-20 16,9-6 1-16,13-3 1 16,5-4-9-16,4 0 1 15,-9 10-16-15,-5 7 1 16,-8-1 21-16,-9 4 1 16</inkml:trace>
  <inkml:trace contextRef="#ctx0" brushRef="#br0" timeOffset="169951.7533">21798 8170 41 0,'27'-27'20'0,"52"11"-8"15,-57 9-22-15,5-3-20 16,-5-3 0-16,-4 0 29 15,-1-1 0-15</inkml:trace>
  <inkml:trace contextRef="#ctx0" brushRef="#br0" timeOffset="170642.0463">22488 7938 38 0,'0'-7'19'0,"0"7"-1"0,0 0-20 0,0 0-6 16,0 0 1-16,0 0-12 15,0 0 0-15,9 0 9 16,0 0 1-16</inkml:trace>
  <inkml:trace contextRef="#ctx0" brushRef="#br0" timeOffset="170792.2803">22466 8259 25 0,'-9'20'12'0,"18"-16"-5"16,-9-4-13-16,5-4-13 16,3-2 1-1</inkml:trace>
  <inkml:trace contextRef="#ctx0" brushRef="#br0" timeOffset="171259.2455">22825 7815 30 0,'0'0'15'0,"0"16"3"16,4-6-14-16,5 4-3 15,0 9 1-15,0 13-4 0,-5 14 1 16,0 7 1-16,-4 6 0 15,0 0 0-15,-4-7 0 16,0 4-6-16,4-14 0 16,4-6-16-16,0-17 0 15,10-3 17-15,3-7 0 16</inkml:trace>
  <inkml:trace contextRef="#ctx0" brushRef="#br0" timeOffset="171722.036">22652 7739 41 0,'-22'-10'20'15,"22"23"0"-15,13-7-21 0,9 1 1 16,14-10 0-16,8-4-4 16,13-9 0-16,5 6-6 15,-4-4 0-15,-5 1 10 16,-9 10 0-16,-4-7 4 15,-9 13 0-15,0 0 1 16,-13 7 0-16,-5 4-4 16,0 12 0-16,-4 4 0 15,0 7 0-15,-5 9-2 16,1 4 0-16,-5 16 2 16,0-3 1-16,0 7-5 15,0-1 1-15,0-2 3 0,0-11 0 16,0-9-1-16,0-4 1 15,4-7-1-15,-4-9 1 16,0-4-1-16,0-6 0 16,0-4 0-16,-4-10 0 15,-1-3 1-15,-8-3 1 16,-5-7-1-16,-8 7 0 16,-9-1-1-16,-1-2 0 15,-4 2 1-15,0 4 1 16,5 0-6-16,4 4 1 15,5-1-15-15,12 0 1 16,5-3-3-16,18-3 1 16</inkml:trace>
  <inkml:trace contextRef="#ctx0" brushRef="#br0" timeOffset="173840.6287">20364 9119 18 0,'-13'-7'9'0,"13"-3"4"0,0 7-9 15,0-1 0-15,0 4 0 16,0-3-5-16,0 6 1 16,0 11 0-16,4 12 1 15,5 17 0-15,-4 10 1 16,-1 4-3-16,5-4 1 16,-5-7 0-16,5-6 0 15,0-10 0-15,0-7 1 16,4-6 0-16,0-11 0 15,1-12-1-15,3-14 1 16,1-17-4-16,0-9 1 16,4-7-1-16,0-4 0 15,0 11 2-15,0 13 1 16,0 10 0-16,-4 13 0 0,0 16 4 16,-5 14 0-16,0 13-2 15,-4 4 1-15,0 6-3 16,0-3 0-16,0 0 1 15,0-14 1-15,0-6-1 16,-1-7 1-16,1-9-2 16,0-11 1-16,0-16-3 15,0-7 0-15,4-10-1 16,-4-10 0-16,4 4 3 16,0 9 1-16,1 11-1 15,-1 6 0-15,0 17 2 16,1 13 1-16,-1 10 0 15,5 13 0-15,4 0-5 0,0 0 1 16,4 0 0-16,5-3 0 16,0-10 0-16,0-7 0 15,0-9-1-15,0-4 0 16,-4-17 1-16,-1 0 1 16,-4-2-1-16,1-8 1 15,-6-3 1-15,-3 7 1 16,-6 6 2-16,-3 7 0 15,-5 10-5-15,4 10 0 16,-4 4 2-16,5-1 0 16,-1 7-1-16,1-10 1 15,3 3-2-15,1-13 1 16,0-7-3-16,4-3 0 0,1-6 3 16,-1-4 1-16,-4-7-2 15,4-2 0-15,0 5-3 16,-4 11 0-16,4 13 3 15,-4 17 1-15,-4 16 2 16,-1 23 0-16,-4 17-2 16,0 0 1-16,0 10 2 15,0 0 1-15,5-3-4 16,-1-11 1-16,-8-12-2 16,-5-8 1-16,-5-5-3 15,-8-18 0-15,-4-19-10 16,-5-14 1-16,0-13-3 15,0-16 0 1</inkml:trace>
  <inkml:trace contextRef="#ctx0" brushRef="#br0" timeOffset="174155.4321">21935 9029 39 0,'5'-20'19'0,"3"0"-1"0,-8 17-21 15,0-4 0-15,-4 4 0 16,-5-4-3-16,-9 14 1 16,-4 6 4-16,-9 17 1 0,-13 17 1 15,0 9 0-15,4 7 4 16,5 0 1-16,8-7-6 15,9 1 1-15,10-11-1 16,16-3 1-16,10-9-1 16,9-8 1-16,4-9-5 15,4-11 0-15,0-6-5 16,1-6 1-16,8-1-15 16,-4-10 1-16</inkml:trace>
  <inkml:trace contextRef="#ctx0" brushRef="#br0" timeOffset="174305.9484">22205 9148 39 0,'-22'4'19'0,"18"-8"-3"0,4 4-19 16,0 0-9-16,8 0 0 15,1 0-11-15,5 4 0 16</inkml:trace>
  <inkml:trace contextRef="#ctx0" brushRef="#br0" timeOffset="174441.406">22187 9493 40 0,'5'-6'20'0,"8"12"-21"0,-4-6-19 0,4-3 1 16,5-7 0-16</inkml:trace>
  <inkml:trace contextRef="#ctx0" brushRef="#br0" timeOffset="175386.2036">20041 10419 23 0,'0'-7'11'0,"13"41"2"15,-4-21-12-15,0 3-1 16,0 11 1-16,0 6-2 16,0-3 1-16,0 0 1 15,-1 0 1-15,1-4 2 0,0-6 0 16,0-3-3-16,4-14 1 16,5-10-1-16,4-6 1 15,0-23-3-15,9-7 0 16,0-10 2-16,5-7 1 15,3 7-3-15,1 10 1 16,-4 13 2-16,-1 13 0 16,0 14-1-16,1 13 1 15,-1 13-1-15,1 10 0 16,-1 14-2-16,0-8 1 16,1-2 1-16,-1-4 0 15,-4-3-1-15,0-10 1 0,-4-10 0 16,-5-7 0-16,0-16-1 15,-9-7 1-15,-4-13-1 16,0-14 1-16,0-9-1 16,0 0 0-16,-5 12 1 15,5 5 0-15,-5 15-1 16,1 8 0-16,-5 12 2 16,0 21 0-16,0 6-1 15,4 10 0-15,1 1-2 16,-1-5 1-16,5-2-1 15,4 0 1-15,0-8-3 16,1-2 1-16,-1-10-5 16,5-11 0-16,-1-2-10 15,6-8 1-15,-1-5-1 16,4-5 1-16</inkml:trace>
  <inkml:trace contextRef="#ctx0" brushRef="#br0" timeOffset="176196.6943">21183 10203 25 0,'-9'0'12'0,"5"10"3"0,4 4-14 16,0 2 2-16,0 11 1 16,0 9-1-16,4 7 0 15,5 1-4-15,4 5 1 16,9-9-1-16,9-10 1 0,0-10-1 15,5-13 1-15,-1-14-2 16,0-10 0-16,1-6 0 16,-5-10 0-16,-5-10 2 15,-4 6 0-15,-4-3 1 16,-5 1 1-16,-4 9-2 16,0 10 1-16,0 17 0 15,0 13 0-15,0 19 1 16,0 21 1-16,4 13 1 15,0 17 1-15,0 3-2 16,10 0 1-16,-6 3-5 16,1-3 0-16,-5-4 1 15,0-2 0-15,-13 6-5 16,-8-10 0-16,-6-14 5 16,-3-15 1-16,-10-11-13 0,-4-17 0 15,0-29-10-15,0-20 0 16,9-20 21-16,9-10 0 15</inkml:trace>
  <inkml:trace contextRef="#ctx0" brushRef="#br0" timeOffset="176557.107">22037 9948 34 0,'-35'7'17'16,"-19"-17"-6"-16,46 20-17 0,-10-4 2 15,-4 11 1-15,0-1 3 16,4 4 0-16,-4 7 0 16,9 3 0-16,4 3 1 15,4 7 0-15,5 0-1 16,14-7 1-16,3 0-2 15,14 0 1-15,0 4-2 16,0-4 0-16,0-3 0 16,-9 3 1-16,-4-3 5 15,-9-4 1-15,-5 1-4 16,-13 3 0-16,-4-4-7 16,-5-6 0-16,-8-3-8 0,-1-1 1 15,1-6 5-15,4 0 1 16</inkml:trace>
  <inkml:trace contextRef="#ctx0" brushRef="#br0" timeOffset="176797.6769">22302 10150 34 0,'-4'7'17'0,"0"0"-9"0,4-7-16 0,0 0-7 16,4 6 0-16,0 4 5 15,5 0 0-15</inkml:trace>
  <inkml:trace contextRef="#ctx0" brushRef="#br0" timeOffset="176932.6787">22320 10422 30 0,'22'30'15'0,"-8"-33"-22"15,-6 0-15-15,1-1 14 0,5-6 1 16</inkml:trace>
  <inkml:trace contextRef="#ctx0" brushRef="#br0" timeOffset="177442.7929">22692 9902 26 0,'-5'10'13'0,"10"19"-1"0,-1-12-12 15,1 16 0-15,-1 10 0 16,5 10 0-16,0 7 0 16,0 10-1-16,0-4 0 15,-5-6-10-15,0-4 0 16,-4-3-2-16,0-13 0 15</inkml:trace>
  <inkml:trace contextRef="#ctx0" brushRef="#br0" timeOffset="177907.7332">22590 9862 40 0,'-4'3'20'0,"21"17"-2"15,1-17-21-15,9-6-2 16,12-10 1-16,15 3-3 16,-1-4 0-16,4 5 3 15,-4 2 0-15,0 4 5 16,-4 3 0-16,-9 0 3 16,0 6 1-16,-5 1-5 15,-4 3 1-15,-4 3 0 0,-5 7 0 16,-5-7-2-16,-3 4 0 15,3 6 1-15,-3 4 0 16,-5 2 0-16,-1 11 1 16,1 0-1-16,-4 0 0 15,4 0-1-15,-1 3 0 16,1 0 1-16,-4 0 1 16,-5 0-1-16,0-6 0 15,-5-4 2-15,-4-3 1 16,-13-4-4-16,-4-6 1 15,-10-3 3-15,-4-4 1 16,-4-3-6-16,-13 0 1 0,4-3 2 16,4-4 0-16,-4 4-7 15,9-1 1-15,4 1-3 16,9-4 0-16,4-3-11 16,14-3 0-16</inkml:trace>
  <inkml:trace contextRef="#ctx0" brushRef="#br0" timeOffset="178268.904">22612 8920 27 0,'-9'3'13'0,"23"-20"1"0,-6 31-15 15,1 2 1-15,0 14 1 16,0 20-1-16,4 16 0 16,1 7-2-16,-6 3 0 0,6 4-4 15,-1-10 0-15,0-14-13 16,1-16 1-16</inkml:trace>
  <inkml:trace contextRef="#ctx0" brushRef="#br0" timeOffset="178778.9627">22670 8777 39 0,'-14'0'19'0,"23"3"1"16,0 7-20-16,4 3-1 15,5 1 1-15,13-11-1 16,4 4 0-16,10-4-4 15,3-3 0-15,6-3 2 0,-1-7 1 16,0 0 2-16,-5 0 0 16,1 6 1-16,-14 1 0 15,-4 6-2-15,-4 7 1 16,-5 4 0-16,-4 2 1 16,-5 8-1-16,0-1 1 15,1 7-2-15,-1 3 1 16,5 7 0-16,-1-4 0 15,5 11-1-15,1-1 0 16,-1 0 0-16,0-2 0 16,0 2 3-16,5-6 1 15,-5-7-4-15,-5-3 1 0,1-14 0 16,-5 1 1-16,-4-4-2 16,-13-9 1-16,-14-1-1 15,-13-3 1-15,-9 0 0 16,-17 7 1-16,-5 6 0 15,-9 3 0-15,-13 1 1 16,0 6 0-16,-5 0-1 16,10 1 1-16,3-1-4 15,10-10 1-15,13 0-5 16,9-3 0-16,8-6-22 16,14-8 1-16</inkml:trace>
  <inkml:trace contextRef="#ctx0" brushRef="#br0" timeOffset="179784.3053">22895 9066 21 0,'-35'-7'10'0,"22"20"0"16,8-6-12-16,1 3 3 15,-1 0 0-15,1-4 0 0,0 4 0 16,-1 7 0-16,1 6 0 16,-1 4 0-16,1 3 1 15,8 6-1-15,5-6 0 16,9-4 0-16,8-9 1 16,5 0-2-16,9-14 0 15,0-10-1-15,0-9 1 16,-5-4 4-16,-4-7 1 15,0-3-3-15,-13 1 1 16,-9-1 0-16,-14 0 0 16,-8 3-4-16,-18 4 1 15,0 3-3-15,-4 7 1 16,-5 13-11-16,5 3 1 0,4 7-8 16,4 7 0-16</inkml:trace>
  <inkml:trace contextRef="#ctx0" brushRef="#br0" timeOffset="181240.6865">22701 9002 16 0,'0'-9'8'0,"9"5"4"16,-9 4-9-16,0 0-2 15,4 7 0-15,-4 3 3 16,0-4 0-16,0 1-2 15,0 3 1-15,0 3 0 16,4 7 1-16,1 0-4 16,4 7 1-16,0-1-1 15,-1 4 0-15,1 10 0 0,-4 0 0 16,-5-1 0-16,0 5 0 16,0-11 1-16,-5 0 0 15,1-13-2-15,4 6 0 16,-5-12-1-16,1 2 0 15,0-6-2-15,-1-3 1 16,1 3-8-16,-1-7 0 16,1 4-3-16,-1-4 0 15</inkml:trace>
  <inkml:trace contextRef="#ctx0" brushRef="#br0" timeOffset="182337.1025">22975 10114 20 0,'-4'0'10'0,"-1"0"-7"0,5 3-9 0,-4-3 6 16,-5 4 0-16,0-1 2 15,0 7 1-15,0 0-1 16,1 10 0-16,-1-4 3 16,0-3 1-16,4 4-4 15,1 0 0-15,4 3-3 16,4 3 1-16,1 0-1 15,8 0 0-15,5-6 1 16,4-4 0-16,0-6 2 16,5-7 0-16,-1-7 1 15,1-3 1-15,-1-10-4 16,1-6 0-16,-9-4 2 16,-5 0 1-16,-9 0 0 0,-8 0 1 15,-9 4-5-15,-10 9 1 16,-8 7-6-16,0 7 0 15,5 3-23-15,8 0 1 16</inkml:trace>
  <inkml:trace contextRef="#ctx0" brushRef="#br0" timeOffset="184064.7733">22829 8803 0 0,'-4'7'0'0,"-1"-10"12"15,27 13-12-15,-57-20 1 16,17 13 1-16,-4-6 4 15,0 3 0-15,0 0 0 16,-5 0 0-16,1 0-2 16,4-4 1-16,4-2-3 15,0 2 0-15,5 4-2 16,0-6 0-16,4 6 2 16,0 0 1-16,0 0-4 15,5 3 0-15,-1 4 1 16,1-4 1-16,-1 7-1 0,1 3 0 15,0 4 1-15,-1 6 0 16,1 0 0-16,4 7 0 16,0 3 0-16,0 7 0 15,0 10 1-15,0 3 1 16,0-6-2-16,0 6 0 16,0-4-1-16,0-2 1 15,0-1 0-15,0-6 0 16,4 0-1-16,-4-7 1 15,5 0-2-15,-1-6 1 16,0-1 1-16,1-2 0 16,-1-5-1-16,1-2 1 15,4 0-2-15,-1-11 1 0,10-2 0 16,9-4 0-16,12 0-2 16,6-7 0-16,8 0-11 15,0-6 0-15,0 10-9 16,0-11 1-16</inkml:trace>
  <inkml:trace contextRef="#ctx0" brushRef="#br0" timeOffset="186646.6333">19559 5781 29 0,'-9'-10'14'0,"22"57"1"0,-8-27-15 16,-1 13 0-16,1 17 0 15,-1 9 0-15,0 14 0 16,-4 4-2-16,5-11 0 16,-5-10-7-16,4-3 1 15,-4-16-6-15,0-11 0 16,5-12 10-16,-5-14 0 16</inkml:trace>
  <inkml:trace contextRef="#ctx0" brushRef="#br0" timeOffset="187382.3893">19400 5781 32 0,'39'-13'16'0,"94"16"5"0,-80-9-15 0,31-11-6 16,31-6 0-16,27-10-1 16,22-4 1-16,17 4-6 15,5 0 1-15,9 0 4 16,-1 3 1-16,10 0 0 15,4 3 1-15,4-3 1 16,14 1 1-16,4 2-3 16,14-3 0-16,-1-3-1 15,0 0 0-15,-8 10-1 0,-18-1 0 16,-27 8 4-16,-18-1 0 16,-21 4 0-16,-18 3 1 15,-27 0-1-15,-18 7 1 16,-12 3 1-16,-14 0 1 15,-9 3-6-15,-13-3 0 16,-10 3 2-16,-7 4 1 16,-6-4 1-16,-3 7 0 15,-6 0-3-15,-8 0 0 16,0 0 1-16,-4 7 0 16,0-1-3-16,-5 4 1 15,0 10 0-15,0 7 0 0,0 9 1 16,0 10 1-16,5 7-3 15,-1-3 1-15,5-3 1 16,5-8 1-16,-1 1 0 16,1-17 0-16,-5 0-1 15,0-6 0-15,0-4-1 16,-5-6 0-16,-4-1 0 16,-4-9 0-16,-9-4 1 15,-9-3 0-15,-13 0 0 16,-9 0 0-16,-18 7-2 15,-13 0 0-15,-22-1 2 16,-32 1 0-16,-12 3 0 16,-23 6 0-16,-21 1-1 15,-23 3 1-15,-22 10-1 16,-18 0 1-16,-4 6 0 0,5 1 1 16,3 9 0-16,10-3 1 15,8 10-3-15,19-3 1 16,12 3 0-16,23-10 0 15,21-3 0-15,36-10 1 16,27-10-6-16,22-4 1 16,17-2-12-16,14-11 0 15,13-6-5-15,13-4 0 16</inkml:trace>
  <inkml:trace contextRef="#ctx0" brushRef="#br0" timeOffset="187879.2562">20068 5874 28 0,'-5'-3'14'0,"14"13"2"0,0-4-15 15,0 4 0-15,4 14 0 16,0 12 0-16,1 20 0 15,-1 7-3-15,-4 4 0 0,0-4-9 16,0 3 0-16,-1-13-7 16,1-6 0-16,5-17 18 15,8-11 0-15</inkml:trace>
  <inkml:trace contextRef="#ctx0" brushRef="#br0" timeOffset="188055.6925">20608 5791 22 0,'4'10'11'0,"31"53"7"15,-21-43-12-15,-1 13-4 16,0 10 1-16,1 10-4 0,-1 4 1 16,-4-4-9-16,0-3 0 15,-5-4-12-15,0-9 0 16</inkml:trace>
  <inkml:trace contextRef="#ctx0" brushRef="#br0" timeOffset="188236.8218">21134 5688 28 0,'-9'-13'14'0,"14"73"2"0,-1-37-13 16,1 17-1-16,-1 0 1 15,0 9-5-15,1 4 1 0,-1 4-11 16,1-7 0-16,-1 3-7 16,1-10 0-16</inkml:trace>
  <inkml:trace contextRef="#ctx0" brushRef="#br0" timeOffset="188416.9493">21524 5675 23 0,'8'43'11'0,"10"40"4"15,-9-56-12-15,0 6-4 16,0 7 1-16,4 3-19 16,9 0 1-16,5-7 11 0,-1-9 1 15</inkml:trace>
  <inkml:trace contextRef="#ctx0" brushRef="#br0" timeOffset="188582.3714">22077 5639 27 0,'0'56'13'0,"13"63"3"0,-9-92-14 16,5 3-10-16,0 3 0 15,0-3-13-15,0-4 1 0</inkml:trace>
  <inkml:trace contextRef="#ctx0" brushRef="#br0" timeOffset="188748.9372">22581 5506 20 0,'0'53'10'0,"18"60"1"16,-9-83-11-16,0 3-5 16,-1 0 0-16,6-7-10 15,-1 4 0-15</inkml:trace>
  <inkml:trace contextRef="#ctx0" brushRef="#br0" timeOffset="188929.7565">23232 5575 23 0,'13'73'11'0,"14"27"1"0,-19-83-12 16,10 9-10-16,4-6 1 15,5 3-4-15,4-9 0 16</inkml:trace>
  <inkml:trace contextRef="#ctx0" brushRef="#br0" timeOffset="189093.9653">23909 5307 30 0,'9'0'15'15,"13"56"3"-15,-18-29-14 0,5 19-4 16,0 4 0-1,22 39-33 1,-5-22 0-16</inkml:trace>
  <inkml:trace contextRef="#ctx0" brushRef="#br0" timeOffset="198641.5207">23006 8097 5 0,'-9'20'2'16,"5"-50"6"-16,4 27-3 0,4-1-6 15,5 1 1-15,0 0 2 16,4-1 0-16,-4 1 4 16,0 0 1-16,0 3 1 15,-9 0 0-15,0 0-5 16,-5 3 0-16,1-3-3 15,-1 0 0-15,5 3 0 16,0-3 0-16,14 0 0 16,8-3 0-16,13-4 0 15,5 1 1-15,13-11 0 16,5 1 1-16,4-8 1 0,0 1 1 16,0-3-2-16,-1-4 0 15,-3 6-2-15,0-5 1 16,-1-1-1-16,1-7 1 15,-10-6-2-15,1-10 0 16,0-10 0-16,-5-10 0 16,-4-7-3-16,-9 4 1 15,-9 0 2-15,-13-1 1 16,-9 8 2-16,-14 2 0 16,-17 4-1-16,-13 4 1 15,-13 6-4-15,-10 3 1 0,-8 7-2 16,-13-4 1-16,-1 11-1 15,-4-1 0-15,0 4 2 16,-4 7 0-16,-5 2 0 16,-9 8 0-16,5 3 3 15,0 6 1-15,-9 7-3 16,0 7 0-16,-9-1 0 16,-9 7 1-16,9 1-2 15,5 2 1-15,-1 4 0 16,1 0 1-16,-1 7-2 15,10-7 0-15,4-1 3 16,4 11 0-16,-4 7-2 16,-1 3 0-16,-3-7-1 0,4-3 1 15,4-1 0-15,4-5 0 16,1 6-1-16,4-11 1 16,-4 1 0-16,8-6 1 15,10-1 1-15,8-3 0 16,4-10-1-16,10 0 0 15,4 0-1-15,4 0 1 16,5-7-1-16,4 1 1 16,-4-1-3-16,0 4 1 15,4-1 0-15,-4 8 1 16,4-1 1-16,9-3 1 16,4 0-2-16,5-3 1 15,4-4 1-15,5-6 0 0,4-4-1 16,0-6 0-16,5-4 0 15,0-2 0-15,-1-1-2 16,1 3 0-16,4 4 1 16,-5-4 1-16,5 7-2 15,0-3 1-15,0 0 0 16,0 3 1-16,0 4-1 16,0-4 1-16,5 3-1 15,-5 0 0-15,0 4 0 16,0 0 1-16,4 3-1 15,1 0 1-15,-5 3-2 16,4 4 0-16,0 0 1 16,1-1 0-16,-1 1 0 15,5 0 0-15,-4 3 0 0,-1 0 0 16,0-4 0-16,-4 4 0 16,0 0 1-16,5-3 1 15,-1 3-1-15,5-6 1 16,0 6-2-16,0 0 0 15,0-4 0-15,-9 1 0 16,0 3-1-16,4 0 1 16,0 0 0-16,1 0 0 15,-5-3 0-15,0 3 0 16,0 0-1-16,0 0 1 16,0 0 0-16,0 6 0 15,0 1-1-15,0 3 1 16,-5 0 1-16,1 0 0 0,-5 0-3 15,0 0 1 1,-8 0 1 0,-1-1 1-16,5-2-2 15,-1-4 1-15,1-3 0 16,4-3 1-16,0-4-1 16,1 1 0-16,3-7-1 15,1-1 1-15,-5 1 1 16,4 0 0-16,1 0-2 15,0 3 1-15,-5-4-1 16,4 4 0-16,1 4 1 16,4-4 1-16,-5 3-1 15,10 4 1-15,-1-1-1 0,5 1 0 16,4 0 0-16,1 0 0 16,-1-11 0-16,0 14 0 15,-4 0 1-15,4-6 1 16,-4 2-2-16,0 1 1 15,0 0-1-15,0-4 0 16,0 0 0-16,-1 11 0 16,6-8-1-16,3 1 1 15,1-4 1-15,4 7 0 16,-4 0 0-16,0 0 0 16,-5 0-2-16,0 4 0 15,-4-1 2-15,0 4 0 16,0-11-1-16,0 8 0 15,-1 6 0-15,1 3 1 0,0 4-2 16,4-4 0-16,1 0-2 16,-1 0 0-16,-4-3-7 15,0 0 1-15,0 0-20 16,4-3 0-16</inkml:trace>
  <inkml:trace contextRef="#ctx0" brushRef="#br0" timeOffset="206044.0629">16236 8203 15 0,'-31'-17'7'0,"17"21"5"0,14-4-8 0,0 3-1 15,0-3 1-15,0 0-1 16,0 0 0-16,-4-7-1 16,0 7 0-16,-1 7-1 15,5-7 0-15,-4 10 1 16,4-3 0-16,4-7-1 15,9 0 0-15,14 6-1 16,22-2 0-16,8-1-1 16,14-3 0-16,13 0-2 15,9 0 1-15,13 0 2 16,22-3 1-16,23 6-1 16,4 0 0-16,9 4-1 15,8 3 1-15,-4 3 0 0,-13 0 1 16,-9 11 0-16,-4-1 0 15,-5-3 3-15,-18-4 0 16,-8-2-4-16,-5-8 0 16,0 1 0-16,-4-7 1 15,-9 0-1-15,-4-7 0 16,-5 1 0-16,-9-8 1 16,-4 4-2-16,-9 4 1 15,-9 2 1-15,-9-2 0 16,0 2-2-16,-13 1 0 15,-9 3 2-15,-4 0 0 16,-5 0-2-16,1 0 1 0,-5 0 0 16,-1 0 1-16,1-3-2 15,0-1 1-15,0 4 2 16,-5 4 0-16,1-4-2 16,-1-7 0-16,1 4 1 15,-5-1 0-15,4 1-1 16,5-3 0-16,0 2 0 15,8 4 0-15,1-3 0 16,0-7 1-16,0 3-2 16,-5 4 1-16,0 0 2 15,-4-1 0-15,0 1-1 16,0-4 0-16,-5 4-2 16,-4 3 1-16,5-3-1 15,-5-7 1-15,4 3 1 16,-4-9 0-16,-4 6-2 0,-5-4 0 15,-5-2 1-15,-3 3 0 16,-5 3 0-16,-5-10 0 16,0 6 0-16,1 1 0 15,-1 0 0-15,5 3 1 16,5 0-2-16,3 3 0 16,1 1 1-16,4 2 0 15,0 8 0-15,5-1 1 16,4 7-2-16,4 7 0 15,10 2 2-15,8 5 0 16,13-4 0-16,9 3 0 0,9-3-1 16,1-7 1-16,-1 7-1 15,-5-7 1-15,-3 4 0 16,-6 3 1-16,-3 0-2 16,-10-1 1-16,-8-2 1 15,-5 3 0-15,-8-3-2 16,-5-4 0-16,-5 3-1 15,-4-2 1-15,-8-4 0 16,-5 0 0-16,-9 6 0 16,-9 1 1-16,-9 3-1 15,-8 3 1-15,-1 0-6 16,9-3 0-16,10-3-23 16,8-1 1-16,13-6 14 15,5-10 0-15</inkml:trace>
  <inkml:trace contextRef="#ctx0" brushRef="#br0" timeOffset="227768.7046">7492 10472 17 0,'-27'3'8'0,"-8"11"6"0,30-14-10 16,1-4-2-16,-5 1 0 15,0-7-4-15,5 0 1 16,-1 0 1-16,-4-6 1 0,1 2 1 15,-6 1 0-15,-8 3 0 16,-9 0 1-16,-4 0 0 16,-14 4 0-16,-4-1-2 15,-4 4 0-15,-1-1-1 16,0-2 1-16,-3 6-1 16,-6-4 0-16,-4 1-1 15,9-4 1-15,-8 7 2 16,3 0 1-16,1 0-2 15,4 0 1-15,-4-9-2 16,-1 2 1-16,-4 4-1 16,-4-4 1-16,-9 7-1 15,-4 3 0-15,3 4-1 16,1 0 0-16,0 2 3 0,5 1 1 16,3-3-4-16,-3 0 1 15,4-1-1-15,4 4 0 16,0-3 2-16,-4 0 1 15,0 2-3-15,-10 5 0 16,-3 2 2-16,-14 4 0 16,14 0-2-16,8-7 0 15,-4 1 1-15,13-4 1 16,5-7-3-16,8-6 1 16,5-4-1-16,0-6 0 15,0-4 2-15,-5-3 0 16,-4 0 0-16,-4 4 1 0,0 2-2 15,-5 5 1-15,-4 2 0 16,4 4 0-16,0-7 0 16,5 6 1-16,8-2-4 15,9 2 1-15,-8 4 1 16,8 0 1-16,-4 0 0 16,0 7 0-16,0 6 0 15,-13 7 0-15,4 3 0 16,-9 11 0-16,9-5 0 15,4-2 0-15,10 3 0 16,12-4 0-16,5 4-2 16,14-3 1-16,12 3 1 15,5-1 1-15,0 5 0 16,13-4 0-16,5-4-3 16,9 1 0-16,8-4 3 0,9 3 1 15,9-6-2-15,9 0 1 16,22 0-1-16,1 0 0 15,12-3-1-15,-13-1 0 16,4 1 1-16,-3-7 1 16,3 3 0-16,1-3 1 15,-5-3 1-15,-5-1 1 16,1 1-4-16,0-1 1 16,4-2 0-16,0-1 0 15,18-3-1-15,-1 0 1 16,1-7-1-16,4 4 0 15,-4 3-2-15,-5 3 1 16,5 4 1-16,-13 3 1 0,-10 3 0 16,-3-3 0-16,-6 7 0 15,1-11 0-15,0 1 0 16,4 0 1-16,14-7-2 16,4-4 0-16,0-2-1 15,-1-1 1-15,-3 1-2 16,-5 6 1-16,-9 3 0 15,-4 13 1-15,0 1 1 16,-5-4 1-16,5-3-1 16,4-3 0-16,5-7 1 15,4-7 0-15,5-3-5 16,17-6 0-16,-4-1 3 16,-5-3 0-16,0 0-1 15,-13 4 0-15,-4-1 2 0,-9 4 1 16,-5 0-1-16,0-1 1 15,-4 1 0-15,0 3 0 16,-4-3-2-16,-5 0 0 16,-4-4 0-16,-5-6 0 15,-4 0 0-15,-5-1 0 16,-8-6-1-16,-10 4 1 16,-3-1 0-16,-14-2 1 15,-5-1-1-15,-4 3 1 16,-8 1-2-16,-10 2 1 15,-4-2 0-15,0 3 1 16,-4-4-4-16,4 1 1 16,0 2-4-16,4 4 1 0,1 4-13 15,-1 3 0-15,5 3 1 16,4 0 0-16</inkml:trace>
  <inkml:trace contextRef="#ctx0" brushRef="#br1" timeOffset="301229.0108">18886 7722 17 0,'0'0'8'0,"-31"93"3"16,27-57-9-16,4 17 1 16,9 34 1-16,8 12-1 15,14 34 0-15,5 23-2 0,-1 23 0 16,-4 27 0-16,0 26 0 15,-18 30 0-15,-13 17 1 16,-13 6 0-16,-13 10 0 16,-5 0 3-16,-5-36 1 15,14-37-4-15,9-42 1 16,17-31-3-16,14-20 0 16,13-29-3-16,18-17 0 15,17-20 0-15,14-20 1 16,26-13 2-16,31-14 1 15,18-16-1-15,26-3 0 0,18 0 0 16,27 6 0-16,9 4-1 16,12 3 1-16,6 3 1 15,-1 0 0-15,5 7-1 16,-10-7 1-16,-8 11-2 16,-9 2 0-16,-8 11 1 15,-14-4 0-15,-14-7-1 16,-12-6 1-16,-10-10 0 15,-17-10 1-15,-13-13-1 16,-14-17 0-16,-8-20 1 16,-10-19 1-16,-17-11 0 15,-4-33 1-15,-5-36-2 16,0-30 1-16,0-40-5 16,0-33 0-16,13-27 0 15,-4-10 1-15,0-22 1 0,-9 2 0 16,-4 4-1-16,-14 29 0 15,-17 18 2-15,-14 29 0 16,-8 30-4-16,-9 20 0 16,-9 9-2-16,-9 21 1 15,-9 20 6-15,-9 16 1 16,-13 20 0-16,-4 17 1 16,-5 6-1-16,0 20 0 15,-4 7-1-15,-5 13 0 16,-4 4-1-16,-5 9 0 15,-8 4 1-15,-5 6 0 16,-13 7 0-16,-9-6 0 16,-9-1 1-16,-13 0 1 0,-13 1-1 15,-14 2 0-15,-17 1-4 16,-9 6 1-16,-18 4-2 16,-17-4 1-16,-10 1 1 15,-21 2 1-15,-19-6-1 16,-12 10 1-16,-9-6 0 15,-1-1 1-15,10 7-1 16,12 0 1-16,19-4-2 16,17 4 1-16,22 0-2 15,10 4 1-15,8 2-1 16,13-3 1-16,18 1 3 16,17-4 1-16,19 0-2 15,12 0 1-15,23-4-3 16,13-2 0-16,18-1-9 15,9 4 0-15,8 2-5 0,5 8 0 16,4 3 10-16,9 10 0 16</inkml:trace>
  <inkml:trace contextRef="#ctx0" brushRef="#br1" timeOffset="307910.223">24254 4849 20 0,'-18'-17'10'0,"5"7"2"0,13 10-10 0,-4 0-3 16,-5-3 1-16,-9 0-1 16,-9 3 0-16,-12 0 1 15,-15 0 1-15,-16 3-2 16,-23 7 1-16,-18 10-3 15,-39 0 0-15,-14 6 3 16,-31 8 0-16,-26-5 0 16,-5 5 1-16,-17-11 3 15,4 3 0-15,-4-2-3 16,-1-8 1-16,10 4-1 16,12-3 1-16,6 3-1 15,25 6 0-15,19 1-1 16,12-7 1-16,14-1-1 0,31 1 1 15,18 4-2-15,13-1 1 16,13 0-1-16,9 0 0 16,9 4 2-16,0-1 0 15,4 4-1-15,5 3 0 16,0-3-1-16,0 3 1 16,-1 11 1-16,5-1 1 15,9 13-1-15,1 7 1 16,7 13-2-16,10 24 1 15,4 26-2-15,5-7 1 16,-1 7-1-16,-3 7 0 16,-6-10 1-16,5 0 1 15,-4-17-1-15,4-17 0 16,0-19 1-16,9-10 0 0,5-10 0 16,8-11 0-16,9-9-1 15,9-7 0-15,9-16-1 16,13-4 0-16,14-13 2 15,17-3 0-15,35 0 1 16,14-4 0-16,31 1-1 16,30 6 0-16,19 16-4 15,17 18 1-15,9 2 0 16,17-9 0-16,6-1 2 16,3-16 0-16,9-3 0 15,-4-4 1-15,0 1 0 16,-9-14 1-16,5-10-3 15,-23-3 0-15,-22-4 0 0,-26 1 1 16,-22-1 1-16,-23 4 0 16,-17 3-2-16,-31 0 1 15,-14 1 0-15,-17 2 1 16,-9 4-1-16,-5 0 0 16,-8-4 0-16,-5-3 0 15,-8-13 0-15,-5-17 0 16,-5-29 0-16,-4-24 0 15,-8-26 0-15,-10-31 1 16,1-12-1-16,-5-10 0 16,-5-4-1-16,-4 17 0 15,-8 33-4-15,-6 26 1 0,1 34-2 16,-4 30 0-16,-1 9-13 16,-4 17 0-16</inkml:trace>
  <inkml:trace contextRef="#ctx0" brushRef="#br1" timeOffset="319124.7073">3151 8034 23 0,'-5'-7'11'0,"5"1"5"0,0 6-13 15,0 0-1-15,5 0 0 0,4 0-3 16,4 3 1-16,0 0 0 16,5 0 0-16,-1 4 1 15,6 0 0-15,-10-1-1 16,5 11 0-16,4 6 4 15,0-3 1-15,0 3-7 16,9 4 1-16,0-4 3 16,13 0 0-16,9-3-1 15,5-13 0-15,4 3-1 16,9-7 1-16,8 4-1 16,1 3 0-16,-9 3 0 15,4-6 1-15,5 6-1 16,-5-3 0-16,4-10 1 0,14-4 0 15,14-2-1-15,-1-4 0 16,4 0 0-16,5 0 1 16,0 0-2-16,5 7 0 15,-9 3 1-15,-5-4 1 16,-4 1-2-16,-5 3 1 16,-9-3 2-16,10 3 0 15,-1 3-3-15,0-3 0 16,1-7 1-16,-10 4 0 15,1-3-1-15,-1-4 1 16,5-7 0-16,-9 0 0 16,-8 1 0-16,-15-1 0 0,-7 4 1 15,-15 0 0-15,-8-1 1 16,-4 1 0-16,-9 0-2 16,-5 0 1-16,-4-1-2 15,-9-2 1-15,0-7-1 16,-5 3 1-16,-4 0-1 15,-8 0 1-15,-10 0 0 16,-8 3 1-16,-5 7-1 16,-4 4 1-16,-5 2-2 15,0-2 1-15,-4 2 0 16,5 4 0-16,-10-3 1 16,1 0 0-16,-10 3-2 15,-4 3 0-15,1 4 0 16,-6-1 1-16,1 4 0 15,0 0 0-15,-5 4-1 0,5-11 1 16,4-3 0-16,0-3 1 16,9-7-2-16,1 0 1 15,-1 3 0-15,-5 0 0 16,-4 7 1-16,-8-3 1 16,-14 0-3-16,-5 6 1 15,1 4-1-15,9 3 1 16,-14 0 0-16,13 6 1 15,10-6-1-15,3 0 0 16,15-10-1-16,-6 0 1 16,1-3-1-16,4 3 1 15,0 0 0-15,-5 6 1 16,-12 8-1-16,-5 6 1 0,-14 3-3 16,10 0 1-16,4 0 2 15,13 7 1-15,18-13-3 16,0-1 0-16,13-2 0 15,9-4 1-15,4-1-2 16,10 1 0-16,8-3-8 16,9 3 0-16,13 0-16 15,23 10 1-15</inkml:trace>
  <inkml:trace contextRef="#ctx0" brushRef="#br1" timeOffset="345398.7061">15249 10346 49 0,'-18'-10'24'0,"14"0"-9"0,8 17-24 16,5-1-10-16,0 1 0 15,0-4-1-15,0 4 0 16</inkml:trace>
  <inkml:trace contextRef="#ctx0" brushRef="#br1" timeOffset="345547.8768">15421 10847 17 0,'-4'0'8'0,"4"-7"-15"15,0-3-10-15</inkml:trace>
  <inkml:trace contextRef="#ctx0" brushRef="#br1" timeOffset="367063.1828">10616 9965 24 0,'0'0'12'0,"-5"-4"2"15,5 11-13-15,0 0-1 16,0 2 1-16,5 8 1 15,-1 10 1-15,1 12-2 16,-1 8 1-16,-4 3-3 16,0-4 0-16,0-6 2 15,0-4 0-15,0-6 1 16,4-10 1-16,10-10-5 16,3-13 1-16,1-10 1 15,4-14 0-15,-4-3 0 0,4-16 0 16,0-1 0-16,5-6 0 15,-5 10 0-15,4 7 0 16,-3 9 0-16,-1 14 0 16,0 13 1-16,-4 13 0 15,-1 14 0-15,-3 6 1 16,3 3-2-16,-4 1 0 16,5-4 0-16,0-7 0 15,-5-2 0-15,0-8 1 16,1-9-1-16,-1-7 0 0,-4-7 1 15,0-13 0-15,0-10-2 16,-1-16 0-16,1 0 1 16,0 2 1-16,4 11-2 15,1 13 0-15,-1 10 2 16,0 20 1-16,0 10 0 16,1 13 0-16,-1 1-1 15,5 5 1-15,-1 1-2 16,6-7 1-16,3-6-1 15,1-10 0-15,8-11-1 16,0-6 0-16,1-10-3 16,-1-13 0-16,-4-14 3 15,-4-2 1-15,-10-14-3 16,-3 3 1-16,-1 10 2 16,-4 13 1-16,0 18 0 0,0 22 1 15,-5 13-3-15,0 11 0 16,1 6 2-16,8-3 1 15,5-7-3-15,8-10 0 16,1-6 2-16,4-11 1 16,0-16-4-16,0-6 1 15,-5-14 2-15,1-6 0 16,0-8-1-16,-10 1 0 16,-4 3-1-16,1 11 0 15,-5 12 3-15,-5 17 1 16,-4 23-1-16,-4 14 0 15,-1 16-3-15,1 10 1 0,-1 10 0 16,1 0 0-16,-5 0-1 16,5 6 0-16,-1-6 2 15,-4-6 0-15,-4 2-2 16,-9-2 1-16,0-4-3 16,0-10 0-16,-5-7-7 15,1-13 1-15,3-9-14 16,6-18 0-16</inkml:trace>
  <inkml:trace contextRef="#ctx0" brushRef="#br1" timeOffset="367526.5524">12222 9566 38 0,'0'-33'19'0,"13"-7"1"0,-8 34-19 16,-1 3-3-16,1-7 1 15,-1 6 1-15,0 14 1 16,-4 10-1-16,0 13 0 0,-4 14 1 16,-5 16 0-16,0 0-1 15,-4 3 1-15,4 7-2 16,5-3 1-16,4-10-1 16,4 3 0-16,5-4 2 15,0-9 1-15,9-4-3 16,4-2 1-16,9-8-1 15,9-9 1-15,4-11 0 16,9-6 1-16,13-10-1 16,-4-3 0-16,-9-4-10 15,-4-6 1-15,-5-4-1 16,-8 1 0-16,-5-7-9 16,-9-7 0-16</inkml:trace>
  <inkml:trace contextRef="#ctx0" brushRef="#br1" timeOffset="368008.2759">12846 9679 30 0,'22'-20'15'0,"36"-19"0"0,-32 25-15 0,5-6-1 16,5 4 0-16,-1-1 1 15,0 4 1-15,1 6-2 16,-14 11 1-16,-9 9 1 16,-8 10 1-16,-10 10-3 15,-12 7 1-15,-10 3-1 16,-4 4 1-16,4-4 0 15,5-10 0-15,5-10-1 16,3 0 1-16,5-6 0 16,5-4 0-16,4-3 1 15,13-6 0-15,5 2-1 16,4 7 0-16,5 7 1 16,-1 4 0-16,1-1-1 15,-9 3 1-15,-10 1-1 16,-8 3 0-16,-8 0 0 0,-10 6 1 15,-18-3 0-15,1-6 1 16,0-4-5-16,-1-3 1 16,1-10-10-16,4-3 1 15,4-7-8-15,5-4 0 16</inkml:trace>
  <inkml:trace contextRef="#ctx0" brushRef="#br1" timeOffset="368221.6885">13598 9716 41 0,'0'-7'20'0,"-4"17"-3"15,8-7-20-15,5 4-5 16,-4 0 0-16,-1-4-11 15,0 0 0-15,1 4 9 16,4 0 0-16</inkml:trace>
  <inkml:trace contextRef="#ctx0" brushRef="#br1" timeOffset="368370.0832">13669 10117 39 0,'-4'4'19'0,"26"-14"-16"0,-13 3-20 16,4 0-5-16,0-6 1 15</inkml:trace>
  <inkml:trace contextRef="#ctx0" brushRef="#br1" timeOffset="368803.2688">14125 9716 40 0,'-31'36'20'0,"9"67"0"16,17-66-21-16,1 29 2 16,0 24 1-16,-5 42-3 15,9 34 1-15,0 43 0 16,9 17 1-16,-1 16-1 15,1 3 0-15,4-2 4 0,-4-5 0 16,0-22-3-16,0-24 1 16,0-26-2-16,4-13 0 15,0-24-8-15,1-19 0 16,-5-14-2-16,-1-33 0 16,1-16-17-16,-4-14 0 15,4-30 26-15,4-33 0 16</inkml:trace>
  <inkml:trace contextRef="#ctx0" brushRef="#br1" timeOffset="369584.2419">14709 9809 38 0,'-75'-60'19'0,"-5"20"0"16,71 37-18-16,0-1-1 16,1 1 1-16,3 3-2 15,14-3 1-15,9 0 3 16,13 6 0-16,13-3-1 16,22 0 0-16,18-3-1 15,27-7 0-15,26 0-1 16,18-7 0-16,22-6 0 15,9 0 0-15,9 3 1 0,4 0 1 16,0 10-3-16,-18 7 1 16,-17 3 0-16,-9 9 0 15,-18 11-1-15,-4 4 1 16,-18 2 0-16,-22 17 0 16,-18 10 1-16,-13 7 1 15,-9 10 0-15,-9 9 0 16,-4 11-2-16,-4 23 0 15,-5 29-1-15,4 24 1 16,-4 23 0-16,0 24 0 16,4 9-2-16,1-3 1 15,-5-17 1-15,-5-3 1 0,1-20 0 16,-5-19 1-16,0-18 0 16,0-22 0-16,0-17-2 15,5-17 1 1,8-3-1-1,-8-20 1-15,-10-10-1 16,-3-13 1-16,-1-7-1 16,-9-7 0-16,-12-9-3 15,-15-4 1-15,-3-9-1 16,-23-8 0-16,-13-2 1 16,-17-4 0-16,-28-7 1 15,-30 1 1-15,-13-4-1 16,-14 13 0-16,-17 0 2 15,-14 7 1-15,-9 10-3 0,-17 7 1 16,-5 3-1-16,-4 3 0 16,5 4 3-16,17-1 1 15,22 1-2-15,27-4 0 16,17-10-1-16,27-3 1 16,18-3-3-16,21-7 1 15,14 0-4-15,14-4 0 16,8-2-15-16,9-7 0 15,9-1 0-15,8-6 0 16</inkml:trace>
  <inkml:trace contextRef="#ctx0" brushRef="#br1" timeOffset="371266.6859">14293 10466 27 0,'-4'0'13'0,"12"-7"1"16,-8 7-14-16,5 7 0 15,-1-1 0-15,1 7 2 16,-1 11 0-16,1 2-1 16,-5 7 0-16,0 4 0 15,0-7 1-15,0 0-1 16,0-1 1-16,0-2-2 15,4-14 1-15,0-3-1 16,1-10 1-16,-1-6 0 16,5-8 1-16,4-9-1 15,-8-7 1-15,-1-3-4 0,5 3 1 16,0 4 1 0,0 2 0-16,0 8 0 0,0 9 0 15,-1 14-1-15,1 13 1 16,4 3 1-16,1 7 0 15,3-4-2-15,6 4 1 16,-1-3-1-16,-5-1 1 16,1-12 1-16,0-4 0 15,-5-7 0-15,0-10 0 16,1-13-2-16,3-13 0 0,1 0 1 16,-5-4 1-16,5 1-2 15,-5 3 0-15,5 10 1 16,-5 16 1-16,5 14-1 15,0 6 0-15,-1 3 0 16,1 11 1-16,0 0-2 16,4 2 1-16,0-5 0 15,5-8 1-15,-1-6-4 16,1-7 0-16,-1-6 1 16,1-7 0-16,-10-10 2 15,-3-3 0-15,-1-3 0 16,-9-1 1-16,-4 0 2 15,0 8 1-15,0 5-3 16,5 11 0-16,-1 10-2 16,5 9 1-16,4 14-1 15,5 3 1-15,4-3 0 0,5 0 0 16,4-7 1-16,0 10 0 16,0-16-2-16,0-10 1 15,-5-11 0-15,-4-2 1 16,-4-11-2-16,-5-13 0 15,-4 0 2-15,0 0 0 16,0 1-1-16,-5 5 0 16,1 11 1-16,-5 13 1 15,0 23-2-15,-5 10 1 16,5 17 0-16,0 10 0 16,5 0-1-16,4 6 0 15,-1 0-1-15,1-3 1 0,-4 0 0 16,-5-13 1-16,-5 0-1 15,-8-10 0-15,-9-10 0 16,-5-10 0-16,-4-7-9 16,-4-13 1-16,4-17-16 15,4-6 1-15,5 0 16 16,5-7 1-16</inkml:trace>
  <inkml:trace contextRef="#ctx0" brushRef="#br1" timeOffset="371582.0285">15479 10316 38 0,'4'0'19'0,"5"7"-3"0,-4-4-19 15,4 4 2-15,-5 3 0 16,0 6 2-16,1 8 0 15,4 5-1-15,-1 15 0 16,1-11 0-16,0 3 1 16,0-3-1-16,4 1 0 15,5-14 1-15,9 3 0 16,-1-3-2-16,5-4 0 16,4-3 1-16,5-6 0 15,0-7 0-15,0 0 0 0,-9-7-9 16,-5 1 0-16,-3-7-17 15,-10 3 0-15</inkml:trace>
  <inkml:trace contextRef="#ctx0" brushRef="#br1" timeOffset="371792.0511">15417 10323 42 0,'4'-20'21'0,"50"20"-4"16,-37 0-21-16,5-3 5 15,9-7 0-15,0-4-9 16,-4 4 0-16,4 4-8 16,-9-1 1-16,-4 7 0 0,-5 10 0 15</inkml:trace>
  <inkml:trace contextRef="#ctx0" brushRef="#br1" timeOffset="371942.0623">15479 10598 30 0,'22'7'15'0,"27"-17"-2"0,-32 3-15 15,6-3-1-15,3 0 1 0,-8-3-23 16,0 3 0-1</inkml:trace>
  <inkml:trace contextRef="#ctx0" brushRef="#br1" timeOffset="372227.4448">16098 10247 36 0,'5'3'18'0,"-10"0"4"0,5-3-19 16,0 0-5-16,0 0 1 15,0-3-8-15,0 3 1 16,9 10-21-16,0 0 0 16</inkml:trace>
  <inkml:trace contextRef="#ctx0" brushRef="#br1" timeOffset="372376.6463">16112 10608 37 0,'-5'0'18'0,"14"7"-7"0,-9-7-19 16,13-13-21-1,1-7 1-15</inkml:trace>
  <inkml:trace contextRef="#ctx0" brushRef="#br1" timeOffset="372678.7301">16590 10117 33 0,'-22'17'16'0,"-5"42"-1"0,27-39-17 16,0 7 2-16,0 16 0 15,0 7-1-15,0 13 0 16,0 0-5-16,0-3 1 16,4-4-15-16,1-6 0 15,4-7 16-15,0-10 0 16</inkml:trace>
  <inkml:trace contextRef="#ctx0" brushRef="#br1" timeOffset="373142.1133">16452 10114 43 0,'-4'-3'21'0,"22"29"0"16,-1-23-22-16,6 4-2 15,8 0 1-15,4-7-2 16,0 3 0-16,-4-3 0 16,0-3 1-16,-4-4 4 15,-5 4 1-15,0-4 1 16,-4 4 0-16,0 3-4 16,-1 3 0-16,1 7-1 15,-5 17 0-15,-4-1-2 0,-5 11 0 16,1 9 4-16,-1 7 1 15,1-6-2-15,8 6 1 16,-4 3 0-16,0-13 1 16,4 0-1-16,0-6 1 15,1-7-1-15,-1-4 1 16,-4-6-1-16,0-3 1 16,-5-1 0-16,-8-6 1 15,-10 0-2-15,-3-3 1 16,-6-1 3-16,-3 1 0 15,-5 3-5-15,0 0 1 16,-4-3-1-16,-1-1 1 0,-4 1-5 16,0 3 1-16,5 0-5 15,4-10 1-15,9 6-15 16,13-2 0-16</inkml:trace>
  <inkml:trace contextRef="#ctx0" brushRef="#br1" timeOffset="374568.6716">14448 11590 21 0,'-9'7'10'0,"0"19"3"16,9-9-11-16,5 3 0 15,-5 6 0-15,4 8-2 16,0 2 0-16,1-3 1 0,-5-3 1 15,0 0 4-15,0-10 0 16,0-7-2-16,-5-3 1 16,1-10-5-16,4-7 0 15,0-12-1-15,4-11 1 16,5-10-2-16,5 0 0 16,-1 4 0-16,5 2 0 15,-1 8 0-15,1 6 1 16,0 13 3-16,-1 17 0 15,-3 10 0-15,-1 10 0 16,0 3-2-16,0 7 0 16,1-4 0-16,-1-6 0 15,0-6 0-15,1-1 0 0,-1-10 1 16,0-6 1-16,-4-7-2 16,0-20 1-16,0-7-1 15,0-16 1-15,-1-3-1 16,-3-4 0-16,4 3 0 15,-5 11 1-15,1 6-2 16,3 7 0-16,1 13 1 16,0 17 0-16,0 12 2 15,4 11 0-15,0 7-2 16,5 3 0-16,4-1-5 16,5-5 1-16,4-1-2 15,0-13 1-15,4-4-1 16,-8-12 0-16,-1-14 6 15,-4-10 1-15,-8-3 0 0,-1-7 1 16,-4-7 0-16,0 1 0 16,0 9-1-16,-1 4 1 15,1 6 0-15,4 14 1 16,1 13-1-16,-1 10 0 16,0 6-3-16,5 1 1 15,4 3-8-15,0-7 1 16,0 4-18-16,1-11 1 15</inkml:trace>
  <inkml:trace contextRef="#ctx0" brushRef="#br1" timeOffset="375289.91">15528 11530 35 0,'-14'0'17'0,"14"14"-3"15,5-1-18-15,-1 4 2 16,1 6 0-16,-1 7 3 16,-4 6 0-16,0 11 0 15,-4 2 0-15,-1 1 2 16,-4 3 0-16,-4-3 0 15,-5-7 0-15,-4-3-3 16,-4 0 1-16,-5-4-3 16,-5-6 0-16,-3 3-2 0,-1-10 1 15,0-6-2-15,9-10 1 16,4-4-6-16,10-3 1 16,8 0-9-16,9-7 1 15</inkml:trace>
  <inkml:trace contextRef="#ctx0" brushRef="#br1" timeOffset="375680.7383">16275 11441 31 0,'-13'-23'15'0,"-5"-11"4"16,14 25-16-16,-9-5-2 15,4-6 0-15,-4 4-2 16,-5-4 1-16,-9 7 0 16,-4-1 1-16,-4 21-2 15,-9 13 1-15,-5 20 0 16,0 6 0-16,5 11 0 15,4 6 1-15,14 0-1 16,8 0 0-16,18-4-1 0,13-9 1 16,10-13-2-16,-1-8 1 15,4-2 1-15,5-10 1 16,0-11-4-16,0 4 0 16,-4-13-1-16,-5 6 0 15,0 0-11-15,-4-3 1 16</inkml:trace>
  <inkml:trace contextRef="#ctx0" brushRef="#br1" timeOffset="376011.0403">16355 11474 41 0,'-9'-3'20'0,"9"9"-8"15,0-6-21-15,0 0 7 16,0 0 1-16,0 0 0 16,5 0 0-16,-1 0-7 15,-4 0 1-15,0 0-15 0,0 0 1 16</inkml:trace>
  <inkml:trace contextRef="#ctx0" brushRef="#br1" timeOffset="376175.1597">16470 11720 31 0,'0'-14'15'0,"9"1"-29"0,-5 10-16 0,1-1 29 15,-5-2 1-15</inkml:trace>
  <inkml:trace contextRef="#ctx0" brushRef="#br1" timeOffset="376491.3427">16753 11361 40 0,'-13'4'20'0,"4"6"-3"0,9-4-19 16,0 4 0-16,5 3 0 15,-1 14 3-15,1 3 1 16,-5 3-4-16,4 10 1 15,-4 4-2-15,4-8 1 16,1 8-17-16,4-21 1 16,4-9 4-16,0-14 0 15</inkml:trace>
  <inkml:trace contextRef="#ctx0" brushRef="#br1" timeOffset="377406.6056">16683 11312 26 0,'-23'-14'13'15,"37"4"-4"-15,-10 4-13 0,1-1 7 16,-1 0 1-16,-4 4 0 16,0 3 0-16,0 10-1 15,0 0 0-15,0 10-1 16,0 6 0-16,4 4-2 15,1 3 1-15,-1 4-2 16,5 3 0-16,0-4-2 16,-5-6 1-16,1-3 4 15,-1-7 0-15,1-7-1 16,-5 0 0-16,0-6-4 0,0-7 0 16,4-4 1-16,1 1 1 15,-5 0-2-15,4-4 1 16,0 0 2-16,1 1 1 15,-5-1 3-15,0-9 1 16,0-4-3-16,-5-3 1 16,1-1-1-16,0-9 1 15,4-10 0-15,0 0 0 16,0-10-3-16,0 6 1 16,4 4-1-16,0 10 0 15,1 3 1-15,-1 7 0 0,5 3 1 16,0 3 0-1,0 4 0-15,4 0 0 0,5 3-2 16,-1-3 0-16,14 3-1 16,0 0 1-16,0 3 0 15,9 4 1-15,0 3-2 16,0 3 1-16,0 4-1 16,-5 6 1-16,0 0 1 15,1 4 0-15,-5-4-1 16,-5 0 1-16,-3-3-1 15,-1-3 1-15,-5-4 1 16,-3 1 1-16,-6-1-1 16,1-3 0-16,-4 3-4 15,-5-3 0-15,4 0 3 16,-4 7 0-16,0-4 0 16,0 7 0-16,0 0-2 0,0 7 0 15,0 6 0-15,5 7 0 16,3 10 3-16,1 3 0 15,9 3-3-15,0 1 1 16,-1-1 0-16,6 1 1 16,-6-1-1-16,1-10 1 15,-9-2-4-15,0-4 1 16,-5-7 1-16,-4-3 1 16,-4-4-3-16,-5-2 1 15,-13-5 0-15,-5 5 1 16,-4 2 1-16,-9 1 1 0,-8-1 0 15,-14-6 0-15,4 10 0 16,-4-6 0-16,5-1-1 16,8-3 1-16,5-4-11 15,8-2 1-15,5-4-24 16,9 0 1-16,13 0 26 16,5-30 1-16</inkml:trace>
  <inkml:trace contextRef="#ctx0" brushRef="#br1" timeOffset="378622.7326">14483 12483 40 0,'-9'-4'20'0,"9"4"-5"0,5 7-20 15,-1 0 5-15,1 6 0 16,4 7 0-16,-1 3 0 15,6 3 1-15,-1-2 1 16,0-1-1-16,-4-6 0 16,4-8 2-16,-4-2 0 15,5-14-5-15,-1-9 1 16,-4-11-4-16,-1-9 1 16,1-4 2-16,0-3 0 15,0 6 1-15,0 8 1 16,0 5 0-16,4 18 1 15,0 12 0-15,1 14 0 0,-1 10 0 16,5 7 0-16,-1 2-1 16,5-5 1-16,0-11-2 15,1-3 1-15,-6-4 2 16,1-9 1-16,-5-10-1 16,1-4 1-16,-6-6-3 15,1-17 1-15,-4-7-1 16,-1 1 1-16,1-1-2 15,-1 8 0-15,0 9 1 16,5 13 1-16,0 10 4 16,0 7 1-16,4 7-6 15,0 3 1-15,10-4-1 16,-6 1 1-16,5-4-4 16,1-10 1-16,-1-3-3 15,0 0 0-15,0-9 2 0,0-1 1 16,0 3 2-16,0-3 0 15,0 0-2-15,1 3 1 16,-6 1 3-16,1 2 1 16,-5 1-2-16,1 0 1 15,-1 0-2-15,0-1 1 16,0 1 0-16,1-4 1 16,-6 1-2-16,6-11 0 15,-1 0-1-15,-4 4 1 16,0 0-1-16,0 3 0 15,-9 27 3 1,4 16 0 0,5 7-2-16,0 9 0 0,8 18 0 15,10-1 0-15,0 4 0 16,3 3 1-16,-3-10-2 16,-5 10 0-16,-4-7 2 15,-5-6 1-15,-13-11-1 16,-18 1 0-16,1-7 0 15,-14-9 0-15,-5-11-6 16,-3-10 1-16,-1-16-9 16,-5-14 0-16,6-6-14 15,-1 3 1-15</inkml:trace>
  <inkml:trace contextRef="#ctx0" brushRef="#br1" timeOffset="379239.3733">15112 12317 32 0,'-5'-4'16'0,"23"18"-8"0,0-4-17 16,4 3-7-16,0-3 0 16,4 3 9-16,-3 10 0 0</inkml:trace>
  <inkml:trace contextRef="#ctx0" brushRef="#br1" timeOffset="380079.7074">16222 12161 26 0,'-17'-7'13'0,"-19"10"-5"0,27-3-12 15,-8-3 4-15,-10 0 0 16,-8 6-1-16,-1 0 1 16,1 4-1-16,4 3 0 15,0 10-3-15,4 0 1 16,5 3 3-16,9 7 1 15,9 0-1-15,12-4 0 16,6 4 2-16,8 7 1 16,4-4-2-16,1-3 0 15,-5 3 0-15,-4-3 1 0,-5-4 2 16,-8-2 1-16,-10-1-4 16,-8-3 1-16,-5-4-6 15,0 1 1-15,-4-14-6 16,0-3 1-16,0 0-8 15,4-6 1-15</inkml:trace>
  <inkml:trace contextRef="#ctx0" brushRef="#br1" timeOffset="380273.3486">16346 12277 31 0,'14'-7'15'0,"3"7"-1"0,-17 0-15 16,0 0-1-16,0 0 0 15,0 7-4-15,0-4 0 16,-4 4-15-16,4-1 0 16</inkml:trace>
  <inkml:trace contextRef="#ctx0" brushRef="#br1" timeOffset="380437.6076">16470 12526 45 0,'-9'-7'22'0,"5"4"-12"0,4 3-22 0,9-4-9 15,4 1 0-15,5-4 10 16,-1 1 0-16</inkml:trace>
  <inkml:trace contextRef="#ctx0" brushRef="#br1" timeOffset="380710.0224">16727 12121 40 0,'-9'-27'20'0,"5"41"-4"0,4-11-20 15,0-3 3-15,0 10 1 16,4 10-1-16,0 13 1 16,1 10 1-16,4 10 0 15,0 0-6-15,-1 4 1 16,1 2-6-16,0-12 0 15,0-11-11-15,0-6 0 16</inkml:trace>
  <inkml:trace contextRef="#ctx0" brushRef="#br1" timeOffset="381188.4222">16691 12098 43 0,'5'3'21'0,"57"-6"-2"16,-36-1-22-16,14-6-2 16,9-6 0-16,4-4 0 15,0 7 0-15,0-1 4 16,-4-2 1-16,-5-1 2 16,-9 11 0-16,-8-1 4 15,0 0 0-15,-10 7-3 16,-3 7 1-16,-6 6-4 15,1 1 0-15,5 12 0 16,-1 1 0-16,0 9 0 16,5 7 1-16,-1 4 0 0,1-4 0 15,0 10-3-15,0-7 1 16,-5 1 2-16,0-4 0 16,0-3-1-16,-4-4 1 15,0-9-3-15,-4-4 1 16,-5-6-1-16,-9-1 0 15,-9-6 1-15,-9 0 1 16,-12-3 0-16,-10-11 0 16,-13-2 2-16,0-4 0 15,0 3-2-15,0 7 1 16,9-3-2-16,4 0 1 16,10 6-2-16,8-6 0 0,4 9-14 15,5-6 0-15,22-3-6 16,9-10 0-16</inkml:trace>
  <inkml:trace contextRef="#ctx0" brushRef="#br1" timeOffset="383967.515">5222 13275 28 0,'-9'-9'14'15,"18"2"0"-15,-9 7-13 0,8 0-2 16,6 0 0-16,-5 10 1 16,4 0 1-16,0 10 1 15,0 3 1-15,1 10-3 16,-5 7 1-16,-5 0-2 15,0 0 1-15,1-4-1 16,-1-9 1-16,1-4 0 16,-1-10 0-16,1-10-1 15,-1-9 1-15,5-11 0 16,0-9 1-16,-1-11-3 16,6-3 1-16,-1 4 0 0,0-1 1 15,5 4 0-15,4 7 1 16,0 2-1-16,0 18 1 15,1 6 3-15,-1 6 0 16,0 8-3-16,0 6 0 16,4-1 0-16,-3 1 0 15,-6-3-1-15,1 0 1 16,-5-4-1-16,1-7 0 16,-1-6 2-16,0-3 1 15,5-10-4-15,-5-7 1 16,5-3 0-16,-5-4 0 15,0-6 0-15,1 0 1 0,-1 13 0 16,0 3 1-16,0 1 1 16,10 9 1-16,-6 14-3 15,5 9 0-15,5 1-1 16,4 6 0-16,4 7-1 16,-4 0 0-16,-4 3-5 15,-1 4 1-15,1-4-5 16,-5-3 0-16,-4-7-12 15,-5 0 0-15,-4-6 17 16,0-7 0-16</inkml:trace>
  <inkml:trace contextRef="#ctx0" brushRef="#br1" timeOffset="384672.3216">6469 13193 26 0,'-35'-4'13'0,"31"1"2"15,4 3-14-15,4-7 2 16,1 1 0-16,-1-1 0 15,0 4 1-15,5 6-1 16,0 10 1-16,0 14-4 16,4 13 1-16,0 3-2 15,1 3 1-15,-1 1-2 16,5-8 0-16,4-9 1 16,0-10 0-16,0-13-2 15,0-10 1-15,0-14-3 0,0-10 1 16,-4-6 3-16,-9-3 1 15,0-1 1-15,0-3 0 16,-5 7 0-16,1 10 0 16,3 6 0-16,-8 17 1 15,9 17 1-15,0 3 1 16,0 10-1-16,0 10 1 16,4 6-3-16,5 4 0 15,-1 0 0-15,1 9 1 16,0-6-3-16,0-9 1 15,-10-1 1-15,-8-7 0 0,-4 1-2 16,-18-4 1-16,-5-7-1 16,-8-6 0-16,0-3-1 15,-1-1 1-15,1-9-10 16,8-10 1-16,5-7-11 16,13-7 1-16,9-6 14 15,9-23 0-15</inkml:trace>
  <inkml:trace contextRef="#ctx0" brushRef="#br1" timeOffset="384973.6304">7107 12864 41 0,'-9'-3'20'0,"0"29"1"0,9-12-21 16,0 9-7-16,0 13 1 15,0 7 6-15,0 7 1 16,-4 7-2-16,4-1 0 16,0 0 1-16,8-3 1 15,6-3 1-15,-1-10 0 16,9-7-1-16,0-10 0 16,9-9-1-16,0-8 1 15,5-9-4-15,-1-4 1 16,-4 4-5-16,0 0 0 15,0-1 0-15,-5 1 0 16,1-4-14-16,4-6 0 16</inkml:trace>
  <inkml:trace contextRef="#ctx0" brushRef="#br1" timeOffset="385422.8223">7607 12977 39 0,'-14'-10'19'0,"37"-3"-1"16,-10 3-21-16,13-10-3 15,10 0 0-15,-1-3 3 16,1 6 1-16,-5 4 3 16,0 6 1-16,-9 11-2 15,-5 5 0-15,-3 11 1 0,-10 10 0 16,-8 17-1-1,-10-4 1-15,-8 0-2 0,-4-3 0 16,-1-4 0-16,5-6 0 16,9-7-1-16,8-9 1 15,5-4 0-15,9-7 1 16,4-3 1-16,5 0 0 16,9 0 1-16,4 0 1 15,0 10 1-15,0 6 1 16,0-6-2-16,-5 10 1 15,1 0-4-15,-10 7 1 16,-3-4-1-16,-10 3 1 16,-8 1-5-16,-10 6 1 0,-8-3-2 15,-4-3 0-15,-5-1-1 16,-5-3 0-16,-3-9-14 16,3-14 1-16,5-4 14 15,5-6 0-15</inkml:trace>
  <inkml:trace contextRef="#ctx0" brushRef="#br1" timeOffset="385693.5342">8452 13083 37 0,'9'7'18'0,"26"-24"-1"0,-22 20-19 16,5-3 2-16,4 0 1 15,0 0-1-15,5-6 1 16,-5 2-3-16,0 1 1 16,-4 10-5-16,0-4 1 15,-5 0-4-15,-4 1 1 16,-9 2-12-16,-5 4 0 15</inkml:trace>
  <inkml:trace contextRef="#ctx0" brushRef="#br1" timeOffset="385888.6231">8470 13269 31 0,'13'-7'15'0,"49"-3"0"0,-44 10-15 0,4-3 0 16,4 0 1-16,1-1-4 16,-5 1 0-16,0 6-6 15,0-6 1-15,0 10-11 16,5-7 0-16</inkml:trace>
  <inkml:trace contextRef="#ctx0" brushRef="#br1" timeOffset="386205.232">9195 13013 26 0,'-9'-13'13'0,"18"6"1"0,-4 7-13 16,4 0 3-16,4 4 0 16,0-1 0-16,9 0 1 15,5 4-4-15,4 16 1 16,0 4-1-16,9 3 0 0,-9 3-2 16,4 0 1-16,-4 0-7 15,-4 0 1-15,-1-13-11 16,-8 0 1-1</inkml:trace>
  <inkml:trace contextRef="#ctx0" brushRef="#br1" timeOffset="386400.0647">9430 12887 32 0,'-22'-3'16'0,"-9"23"3"15,22-3-15-15,-4 9-3 16,-1 7 1-16,6 4-2 15,-6 9 1-15,1 1-1 16,4-1 0-16,5-3-1 0,-1 0 0 16,1-10-7-16,-1-6 1 15,1-7-5-15,4-7 1 16,0-9-6-16,-4-4 0 16</inkml:trace>
  <inkml:trace contextRef="#ctx0" brushRef="#br1" timeOffset="386610.444">9222 13136 31 0,'4'7'15'0,"-8"-11"7"0,8 8-15 16,5-4-5-16,4 3 0 15,5 0-2-15,4 1 0 16,9-8 2-16,5 1 0 0,3 3-4 16,1-3 1-16,0-1 0 15,-9 1 1-15,0 3 0 16,-9-3 0-16,0 0-6 15,-4 3 1-15,-9 3-4 16,0-3 1-16,-5-3-17 16,5-1 0-16</inkml:trace>
  <inkml:trace contextRef="#ctx0" brushRef="#br1" timeOffset="388186.8997">10187 12857 32 0,'-23'-6'16'0,"50"-7"0"16,-18 9-16-16,0 8-3 15,4 2 0-15,0 7 3 16,1 14 0-16,-6 6 0 16,-3 14 0-16,-1-1 1 15,-4-6 0-15,0 3 0 16,0-6 1-16,5-14-2 15,-5 0 1-15,0-10-2 16,0-9 1-16,0-4-1 16,0-14 0-16,0-6-1 15,-5-6 1-15,5-11 2 0,0 1 0 16,5-4-3 0,3 7 1-16,6 10 1 0,3 3 0 15,-3 10 0-15,-1 10 0 16,5 13 1-16,-1 4 1 15,6 9-1-15,-6 1 0 16,5-4 1-16,5-3 0 16,-9-4-4-16,4-2 0 15,-5-8 2-15,1-2 0 16,-5-8 0-16,1-9 0 16,-1-4 0-16,-4-9 0 15,0-11 0-15,0-2 0 0,4-1-1 16,-9 3 1-16,1 11 0 15,-1 6 1-15,0 10 1 16,1 13 1-16,4 14-2 16,0 16 1-16,-1 7-1 15,6 6 1-15,3-3-3 16,1-3 0-16,4-7-1 16,0-9 0-16,1-4 1 15,-1-14 1-15,0-9-2 16,-5-10 0-16,1-7 2 15,0-7 0-15,-5-13 0 16,-4-6 0-16,0 3-1 16,0 6 1-16,0 14 2 15,-5 16 1-15,0 17 2 0,10 14 0 16,-1 2-4-16,5 7 0 16,4 0-1-16,4-6 0 15,5 0-2-15,0-14 0 16,0-13-3-16,0-10 0 15,-4-7 6-15,-5-6 0 16,-4-7-1-16,-10-3 0 16,-3 0 0-16,-5 6 1 15,0 11 0-15,0 12 1 16,-5 18-1-16,1 12 0 16,4 24 0-16,0 10 0 15,4 6 0-15,10 7 0 0,-1 0 2 16,5-7 1-16,4 1-3 15,0-8 0-15,-4-9-1 16,-5 7 1-16,-4-24-2 16,-9 0 1-16,-14-10-5 15,-12-10 0-15,-5-3 2 16,-4-6 1-16,-5-8-6 16,4 1 0-16,5-4-11 15,5 1 0-15,4-1 12 16,8-6 0-16</inkml:trace>
  <inkml:trace contextRef="#ctx0" brushRef="#br1" timeOffset="388546.1749">11563 12579 44 0,'0'-17'22'0,"-9"30"-1"0,9-13-23 16,4 7 2-16,1 3 0 15,4 3-1-15,-1 11 1 16,-3 5 1-16,-1 24 0 16,-4 11-2-16,0 5 0 15,0-2 2-15,5-1 0 16,-1-10-1-16,5-9 1 0,0-7-2 15,9-11 0-15,8-9-2 16,10-13 0-16,3-10 2 16,1-7 0-16,0-7 0 15,-5-3 0-15,1 7-6 16,-10-4 0-16,-4 4-7 16,-4 3 1-16,-5 0-3 15,-4 0 0-15</inkml:trace>
  <inkml:trace contextRef="#ctx0" brushRef="#br1" timeOffset="388996.2405">12032 12725 49 0,'9'-4'24'0,"13"-32"-11"0,-9 23-25 16,9-4 4-16,5 1 1 15,4-1 12-15,0 4 1 16,4 3-4-16,0 3 1 16,1 7-1-16,-5 7 0 15,-5 6-2-15,-3 10 0 16,-10 7 1-16,-4-3 1 16,-5 2-6-16,-4 5 1 15,-4-1-2-15,-5 7 1 16,-9-4-2-16,-4 4 0 0,-5 0 5 15,-4-10 0-15,-4-11 1 16,0-2 0-16,-5-17 3 16,4-7 0-16,10-9 1 15,4-4 0-15,8 0-1 16,14 0 0-16,9 7 0 16,9 13 1-16,4 7-1 15,9 6 0-15,0 7-3 16,5 6 1-16,-1 1-1 15,0-4 0-15,-4-6-3 16,0-1 0-16,0-9-10 16,0-14 0-16,0-3-13 15,-4-6 0-15</inkml:trace>
  <inkml:trace contextRef="#ctx0" brushRef="#br1" timeOffset="389281.9056">12766 12648 48 0,'-26'0'24'0,"26"0"-29"0,0 0-25 0,9-6 12 16,0 6 0-16</inkml:trace>
  <inkml:trace contextRef="#ctx0" brushRef="#br1" timeOffset="389537.804">12899 13017 35 0,'-4'-7'17'0,"35"14"-7"0,-22-1-17 16,4 1 9-16,5 3 1 15,-5 7 4-15,-4 6 0 16,-1 7-5-16,-3 9 0 16,-5 5-1-16,-5 5 1 15,-8 4-9-15,0 0 0 16,-5-3-12-16,1-3 1 16,-1-8 3-16,5-12 1 15</inkml:trace>
  <inkml:trace contextRef="#ctx0" brushRef="#br1" timeOffset="400767.9904">13859 10041 13 0,'-4'-30'6'0,"30"-40"6"15,-12 60-7-15,-1-3 0 16,0 0 1-16,-4 0-1 16,-4-4 0-16,-5 7 0 15,-5 0 0-15,1 3-8 0,4 1 1 16,9 3 2-16,4-1 0 16,13-2 0-16,14-4 0 15,5-4-1-15,3 4 1 16,1-3 0-16,-5 3 0 15,0 4 2-15,-4-1 1 16,0 0-1-16,4 1 0 16,9-4-1-16,5 3 0 15,4 0 0-15,13 1 1 16,0-1-4-16,5 4 1 16,0 3 0-16,13 3 1 0,8 7 1 15,1 0 0-15,0-3-2 16,8-7 1-16,23-7 0 15,9-3 1-15,-9 0-1 16,-5-3 0-16,0 0-1 16,-8 3 1-16,-10 3-1 15,-8 7 1-15,-13 3 2 16,-10 1 0-16,-3-8-3 16,-1 1 0-16,-4-4 0 15,-5 1 1-15,5 2 0 16,-14 1 0-16,-17 3 1 15,-5 0 0-15,-8-7 1 16,-5 7 1-16,-4 0-2 16,0 0 0-16,4 4-2 15,4 2 1-15,5 1-1 0,5 0 0 16,-1 3 1-16,-4 0 1 16,-4 0-2-16,-5-1 0 15,-5 1 3-15,-3-3 1 16,-6 3-1-16,-3 0 0 15,-1-3-2-15,1-1 0 16,-5 4-1-16,0 0 1 16,0 3 0-16,0 4 1 15,4 0-1-15,1 3 0 16,-1 9 1-16,5 15 0 16,0-8-2-16,4 7 1 15,5 4 0-15,-1 2 0 0,10 1 0 16,-5 13 1-16,0 7 0 15,-4 3 0-15,4 6 0 16,0 11 0-16,0 0-1 16,0 9 1-16,9 7-1 15,-4-6 1-15,4 3-2 16,-5-11 0-16,1 1 1 16,4 4 1-16,0-11-1 15,-4-3 0-15,-1-10-1 16,-4 10 1-16,0-7 0 15,-4-3 1-15,0 3-1 16,-1-3 0-16,-3-6 0 16,-1-4 1-16,0-7-2 15,1 4 0-15,-6-7 1 16,1 3 1-16,0-3-2 0,-5 0 1 16,1 4 1-16,-1-7 0 15,-4-7-2-15,0 6 1 16,0-5 0-16,0-5 1 15,0 1-2-15,0-10 1 16,0-7 0-16,0-3 0 16,0 0 0-16,0-7 1 15,0 1-1-15,0-4 0 16,-4 0-1-16,-1-4 1 16,1-2-2-16,0-1 1 15,-1-3-1-15,-4 3 0 16,1-3 1-16,-1 0 1 15,-5 0 0-15,1-3 1 0,-5 3-1 16,-13-3 1-16,-4-1-2 16,-9-2 1-16,-5 2-2 15,-8 1 0-15,-5 3 0 16,-9 0 0-16,0 3 3 16,-9 4 1-16,-17 3-2 15,4 0 0-15,0 0-1 16,0 0 0-16,5 0 1 15,4-4 1-15,-14 1-1 16,1-4 0-16,-9-3-3 16,0-3 1-16,-1 3 2 15,1 3 0-15,-18 7 0 16,9-3 1-16,9-1 0 0,9-2 1 16,13-1-4-16,4 4 1 15,0-4 2-15,-8-3 0 16,4 0-2-16,-5-3 0 15,1 3 3-15,4 3 0 16,0 7-4-16,-1-3 0 16,6-1 3-16,8 4 0 15,9 0-2-15,13-3 0 16,10-1 1-16,3 1 1 16,5-7-1-16,0-3 0 15,5-1 1-15,4 4 1 16,4 0-2-16,0-3 1 15,0 3-1-15,1 0 0 0,3 0 0 16,1 0 0-16,4 0-1 16,0 0 0-16,5 3 2 15,0-3 1-15,-1-3-3 16,-4 0 1-16,0-4 3 16,1-6 0-16,-1-10-2 15,0-7 0-15,0-3-1 16,-4-7 1-16,0-10-1 15,-1-10 0-15,5-16-1 16,-8-10 0-16,3 0 1 16,1-11 1-16,0-2-1 15,-5 3 1-15,0-7-2 16,1 0 0-16,-1 3 2 16,0 1 0-16,1 9-1 15,-1-3 0-15,0-9-1 0,-4 5 1 16,4 1 0-16,5-3 1 15,0 2-2-15,-5 11 1 16,-4 3-1-16,4 7 1 16,-8 3 0-16,-1 3 1 15,5 1-3-15,0 6 1 16,4 3 1-16,5 3 0 16,9-2 0-16,8 2 0 15,5 4-4-15,9-3 0 16,4 13 1-16,-5 3 1 15,-3 7 2-15,-5 3 0 16,-5 3 0-16,-8 4 1 0,-10 3-1 16,-3 0 1-16,3 0-9 15,1 4 1-15,13 6-23 16,22 0 1-16</inkml:trace>
  <inkml:trace contextRef="#ctx0" brushRef="#br1" timeOffset="414534.6962">17165 12098 14 0,'18'-14'7'0,"-1"31"7"0,-12-20-8 15,-5-1 1-15,0 1 0 0,0 0-4 16,-5 3 0-16,-4-4-3 16,1 4 1-16,-1 0 3 15,0 4 1-15,0-1-5 16,5 0 1-16,-1-3-2 15,1 0 1-15,-9 14 0 16,4-4 1-16,-5 3-2 16,-3 4 0-16,3-1 1 15,1 4 0-15,0 3 0 16,4-6 1-16,0-1-3 16,5-2 1-16,8 2 2 15,5 1 0-15,9 3-1 16,4-4 0-16,0 1 0 15,0-4 1-15,-4 0 0 16,-1-3 0-16,1 7 0 0,0-10 0 16,0-7 0-16,-1 0 1 15,1-7-2-15,0-6 1 16,-5-4-3-16,-4-3 0 16,-9 0 3-16,-5-3 0 15,-3 0 0-15,-6 3 0 16,-3-7 1-16,3 11 0 15,1-4-3-15,0 0 1 16,-1 10-1-16,1-3 1 16,4 0-2-16,-8 3 1 15,-5 3-5-15,4 4 0 16,0-1-12-16,0 4 1 0,-4 7 2 16,-4-10 0-16</inkml:trace>
  <inkml:trace contextRef="#ctx0" brushRef="#br1" timeOffset="416442.0745">16983 11341 3 0,'0'-6'1'0,"5"6"2"0,-5 6-3 16,0-6 5-16,0 0 1 15,0-3-3-15,0 3 0 16,0 0-2-16,0 7 0 15,-5-1 6-15,5 4 1 16,0 0-6-16,0 7 0 16,0 9-3-16,5 1 1 15,-1 6-1-15,1 0 1 16,-1 4-2-16,1-1 1 16,-1-3-4-16,0-6 1 15,1-4-8-15,-1-3 0 16,1-7 9-16,-1-6 0 0</inkml:trace>
  <inkml:trace contextRef="#ctx0" brushRef="#br1" timeOffset="416921.549">17169 11414 22 0,'-9'-3'11'0,"14"20"0"15,-5-17-11-15,0 0-1 16,0 0 1-16,4 6 0 0,-4-6 0 16,0 14 1-16,0-5 1 15,5 5-3-15,-1 6 1 31,9 13 1-31,10-3 1 16,-1-7-2-16,4-7 1 16,1-2-2-16,-1-8 1 15,1-9 2-15,-1-7 1 16,1-13-1-16,0-7 0 16,-5-3 0-16,-5-4 0 15,-3 4-1-15,-1 0 1 16,-9 6 2-16,-8 1 1 15,-9 3-6-15,-1 9 1 0,-3 1-1 16,-5 10 0-16,-5 6-3 16,-4 10 1-16,0 4 1 15,5 0 1-15,3 6-2 16,1 7 1-16,5 3-6 16,3 7 1-16,1 6-13 15,4 4 1-15</inkml:trace>
  <inkml:trace contextRef="#ctx0" brushRef="#br1" timeOffset="423918.0965">16705 10499 11 0,'-9'0'5'0,"0"16"2"0,5-12-7 15,-1-4 1-15,1 0 1 16,4 0 1-16,0 0 1 16,0 0-1-16,4-4 0 15,1 1 2-15,3 3 1 16,1-3-5-16,-4-1 1 0,-5 4 2 15,0 0 0-15,0 0-1 16,0 0 1-16,0 0-3 16,0 4 0-16,-5-4 0 15,5 0 0-15,0 0 2 16,9 0 0-16,-4-4-3 16,3-2 1-16,1 2 0 15,0 1 1-15,4 3-3 16,1-3 0-16,-1-1 2 15,0 4 0-15,5-3-3 16,4 0 1-16,9-4 2 16,-4 1 1-16,4-1-3 15,4-6 1-15,5-4 0 16,0 7 0-16,-1 0-1 16,-3 0 1-1,17-10 0-15,-4 4 0 16,-5-1 0-16,0 4 0 15,0-10 0-15,1-1 1 16,-1-2-1-16,-4-1 0 16,4 1 0-16,-9 6 0 15,1-10 1-15,-5-3 0 16,0 0-1-16,0-1 0 16,0 1 1-16,0-10 0 15,-5-3-3-15,5-1 1 16,0 1 0-16,-4-4 1 15,-10 4 1-15,-3-1 0 0,-6 7 0 16,-3 4 0-16,-5-11-2 16,-9 11 0-16,5-7 0 15,-1 3 1-15,1-6-1 16,-1 2 1-16,1-5 0 16,0-4 1-16,4-4-2 15,0 1 1-15,0-4-1 16,0-3 1-16,0 3 0 15,0 14 1-15,0-4 0 16,-5 0 0-16,5 4-1 16,0-10 0-16,0 2-1 15,5-5 0-15,3-1 1 16,1-13 1-16,4 10-1 16,1 0 0-16,-1-10-2 15,0-3 1-15,-4 6 1 0,0 4 1 16,0-1 0-16,-5 8 0 15,1-4-3-15,-1 3 0 16,1-7 2-16,-1-9 1 16,0-7-1-16,1 4 1 15,4 6-1-15,0-4 0 16,-1 8 0-16,1 6 0 16,5 0 0-16,-1-4 0 15,4 8-1-15,1 2 1 16,4 4-1-16,-4 3 1 15,0 4 0-15,-1-4 0 16,6 4 0-16,3 2 0 16,5 5-1-16,4-1 1 0,5 3 0 15,0 1 1-15,9-1-1 16,-1 1 1-16,1 3-2 16,4 3 0-16,0 0 0 15,0 3 0-15,9 8 1 16,-4-5 0-16,4 1 1 15,0 0 0-15,-5 6-1 16,1-3 1-16,-9 4-3 16,-10-1 1-16,-3 7 2 15,-10 0 0-15,-4 4 0 16,-4 2 0-16,-5 1-4 16,-4 0 1-16,0-1 2 15,-4 1 1-15,-1 0-1 0,0-1 0 16,1 1-2-16,-1-3 0 15,-4-1 0-15,-4 0 1 16,-1 1 1-16,-3-1 0 16,-6 4 0-16,1-1 1 15,-9-2-1-15,4 2 1 16,-4 1-2-16,4 0 1 16,1-1 0-16,3 1 1 15,1-7-2-15,4-3 1 16,5 0 0-16,-1-1 0 15,1 4 1-15,4 4 0 16,9-1-1-16,4 0 1 0,9-6-2 16,5 10 1-16,8-4 1 15,5 4 0-15,9 0-3 16,-5 3 1-16,9 0 0 16,-13 6 1-16,-9 4 0 15,-9 7 0-15,-9 3 0 16,-13 3 1-16,-9 0 1 15,-4 0 1-15,-5 1-2 16,1-4 0-16,-5-4-1 16,-1 1 1-16,1 6-3 15,-13 3 0-15,0 4-7 16,-5 3 1-16,0 7-13 16,0 0 1-16,9-7 12 15,18-16 1-15</inkml:trace>
  <inkml:trace contextRef="#ctx0" brushRef="#br1" timeOffset="425703.6917">23112 7762 19 0,'14'-14'9'0,"16"-2"1"16,-21 16-9-16,0-3-1 15,0-1 0-15,-5 1-1 16,-4 3 0-16,-4 3 1 0,-5-3 1 16,0 4 4-16,-4-4 0 15,-5-4 0-15,1 4 0 16,-10-3-3-16,5-4 0 16,0 4-1-16,-5 0 1 15,-4 3-3-15,-8 0 0 16,-6-4 4-16,1 8 0 15,4-4-3-15,0 6 1 16,9 1-2-16,5 3 0 16,8 0 1-16,5 3 1 15,8 4-2-15,5 3 1 16,5 6 1-16,-1 14 0 0,1 6-1 16,-10 1 0-16,1-1-1 15,-1 7 1-15,1 4 1 16,0-1 0-16,4-9 0 15,4-1 1-15,5-3-2 16,4-6 1-16,9-7-1 16,0-4 1-16,0-6 0 15,1-7 0-15,-1-3-1 16,0-3 1-16,0-1-2 16,-4 1 1-16,-1 0 0 15,1-1 0-15,4-2 1 16,5 2 0-16,-1 1-1 15,5-7 0-15,-4-3-1 0,-5 3 1 16,0-4 1-16,0 1 0 16,-8-7 2-16,-1 0 0 15,-4-6-2-15,-1-14 0 16,1-7-2-16,5-9 1 16,3-7 0-16,5-14 0 15,5 4-1-15,-5 4 0 16,0 5 1-16,-8 8 0 15,-6 6 0-15,-8 4 1 16,-4 9-2-16,-5 4 1 16,0 3-1-16,-4 3 1 15,0 11 0-15,-1-4 1 16,1 0-1-16,4 0 1 16,0 0-2-16,-4 3 1 0,-5 1-3 15,-4 2 0-15,-4 4-7 16,-5 4 1-16,-5-8-21 15,10 4 0-15</inkml:trace>
  <inkml:trace contextRef="#ctx0" brushRef="#br1" timeOffset="455280.8164">19793 5015 18 0,'-8'30'9'0,"21"59"1"0,-9-62-9 15,1-4-2-15,-1 7 0 16,5 3 1-16,0 0 1 16,0-3-1-16,0-3 1 0,-1-1 1 15,1 4 0-15,0 13 2 16,0 24 1-16,0 22-5 15,-5 17 1-15,-4 30 0 16,0 23 0-16,0-9 2 16,5-11 0-16,3-16-5 15,6-27 1-15,3-16 1 16,6-24 1-16,8-23-3 16,13-23 0-16,9-30-2 15,13-29 0-15,14-58 0 16,0-25 0-16,8-31 4 15,-4-23 0-15,14-6 1 16,3 9 0-16,-8 34 6 16,-13 40 1-16,-9 46-5 15,-14 43 1-15,1 43-2 0,-5 57 1 16,0 59-3-16,0 50 0 16,9 27-2-16,0 19 1 15,9-19-3-15,4-47 0 16,0-46 0-16,5-54 0 15,4-39 5-15,9-50 0 16,13-43-3-16,-4-59 0 16,8-44-2-16,1-40 0 15,13-20 1-15,9 21 0 16,-9 36 18-16,-14 59 0 16,-8 54-11-16,-13 46 1 0,-1 50-5 15,-4 49 0-15,0 37-1 16,-4 27 0-16,-1-1-4 15,1-25 1-15,0-28 2 16,4-33 1-16,0-26 0 16,4-23 1-16,-8-24 0 15,4-29 0-15,0-24-5 16,9-6 1-16,13 3-19 16,9 19 0-16</inkml:trace>
</inkml:ink>
</file>

<file path=ppt/ink/ink5.xml><?xml version="1.0" encoding="utf-8"?>
<inkml:ink xmlns:inkml="http://www.w3.org/2003/InkML">
  <inkml:definitions>
    <inkml:context xml:id="ctx0">
      <inkml:inkSource xml:id="inkSrc0">
        <inkml:traceFormat>
          <inkml:channel name="X" type="integer" max="3840" units="cm"/>
          <inkml:channel name="Y" type="integer" max="1080" units="cm"/>
          <inkml:channel name="T" type="integer" max="2.14748E9" units="dev"/>
        </inkml:traceFormat>
        <inkml:channelProperties>
          <inkml:channelProperty channel="X" name="resolution" value="132.41379" units="1/cm"/>
          <inkml:channelProperty channel="Y" name="resolution" value="63.52941" units="1/cm"/>
          <inkml:channelProperty channel="T" name="resolution" value="1" units="1/dev"/>
        </inkml:channelProperties>
      </inkml:inkSource>
      <inkml:timestamp xml:id="ts0" timeString="2015-10-21T19:19:40.755"/>
    </inkml:context>
    <inkml:brush xml:id="br0">
      <inkml:brushProperty name="width" value="0.05292" units="cm"/>
      <inkml:brushProperty name="height" value="0.05292" units="cm"/>
      <inkml:brushProperty name="color" value="#FF0000"/>
    </inkml:brush>
    <inkml:context xml:id="ctx1">
      <inkml:inkSource xml:id="inkSrc6">
        <inkml:traceFormat>
          <inkml:channel name="X" type="integer" max="9600" units="cm"/>
          <inkml:channel name="Y" type="integer" max="7200" units="cm"/>
          <inkml:channel name="T" type="integer" max="2.14748E9" units="dev"/>
        </inkml:traceFormat>
        <inkml:channelProperties>
          <inkml:channelProperty channel="X" name="resolution" value="326.19775" units="1/cm"/>
          <inkml:channelProperty channel="Y" name="resolution" value="434.78262" units="1/cm"/>
          <inkml:channelProperty channel="T" name="resolution" value="1" units="1/dev"/>
        </inkml:channelProperties>
      </inkml:inkSource>
      <inkml:timestamp xml:id="ts1" timeString="2015-10-21T19:24:38.424"/>
    </inkml:context>
    <inkml:context xml:id="ctx2">
      <inkml:inkSource xml:id="inkSrc7">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2" timeString="2015-10-21T19:25:02.658"/>
    </inkml:context>
  </inkml:definitions>
  <inkml:trace contextRef="#ctx0" brushRef="#br0">5885 7984 0,'22'0'187,"23"0"-187,-45 22 32,22-22-32,0 0 15,0 22 32,0-22-31,0 22-1,0-22 1,1 0 0,-1 22-1,0-22 1,0 0-1,-22 23-15,22-23 32,0 0-17,0 0 17,0 22-1,1-22 63,-1 0-79,0 0 16,-44 0 344,0-22-359,22-23-16,-23 45 16,23-22-16,-22 0 15,44 22 110,1 22-93,21 0-32,-22 0 31,0 1-31,0-23 15,-22 22 1,0 0 0,22 0-1,-44-22 126,0 0-141,0 22 16,0-22-1,22 22-15,-22-22 16,0 0 203,-1 0-204,1 0 32</inkml:trace>
  <inkml:trace contextRef="#ctx0" brushRef="#br0" timeOffset="3408.8672">5930 5330 0,'44'22'156,"-22"-22"-140,0 22-16,0-22 15,0 0 32,0 0-31,1 0 15,-1 0-31,0 22 16,0-22 31,0 0-32,22 0 16,-22 22-15,1-22 0,-1 0-1,0 0-15,0 0 16,0 0 0,0 0 62</inkml:trace>
  <inkml:trace contextRef="#ctx0" brushRef="#br0" timeOffset="9984.4149">8850 8404 0,'22'0'312,"23"0"-296,21 0-16,22 0 15,-43-22-15,21 22 16,0 0-16,-21 0 16,-1 0-16,-22 0 15,0 0 1,0 0 0,-22-22-1,22 22-15,1-22 31,-1 22-31,0 0 16,0 0 0,0 0-1,22 0 1,-22-22 0,23 22-1,-23 0 16,0 0-31,0 0 16,0 0 0,0 0-16,0 0 15,1 0-15,-1-22 16,0 22-16,22 0 16,-22 0-1,0-22 1,0 22-16,1 0 47,-1 0 687,0 0-718,-22-23-1,22 23 17</inkml:trace>
  <inkml:trace contextRef="#ctx0" brushRef="#br0" timeOffset="11677.51">6018 3627 0,'22'0'94,"22"0"-94,23 0 16,-23 0-16,0-22 15,-22 22 1,1 0-1,-1 0-15,0 0 16,0 0-16,0 0 16,0-22-16,0 22 15,1 0-15,21 0 32,-44-22-32,22 22 15,0 0-15,0 0 47</inkml:trace>
  <inkml:trace contextRef="#ctx0" brushRef="#br0" timeOffset="15039.2886">9005 3760 0,'66'0'94,"45"0"-79,22 0-15,0 0 16,-45 0-16,23 0 16,-67 0-16,-22 0 15,0 0-15,0 0 47,0-22-31,1 22-16,-1-23 15,22 23-15,-22-22 16,0 22 0,0 0-16,0 0 15,-22-22 1,23 22 15,-1 0-15,0 0-1</inkml:trace>
  <inkml:trace contextRef="#ctx0" brushRef="#br0" timeOffset="21687.2485">12722 3406 0,'-22'0'109,"0"-22"-109,-22 22 16,21-22-16,1 22 15,0 0-15,0 0 16,0 0-16,0 0 16,-22 0-16,21-23 15,-21 23-15,22 0 16,0 0-16,0 0 15,-22 0 1,21 0 0,1 0-1,0 0-15,0 0 32,0 0-32,0 0 62,0 0-46,0 0-16,-1 0 31,1 23-31,0-23 16,0 0-16,0 22 15,22 0-15,-22 0 16,22 0-16,0 0 15,0 0 1,-22-22-16,22 22 16,0 1-1,0-1 17,0 0-32,0 0 15,0 0-15,0 0 16,0 0-1,0 0 1,0 0 0,0 1 15,0-1-31,22 0 16,0 0-16,0 0 15,0 0-15,22 0 16,-44 0-16,23 1 15,-1-23 1,22 0 0,-22 22-16,22 0 15,1-22 1,-1 22 0,-22-22-1,0 0-15,22 0 16,-22 0-16,23 0 15,21 0-15,-22 0 16,23 0-16,-1 0 16,-44 0-16,45 0 15,-23 0 1,0 0-16,23-22 16,-1 0-1,-44 0-15,44-1 16,1-21-16,-1 22 15,-66 0-15,44 0 16,-21 22-16,-23-22 16,0 0-1,44 22-15,-44-23 16,22 23-16,-22-22 16,0 0-1,22 22-15,-22-22 31,0 0-15,0 0-16,-22 0 16,0 0-1,0 22-15,22-22 16,0-1 0,-45 23-16,23-22 15,22 0 1,0 0-16,-22 22 15,0-22 1,-22 0 0,22 0-16,-23 0 15,1 22 1,44-23-16,-22 23 16,0 0-16,0 0 31,0 0-16,0 0 1,-1 0 0,1-22-1,0 22-15,0 0 16,0 0-16,-22 0 16,22 0-1,-67 0 1,67 0-16,0 0 15,0 0-15,-1 0 16,1 0-16,0 0 16,0 0-16,0 0 15,0 0 1,0 0-16,0 0 31,-1 0-31,-21 0 16,22 0-1,0 0 1,0 0 0,0 0 15,0 0-15,-1 0-16,1 0 15,0 22 1</inkml:trace>
  <inkml:trace contextRef="#ctx1" brushRef="#br0">12399 3651 0,'0'0'0,"0"0"15,0 0 1</inkml:trace>
  <inkml:trace contextRef="#ctx2" brushRef="#br0">3204 9155 27 0,'-22'-36'13'0,"13"16"2"0,9 16-15 0,0 1-1 15,0 0 1-15,0-1-1 16,0 1 0-16,0 0-1 16,0-1 1-16,0 1 0 0,-18-3 0 15,-4 9-3-15,-22 10 0 16,-18 4 2-16,-22 13 0 15,-18 6 2-15,-26 4 0 16,-18 13 1-16,-14 3 0 16,1 4 4-16,8 3 0 15,-3 7-3-15,12 9 0 16,27 1-2-16,0 6 1 16,22-3-1-16,9 7 1 15,18 3-2-15,17 6 0 16,5 11 1-16,26 6 1 15,18-10-1-15,13-3 0 16,23-14 0-16,12-6 0 0,19-10 0 16,3-13 0-16,15-4 1 15,7-9 0-15,6-4 0 16,4-3 0-16,8-10 0 16,1-7 0-16,4-10-1 15,-13 0 0-15,-1-6-1 16,-12 0 1-16,-1-7 3 15,-12-4 0-15,-10 1 1 16,-4 0 0-16,-9-1-3 16,-13-2 1-16,0 2-3 15,0 1 1-15,-5-10 0 16,9-10 0-16,9-11 0 16,14-15 1-16,8-18-2 15,9-16 1-15,13-13-3 0,-13-17 0 16,5-6 2-16,-5-10 1 15,-13-4-3-15,-5-10 1 16,-22 7-1-16,-8-6 1 16,-27-8 1-16,-18 4 0 15,-31 14 1-15,-22 2 0 16,-35 21 2-16,-23 16 0 16,-26 13-2-16,-26 27 1 15,-28 27-1-15,-7 29 1 16,-6 33 0-16,-4 34 1 15,18 46 0-15,18 24 0 16,21 32-3-16,32 30 0 16,35 11 2-16,31 9 0 0,31-6 1 15,53-17 0-15,36-30 2 16,53-20 1-16,70-29-11 16,58-31 0-16,53-49-28 15,62-30 1-15</inkml:trace>
  <inkml:trace contextRef="#ctx2" brushRef="#br0" timeOffset="2507.0531">16019 10764 26 0,'-31'-20'13'0,"9"17"1"0,22 6-14 15,-5-6 0-15,1 3 1 16,4 0-2-16,-5 10 0 16,5 0 0-16,-4 13 1 0,-5 7-2 15,-9 13 0-15,-4 10 0 16,-9 0 0-16,0 14 2 15,5-14 0-15,4-14 0 16,4-5 0-16,5-11 2 16,4-20 0-16,9-10-1 15,18-9 0-15,8-17-1 16,10-7 1-16,3-3-3 16,1 3 1-16,0-3 3 15,4 6 0-15,-8 14-1 16,-5 0 0-16,-5 16 0 15,-8 21 0-15,-5 15-1 16,-8 18 1-16,-10 19-1 16,1 1 0-16,-5-8 1 15,4-6 1-15,1-6-3 0,8-11 1 16,5-16 0-16,5-13 1 16,8-14-2-16,4-23 1 15,10-16-1-15,3-11 1 16,6-9-1-16,-1 3 0 15,-4 13 0-15,-9 4 1 16,-5 13 2-16,-4 9 0 16,-8 24-2-16,-10 20 1 15,-8 20 0-15,-5 13 1 32,-13 20 0-32,4-16 1 0,9-18 0 15,9-12 1-15,9-10-5 16,4-21 0-16,5-16 1 15,9-19 0-15,-1-11 0 16,5-3 0-16,-4 6-1 16,-5 7 1-16,-4 14 0 15,-5 16 0-15,-9 20 0 16,-4 20 0-16,-4 26 1 16,-1-3 0-16,-3 0-1 15,-1-3 0-15,4-7-1 16,5-16 1-16,5-1 1 15,4-19 0-15,8-14-1 16,5-16 0-16,5-17-1 16,-1-6 1-16,1-1-1 0,0 11 1 15,-5 16-1-15,-5 17 1 16,-3 19-1-16,-10 24 0 16,-4 13-13-16,0 4 1 15,0-4-8-15,9-14 1 16</inkml:trace>
  <inkml:trace contextRef="#ctx2" brushRef="#br0" timeOffset="3063.4142">17528 10794 36 0,'-31'-17'18'0,"0"14"-1"16,26 13-18-16,1 0 1 15,4 10 0-15,0 3-3 0,9 7 0 16,9 10 2-16,-1 13 0 16,5 17-3-16,9-4 0 15,0 0-2-15,5-9 1 16,4-14 3-16,-5-10 0 15,0-10 3-15,-8-13 1 16,-5-17-2-16,0-16 0 16,5-17 2-16,-14-9 1 15,-4-4 2-15,-5-4 1 16,-4 4-2-16,0 13 0 16,5 7-6-16,-5 20 0 15,0 19 2-15,0 18 0 16,0 16-1-16,4 9 0 0,9 11-4 15,5-10 1-15,0 0-10 16,-1-7 0-16,6-13 3 16,3-14 0-16</inkml:trace>
  <inkml:trace contextRef="#ctx2" brushRef="#br0" timeOffset="3407.6013">18076 10741 25 0,'-13'-7'12'0,"-9"60"2"16,18-26-13-16,-1 6-1 16,1 7 0-16,-1 6-1 15,5 4 1-15,0 6 0 0,5-2 1 16,4-1-2-16,4-4 0 16,0-15 1-16,5-8 1 15,0-13-3-15,4-13 1 16,0-20 0-16,0-9 0 15,-4-11 0-15,-1-10 0 16,1 0 2-16,0 4 1 16,-5 13-1-16,5 6 0 15,-5 11 1-15,0 12 0 16,-4 17-2-16,0 24 1 16,0 6-1-16,0 7 0 15,0 6-3-15,4-6 0 0,5 3-17 16,4 0 0-16,9-16 16 15,0-14 1-15</inkml:trace>
  <inkml:trace contextRef="#ctx2" brushRef="#br0" timeOffset="3573.8543">18705 10930 36 0,'-5'43'18'0,"10"86"-1"15,-1-92-18-15,5 9-5 16,4 1 0-16,1 3-7 16,-1-11 0-16,0-5-3 15,0-8 1-15</inkml:trace>
  <inkml:trace contextRef="#ctx2" brushRef="#br0" timeOffset="3723.1796">18625 10402 42 0,'-40'-53'21'0,"1"53"0"0,25 7-21 16,-3 10-6-16,-1 3 0 15,5 3-22-15,-1-3 0 16,5 6 20-16,5-13 1 16</inkml:trace>
  <inkml:trace contextRef="#ctx2" brushRef="#br0" timeOffset="4338.3551">18970 10751 34 0,'-13'-17'17'0,"9"24"-4"15,4-7-18-15,0 0-1 16,0 7 1-16,4-7 4 0,0-4 0 16,5 4 1-16,-4-3 1 15,4 10 0-15,-9-7 0 16,4 3 0-16,0 3 0 15,-4 4-2-15,0 0 1 16,0-10 0-16,5 14 1 16,-1-1-1-16,1 7 0 15,4 6 0-15,-5 14 0 16,0 17 0-16,5 12 0 16,0 1-1-16,0 0 0 15,0-7 1-15,-5-7 1 16,1-19 0-16,4-11 0 0,-9-16 0 15,4-20 0-15,-4-16-1 16,0-21 0-16,4-13-1 16,1-6 1-16,8 3-1 15,5 3 0-15,8 7 0 16,1 17 1-16,-1 12 0 16,1 21 1-16,0 6-1 15,-5 7 0-15,-5 14 0 16,-3 9 0-16,-5 10 1 15,-5 10 1-15,0 0-1 16,5 0 1-16,0-3-5 16,9-4 0-16,-5-6-10 15,5-17 0-15,4-6 1 16,13-7 0-16</inkml:trace>
  <inkml:trace contextRef="#ctx2" brushRef="#br0" timeOffset="4535.4694">19718 10867 33 0,'-18'0'16'0,"-8"70"0"0,26-44-17 15,0 21 0-15,9 12 0 16,0 4-9-16,13 4 0 15,0-4-11-15,9-4 1 0</inkml:trace>
  <inkml:trace contextRef="#ctx2" brushRef="#br0" timeOffset="4716.4663">19647 10343 37 0,'-48'-7'18'0,"8"44"2"16,27-24-20-16,-1 7-7 16,5 3 1-16,1 4-22 15,3-4 0-15,14 3 25 16,0-16 1-16</inkml:trace>
  <inkml:trace contextRef="#ctx2" brushRef="#br0" timeOffset="5104.4398">20001 10432 25 0,'-8'-36'12'0,"16"33"3"16,-3 6-13-16,4 7-4 15,4 6 0-15,0 24 1 16,5 10 0-16,0 16-2 16,-5 11 1-16,0 19-7 15,0-3 0-15,1-7-1 16,3 4 0-16,-3-11 8 16,-1-12 0-16</inkml:trace>
  <inkml:trace contextRef="#ctx2" brushRef="#br0" timeOffset="5375.2842">20059 10897 30 0,'0'3'15'0,"18"0"-2"0,-10-3-15 15,10 0-5-15,4 0 1 31,27-3-7-31,-5-4 0 16,-4 7 19-16,-5 7 0 16,1 13 2-16,-1 13 0 0,1 14-5 15,-5 2 1-15,0 11-5 16,-5-3 1-16,-4-4-6 16,0-4 0-16,-4-5-13 15,0-21 0-15</inkml:trace>
  <inkml:trace contextRef="#ctx2" brushRef="#br0" timeOffset="5525.2823">20572 10300 33 0,'-4'3'16'15,"-1"10"-1"-15,5 1-18 0,-4 5-13 16,4 5 0-16,0 2 2 15,9 1 0-15</inkml:trace>
  <inkml:trace contextRef="#ctx2" brushRef="#br0" timeOffset="6110.2107">20931 10950 31 0,'-40'-3'15'0,"-18"-17"-1"0,41 20-15 0,-1 3-1 15,0 7 0-15,1 7 0 16,3 12 1-16,1 24 2 16,4 4 0-16,5 3-4 15,4 3 0-15,0 0-1 16,13-17 1-16,0-9 11 15,5-21 0-15,0-6-2 16,-1-23 1-16,1-20-8 16,-5-10 1-16,-4-20 0 15,4-7 1-15,-4 7-5 16,0 16 0-16,0 18 4 16,0 19 0-16,0 23-1 15,4 17 1-15,-4 19-8 0,9 1 1 16,-1 3 5-1,10 0 1-15,8-9 3 0,5-8 1 16,9-16 0-16,4-10 0 16,9-10-3-16,9-20 0 15,-5-17-1-15,-9-19 1 16,-3-24 1-16,-15-9 0 16,-12-24 2-16,-9-6 1 15,-10-11-3-15,-8 21 0 16,-8 29 2-16,-6 27 1 15,-12 27-4-15,-10 26 0 16,-8 33-1-16,0 23 0 16,4 24-4-16,13 16 1 15,14 7 1-15,18 13 1 0,17 7-3 16,18-11 0-16,13-9-17 16,17-13 0-16</inkml:trace>
  <inkml:trace contextRef="#ctx2" brushRef="#br0" timeOffset="6413.6171">21785 11056 28 0,'-5'-20'14'0,"10"-20"1"0,-1 30-13 15,1 7-2-15,-1 3 1 16,5 13-2-16,0 11 1 16,0 19 0-16,-1 10 0 15,1 6-6-15,5-2 0 16,-1 6-7-16,4-10 0 15,1-7 3-15,9-16 0 16</inkml:trace>
  <inkml:trace contextRef="#ctx2" brushRef="#br0" timeOffset="6576.8394">21767 10864 36 0,'-27'-7'18'0,"19"10"-24"0,8-3-18 0,13 4 12 15,9-8 1-15</inkml:trace>
  <inkml:trace contextRef="#ctx2" brushRef="#br0" timeOffset="7401.798">22072 10960 45 0,'5'-10'22'0,"21"10"-1"0,-8 3-23 16,4-6-1-16,14 3 1 16,3 0-8-16,1 3 0 15,0 4-1-15,-9 3 1 16,-13 6 7-16,-9 14 1 15,-9 13 6-15,-9 7 1 16,-9 7-1-16,-4-1 1 16,0 14-5-16,4-14 1 15,5-6 0-15,4-10 1 16,9-7 0-16,18-10 1 0,8-13-5 16,10-7 0-16,12-19 0 15,5-8 1-15,18-15 4 16,-4-18 1-16,-6-6-2 15,-3-3 1-15,-9 3-3 16,-5 6 0-16,-13 14 2 16,-13 7 0-16,-14 9-3 15,-13 7 1-15,-4 7 0 16,-9 10 0-16,-5 9 0 16,5 18 1-16,0 12 1 15,9 1 1-15,8 9-2 16,14 7 1-16,9-3-2 15,13 3 0-15,9-10-2 0,8 0 0 16,10-16-1 0,4-1 1-16,9-12 0 0,4-18 1 15,-4-9 1-15,-1-7 1 16,-3-13-1-16,-5-20 1 16,-14-17-2-16,-12 0 1 15,-10 1 0-15,-17 9 1 16,-9 4-2-16,-13 19 0 15,-14 14 1-15,-12 10 0 16,-10 26 0-16,-9 23 0 16,-4 31-1-16,5 6 1 15,8 0-1-15,14-4 0 0,8-5 2 16,23-18 1-16,13-10-2 16,22-19 1-16,13-24-1 15,13-22 0-15,5-28 1 16,9-32 0-16,-9-21 3 15,-9-46 0-15,-9-16-3 16,-8-14 0-16,-5 3-1 16,-9 44 1-16,-4 36-1 15,-9 40 0-15,-9 47-1 16,-5 36 1-16,-8 39-3 16,-9 31 1-16,0 33-4 15,8 13 0-15,14 3 1 16,14 0 0-16,12-9-21 15,18-21 0-15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7D959B15-C4D8-452E-B1D0-B21E01944347}" type="datetimeFigureOut">
              <a:rPr lang="en-US"/>
              <a:pPr/>
              <a:t>10/21/2015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33624DA8-8ED8-4BD6-A1F2-96D76919A0B2}" type="slidenum">
              <a:rPr lang="en-US"/>
              <a:pPr/>
              <a:t>‹#›</a:t>
            </a:fld>
            <a:endParaRPr lang="en-US"/>
          </a:p>
        </p:txBody>
      </p:sp>
    </p:spTree>
    <p:extLst>
      <p:ext uri="{BB962C8B-B14F-4D97-AF65-F5344CB8AC3E}">
        <p14:creationId xmlns:p14="http://schemas.microsoft.com/office/powerpoint/2010/main" val="2887876195"/>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en.wikipedia.org/wiki/File:Operation_Upshot-Knothole_-_Badger_001.jpg"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3624DA8-8ED8-4BD6-A1F2-96D76919A0B2}" type="slidenum">
              <a:rPr lang="en-US" smtClean="0"/>
              <a:pPr/>
              <a:t>6</a:t>
            </a:fld>
            <a:endParaRPr lang="en-US"/>
          </a:p>
        </p:txBody>
      </p:sp>
    </p:spTree>
    <p:extLst>
      <p:ext uri="{BB962C8B-B14F-4D97-AF65-F5344CB8AC3E}">
        <p14:creationId xmlns:p14="http://schemas.microsoft.com/office/powerpoint/2010/main" val="14457796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3624DA8-8ED8-4BD6-A1F2-96D76919A0B2}" type="slidenum">
              <a:rPr lang="en-US" smtClean="0"/>
              <a:pPr/>
              <a:t>7</a:t>
            </a:fld>
            <a:endParaRPr lang="en-US"/>
          </a:p>
        </p:txBody>
      </p:sp>
    </p:spTree>
    <p:extLst>
      <p:ext uri="{BB962C8B-B14F-4D97-AF65-F5344CB8AC3E}">
        <p14:creationId xmlns:p14="http://schemas.microsoft.com/office/powerpoint/2010/main" val="5363084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sz="800" dirty="0" smtClean="0">
                <a:latin typeface="Consolas" panose="020B0609020204030204" pitchFamily="49" charset="0"/>
                <a:cs typeface="Consolas" panose="020B0609020204030204" pitchFamily="49" charset="0"/>
              </a:rPr>
              <a:t>Image is in the public domain: </a:t>
            </a:r>
            <a:r>
              <a:rPr lang="en-US" sz="800" dirty="0" smtClean="0">
                <a:hlinkClick r:id="rId3"/>
              </a:rPr>
              <a:t>http://en.wikipedia.org/wiki/File:Operation_Upshot-Knothole_-_Badger_001.jpg</a:t>
            </a:r>
            <a:endParaRPr lang="en-US" sz="800" dirty="0" smtClean="0"/>
          </a:p>
          <a:p>
            <a:endParaRPr lang="en-US" dirty="0"/>
          </a:p>
        </p:txBody>
      </p:sp>
      <p:sp>
        <p:nvSpPr>
          <p:cNvPr id="4" name="Slide Number Placeholder 3"/>
          <p:cNvSpPr>
            <a:spLocks noGrp="1"/>
          </p:cNvSpPr>
          <p:nvPr>
            <p:ph type="sldNum" sz="quarter" idx="10"/>
          </p:nvPr>
        </p:nvSpPr>
        <p:spPr/>
        <p:txBody>
          <a:bodyPr/>
          <a:lstStyle/>
          <a:p>
            <a:fld id="{33624DA8-8ED8-4BD6-A1F2-96D76919A0B2}" type="slidenum">
              <a:rPr lang="en-US" smtClean="0"/>
              <a:pPr/>
              <a:t>11</a:t>
            </a:fld>
            <a:endParaRPr lang="en-US"/>
          </a:p>
        </p:txBody>
      </p:sp>
    </p:spTree>
    <p:extLst>
      <p:ext uri="{BB962C8B-B14F-4D97-AF65-F5344CB8AC3E}">
        <p14:creationId xmlns:p14="http://schemas.microsoft.com/office/powerpoint/2010/main" val="14461236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9600" y="4883150"/>
            <a:ext cx="1546225"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792517"/>
            <a:ext cx="8229600" cy="618473"/>
          </a:xfrm>
          <a:prstGeom prst="rect">
            <a:avLst/>
          </a:prstGeom>
        </p:spPr>
        <p:txBody>
          <a:bodyPr>
            <a:noAutofit/>
          </a:bodyPr>
          <a:lstStyle>
            <a:lvl1pPr algn="ctr">
              <a:defRPr sz="3600">
                <a:solidFill>
                  <a:schemeClr val="tx1"/>
                </a:solidFill>
              </a:defRPr>
            </a:lvl1pPr>
          </a:lstStyle>
          <a:p>
            <a:r>
              <a:rPr lang="en-US"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0990"/>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633157146"/>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8013" y="4883150"/>
            <a:ext cx="1544637"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buNone/>
              <a:defRPr sz="120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158886093"/>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02858591"/>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2pPr marL="0" indent="0">
              <a:buFont typeface="Arial"/>
              <a:buNone/>
              <a:defRPr baseline="0"/>
            </a:lvl2pPr>
            <a:lvl3pPr marL="344488" indent="0">
              <a:buNone/>
              <a:defRPr/>
            </a:lvl3pPr>
            <a:lvl4pPr marL="687387" indent="0">
              <a:buNone/>
              <a:defRPr/>
            </a:lvl4pPr>
            <a:lvl5pPr marL="1031875" indent="0">
              <a:buNone/>
              <a:defRPr/>
            </a:lvl5pPr>
          </a:lstStyle>
          <a:p>
            <a:pPr lvl="0"/>
            <a:r>
              <a:rPr lang="en-US" smtClean="0"/>
              <a:t>Click to edit Master text styles</a:t>
            </a:r>
          </a:p>
        </p:txBody>
      </p:sp>
    </p:spTree>
    <p:extLst>
      <p:ext uri="{BB962C8B-B14F-4D97-AF65-F5344CB8AC3E}">
        <p14:creationId xmlns:p14="http://schemas.microsoft.com/office/powerpoint/2010/main" val="142190097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D6978EA5-5FD1-4A18-9583-CA5A3ACC383E}"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15"/>
          <p:cNvSpPr>
            <a:spLocks noGrp="1"/>
          </p:cNvSpPr>
          <p:nvPr>
            <p:ph sz="quarter" idx="11"/>
          </p:nvPr>
        </p:nvSpPr>
        <p:spPr>
          <a:xfrm>
            <a:off x="4876800" y="908685"/>
            <a:ext cx="3779838"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83757012"/>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59623476"/>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11"/>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Content Placeholder 8"/>
          <p:cNvSpPr>
            <a:spLocks noGrp="1"/>
          </p:cNvSpPr>
          <p:nvPr>
            <p:ph sz="quarter" idx="12"/>
          </p:nvPr>
        </p:nvSpPr>
        <p:spPr>
          <a:xfrm>
            <a:off x="4876800" y="2837497"/>
            <a:ext cx="3779838" cy="183023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63896529"/>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1"/>
          </p:nvPr>
        </p:nvSpPr>
        <p:spPr>
          <a:xfrm>
            <a:off x="955677" y="2840613"/>
            <a:ext cx="3781425"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12"/>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Content Placeholder 14"/>
          <p:cNvSpPr>
            <a:spLocks noGrp="1"/>
          </p:cNvSpPr>
          <p:nvPr>
            <p:ph sz="quarter" idx="13"/>
          </p:nvPr>
        </p:nvSpPr>
        <p:spPr>
          <a:xfrm>
            <a:off x="4876800" y="2840613"/>
            <a:ext cx="3779838"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12096398"/>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175622"/>
            <a:ext cx="6637468" cy="1021556"/>
          </a:xfrm>
        </p:spPr>
        <p:txBody>
          <a:bodyPr anchor="b"/>
          <a:lstStyle>
            <a:lvl1pPr algn="l">
              <a:defRPr sz="3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6" y="3200400"/>
            <a:ext cx="6637467" cy="1140310"/>
          </a:xfrm>
        </p:spPr>
        <p:txBody>
          <a:bodyPr anchor="t"/>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10/21/2015</a:t>
            </a:fld>
            <a:endParaRPr lang="en-US"/>
          </a:p>
        </p:txBody>
      </p:sp>
      <p:sp>
        <p:nvSpPr>
          <p:cNvPr id="5" name="Footer Placeholder 4"/>
          <p:cNvSpPr>
            <a:spLocks noGrp="1"/>
          </p:cNvSpPr>
          <p:nvPr>
            <p:ph type="ftr" sz="quarter" idx="11"/>
          </p:nvPr>
        </p:nvSpPr>
        <p:spPr>
          <a:xfrm>
            <a:off x="4641448" y="4389120"/>
            <a:ext cx="3502152" cy="273844"/>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3144112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1737007"/>
            <a:ext cx="3057148" cy="479822"/>
          </a:xfrm>
        </p:spPr>
        <p:txBody>
          <a:bodyPr anchor="b"/>
          <a:lstStyle>
            <a:lvl1pPr marL="0" indent="0">
              <a:buNone/>
              <a:defRPr sz="18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1041721" y="2231021"/>
            <a:ext cx="3419856" cy="212684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8" y="1737007"/>
            <a:ext cx="3055717" cy="479822"/>
          </a:xfrm>
        </p:spPr>
        <p:txBody>
          <a:bodyPr anchor="b"/>
          <a:lstStyle>
            <a:lvl1pPr marL="0" indent="0">
              <a:buNone/>
              <a:defRPr sz="18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152" y="2231021"/>
            <a:ext cx="3419856" cy="212684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10/21/2015</a:t>
            </a:fld>
            <a:endParaRPr lang="en-US"/>
          </a:p>
        </p:txBody>
      </p:sp>
      <p:sp>
        <p:nvSpPr>
          <p:cNvPr id="8" name="Footer Placeholder 7"/>
          <p:cNvSpPr>
            <a:spLocks noGrp="1"/>
          </p:cNvSpPr>
          <p:nvPr>
            <p:ph type="ftr" sz="quarter" idx="11"/>
          </p:nvPr>
        </p:nvSpPr>
        <p:spPr>
          <a:xfrm>
            <a:off x="4641448" y="4389120"/>
            <a:ext cx="3502152" cy="273844"/>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1737183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9"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0350" y="4811713"/>
            <a:ext cx="2046288"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1"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800555"/>
            <a:ext cx="8229600" cy="618473"/>
          </a:xfrm>
          <a:prstGeom prst="rect">
            <a:avLst/>
          </a:prstGeom>
        </p:spPr>
        <p:txBody>
          <a:bodyPr>
            <a:noAutofit/>
          </a:bodyPr>
          <a:lstStyle>
            <a:lvl1pPr algn="ctr">
              <a:defRPr sz="3600">
                <a:solidFill>
                  <a:schemeClr val="tx1"/>
                </a:solidFill>
              </a:defRPr>
            </a:lvl1pPr>
          </a:lstStyle>
          <a:p>
            <a:r>
              <a:rPr lang="en-US" dirty="0"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9028"/>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653345709"/>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0"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defRPr lang="en-US" sz="1200" dirty="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2904631063"/>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dirty="0"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15640903"/>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A7F31408-0F72-4F62-B117-6719FD47CA1C}"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15"/>
          <p:cNvSpPr>
            <a:spLocks noGrp="1"/>
          </p:cNvSpPr>
          <p:nvPr>
            <p:ph sz="quarter" idx="11"/>
          </p:nvPr>
        </p:nvSpPr>
        <p:spPr>
          <a:xfrm>
            <a:off x="4876800" y="908685"/>
            <a:ext cx="3779838"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62052475"/>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3201115"/>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11"/>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8"/>
          <p:cNvSpPr>
            <a:spLocks noGrp="1"/>
          </p:cNvSpPr>
          <p:nvPr>
            <p:ph sz="quarter" idx="12"/>
          </p:nvPr>
        </p:nvSpPr>
        <p:spPr>
          <a:xfrm>
            <a:off x="4876800" y="2837497"/>
            <a:ext cx="3779838" cy="1830230"/>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90960722"/>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1"/>
          </p:nvPr>
        </p:nvSpPr>
        <p:spPr>
          <a:xfrm>
            <a:off x="955677" y="2840613"/>
            <a:ext cx="3781425"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2"/>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3"/>
          </p:nvPr>
        </p:nvSpPr>
        <p:spPr>
          <a:xfrm>
            <a:off x="4876800" y="2840613"/>
            <a:ext cx="3779838"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51314243"/>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785D2710-307C-4C3F-9350-34ABC9B2818F}" type="slidenum">
              <a:rPr lang="en-US"/>
              <a:pPr/>
              <a:t>‹#›</a:t>
            </a:fld>
            <a:endParaRPr lang="en-US"/>
          </a:p>
        </p:txBody>
      </p:sp>
      <p:sp>
        <p:nvSpPr>
          <p:cNvPr id="10" name="Rectangle 9"/>
          <p:cNvSpPr/>
          <p:nvPr/>
        </p:nvSpPr>
        <p:spPr>
          <a:xfrm>
            <a:off x="0" y="0"/>
            <a:ext cx="457200" cy="5149850"/>
          </a:xfrm>
          <a:prstGeom prst="rect">
            <a:avLst/>
          </a:prstGeom>
          <a:solidFill>
            <a:srgbClr val="8C1515"/>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0" name="Picture 10" descr="SUSig_Rev_WrdmrkOneLin8c1515.eps"/>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6942138"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 id="2147483949" r:id="rId9"/>
    <p:sldLayoutId id="2147483950" r:id="rId10"/>
  </p:sldLayoutIdLst>
  <p:transition spd="slow">
    <p:fade/>
  </p:transition>
  <p:timing>
    <p:tnLst>
      <p:par>
        <p:cTn id="1" dur="indefinite" restart="never" nodeType="tmRoot"/>
      </p:par>
    </p:tnLst>
  </p:timing>
  <p:hf hdr="0" ftr="0" dt="0"/>
  <p:txStyles>
    <p:titleStyle>
      <a:lvl1pPr algn="l" defTabSz="457200" rtl="0" eaLnBrk="1" fontAlgn="base" hangingPunct="1">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FC3A7A66-A886-49F1-8D17-BC445355FAB2}" type="slidenum">
              <a:rPr lang="en-US"/>
              <a:pPr/>
              <a:t>‹#›</a:t>
            </a:fld>
            <a:endParaRPr lang="en-US"/>
          </a:p>
        </p:txBody>
      </p:sp>
      <p:sp>
        <p:nvSpPr>
          <p:cNvPr id="7" name="Rectangle 6"/>
          <p:cNvSpPr/>
          <p:nvPr/>
        </p:nvSpPr>
        <p:spPr>
          <a:xfrm>
            <a:off x="-11113" y="0"/>
            <a:ext cx="9155113" cy="342900"/>
          </a:xfrm>
          <a:prstGeom prst="rect">
            <a:avLst/>
          </a:prstGeom>
          <a:solidFill>
            <a:schemeClr val="bg2"/>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8C1515"/>
              </a:solidFill>
            </a:endParaRPr>
          </a:p>
        </p:txBody>
      </p:sp>
      <p:pic>
        <p:nvPicPr>
          <p:cNvPr id="5126" name="Picture 7" descr="SUSig_Rev_WrdmrkOneLin8c1515.eps"/>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938963"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Lst>
  <p:transition spd="slow">
    <p:fade/>
  </p:transition>
  <p:timing>
    <p:tnLst>
      <p:par>
        <p:cTn id="1" dur="indefinite" restart="never" nodeType="tmRoot"/>
      </p:par>
    </p:tnLst>
  </p:timing>
  <p:hf hdr="0" ftr="0" dt="0"/>
  <p:txStyles>
    <p:titleStyle>
      <a:lvl1pPr algn="l" defTabSz="457200" rtl="0" eaLnBrk="0" fontAlgn="base" hangingPunct="0">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defRPr sz="1600" kern="1200" cap="small" spc="20">
          <a:solidFill>
            <a:schemeClr val="tx1"/>
          </a:solidFill>
          <a:latin typeface="+mn-lt"/>
          <a:ea typeface="MS PGothic" panose="020B0600070205080204" pitchFamily="34" charset="-128"/>
          <a:cs typeface="ＭＳ Ｐゴシック" charset="0"/>
        </a:defRPr>
      </a:lvl1pPr>
      <a:lvl2pPr marL="288925" indent="-288925" algn="l" defTabSz="457200" rtl="0" eaLnBrk="0" fontAlgn="base" hangingPunct="0">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0" fontAlgn="base" hangingPunct="0">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0" fontAlgn="base" hangingPunct="0">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0" fontAlgn="base" hangingPunct="0">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4.jpeg"/><Relationship Id="rId4"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image" Target="../media/image5.jpeg"/><Relationship Id="rId4"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5.xml"/><Relationship Id="rId1" Type="http://schemas.openxmlformats.org/officeDocument/2006/relationships/tags" Target="../tags/tag14.xml"/></Relationships>
</file>

<file path=ppt/slides/_rels/slide6.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tags" Target="../tags/tag18.xml"/><Relationship Id="rId7" Type="http://schemas.openxmlformats.org/officeDocument/2006/relationships/customXml" Target="../ink/ink1.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notesSlide" Target="../notesSlides/notesSlide1.xml"/><Relationship Id="rId5" Type="http://schemas.openxmlformats.org/officeDocument/2006/relationships/slideLayout" Target="../slideLayouts/slideLayout3.xml"/><Relationship Id="rId4" Type="http://schemas.openxmlformats.org/officeDocument/2006/relationships/tags" Target="../tags/tag19.xml"/></Relationships>
</file>

<file path=ppt/slides/_rels/slide7.xml.rels><?xml version="1.0" encoding="UTF-8" standalone="yes"?>
<Relationships xmlns="http://schemas.openxmlformats.org/package/2006/relationships"><Relationship Id="rId8" Type="http://schemas.openxmlformats.org/officeDocument/2006/relationships/tags" Target="../tags/tag27.xml"/><Relationship Id="rId13" Type="http://schemas.openxmlformats.org/officeDocument/2006/relationships/tags" Target="../tags/tag32.xml"/><Relationship Id="rId18" Type="http://schemas.openxmlformats.org/officeDocument/2006/relationships/customXml" Target="../ink/ink2.xml"/><Relationship Id="rId3" Type="http://schemas.openxmlformats.org/officeDocument/2006/relationships/tags" Target="../tags/tag22.xml"/><Relationship Id="rId7" Type="http://schemas.openxmlformats.org/officeDocument/2006/relationships/tags" Target="../tags/tag26.xml"/><Relationship Id="rId12" Type="http://schemas.openxmlformats.org/officeDocument/2006/relationships/tags" Target="../tags/tag31.xml"/><Relationship Id="rId17" Type="http://schemas.openxmlformats.org/officeDocument/2006/relationships/notesSlide" Target="../notesSlides/notesSlide2.xml"/><Relationship Id="rId2" Type="http://schemas.openxmlformats.org/officeDocument/2006/relationships/tags" Target="../tags/tag21.xml"/><Relationship Id="rId16" Type="http://schemas.openxmlformats.org/officeDocument/2006/relationships/slideLayout" Target="../slideLayouts/slideLayout3.xml"/><Relationship Id="rId1" Type="http://schemas.openxmlformats.org/officeDocument/2006/relationships/tags" Target="../tags/tag20.xml"/><Relationship Id="rId6" Type="http://schemas.openxmlformats.org/officeDocument/2006/relationships/tags" Target="../tags/tag25.xml"/><Relationship Id="rId11" Type="http://schemas.openxmlformats.org/officeDocument/2006/relationships/tags" Target="../tags/tag30.xml"/><Relationship Id="rId5" Type="http://schemas.openxmlformats.org/officeDocument/2006/relationships/tags" Target="../tags/tag24.xml"/><Relationship Id="rId15" Type="http://schemas.openxmlformats.org/officeDocument/2006/relationships/tags" Target="../tags/tag34.xml"/><Relationship Id="rId10" Type="http://schemas.openxmlformats.org/officeDocument/2006/relationships/tags" Target="../tags/tag29.xml"/><Relationship Id="rId19" Type="http://schemas.openxmlformats.org/officeDocument/2006/relationships/image" Target="../media/image7.emf"/><Relationship Id="rId4" Type="http://schemas.openxmlformats.org/officeDocument/2006/relationships/tags" Target="../tags/tag23.xml"/><Relationship Id="rId9" Type="http://schemas.openxmlformats.org/officeDocument/2006/relationships/tags" Target="../tags/tag28.xml"/><Relationship Id="rId14" Type="http://schemas.openxmlformats.org/officeDocument/2006/relationships/tags" Target="../tags/tag33.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36.xml"/><Relationship Id="rId1" Type="http://schemas.openxmlformats.org/officeDocument/2006/relationships/tags" Target="../tags/tag35.xml"/></Relationships>
</file>

<file path=ppt/slides/_rels/slide9.xml.rels><?xml version="1.0" encoding="UTF-8" standalone="yes"?>
<Relationships xmlns="http://schemas.openxmlformats.org/package/2006/relationships"><Relationship Id="rId8" Type="http://schemas.openxmlformats.org/officeDocument/2006/relationships/tags" Target="../tags/tag44.xml"/><Relationship Id="rId3" Type="http://schemas.openxmlformats.org/officeDocument/2006/relationships/tags" Target="../tags/tag39.xml"/><Relationship Id="rId7" Type="http://schemas.openxmlformats.org/officeDocument/2006/relationships/tags" Target="../tags/tag43.xml"/><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tags" Target="../tags/tag42.xml"/><Relationship Id="rId11" Type="http://schemas.openxmlformats.org/officeDocument/2006/relationships/image" Target="../media/image8.emf"/><Relationship Id="rId5" Type="http://schemas.openxmlformats.org/officeDocument/2006/relationships/tags" Target="../tags/tag41.xml"/><Relationship Id="rId10" Type="http://schemas.openxmlformats.org/officeDocument/2006/relationships/customXml" Target="../ink/ink3.xml"/><Relationship Id="rId4" Type="http://schemas.openxmlformats.org/officeDocument/2006/relationships/tags" Target="../tags/tag40.xml"/><Relationship Id="rId9"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slideLayout" Target="../slideLayouts/slideLayout3.xml"/><Relationship Id="rId3" Type="http://schemas.openxmlformats.org/officeDocument/2006/relationships/tags" Target="../tags/tag47.xml"/><Relationship Id="rId7" Type="http://schemas.openxmlformats.org/officeDocument/2006/relationships/tags" Target="../tags/tag51.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tags" Target="../tags/tag50.xml"/><Relationship Id="rId5" Type="http://schemas.openxmlformats.org/officeDocument/2006/relationships/tags" Target="../tags/tag49.xml"/><Relationship Id="rId4" Type="http://schemas.openxmlformats.org/officeDocument/2006/relationships/tags" Target="../tags/tag48.xml"/><Relationship Id="rId9" Type="http://schemas.openxmlformats.org/officeDocument/2006/relationships/image" Target="../media/image5.jpeg"/></Relationships>
</file>

<file path=ppt/slides/_rels/slide11.xml.rels><?xml version="1.0" encoding="UTF-8" standalone="yes"?>
<Relationships xmlns="http://schemas.openxmlformats.org/package/2006/relationships"><Relationship Id="rId8" Type="http://schemas.openxmlformats.org/officeDocument/2006/relationships/tags" Target="../tags/tag59.xml"/><Relationship Id="rId13" Type="http://schemas.openxmlformats.org/officeDocument/2006/relationships/tags" Target="../tags/tag64.xml"/><Relationship Id="rId18" Type="http://schemas.openxmlformats.org/officeDocument/2006/relationships/image" Target="../media/image6.jpeg"/><Relationship Id="rId3" Type="http://schemas.openxmlformats.org/officeDocument/2006/relationships/tags" Target="../tags/tag54.xml"/><Relationship Id="rId7" Type="http://schemas.openxmlformats.org/officeDocument/2006/relationships/tags" Target="../tags/tag58.xml"/><Relationship Id="rId12" Type="http://schemas.openxmlformats.org/officeDocument/2006/relationships/tags" Target="../tags/tag63.xml"/><Relationship Id="rId17" Type="http://schemas.openxmlformats.org/officeDocument/2006/relationships/notesSlide" Target="../notesSlides/notesSlide3.xml"/><Relationship Id="rId2" Type="http://schemas.openxmlformats.org/officeDocument/2006/relationships/tags" Target="../tags/tag53.xml"/><Relationship Id="rId16" Type="http://schemas.openxmlformats.org/officeDocument/2006/relationships/slideLayout" Target="../slideLayouts/slideLayout10.xml"/><Relationship Id="rId1" Type="http://schemas.openxmlformats.org/officeDocument/2006/relationships/tags" Target="../tags/tag52.xml"/><Relationship Id="rId6" Type="http://schemas.openxmlformats.org/officeDocument/2006/relationships/tags" Target="../tags/tag57.xml"/><Relationship Id="rId11" Type="http://schemas.openxmlformats.org/officeDocument/2006/relationships/tags" Target="../tags/tag62.xml"/><Relationship Id="rId5" Type="http://schemas.openxmlformats.org/officeDocument/2006/relationships/tags" Target="../tags/tag56.xml"/><Relationship Id="rId15" Type="http://schemas.openxmlformats.org/officeDocument/2006/relationships/tags" Target="../tags/tag66.xml"/><Relationship Id="rId10" Type="http://schemas.openxmlformats.org/officeDocument/2006/relationships/tags" Target="../tags/tag61.xml"/><Relationship Id="rId19" Type="http://schemas.openxmlformats.org/officeDocument/2006/relationships/image" Target="../media/image7.jpeg"/><Relationship Id="rId4" Type="http://schemas.openxmlformats.org/officeDocument/2006/relationships/tags" Target="../tags/tag55.xml"/><Relationship Id="rId9" Type="http://schemas.openxmlformats.org/officeDocument/2006/relationships/tags" Target="../tags/tag60.xml"/><Relationship Id="rId14" Type="http://schemas.openxmlformats.org/officeDocument/2006/relationships/tags" Target="../tags/tag65.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68.xml"/><Relationship Id="rId1" Type="http://schemas.openxmlformats.org/officeDocument/2006/relationships/tags" Target="../tags/tag67.xml"/></Relationships>
</file>

<file path=ppt/slides/_rels/slide13.xml.rels><?xml version="1.0" encoding="UTF-8" standalone="yes"?>
<Relationships xmlns="http://schemas.openxmlformats.org/package/2006/relationships"><Relationship Id="rId8" Type="http://schemas.openxmlformats.org/officeDocument/2006/relationships/customXml" Target="../ink/ink4.xml"/><Relationship Id="rId3" Type="http://schemas.openxmlformats.org/officeDocument/2006/relationships/tags" Target="../tags/tag71.xml"/><Relationship Id="rId7" Type="http://schemas.openxmlformats.org/officeDocument/2006/relationships/slideLayout" Target="../slideLayouts/slideLayout3.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tags" Target="../tags/tag74.xml"/><Relationship Id="rId5" Type="http://schemas.openxmlformats.org/officeDocument/2006/relationships/tags" Target="../tags/tag73.xml"/><Relationship Id="rId4" Type="http://schemas.openxmlformats.org/officeDocument/2006/relationships/tags" Target="../tags/tag72.xml"/><Relationship Id="rId9" Type="http://schemas.openxmlformats.org/officeDocument/2006/relationships/image" Target="../media/image11.emf"/></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76.xml"/><Relationship Id="rId1" Type="http://schemas.openxmlformats.org/officeDocument/2006/relationships/tags" Target="../tags/tag75.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78.xml"/><Relationship Id="rId1" Type="http://schemas.openxmlformats.org/officeDocument/2006/relationships/tags" Target="../tags/tag77.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80.xml"/><Relationship Id="rId1" Type="http://schemas.openxmlformats.org/officeDocument/2006/relationships/tags" Target="../tags/tag79.xml"/></Relationships>
</file>

<file path=ppt/slides/_rels/slide17.xml.rels><?xml version="1.0" encoding="UTF-8" standalone="yes"?>
<Relationships xmlns="http://schemas.openxmlformats.org/package/2006/relationships"><Relationship Id="rId8" Type="http://schemas.openxmlformats.org/officeDocument/2006/relationships/slideLayout" Target="../slideLayouts/slideLayout3.xml"/><Relationship Id="rId3" Type="http://schemas.openxmlformats.org/officeDocument/2006/relationships/tags" Target="../tags/tag83.xml"/><Relationship Id="rId7" Type="http://schemas.openxmlformats.org/officeDocument/2006/relationships/tags" Target="../tags/tag87.xml"/><Relationship Id="rId2" Type="http://schemas.openxmlformats.org/officeDocument/2006/relationships/tags" Target="../tags/tag82.xml"/><Relationship Id="rId1" Type="http://schemas.openxmlformats.org/officeDocument/2006/relationships/tags" Target="../tags/tag81.xml"/><Relationship Id="rId6" Type="http://schemas.openxmlformats.org/officeDocument/2006/relationships/tags" Target="../tags/tag86.xml"/><Relationship Id="rId5" Type="http://schemas.openxmlformats.org/officeDocument/2006/relationships/tags" Target="../tags/tag85.xml"/><Relationship Id="rId4" Type="http://schemas.openxmlformats.org/officeDocument/2006/relationships/tags" Target="../tags/tag84.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89.xml"/><Relationship Id="rId1" Type="http://schemas.openxmlformats.org/officeDocument/2006/relationships/tags" Target="../tags/tag88.xml"/></Relationships>
</file>

<file path=ppt/slides/_rels/slide19.xml.rels><?xml version="1.0" encoding="UTF-8" standalone="yes"?>
<Relationships xmlns="http://schemas.openxmlformats.org/package/2006/relationships"><Relationship Id="rId8" Type="http://schemas.openxmlformats.org/officeDocument/2006/relationships/tags" Target="../tags/tag97.xml"/><Relationship Id="rId13" Type="http://schemas.openxmlformats.org/officeDocument/2006/relationships/tags" Target="../tags/tag102.xml"/><Relationship Id="rId18" Type="http://schemas.openxmlformats.org/officeDocument/2006/relationships/tags" Target="../tags/tag107.xml"/><Relationship Id="rId26" Type="http://schemas.openxmlformats.org/officeDocument/2006/relationships/image" Target="../media/image12.emf"/><Relationship Id="rId3" Type="http://schemas.openxmlformats.org/officeDocument/2006/relationships/tags" Target="../tags/tag92.xml"/><Relationship Id="rId21" Type="http://schemas.openxmlformats.org/officeDocument/2006/relationships/tags" Target="../tags/tag110.xml"/><Relationship Id="rId7" Type="http://schemas.openxmlformats.org/officeDocument/2006/relationships/tags" Target="../tags/tag96.xml"/><Relationship Id="rId12" Type="http://schemas.openxmlformats.org/officeDocument/2006/relationships/tags" Target="../tags/tag101.xml"/><Relationship Id="rId17" Type="http://schemas.openxmlformats.org/officeDocument/2006/relationships/tags" Target="../tags/tag106.xml"/><Relationship Id="rId25" Type="http://schemas.openxmlformats.org/officeDocument/2006/relationships/customXml" Target="../ink/ink5.xml"/><Relationship Id="rId2" Type="http://schemas.openxmlformats.org/officeDocument/2006/relationships/tags" Target="../tags/tag91.xml"/><Relationship Id="rId16" Type="http://schemas.openxmlformats.org/officeDocument/2006/relationships/tags" Target="../tags/tag105.xml"/><Relationship Id="rId20" Type="http://schemas.openxmlformats.org/officeDocument/2006/relationships/tags" Target="../tags/tag109.xml"/><Relationship Id="rId1" Type="http://schemas.openxmlformats.org/officeDocument/2006/relationships/tags" Target="../tags/tag90.xml"/><Relationship Id="rId6" Type="http://schemas.openxmlformats.org/officeDocument/2006/relationships/tags" Target="../tags/tag95.xml"/><Relationship Id="rId11" Type="http://schemas.openxmlformats.org/officeDocument/2006/relationships/tags" Target="../tags/tag100.xml"/><Relationship Id="rId24" Type="http://schemas.openxmlformats.org/officeDocument/2006/relationships/slideLayout" Target="../slideLayouts/slideLayout3.xml"/><Relationship Id="rId5" Type="http://schemas.openxmlformats.org/officeDocument/2006/relationships/tags" Target="../tags/tag94.xml"/><Relationship Id="rId15" Type="http://schemas.openxmlformats.org/officeDocument/2006/relationships/tags" Target="../tags/tag104.xml"/><Relationship Id="rId23" Type="http://schemas.openxmlformats.org/officeDocument/2006/relationships/tags" Target="../tags/tag112.xml"/><Relationship Id="rId10" Type="http://schemas.openxmlformats.org/officeDocument/2006/relationships/tags" Target="../tags/tag99.xml"/><Relationship Id="rId19" Type="http://schemas.openxmlformats.org/officeDocument/2006/relationships/tags" Target="../tags/tag108.xml"/><Relationship Id="rId4" Type="http://schemas.openxmlformats.org/officeDocument/2006/relationships/tags" Target="../tags/tag93.xml"/><Relationship Id="rId9" Type="http://schemas.openxmlformats.org/officeDocument/2006/relationships/tags" Target="../tags/tag98.xml"/><Relationship Id="rId14" Type="http://schemas.openxmlformats.org/officeDocument/2006/relationships/tags" Target="../tags/tag103.xml"/><Relationship Id="rId22" Type="http://schemas.openxmlformats.org/officeDocument/2006/relationships/tags" Target="../tags/tag111.xml"/></Relationships>
</file>

<file path=ppt/slides/_rels/slide20.xml.rels><?xml version="1.0" encoding="UTF-8" standalone="yes"?>
<Relationships xmlns="http://schemas.openxmlformats.org/package/2006/relationships"><Relationship Id="rId8" Type="http://schemas.openxmlformats.org/officeDocument/2006/relationships/tags" Target="../tags/tag120.xml"/><Relationship Id="rId3" Type="http://schemas.openxmlformats.org/officeDocument/2006/relationships/tags" Target="../tags/tag115.xml"/><Relationship Id="rId7" Type="http://schemas.openxmlformats.org/officeDocument/2006/relationships/tags" Target="../tags/tag119.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tags" Target="../tags/tag118.xml"/><Relationship Id="rId11" Type="http://schemas.openxmlformats.org/officeDocument/2006/relationships/slideLayout" Target="../slideLayouts/slideLayout3.xml"/><Relationship Id="rId5" Type="http://schemas.openxmlformats.org/officeDocument/2006/relationships/tags" Target="../tags/tag117.xml"/><Relationship Id="rId10" Type="http://schemas.openxmlformats.org/officeDocument/2006/relationships/tags" Target="../tags/tag122.xml"/><Relationship Id="rId4" Type="http://schemas.openxmlformats.org/officeDocument/2006/relationships/tags" Target="../tags/tag116.xml"/><Relationship Id="rId9" Type="http://schemas.openxmlformats.org/officeDocument/2006/relationships/tags" Target="../tags/tag1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p:custDataLst>
              <p:tags r:id="rId1"/>
            </p:custDataLst>
          </p:nvPr>
        </p:nvSpPr>
        <p:spPr>
          <a:xfrm>
            <a:off x="457200" y="1952625"/>
            <a:ext cx="8229600" cy="619125"/>
          </a:xfrm>
        </p:spPr>
        <p:txBody>
          <a:bodyPr/>
          <a:lstStyle/>
          <a:p>
            <a:r>
              <a:rPr lang="en-US" b="1" dirty="0" smtClean="0"/>
              <a:t>Programming Abstractions</a:t>
            </a:r>
          </a:p>
        </p:txBody>
      </p:sp>
      <p:sp>
        <p:nvSpPr>
          <p:cNvPr id="11266" name="Text Placeholder 2"/>
          <p:cNvSpPr>
            <a:spLocks noGrp="1"/>
          </p:cNvSpPr>
          <p:nvPr>
            <p:ph type="body" sz="quarter" idx="18"/>
            <p:custDataLst>
              <p:tags r:id="rId2"/>
            </p:custDataLst>
          </p:nvPr>
        </p:nvSpPr>
        <p:spPr bwMode="auto">
          <a:xfrm>
            <a:off x="1603375" y="3344863"/>
            <a:ext cx="6059488" cy="587375"/>
          </a:xfrm>
        </p:spPr>
        <p:txBody>
          <a:bodyPr numCol="1" compatLnSpc="1">
            <a:prstTxWarp prst="textNoShape">
              <a:avLst/>
            </a:prstTxWarp>
          </a:bodyPr>
          <a:lstStyle/>
          <a:p>
            <a:pPr marL="0" indent="0"/>
            <a:r>
              <a:rPr lang="en-US" dirty="0" smtClean="0">
                <a:solidFill>
                  <a:srgbClr val="595959"/>
                </a:solidFill>
              </a:rPr>
              <a:t>Cynthia Lee</a:t>
            </a:r>
          </a:p>
        </p:txBody>
      </p:sp>
      <p:sp>
        <p:nvSpPr>
          <p:cNvPr id="4" name="Subtitle 3"/>
          <p:cNvSpPr>
            <a:spLocks noGrp="1"/>
          </p:cNvSpPr>
          <p:nvPr>
            <p:ph type="subTitle" idx="1"/>
            <p:custDataLst>
              <p:tags r:id="rId3"/>
            </p:custDataLst>
          </p:nvPr>
        </p:nvSpPr>
        <p:spPr>
          <a:xfrm>
            <a:off x="457200" y="2571750"/>
            <a:ext cx="8229600" cy="461963"/>
          </a:xfrm>
        </p:spPr>
        <p:txBody>
          <a:bodyPr/>
          <a:lstStyle/>
          <a:p>
            <a:pPr fontAlgn="auto">
              <a:spcAft>
                <a:spcPts val="0"/>
              </a:spcAft>
              <a:buFont typeface="Wingdings" charset="0"/>
              <a:buNone/>
              <a:defRPr/>
            </a:pPr>
            <a:r>
              <a:rPr lang="en-US" dirty="0" smtClean="0">
                <a:ea typeface="ＭＳ Ｐゴシック" charset="0"/>
                <a:cs typeface="+mn-cs"/>
              </a:rPr>
              <a:t>CS106X</a:t>
            </a:r>
            <a:endParaRPr lang="en-US" dirty="0">
              <a:solidFill>
                <a:schemeClr val="bg2"/>
              </a:solidFill>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custDataLst>
              <p:tags r:id="rId1"/>
            </p:custDataLst>
          </p:nvPr>
        </p:nvSpPr>
        <p:spPr/>
        <p:txBody>
          <a:bodyPr/>
          <a:lstStyle/>
          <a:p>
            <a:r>
              <a:rPr lang="en-US" dirty="0" smtClean="0"/>
              <a:t>Topics this week:</a:t>
            </a:r>
            <a:endParaRPr lang="en-US" dirty="0"/>
          </a:p>
        </p:txBody>
      </p:sp>
      <p:sp>
        <p:nvSpPr>
          <p:cNvPr id="9" name="Content Placeholder 8"/>
          <p:cNvSpPr>
            <a:spLocks noGrp="1"/>
          </p:cNvSpPr>
          <p:nvPr>
            <p:ph sz="quarter" idx="10"/>
            <p:custDataLst>
              <p:tags r:id="rId2"/>
            </p:custDataLst>
          </p:nvPr>
        </p:nvSpPr>
        <p:spPr/>
        <p:txBody>
          <a:bodyPr>
            <a:normAutofit fontScale="92500" lnSpcReduction="10000"/>
          </a:bodyPr>
          <a:lstStyle/>
          <a:p>
            <a:pPr lvl="1"/>
            <a:r>
              <a:rPr lang="en-US" sz="1600" b="1" dirty="0" smtClean="0">
                <a:solidFill>
                  <a:schemeClr val="tx1"/>
                </a:solidFill>
              </a:rPr>
              <a:t>Memory and Pointers</a:t>
            </a:r>
          </a:p>
          <a:p>
            <a:pPr lvl="2"/>
            <a:r>
              <a:rPr lang="en-US" sz="1600" dirty="0" smtClean="0">
                <a:solidFill>
                  <a:schemeClr val="bg1">
                    <a:lumMod val="65000"/>
                  </a:schemeClr>
                </a:solidFill>
              </a:rPr>
              <a:t>Revisit some topics from last week</a:t>
            </a:r>
          </a:p>
          <a:p>
            <a:pPr lvl="2"/>
            <a:r>
              <a:rPr lang="en-US" sz="1600" dirty="0" smtClean="0">
                <a:solidFill>
                  <a:schemeClr val="bg1">
                    <a:lumMod val="65000"/>
                  </a:schemeClr>
                </a:solidFill>
              </a:rPr>
              <a:t>Deeper look at what a pointer is</a:t>
            </a:r>
          </a:p>
          <a:p>
            <a:pPr lvl="3"/>
            <a:r>
              <a:rPr lang="en-US" sz="1600" dirty="0" smtClean="0">
                <a:solidFill>
                  <a:schemeClr val="bg1">
                    <a:lumMod val="65000"/>
                  </a:schemeClr>
                </a:solidFill>
              </a:rPr>
              <a:t>Hexadecimal!</a:t>
            </a:r>
          </a:p>
          <a:p>
            <a:pPr lvl="3"/>
            <a:r>
              <a:rPr lang="en-US" sz="1600" dirty="0">
                <a:solidFill>
                  <a:schemeClr val="bg1">
                    <a:lumMod val="65000"/>
                  </a:schemeClr>
                </a:solidFill>
              </a:rPr>
              <a:t>Address-of operator: &amp;</a:t>
            </a:r>
            <a:endParaRPr lang="en-US" sz="1600" dirty="0" smtClean="0">
              <a:solidFill>
                <a:schemeClr val="bg1">
                  <a:lumMod val="65000"/>
                </a:schemeClr>
              </a:solidFill>
            </a:endParaRPr>
          </a:p>
          <a:p>
            <a:pPr lvl="2"/>
            <a:r>
              <a:rPr lang="en-US" sz="1600" dirty="0" smtClean="0">
                <a:solidFill>
                  <a:schemeClr val="bg1">
                    <a:lumMod val="65000"/>
                  </a:schemeClr>
                </a:solidFill>
              </a:rPr>
              <a:t>Dynamic Memory allocation</a:t>
            </a:r>
          </a:p>
          <a:p>
            <a:pPr lvl="2"/>
            <a:r>
              <a:rPr lang="en-US" sz="1600" dirty="0" smtClean="0">
                <a:solidFill>
                  <a:schemeClr val="tx1"/>
                </a:solidFill>
              </a:rPr>
              <a:t>Dereference operator: *</a:t>
            </a:r>
          </a:p>
          <a:p>
            <a:pPr lvl="2"/>
            <a:r>
              <a:rPr lang="en-US" sz="1600" dirty="0" smtClean="0">
                <a:solidFill>
                  <a:schemeClr val="tx1"/>
                </a:solidFill>
              </a:rPr>
              <a:t>Dynamic Memory with classes</a:t>
            </a:r>
          </a:p>
          <a:p>
            <a:pPr lvl="3"/>
            <a:r>
              <a:rPr lang="en-US" sz="1600" dirty="0" smtClean="0">
                <a:solidFill>
                  <a:schemeClr val="tx1"/>
                </a:solidFill>
              </a:rPr>
              <a:t>The -&gt; operator</a:t>
            </a:r>
          </a:p>
          <a:p>
            <a:pPr lvl="2"/>
            <a:r>
              <a:rPr lang="en-US" sz="1600" dirty="0" smtClean="0">
                <a:solidFill>
                  <a:schemeClr val="tx1"/>
                </a:solidFill>
              </a:rPr>
              <a:t>Linked nodes</a:t>
            </a:r>
          </a:p>
          <a:p>
            <a:pPr lvl="2"/>
            <a:r>
              <a:rPr lang="en-US" sz="1600" dirty="0" smtClean="0">
                <a:solidFill>
                  <a:schemeClr val="tx1"/>
                </a:solidFill>
              </a:rPr>
              <a:t>Linked List data structure</a:t>
            </a:r>
          </a:p>
          <a:p>
            <a:pPr lvl="2"/>
            <a:r>
              <a:rPr lang="en-US" sz="1600" dirty="0" smtClean="0">
                <a:solidFill>
                  <a:schemeClr val="bg1">
                    <a:lumMod val="65000"/>
                  </a:schemeClr>
                </a:solidFill>
              </a:rPr>
              <a:t>(if we have time) Binary tree data structure</a:t>
            </a:r>
          </a:p>
          <a:p>
            <a:pPr lvl="2"/>
            <a:endParaRPr lang="en-US" sz="1600" dirty="0">
              <a:solidFill>
                <a:schemeClr val="bg1">
                  <a:lumMod val="65000"/>
                </a:schemeClr>
              </a:solidFill>
            </a:endParaRPr>
          </a:p>
          <a:p>
            <a:pPr lvl="1"/>
            <a:r>
              <a:rPr lang="en-US" sz="1600" b="1" dirty="0" smtClean="0">
                <a:solidFill>
                  <a:schemeClr val="bg2"/>
                </a:solidFill>
              </a:rPr>
              <a:t>TODAY IS THE LAST DAY OF TOPICS FOR THE MIDTERM</a:t>
            </a:r>
          </a:p>
        </p:txBody>
      </p:sp>
      <p:sp>
        <p:nvSpPr>
          <p:cNvPr id="7" name="Slide Number Placeholder 6"/>
          <p:cNvSpPr>
            <a:spLocks noGrp="1"/>
          </p:cNvSpPr>
          <p:nvPr>
            <p:ph type="sldNum" sz="quarter" idx="4294967295"/>
            <p:custDataLst>
              <p:tags r:id="rId3"/>
            </p:custDataLst>
          </p:nvPr>
        </p:nvSpPr>
        <p:spPr>
          <a:xfrm>
            <a:off x="0" y="4811713"/>
            <a:ext cx="846138" cy="271462"/>
          </a:xfrm>
        </p:spPr>
        <p:txBody>
          <a:bodyPr/>
          <a:lstStyle/>
          <a:p>
            <a:fld id="{BD5B7778-A611-4872-8891-91482CF4CF2A}" type="slidenum">
              <a:rPr lang="en-US" smtClean="0"/>
              <a:pPr/>
              <a:t>2</a:t>
            </a:fld>
            <a:endParaRPr lang="en-US"/>
          </a:p>
        </p:txBody>
      </p:sp>
    </p:spTree>
    <p:extLst>
      <p:ext uri="{BB962C8B-B14F-4D97-AF65-F5344CB8AC3E}">
        <p14:creationId xmlns:p14="http://schemas.microsoft.com/office/powerpoint/2010/main" val="38491753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838998" y="603553"/>
            <a:ext cx="5780897" cy="488024"/>
          </a:xfrm>
        </p:spPr>
        <p:txBody>
          <a:bodyPr/>
          <a:lstStyle/>
          <a:p>
            <a:pPr algn="ctr"/>
            <a:r>
              <a:rPr lang="en-US" dirty="0" smtClean="0"/>
              <a:t>Heap memory works like a hotel registration desk</a:t>
            </a:r>
            <a:endParaRPr lang="en-US" dirty="0"/>
          </a:p>
        </p:txBody>
      </p:sp>
      <p:sp>
        <p:nvSpPr>
          <p:cNvPr id="3" name="Content Placeholder 2"/>
          <p:cNvSpPr>
            <a:spLocks noGrp="1"/>
          </p:cNvSpPr>
          <p:nvPr>
            <p:ph sz="quarter" idx="10"/>
            <p:custDataLst>
              <p:tags r:id="rId2"/>
            </p:custDataLst>
          </p:nvPr>
        </p:nvSpPr>
        <p:spPr>
          <a:xfrm>
            <a:off x="1838998" y="4327216"/>
            <a:ext cx="5775722" cy="357152"/>
          </a:xfrm>
        </p:spPr>
        <p:txBody>
          <a:bodyPr>
            <a:normAutofit fontScale="85000" lnSpcReduction="10000"/>
          </a:bodyPr>
          <a:lstStyle/>
          <a:p>
            <a:pPr algn="ctr"/>
            <a:r>
              <a:rPr lang="en-US" dirty="0" smtClean="0"/>
              <a:t>(Congratulations Golden Globe winner Grand Budapest Hotel)</a:t>
            </a:r>
            <a:endParaRPr lang="en-US" dirty="0"/>
          </a:p>
        </p:txBody>
      </p:sp>
      <p:pic>
        <p:nvPicPr>
          <p:cNvPr id="4" name="Picture 2" descr="http://static.rogerebert.com/uploads/review/primary_image/reviews/the-grand-budapest-hotel-2014/hero_GrandBudapestHotel-2014-1.jpg"/>
          <p:cNvPicPr>
            <a:picLocks noChangeAspect="1" noChangeArrowheads="1"/>
          </p:cNvPicPr>
          <p:nvPr>
            <p:custDataLst>
              <p:tags r:id="rId3"/>
            </p:custDataLst>
          </p:nvPr>
        </p:nvPicPr>
        <p:blipFill rotWithShape="1">
          <a:blip r:embed="rId5">
            <a:extLst>
              <a:ext uri="{28A0092B-C50C-407E-A947-70E740481C1C}">
                <a14:useLocalDpi xmlns:a14="http://schemas.microsoft.com/office/drawing/2010/main" val="0"/>
              </a:ext>
            </a:extLst>
          </a:blip>
          <a:srcRect l="21821" r="8179"/>
          <a:stretch/>
        </p:blipFill>
        <p:spPr bwMode="auto">
          <a:xfrm>
            <a:off x="2426561" y="1365574"/>
            <a:ext cx="4605770" cy="2741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17928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394476" y="630587"/>
            <a:ext cx="6430970" cy="488024"/>
          </a:xfrm>
        </p:spPr>
        <p:txBody>
          <a:bodyPr/>
          <a:lstStyle/>
          <a:p>
            <a:pPr algn="ctr"/>
            <a:r>
              <a:rPr lang="en-US" dirty="0" smtClean="0"/>
              <a:t>Only a creepy killer would access a hotel room that isn’t theirs (either never was, or was but checked out already)</a:t>
            </a:r>
            <a:endParaRPr lang="en-US" dirty="0"/>
          </a:p>
        </p:txBody>
      </p:sp>
      <p:sp>
        <p:nvSpPr>
          <p:cNvPr id="3" name="Content Placeholder 2"/>
          <p:cNvSpPr>
            <a:spLocks noGrp="1"/>
          </p:cNvSpPr>
          <p:nvPr>
            <p:ph sz="quarter" idx="10"/>
            <p:custDataLst>
              <p:tags r:id="rId2"/>
            </p:custDataLst>
          </p:nvPr>
        </p:nvSpPr>
        <p:spPr>
          <a:xfrm>
            <a:off x="1838998" y="4505792"/>
            <a:ext cx="5775722" cy="357152"/>
          </a:xfrm>
        </p:spPr>
        <p:txBody>
          <a:bodyPr>
            <a:normAutofit fontScale="85000" lnSpcReduction="10000"/>
          </a:bodyPr>
          <a:lstStyle/>
          <a:p>
            <a:pPr algn="ctr"/>
            <a:r>
              <a:rPr lang="en-US" dirty="0" smtClean="0"/>
              <a:t>(Another great film about unusual people who work at hotels)</a:t>
            </a:r>
            <a:endParaRPr lang="en-US" dirty="0"/>
          </a:p>
        </p:txBody>
      </p:sp>
      <p:pic>
        <p:nvPicPr>
          <p:cNvPr id="2050" name="Picture 2" descr="http://3.bp.blogspot.com/-qyFPKGHpTPM/Tn-IHXf12II/AAAAAAAAGlE/7bkDirE9mDk/s1600/Psycho_100Pyxurz.jpg"/>
          <p:cNvPicPr>
            <a:picLocks noChangeAspect="1" noChangeArrowheads="1"/>
          </p:cNvPicPr>
          <p:nvPr>
            <p:custDataLst>
              <p:tags r:id="rId3"/>
            </p:custDataLst>
          </p:nvPr>
        </p:nvPicPr>
        <p:blipFill>
          <a:blip r:embed="rId5">
            <a:extLst>
              <a:ext uri="{28A0092B-C50C-407E-A947-70E740481C1C}">
                <a14:useLocalDpi xmlns:a14="http://schemas.microsoft.com/office/drawing/2010/main" val="0"/>
              </a:ext>
            </a:extLst>
          </a:blip>
          <a:srcRect/>
          <a:stretch>
            <a:fillRect/>
          </a:stretch>
        </p:blipFill>
        <p:spPr bwMode="auto">
          <a:xfrm>
            <a:off x="1832096" y="1294200"/>
            <a:ext cx="5789525" cy="31227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30951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a:latin typeface="Consolas" panose="020B0609020204030204" pitchFamily="49" charset="0"/>
                <a:cs typeface="Consolas" panose="020B0609020204030204" pitchFamily="49" charset="0"/>
              </a:rPr>
              <a:t>n</a:t>
            </a:r>
            <a:r>
              <a:rPr lang="en-US" dirty="0" smtClean="0">
                <a:latin typeface="Consolas" panose="020B0609020204030204" pitchFamily="49" charset="0"/>
                <a:cs typeface="Consolas" panose="020B0609020204030204" pitchFamily="49" charset="0"/>
              </a:rPr>
              <a:t>ew</a:t>
            </a:r>
            <a:r>
              <a:rPr lang="en-US" dirty="0" smtClean="0"/>
              <a:t> and </a:t>
            </a:r>
            <a:r>
              <a:rPr lang="en-US" dirty="0" smtClean="0">
                <a:latin typeface="Consolas" panose="020B0609020204030204" pitchFamily="49" charset="0"/>
                <a:cs typeface="Consolas" panose="020B0609020204030204" pitchFamily="49" charset="0"/>
              </a:rPr>
              <a:t>delete</a:t>
            </a:r>
            <a:r>
              <a:rPr lang="en-US" dirty="0"/>
              <a:t> </a:t>
            </a:r>
            <a:r>
              <a:rPr lang="en-US" dirty="0" smtClean="0"/>
              <a:t>Hotel Analogy</a:t>
            </a:r>
            <a:endParaRPr lang="en-US" dirty="0"/>
          </a:p>
        </p:txBody>
      </p:sp>
      <p:sp>
        <p:nvSpPr>
          <p:cNvPr id="3" name="Content Placeholder 2"/>
          <p:cNvSpPr>
            <a:spLocks noGrp="1"/>
          </p:cNvSpPr>
          <p:nvPr>
            <p:ph sz="quarter" idx="10"/>
            <p:custDataLst>
              <p:tags r:id="rId2"/>
            </p:custDataLst>
          </p:nvPr>
        </p:nvSpPr>
        <p:spPr>
          <a:xfrm>
            <a:off x="955677" y="908685"/>
            <a:ext cx="7700963" cy="4024650"/>
          </a:xfrm>
        </p:spPr>
        <p:txBody>
          <a:bodyPr>
            <a:normAutofit lnSpcReduction="10000"/>
          </a:bodyPr>
          <a:lstStyle/>
          <a:p>
            <a:pPr marL="0" indent="0"/>
            <a:r>
              <a:rPr lang="en-US" sz="2000" b="1" dirty="0" smtClean="0">
                <a:latin typeface="Consolas" panose="020B0609020204030204" pitchFamily="49" charset="0"/>
                <a:cs typeface="Consolas" panose="020B0609020204030204" pitchFamily="49" charset="0"/>
              </a:rPr>
              <a:t>delete </a:t>
            </a:r>
            <a:r>
              <a:rPr lang="en-US" dirty="0"/>
              <a:t>is like checking out of a hotel</a:t>
            </a:r>
          </a:p>
          <a:p>
            <a:pPr lvl="2"/>
            <a:r>
              <a:rPr lang="en-US" dirty="0" smtClean="0"/>
              <a:t>You say that you’re checking out and give back your key</a:t>
            </a:r>
          </a:p>
          <a:p>
            <a:pPr lvl="2"/>
            <a:r>
              <a:rPr lang="en-US" dirty="0" smtClean="0"/>
              <a:t>Now the hotel can give that room to somebody else</a:t>
            </a:r>
          </a:p>
          <a:p>
            <a:pPr>
              <a:buFont typeface="Wingdings" panose="05000000000000000000" pitchFamily="2" charset="2"/>
              <a:buChar char="§"/>
            </a:pPr>
            <a:r>
              <a:rPr lang="en-US" u="sng" dirty="0" smtClean="0"/>
              <a:t>Do NOT </a:t>
            </a:r>
            <a:r>
              <a:rPr lang="en-US" u="sng" dirty="0" smtClean="0">
                <a:solidFill>
                  <a:schemeClr val="bg2"/>
                </a:solidFill>
              </a:rPr>
              <a:t>re-enter</a:t>
            </a:r>
            <a:r>
              <a:rPr lang="en-US" dirty="0" smtClean="0"/>
              <a:t> the room (awkward and/or lawsuit)</a:t>
            </a:r>
          </a:p>
          <a:p>
            <a:pPr lvl="2"/>
            <a:r>
              <a:rPr lang="en-US" dirty="0"/>
              <a:t>Sometimes happens if you have two guests in the same room (two pointers pointing to the same thing) and one checks out (deletes) but the other keeps it</a:t>
            </a:r>
          </a:p>
          <a:p>
            <a:pPr>
              <a:buFont typeface="Wingdings" panose="05000000000000000000" pitchFamily="2" charset="2"/>
              <a:buChar char="§"/>
            </a:pPr>
            <a:r>
              <a:rPr lang="en-US" u="sng" dirty="0" smtClean="0"/>
              <a:t>Do NOT check out </a:t>
            </a:r>
            <a:r>
              <a:rPr lang="en-US" u="sng" dirty="0" smtClean="0">
                <a:solidFill>
                  <a:schemeClr val="bg2"/>
                </a:solidFill>
              </a:rPr>
              <a:t>twice</a:t>
            </a:r>
            <a:r>
              <a:rPr lang="en-US" dirty="0" smtClean="0"/>
              <a:t> (redundant)</a:t>
            </a:r>
          </a:p>
          <a:p>
            <a:pPr lvl="2"/>
            <a:r>
              <a:rPr lang="en-US" dirty="0"/>
              <a:t>Sometimes happens if you have two guests in the same room </a:t>
            </a:r>
            <a:r>
              <a:rPr lang="en-US" dirty="0" smtClean="0"/>
              <a:t>and they both check out </a:t>
            </a:r>
            <a:endParaRPr lang="en-US" dirty="0"/>
          </a:p>
          <a:p>
            <a:pPr>
              <a:buFont typeface="Wingdings" panose="05000000000000000000" pitchFamily="2" charset="2"/>
              <a:buChar char="§"/>
            </a:pPr>
            <a:r>
              <a:rPr lang="en-US" u="sng" dirty="0" smtClean="0"/>
              <a:t>Do NOT </a:t>
            </a:r>
            <a:r>
              <a:rPr lang="en-US" u="sng" dirty="0" smtClean="0">
                <a:solidFill>
                  <a:schemeClr val="bg2"/>
                </a:solidFill>
              </a:rPr>
              <a:t>lose</a:t>
            </a:r>
            <a:r>
              <a:rPr lang="en-US" dirty="0" smtClean="0"/>
              <a:t> your key! (stuck forever) </a:t>
            </a:r>
          </a:p>
          <a:p>
            <a:pPr lvl="2"/>
            <a:r>
              <a:rPr lang="en-US" dirty="0"/>
              <a:t>Y</a:t>
            </a:r>
            <a:r>
              <a:rPr lang="en-US" dirty="0" smtClean="0"/>
              <a:t>ou </a:t>
            </a:r>
            <a:r>
              <a:rPr lang="en-US" dirty="0"/>
              <a:t>can’t check out unless you have </a:t>
            </a:r>
            <a:r>
              <a:rPr lang="en-US" dirty="0" smtClean="0"/>
              <a:t>it (you can’t call delete unless you have the pointer--memory leak) </a:t>
            </a:r>
            <a:endParaRPr lang="en-US" dirty="0"/>
          </a:p>
          <a:p>
            <a:pPr>
              <a:buFont typeface="Wingdings" panose="05000000000000000000" pitchFamily="2" charset="2"/>
              <a:buChar char="§"/>
            </a:pPr>
            <a:endParaRPr lang="en-US" dirty="0" smtClean="0">
              <a:solidFill>
                <a:schemeClr val="bg2"/>
              </a:solidFill>
            </a:endParaRPr>
          </a:p>
          <a:p>
            <a:pPr marL="0" indent="0"/>
            <a:endParaRPr lang="en-US" dirty="0" smtClean="0"/>
          </a:p>
        </p:txBody>
      </p:sp>
    </p:spTree>
    <p:extLst>
      <p:ext uri="{BB962C8B-B14F-4D97-AF65-F5344CB8AC3E}">
        <p14:creationId xmlns:p14="http://schemas.microsoft.com/office/powerpoint/2010/main" val="22516594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591858" y="-150367"/>
            <a:ext cx="5268558" cy="857250"/>
          </a:xfrm>
        </p:spPr>
        <p:txBody>
          <a:bodyPr>
            <a:normAutofit/>
          </a:bodyPr>
          <a:lstStyle/>
          <a:p>
            <a:r>
              <a:rPr lang="en-US" dirty="0" smtClean="0"/>
              <a:t>Dynamic memory allocation</a:t>
            </a:r>
            <a:endParaRPr lang="en-US" dirty="0"/>
          </a:p>
        </p:txBody>
      </p:sp>
      <p:sp>
        <p:nvSpPr>
          <p:cNvPr id="3" name="Content Placeholder 2"/>
          <p:cNvSpPr>
            <a:spLocks noGrp="1"/>
          </p:cNvSpPr>
          <p:nvPr>
            <p:ph idx="4294967295"/>
            <p:custDataLst>
              <p:tags r:id="rId2"/>
            </p:custDataLst>
          </p:nvPr>
        </p:nvSpPr>
        <p:spPr>
          <a:xfrm>
            <a:off x="686352" y="878333"/>
            <a:ext cx="5472280" cy="3371850"/>
          </a:xfrm>
          <a:prstGeom prst="rect">
            <a:avLst/>
          </a:prstGeom>
        </p:spPr>
        <p:txBody>
          <a:bodyPr>
            <a:noAutofit/>
          </a:bodyPr>
          <a:lstStyle/>
          <a:p>
            <a:pPr marL="51435" indent="0"/>
            <a:r>
              <a:rPr lang="en-US" sz="1600" dirty="0" err="1" smtClean="0">
                <a:latin typeface="Consolas" panose="020B0609020204030204" pitchFamily="49" charset="0"/>
                <a:cs typeface="Consolas" panose="020B0609020204030204" pitchFamily="49" charset="0"/>
              </a:rPr>
              <a:t>int</a:t>
            </a:r>
            <a:r>
              <a:rPr lang="en-US" sz="1600" dirty="0" smtClean="0">
                <a:latin typeface="Consolas" panose="020B0609020204030204" pitchFamily="49" charset="0"/>
                <a:cs typeface="Consolas" panose="020B0609020204030204" pitchFamily="49" charset="0"/>
              </a:rPr>
              <a:t> * p1 = new </a:t>
            </a:r>
            <a:r>
              <a:rPr lang="en-US" sz="1600" dirty="0" err="1" smtClean="0">
                <a:latin typeface="Consolas" panose="020B0609020204030204" pitchFamily="49" charset="0"/>
                <a:cs typeface="Consolas" panose="020B0609020204030204" pitchFamily="49" charset="0"/>
              </a:rPr>
              <a:t>int</a:t>
            </a:r>
            <a:r>
              <a:rPr lang="en-US" sz="1600" dirty="0" smtClean="0">
                <a:latin typeface="Consolas" panose="020B0609020204030204" pitchFamily="49" charset="0"/>
                <a:cs typeface="Consolas" panose="020B0609020204030204" pitchFamily="49" charset="0"/>
              </a:rPr>
              <a:t>;  //0x12</a:t>
            </a:r>
          </a:p>
          <a:p>
            <a:pPr marL="51435" indent="0"/>
            <a:r>
              <a:rPr lang="en-US" sz="1600" dirty="0" smtClean="0">
                <a:latin typeface="Consolas" panose="020B0609020204030204" pitchFamily="49" charset="0"/>
                <a:cs typeface="Consolas" panose="020B0609020204030204" pitchFamily="49" charset="0"/>
              </a:rPr>
              <a:t>*p1 = 5;</a:t>
            </a:r>
          </a:p>
          <a:p>
            <a:pPr marL="51435" indent="0"/>
            <a:r>
              <a:rPr lang="en-US" sz="1600" dirty="0" err="1" smtClean="0">
                <a:latin typeface="Consolas" panose="020B0609020204030204" pitchFamily="49" charset="0"/>
                <a:cs typeface="Consolas" panose="020B0609020204030204" pitchFamily="49" charset="0"/>
              </a:rPr>
              <a:t>int</a:t>
            </a:r>
            <a:r>
              <a:rPr lang="en-US" sz="1600" dirty="0" smtClean="0">
                <a:latin typeface="Consolas" panose="020B0609020204030204" pitchFamily="49" charset="0"/>
                <a:cs typeface="Consolas" panose="020B0609020204030204" pitchFamily="49" charset="0"/>
              </a:rPr>
              <a:t> * p2 = new </a:t>
            </a:r>
            <a:r>
              <a:rPr lang="en-US" sz="1600" dirty="0" err="1" smtClean="0">
                <a:latin typeface="Consolas" panose="020B0609020204030204" pitchFamily="49" charset="0"/>
                <a:cs typeface="Consolas" panose="020B0609020204030204" pitchFamily="49" charset="0"/>
              </a:rPr>
              <a:t>int</a:t>
            </a:r>
            <a:r>
              <a:rPr lang="en-US" sz="1600" dirty="0" smtClean="0">
                <a:latin typeface="Consolas" panose="020B0609020204030204" pitchFamily="49" charset="0"/>
                <a:cs typeface="Consolas" panose="020B0609020204030204" pitchFamily="49" charset="0"/>
              </a:rPr>
              <a:t>;  //0x4 </a:t>
            </a:r>
          </a:p>
          <a:p>
            <a:pPr marL="51435" indent="0"/>
            <a:r>
              <a:rPr lang="en-US" sz="1600" dirty="0" smtClean="0">
                <a:latin typeface="Consolas" panose="020B0609020204030204" pitchFamily="49" charset="0"/>
                <a:cs typeface="Consolas" panose="020B0609020204030204" pitchFamily="49" charset="0"/>
              </a:rPr>
              <a:t>*p2 = 7;</a:t>
            </a:r>
          </a:p>
          <a:p>
            <a:pPr marL="51435" indent="0"/>
            <a:r>
              <a:rPr lang="en-US" sz="1600" dirty="0" err="1" smtClean="0">
                <a:latin typeface="Consolas" panose="020B0609020204030204" pitchFamily="49" charset="0"/>
                <a:cs typeface="Consolas" panose="020B0609020204030204" pitchFamily="49" charset="0"/>
              </a:rPr>
              <a:t>int</a:t>
            </a:r>
            <a:r>
              <a:rPr lang="en-US" sz="1600" dirty="0" smtClean="0">
                <a:latin typeface="Consolas" panose="020B0609020204030204" pitchFamily="49" charset="0"/>
                <a:cs typeface="Consolas" panose="020B0609020204030204" pitchFamily="49" charset="0"/>
              </a:rPr>
              <a:t> * p3 = new </a:t>
            </a:r>
            <a:r>
              <a:rPr lang="en-US" sz="1600" dirty="0" err="1" smtClean="0">
                <a:latin typeface="Consolas" panose="020B0609020204030204" pitchFamily="49" charset="0"/>
                <a:cs typeface="Consolas" panose="020B0609020204030204" pitchFamily="49" charset="0"/>
              </a:rPr>
              <a:t>int</a:t>
            </a:r>
            <a:r>
              <a:rPr lang="en-US" sz="1600" dirty="0" smtClean="0">
                <a:latin typeface="Consolas" panose="020B0609020204030204" pitchFamily="49" charset="0"/>
                <a:cs typeface="Consolas" panose="020B0609020204030204" pitchFamily="49" charset="0"/>
              </a:rPr>
              <a:t>;  //0x20</a:t>
            </a:r>
          </a:p>
          <a:p>
            <a:pPr marL="51435" indent="0"/>
            <a:r>
              <a:rPr lang="en-US" sz="1600" dirty="0" smtClean="0">
                <a:latin typeface="Consolas" panose="020B0609020204030204" pitchFamily="49" charset="0"/>
                <a:cs typeface="Consolas" panose="020B0609020204030204" pitchFamily="49" charset="0"/>
              </a:rPr>
              <a:t>*p3 = 8;</a:t>
            </a:r>
          </a:p>
          <a:p>
            <a:pPr marL="51435" indent="0"/>
            <a:r>
              <a:rPr lang="en-US" sz="1600" dirty="0" smtClean="0">
                <a:latin typeface="Consolas" panose="020B0609020204030204" pitchFamily="49" charset="0"/>
                <a:cs typeface="Consolas" panose="020B0609020204030204" pitchFamily="49" charset="0"/>
              </a:rPr>
              <a:t>*p1 = *p2;</a:t>
            </a:r>
          </a:p>
          <a:p>
            <a:pPr marL="51435" indent="0"/>
            <a:r>
              <a:rPr lang="en-US" sz="1600" dirty="0" err="1" smtClean="0">
                <a:latin typeface="Consolas" panose="020B0609020204030204" pitchFamily="49" charset="0"/>
                <a:cs typeface="Consolas" panose="020B0609020204030204" pitchFamily="49" charset="0"/>
              </a:rPr>
              <a:t>cout</a:t>
            </a:r>
            <a:r>
              <a:rPr lang="en-US" sz="1600" dirty="0" smtClean="0">
                <a:latin typeface="Consolas" panose="020B0609020204030204" pitchFamily="49" charset="0"/>
                <a:cs typeface="Consolas" panose="020B0609020204030204" pitchFamily="49" charset="0"/>
              </a:rPr>
              <a:t> &lt;&lt; p1 &lt;&lt; “ “ &lt;&lt; *p1 &lt;&lt; </a:t>
            </a:r>
            <a:r>
              <a:rPr lang="en-US" sz="1600" dirty="0" err="1" smtClean="0">
                <a:latin typeface="Consolas" panose="020B0609020204030204" pitchFamily="49" charset="0"/>
                <a:cs typeface="Consolas" panose="020B0609020204030204" pitchFamily="49" charset="0"/>
              </a:rPr>
              <a:t>endl</a:t>
            </a:r>
            <a:r>
              <a:rPr lang="en-US" sz="1600" dirty="0" smtClean="0">
                <a:latin typeface="Consolas" panose="020B0609020204030204" pitchFamily="49" charset="0"/>
                <a:cs typeface="Consolas" panose="020B0609020204030204" pitchFamily="49" charset="0"/>
              </a:rPr>
              <a:t>;</a:t>
            </a:r>
          </a:p>
          <a:p>
            <a:pPr marL="51435" indent="0"/>
            <a:r>
              <a:rPr lang="en-US" sz="1600" dirty="0">
                <a:latin typeface="Consolas" panose="020B0609020204030204" pitchFamily="49" charset="0"/>
                <a:cs typeface="Consolas" panose="020B0609020204030204" pitchFamily="49" charset="0"/>
              </a:rPr>
              <a:t>p1 = p2;</a:t>
            </a:r>
          </a:p>
          <a:p>
            <a:pPr marL="51435" indent="0"/>
            <a:r>
              <a:rPr lang="en-US" sz="1600" dirty="0" err="1">
                <a:latin typeface="Consolas" panose="020B0609020204030204" pitchFamily="49" charset="0"/>
                <a:cs typeface="Consolas" panose="020B0609020204030204" pitchFamily="49" charset="0"/>
              </a:rPr>
              <a:t>cout</a:t>
            </a:r>
            <a:r>
              <a:rPr lang="en-US" sz="1600" dirty="0">
                <a:latin typeface="Consolas" panose="020B0609020204030204" pitchFamily="49" charset="0"/>
                <a:cs typeface="Consolas" panose="020B0609020204030204" pitchFamily="49" charset="0"/>
              </a:rPr>
              <a:t> &lt;&lt; p1 &lt;&lt; “ “ &lt;&lt; *p1 &lt;&lt; </a:t>
            </a:r>
            <a:r>
              <a:rPr lang="en-US" sz="1600" dirty="0" err="1">
                <a:latin typeface="Consolas" panose="020B0609020204030204" pitchFamily="49" charset="0"/>
                <a:cs typeface="Consolas" panose="020B0609020204030204" pitchFamily="49" charset="0"/>
              </a:rPr>
              <a:t>endl</a:t>
            </a:r>
            <a:r>
              <a:rPr lang="en-US" sz="1600" dirty="0">
                <a:latin typeface="Consolas" panose="020B0609020204030204" pitchFamily="49" charset="0"/>
                <a:cs typeface="Consolas" panose="020B0609020204030204" pitchFamily="49" charset="0"/>
              </a:rPr>
              <a:t>;</a:t>
            </a:r>
          </a:p>
          <a:p>
            <a:pPr marL="51435" indent="0"/>
            <a:r>
              <a:rPr lang="en-US" sz="1600" dirty="0">
                <a:solidFill>
                  <a:schemeClr val="bg2"/>
                </a:solidFill>
                <a:latin typeface="Consolas" panose="020B0609020204030204" pitchFamily="49" charset="0"/>
                <a:cs typeface="Consolas" panose="020B0609020204030204" pitchFamily="49" charset="0"/>
              </a:rPr>
              <a:t>delete p1;</a:t>
            </a:r>
          </a:p>
          <a:p>
            <a:pPr marL="51435" indent="0"/>
            <a:r>
              <a:rPr lang="en-US" sz="1600" dirty="0" smtClean="0">
                <a:latin typeface="Consolas" panose="020B0609020204030204" pitchFamily="49" charset="0"/>
                <a:cs typeface="Consolas" panose="020B0609020204030204" pitchFamily="49" charset="0"/>
              </a:rPr>
              <a:t>//what could go </a:t>
            </a:r>
            <a:r>
              <a:rPr lang="en-US" sz="1600" dirty="0" err="1" smtClean="0">
                <a:latin typeface="Consolas" panose="020B0609020204030204" pitchFamily="49" charset="0"/>
                <a:cs typeface="Consolas" panose="020B0609020204030204" pitchFamily="49" charset="0"/>
              </a:rPr>
              <a:t>here?</a:t>
            </a:r>
            <a:r>
              <a:rPr lang="en-US" sz="1600" dirty="0" err="1" smtClean="0">
                <a:solidFill>
                  <a:schemeClr val="bg1"/>
                </a:solidFill>
                <a:latin typeface="Consolas" panose="020B0609020204030204" pitchFamily="49" charset="0"/>
                <a:cs typeface="Consolas" panose="020B0609020204030204" pitchFamily="49" charset="0"/>
              </a:rPr>
              <a:t>cause</a:t>
            </a:r>
            <a:r>
              <a:rPr lang="en-US" sz="1600" dirty="0" smtClean="0">
                <a:solidFill>
                  <a:schemeClr val="bg1"/>
                </a:solidFill>
                <a:latin typeface="Consolas" panose="020B0609020204030204" pitchFamily="49" charset="0"/>
                <a:cs typeface="Consolas" panose="020B0609020204030204" pitchFamily="49" charset="0"/>
              </a:rPr>
              <a:t> we need that</a:t>
            </a:r>
          </a:p>
          <a:p>
            <a:pPr marL="51435" indent="0"/>
            <a:r>
              <a:rPr lang="en-US" sz="1600" dirty="0" err="1" smtClean="0">
                <a:solidFill>
                  <a:schemeClr val="bg1"/>
                </a:solidFill>
                <a:latin typeface="Consolas" panose="020B0609020204030204" pitchFamily="49" charset="0"/>
                <a:cs typeface="Consolas" panose="020B0609020204030204" pitchFamily="49" charset="0"/>
              </a:rPr>
              <a:t>cout</a:t>
            </a:r>
            <a:r>
              <a:rPr lang="en-US" sz="1600" dirty="0" smtClean="0">
                <a:solidFill>
                  <a:schemeClr val="bg1"/>
                </a:solidFill>
                <a:latin typeface="Consolas" panose="020B0609020204030204" pitchFamily="49" charset="0"/>
                <a:cs typeface="Consolas" panose="020B0609020204030204" pitchFamily="49" charset="0"/>
              </a:rPr>
              <a:t> &lt;&lt; *p3 &lt;&lt;</a:t>
            </a:r>
          </a:p>
          <a:p>
            <a:pPr marL="51435" indent="0"/>
            <a:r>
              <a:rPr lang="en-US" sz="1600" dirty="0" smtClean="0">
                <a:solidFill>
                  <a:schemeClr val="bg1"/>
                </a:solidFill>
                <a:latin typeface="Consolas" panose="020B0609020204030204" pitchFamily="49" charset="0"/>
                <a:cs typeface="Consolas" panose="020B0609020204030204" pitchFamily="49" charset="0"/>
              </a:rPr>
              <a:t> </a:t>
            </a:r>
            <a:r>
              <a:rPr lang="en-US" sz="1600" dirty="0" err="1" smtClean="0">
                <a:solidFill>
                  <a:schemeClr val="bg1"/>
                </a:solidFill>
                <a:latin typeface="Consolas" panose="020B0609020204030204" pitchFamily="49" charset="0"/>
                <a:cs typeface="Consolas" panose="020B0609020204030204" pitchFamily="49" charset="0"/>
              </a:rPr>
              <a:t>endl</a:t>
            </a:r>
            <a:r>
              <a:rPr lang="en-US" sz="1600" dirty="0" smtClean="0">
                <a:solidFill>
                  <a:schemeClr val="bg1"/>
                </a:solidFill>
                <a:latin typeface="Consolas" panose="020B0609020204030204" pitchFamily="49" charset="0"/>
                <a:cs typeface="Consolas" panose="020B0609020204030204" pitchFamily="49" charset="0"/>
              </a:rPr>
              <a:t>;</a:t>
            </a:r>
          </a:p>
        </p:txBody>
      </p:sp>
      <p:sp>
        <p:nvSpPr>
          <p:cNvPr id="22" name="Line Callout 1 21"/>
          <p:cNvSpPr/>
          <p:nvPr>
            <p:custDataLst>
              <p:tags r:id="rId3"/>
            </p:custDataLst>
          </p:nvPr>
        </p:nvSpPr>
        <p:spPr>
          <a:xfrm>
            <a:off x="5016522" y="88979"/>
            <a:ext cx="3939909" cy="4076621"/>
          </a:xfrm>
          <a:prstGeom prst="borderCallout1">
            <a:avLst>
              <a:gd name="adj1" fmla="val 92629"/>
              <a:gd name="adj2" fmla="val -110"/>
              <a:gd name="adj3" fmla="val 102762"/>
              <a:gd name="adj4" fmla="val -45061"/>
            </a:avLst>
          </a:prstGeom>
        </p:spPr>
        <p:style>
          <a:lnRef idx="2">
            <a:schemeClr val="accent1"/>
          </a:lnRef>
          <a:fillRef idx="1">
            <a:schemeClr val="lt1"/>
          </a:fillRef>
          <a:effectRef idx="0">
            <a:schemeClr val="accent1"/>
          </a:effectRef>
          <a:fontRef idx="minor">
            <a:schemeClr val="dk1"/>
          </a:fontRef>
        </p:style>
        <p:txBody>
          <a:bodyPr rtlCol="0" anchor="ctr"/>
          <a:lstStyle/>
          <a:p>
            <a:pPr marL="182880"/>
            <a:r>
              <a:rPr lang="en-US" b="1" dirty="0" smtClean="0">
                <a:solidFill>
                  <a:schemeClr val="bg2"/>
                </a:solidFill>
              </a:rPr>
              <a:t>How many of these lines of code could legally be the next line?</a:t>
            </a:r>
          </a:p>
          <a:p>
            <a:pPr marL="182880"/>
            <a:r>
              <a:rPr lang="en-US" sz="1600" dirty="0" smtClean="0">
                <a:latin typeface="Consolas" panose="020B0609020204030204" pitchFamily="49" charset="0"/>
                <a:cs typeface="Consolas" panose="020B0609020204030204" pitchFamily="49" charset="0"/>
              </a:rPr>
              <a:t>delete p2;</a:t>
            </a:r>
          </a:p>
          <a:p>
            <a:pPr marL="182880"/>
            <a:r>
              <a:rPr lang="en-US" sz="1600" dirty="0" smtClean="0">
                <a:latin typeface="Consolas" panose="020B0609020204030204" pitchFamily="49" charset="0"/>
                <a:cs typeface="Consolas" panose="020B0609020204030204" pitchFamily="49" charset="0"/>
              </a:rPr>
              <a:t>delete p3;</a:t>
            </a:r>
          </a:p>
          <a:p>
            <a:pPr marL="182880"/>
            <a:r>
              <a:rPr lang="en-US" sz="1600" dirty="0" smtClean="0">
                <a:latin typeface="Consolas" panose="020B0609020204030204" pitchFamily="49" charset="0"/>
                <a:cs typeface="Consolas" panose="020B0609020204030204" pitchFamily="49" charset="0"/>
              </a:rPr>
              <a:t>*p1 = 10;</a:t>
            </a:r>
          </a:p>
          <a:p>
            <a:pPr marL="182880"/>
            <a:r>
              <a:rPr lang="en-US" sz="1600" dirty="0" smtClean="0">
                <a:latin typeface="Consolas" panose="020B0609020204030204" pitchFamily="49" charset="0"/>
                <a:cs typeface="Consolas" panose="020B0609020204030204" pitchFamily="49" charset="0"/>
              </a:rPr>
              <a:t>p1 = p3;</a:t>
            </a:r>
          </a:p>
          <a:p>
            <a:pPr marL="182880"/>
            <a:r>
              <a:rPr lang="en-US" sz="1600" dirty="0" err="1" smtClean="0">
                <a:latin typeface="Consolas" panose="020B0609020204030204" pitchFamily="49" charset="0"/>
                <a:cs typeface="Consolas" panose="020B0609020204030204" pitchFamily="49" charset="0"/>
              </a:rPr>
              <a:t>cout</a:t>
            </a:r>
            <a:r>
              <a:rPr lang="en-US" sz="1600" dirty="0" smtClean="0">
                <a:latin typeface="Consolas" panose="020B0609020204030204" pitchFamily="49" charset="0"/>
                <a:cs typeface="Consolas" panose="020B0609020204030204" pitchFamily="49" charset="0"/>
              </a:rPr>
              <a:t> &lt;&lt; p1 &lt;&lt; </a:t>
            </a:r>
            <a:r>
              <a:rPr lang="en-US" sz="1600" dirty="0" err="1" smtClean="0">
                <a:latin typeface="Consolas" panose="020B0609020204030204" pitchFamily="49" charset="0"/>
                <a:cs typeface="Consolas" panose="020B0609020204030204" pitchFamily="49" charset="0"/>
              </a:rPr>
              <a:t>endl</a:t>
            </a:r>
            <a:r>
              <a:rPr lang="en-US" sz="1600" dirty="0" smtClean="0">
                <a:latin typeface="Consolas" panose="020B0609020204030204" pitchFamily="49" charset="0"/>
                <a:cs typeface="Consolas" panose="020B0609020204030204" pitchFamily="49" charset="0"/>
              </a:rPr>
              <a:t>;</a:t>
            </a:r>
          </a:p>
          <a:p>
            <a:pPr marL="182880"/>
            <a:r>
              <a:rPr lang="en-US" sz="1600" dirty="0" err="1" smtClean="0">
                <a:latin typeface="Consolas" panose="020B0609020204030204" pitchFamily="49" charset="0"/>
                <a:cs typeface="Consolas" panose="020B0609020204030204" pitchFamily="49" charset="0"/>
              </a:rPr>
              <a:t>cout</a:t>
            </a:r>
            <a:r>
              <a:rPr lang="en-US" sz="1600" dirty="0" smtClean="0">
                <a:latin typeface="Consolas" panose="020B0609020204030204" pitchFamily="49" charset="0"/>
                <a:cs typeface="Consolas" panose="020B0609020204030204" pitchFamily="49" charset="0"/>
              </a:rPr>
              <a:t> &lt;&lt; *p2 &lt;&lt; </a:t>
            </a:r>
            <a:r>
              <a:rPr lang="en-US" sz="1600" dirty="0" err="1" smtClean="0">
                <a:latin typeface="Consolas" panose="020B0609020204030204" pitchFamily="49" charset="0"/>
                <a:cs typeface="Consolas" panose="020B0609020204030204" pitchFamily="49" charset="0"/>
              </a:rPr>
              <a:t>endl</a:t>
            </a:r>
            <a:r>
              <a:rPr lang="en-US" sz="1600" dirty="0" smtClean="0">
                <a:latin typeface="Consolas" panose="020B0609020204030204" pitchFamily="49" charset="0"/>
                <a:cs typeface="Consolas" panose="020B0609020204030204" pitchFamily="49" charset="0"/>
              </a:rPr>
              <a:t>;</a:t>
            </a:r>
          </a:p>
          <a:p>
            <a:pPr marL="182880"/>
            <a:endParaRPr lang="en-US" b="1" dirty="0" smtClean="0">
              <a:latin typeface="Courier New" panose="02070309020205020404" pitchFamily="49" charset="0"/>
              <a:cs typeface="Courier New" panose="02070309020205020404" pitchFamily="49" charset="0"/>
            </a:endParaRPr>
          </a:p>
          <a:p>
            <a:pPr marL="640080" lvl="1" indent="-257175">
              <a:buFont typeface="+mj-lt"/>
              <a:buAutoNum type="alphaUcPeriod"/>
            </a:pPr>
            <a:r>
              <a:rPr lang="en-US" dirty="0" smtClean="0">
                <a:latin typeface="+mj-lt"/>
                <a:cs typeface="Courier New" panose="02070309020205020404" pitchFamily="49" charset="0"/>
              </a:rPr>
              <a:t>0-2 of them</a:t>
            </a:r>
          </a:p>
          <a:p>
            <a:pPr marL="640080" lvl="1" indent="-257175">
              <a:buFont typeface="+mj-lt"/>
              <a:buAutoNum type="alphaUcPeriod"/>
            </a:pPr>
            <a:r>
              <a:rPr lang="en-US" dirty="0">
                <a:latin typeface="+mj-lt"/>
                <a:cs typeface="Courier New" panose="02070309020205020404" pitchFamily="49" charset="0"/>
              </a:rPr>
              <a:t>3</a:t>
            </a:r>
            <a:r>
              <a:rPr lang="en-US" dirty="0" smtClean="0">
                <a:latin typeface="+mj-lt"/>
                <a:cs typeface="Courier New" panose="02070309020205020404" pitchFamily="49" charset="0"/>
              </a:rPr>
              <a:t> of them</a:t>
            </a:r>
          </a:p>
          <a:p>
            <a:pPr marL="640080" lvl="1" indent="-257175">
              <a:buFont typeface="+mj-lt"/>
              <a:buAutoNum type="alphaUcPeriod"/>
            </a:pPr>
            <a:r>
              <a:rPr lang="en-US" dirty="0">
                <a:latin typeface="+mj-lt"/>
                <a:cs typeface="Courier New" panose="02070309020205020404" pitchFamily="49" charset="0"/>
              </a:rPr>
              <a:t>4</a:t>
            </a:r>
            <a:r>
              <a:rPr lang="en-US" dirty="0" smtClean="0">
                <a:latin typeface="+mj-lt"/>
                <a:cs typeface="Courier New" panose="02070309020205020404" pitchFamily="49" charset="0"/>
              </a:rPr>
              <a:t> of them</a:t>
            </a:r>
          </a:p>
          <a:p>
            <a:pPr marL="640080" lvl="1" indent="-257175">
              <a:buFont typeface="+mj-lt"/>
              <a:buAutoNum type="alphaUcPeriod"/>
            </a:pPr>
            <a:r>
              <a:rPr lang="en-US" dirty="0">
                <a:latin typeface="+mj-lt"/>
                <a:cs typeface="Courier New" panose="02070309020205020404" pitchFamily="49" charset="0"/>
              </a:rPr>
              <a:t>5</a:t>
            </a:r>
            <a:r>
              <a:rPr lang="en-US" dirty="0" smtClean="0">
                <a:latin typeface="+mj-lt"/>
                <a:cs typeface="Courier New" panose="02070309020205020404" pitchFamily="49" charset="0"/>
              </a:rPr>
              <a:t>+ of them</a:t>
            </a:r>
          </a:p>
        </p:txBody>
      </p:sp>
      <mc:AlternateContent xmlns:mc="http://schemas.openxmlformats.org/markup-compatibility/2006" xmlns:p14="http://schemas.microsoft.com/office/powerpoint/2010/main">
        <mc:Choice Requires="p14">
          <p:contentPart p14:bwMode="auto" r:id="rId7">
            <p14:nvContentPartPr>
              <p14:cNvPr id="5" name="Ink 4"/>
              <p14:cNvContentPartPr/>
              <p14:nvPr>
                <p:custDataLst>
                  <p:tags r:id="rId4"/>
                </p:custDataLst>
              </p14:nvPr>
            </p14:nvContentPartPr>
            <p14:xfrm>
              <a:off x="398160" y="1098720"/>
              <a:ext cx="7479720" cy="3344400"/>
            </p14:xfrm>
          </p:contentPart>
        </mc:Choice>
        <mc:Fallback xmlns="">
          <p:pic>
            <p:nvPicPr>
              <p:cNvPr id="5" name="Ink 4"/>
              <p:cNvPicPr/>
              <p:nvPr/>
            </p:nvPicPr>
            <p:blipFill>
              <a:blip r:embed="rId8"/>
              <a:stretch>
                <a:fillRect/>
              </a:stretch>
            </p:blipFill>
            <p:spPr>
              <a:xfrm>
                <a:off x="388800" y="1089360"/>
                <a:ext cx="7498440" cy="3363120"/>
              </a:xfrm>
              <a:prstGeom prst="rect">
                <a:avLst/>
              </a:prstGeom>
            </p:spPr>
          </p:pic>
        </mc:Fallback>
      </mc:AlternateContent>
    </p:spTree>
    <p:extLst>
      <p:ext uri="{BB962C8B-B14F-4D97-AF65-F5344CB8AC3E}">
        <p14:creationId xmlns:p14="http://schemas.microsoft.com/office/powerpoint/2010/main" val="36788630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591858" y="-150367"/>
            <a:ext cx="5268558" cy="857250"/>
          </a:xfrm>
        </p:spPr>
        <p:txBody>
          <a:bodyPr>
            <a:normAutofit/>
          </a:bodyPr>
          <a:lstStyle/>
          <a:p>
            <a:r>
              <a:rPr lang="en-US" dirty="0" smtClean="0"/>
              <a:t>Dynamic memory allocation</a:t>
            </a:r>
            <a:endParaRPr lang="en-US" dirty="0"/>
          </a:p>
        </p:txBody>
      </p:sp>
      <p:sp>
        <p:nvSpPr>
          <p:cNvPr id="3" name="Content Placeholder 2"/>
          <p:cNvSpPr>
            <a:spLocks noGrp="1"/>
          </p:cNvSpPr>
          <p:nvPr>
            <p:ph idx="4294967295"/>
            <p:custDataLst>
              <p:tags r:id="rId2"/>
            </p:custDataLst>
          </p:nvPr>
        </p:nvSpPr>
        <p:spPr>
          <a:xfrm>
            <a:off x="686352" y="878333"/>
            <a:ext cx="5472280" cy="3371850"/>
          </a:xfrm>
          <a:prstGeom prst="rect">
            <a:avLst/>
          </a:prstGeom>
        </p:spPr>
        <p:txBody>
          <a:bodyPr>
            <a:normAutofit fontScale="85000" lnSpcReduction="20000"/>
          </a:bodyPr>
          <a:lstStyle/>
          <a:p>
            <a:pPr marL="51435" indent="0"/>
            <a:r>
              <a:rPr lang="en-US" b="1" dirty="0" err="1" smtClean="0">
                <a:latin typeface="Courier New" panose="02070309020205020404" pitchFamily="49" charset="0"/>
                <a:cs typeface="Courier New" panose="02070309020205020404" pitchFamily="49" charset="0"/>
              </a:rPr>
              <a:t>int</a:t>
            </a:r>
            <a:r>
              <a:rPr lang="en-US" b="1" dirty="0" smtClean="0">
                <a:latin typeface="Courier New" panose="02070309020205020404" pitchFamily="49" charset="0"/>
                <a:cs typeface="Courier New" panose="02070309020205020404" pitchFamily="49" charset="0"/>
              </a:rPr>
              <a:t> * p1 = new </a:t>
            </a:r>
            <a:r>
              <a:rPr lang="en-US" b="1" dirty="0" err="1" smtClean="0">
                <a:latin typeface="Courier New" panose="02070309020205020404" pitchFamily="49" charset="0"/>
                <a:cs typeface="Courier New" panose="02070309020205020404" pitchFamily="49" charset="0"/>
              </a:rPr>
              <a:t>int</a:t>
            </a:r>
            <a:r>
              <a:rPr lang="en-US" b="1" dirty="0" smtClean="0">
                <a:latin typeface="Courier New" panose="02070309020205020404" pitchFamily="49" charset="0"/>
                <a:cs typeface="Courier New" panose="02070309020205020404" pitchFamily="49" charset="0"/>
              </a:rPr>
              <a:t>;  //0x12</a:t>
            </a:r>
          </a:p>
          <a:p>
            <a:pPr marL="51435" indent="0"/>
            <a:r>
              <a:rPr lang="en-US" b="1" dirty="0" smtClean="0">
                <a:latin typeface="Courier New" panose="02070309020205020404" pitchFamily="49" charset="0"/>
                <a:cs typeface="Courier New" panose="02070309020205020404" pitchFamily="49" charset="0"/>
              </a:rPr>
              <a:t>*p1 = 5;</a:t>
            </a:r>
          </a:p>
          <a:p>
            <a:pPr marL="51435" indent="0"/>
            <a:r>
              <a:rPr lang="en-US" b="1" dirty="0" err="1" smtClean="0">
                <a:latin typeface="Courier New" panose="02070309020205020404" pitchFamily="49" charset="0"/>
                <a:cs typeface="Courier New" panose="02070309020205020404" pitchFamily="49" charset="0"/>
              </a:rPr>
              <a:t>int</a:t>
            </a:r>
            <a:r>
              <a:rPr lang="en-US" b="1" dirty="0" smtClean="0">
                <a:latin typeface="Courier New" panose="02070309020205020404" pitchFamily="49" charset="0"/>
                <a:cs typeface="Courier New" panose="02070309020205020404" pitchFamily="49" charset="0"/>
              </a:rPr>
              <a:t> * p2 = new </a:t>
            </a:r>
            <a:r>
              <a:rPr lang="en-US" b="1" dirty="0" err="1" smtClean="0">
                <a:latin typeface="Courier New" panose="02070309020205020404" pitchFamily="49" charset="0"/>
                <a:cs typeface="Courier New" panose="02070309020205020404" pitchFamily="49" charset="0"/>
              </a:rPr>
              <a:t>int</a:t>
            </a:r>
            <a:r>
              <a:rPr lang="en-US" b="1" dirty="0" smtClean="0">
                <a:latin typeface="Courier New" panose="02070309020205020404" pitchFamily="49" charset="0"/>
                <a:cs typeface="Courier New" panose="02070309020205020404" pitchFamily="49" charset="0"/>
              </a:rPr>
              <a:t>;  //0x4 </a:t>
            </a:r>
          </a:p>
          <a:p>
            <a:pPr marL="51435" indent="0"/>
            <a:r>
              <a:rPr lang="en-US" b="1" dirty="0" smtClean="0">
                <a:latin typeface="Courier New" panose="02070309020205020404" pitchFamily="49" charset="0"/>
                <a:cs typeface="Courier New" panose="02070309020205020404" pitchFamily="49" charset="0"/>
              </a:rPr>
              <a:t>*p2 = 7;</a:t>
            </a:r>
          </a:p>
          <a:p>
            <a:pPr marL="51435" indent="0"/>
            <a:r>
              <a:rPr lang="en-US" b="1" dirty="0" err="1" smtClean="0">
                <a:latin typeface="Courier New" panose="02070309020205020404" pitchFamily="49" charset="0"/>
                <a:cs typeface="Courier New" panose="02070309020205020404" pitchFamily="49" charset="0"/>
              </a:rPr>
              <a:t>int</a:t>
            </a:r>
            <a:r>
              <a:rPr lang="en-US" b="1" dirty="0" smtClean="0">
                <a:latin typeface="Courier New" panose="02070309020205020404" pitchFamily="49" charset="0"/>
                <a:cs typeface="Courier New" panose="02070309020205020404" pitchFamily="49" charset="0"/>
              </a:rPr>
              <a:t> * p3 = new </a:t>
            </a:r>
            <a:r>
              <a:rPr lang="en-US" b="1" dirty="0" err="1" smtClean="0">
                <a:latin typeface="Courier New" panose="02070309020205020404" pitchFamily="49" charset="0"/>
                <a:cs typeface="Courier New" panose="02070309020205020404" pitchFamily="49" charset="0"/>
              </a:rPr>
              <a:t>int</a:t>
            </a:r>
            <a:r>
              <a:rPr lang="en-US" b="1" dirty="0" smtClean="0">
                <a:latin typeface="Courier New" panose="02070309020205020404" pitchFamily="49" charset="0"/>
                <a:cs typeface="Courier New" panose="02070309020205020404" pitchFamily="49" charset="0"/>
              </a:rPr>
              <a:t>;  //0x20</a:t>
            </a:r>
          </a:p>
          <a:p>
            <a:pPr marL="51435" indent="0"/>
            <a:r>
              <a:rPr lang="en-US" b="1" dirty="0" smtClean="0">
                <a:latin typeface="Courier New" panose="02070309020205020404" pitchFamily="49" charset="0"/>
                <a:cs typeface="Courier New" panose="02070309020205020404" pitchFamily="49" charset="0"/>
              </a:rPr>
              <a:t>*p3 = 8;</a:t>
            </a:r>
          </a:p>
          <a:p>
            <a:pPr marL="51435" indent="0"/>
            <a:r>
              <a:rPr lang="en-US" b="1" dirty="0" smtClean="0">
                <a:latin typeface="Courier New" panose="02070309020205020404" pitchFamily="49" charset="0"/>
                <a:cs typeface="Courier New" panose="02070309020205020404" pitchFamily="49" charset="0"/>
              </a:rPr>
              <a:t>*p1 = *p2;</a:t>
            </a:r>
          </a:p>
          <a:p>
            <a:pPr marL="51435" indent="0"/>
            <a:r>
              <a:rPr lang="en-US" b="1" dirty="0" err="1" smtClean="0">
                <a:latin typeface="Courier New" panose="02070309020205020404" pitchFamily="49" charset="0"/>
                <a:cs typeface="Courier New" panose="02070309020205020404" pitchFamily="49" charset="0"/>
              </a:rPr>
              <a:t>cout</a:t>
            </a:r>
            <a:r>
              <a:rPr lang="en-US" b="1" dirty="0" smtClean="0">
                <a:latin typeface="Courier New" panose="02070309020205020404" pitchFamily="49" charset="0"/>
                <a:cs typeface="Courier New" panose="02070309020205020404" pitchFamily="49" charset="0"/>
              </a:rPr>
              <a:t> &lt;&lt; p1 &lt;&lt; “ “ &lt;&lt; *p1 &lt;&lt; </a:t>
            </a:r>
            <a:r>
              <a:rPr lang="en-US" b="1" dirty="0" err="1" smtClean="0">
                <a:latin typeface="Courier New" panose="02070309020205020404" pitchFamily="49" charset="0"/>
                <a:cs typeface="Courier New" panose="02070309020205020404" pitchFamily="49" charset="0"/>
              </a:rPr>
              <a:t>endl</a:t>
            </a:r>
            <a:r>
              <a:rPr lang="en-US" b="1" dirty="0" smtClean="0">
                <a:latin typeface="Courier New" panose="02070309020205020404" pitchFamily="49" charset="0"/>
                <a:cs typeface="Courier New" panose="02070309020205020404" pitchFamily="49" charset="0"/>
              </a:rPr>
              <a:t>;</a:t>
            </a:r>
          </a:p>
          <a:p>
            <a:pPr marL="51435" indent="0"/>
            <a:r>
              <a:rPr lang="en-US" b="1" dirty="0">
                <a:latin typeface="Courier New" panose="02070309020205020404" pitchFamily="49" charset="0"/>
                <a:cs typeface="Courier New" panose="02070309020205020404" pitchFamily="49" charset="0"/>
              </a:rPr>
              <a:t>p1 = p2;</a:t>
            </a:r>
          </a:p>
          <a:p>
            <a:pPr marL="51435" indent="0"/>
            <a:r>
              <a:rPr lang="en-US" b="1" dirty="0" err="1">
                <a:latin typeface="Courier New" panose="02070309020205020404" pitchFamily="49" charset="0"/>
                <a:cs typeface="Courier New" panose="02070309020205020404" pitchFamily="49" charset="0"/>
              </a:rPr>
              <a:t>cout</a:t>
            </a:r>
            <a:r>
              <a:rPr lang="en-US" b="1" dirty="0">
                <a:latin typeface="Courier New" panose="02070309020205020404" pitchFamily="49" charset="0"/>
                <a:cs typeface="Courier New" panose="02070309020205020404" pitchFamily="49" charset="0"/>
              </a:rPr>
              <a:t> &lt;&lt; p1 &lt;&lt; “ “ &lt;&lt; *p1 &lt;&lt; </a:t>
            </a:r>
            <a:r>
              <a:rPr lang="en-US" b="1" dirty="0" err="1">
                <a:latin typeface="Courier New" panose="02070309020205020404" pitchFamily="49" charset="0"/>
                <a:cs typeface="Courier New" panose="02070309020205020404" pitchFamily="49" charset="0"/>
              </a:rPr>
              <a:t>endl</a:t>
            </a:r>
            <a:r>
              <a:rPr lang="en-US" b="1" dirty="0">
                <a:latin typeface="Courier New" panose="02070309020205020404" pitchFamily="49" charset="0"/>
                <a:cs typeface="Courier New" panose="02070309020205020404" pitchFamily="49" charset="0"/>
              </a:rPr>
              <a:t>;</a:t>
            </a:r>
          </a:p>
          <a:p>
            <a:pPr marL="51435" indent="0"/>
            <a:r>
              <a:rPr lang="en-US" b="1" dirty="0">
                <a:solidFill>
                  <a:schemeClr val="bg2"/>
                </a:solidFill>
                <a:latin typeface="Courier New" panose="02070309020205020404" pitchFamily="49" charset="0"/>
                <a:cs typeface="Courier New" panose="02070309020205020404" pitchFamily="49" charset="0"/>
              </a:rPr>
              <a:t>delete p1;</a:t>
            </a:r>
          </a:p>
          <a:p>
            <a:pPr marL="51435" indent="0"/>
            <a:r>
              <a:rPr lang="en-US" b="1" dirty="0" smtClean="0">
                <a:latin typeface="Courier New" panose="02070309020205020404" pitchFamily="49" charset="0"/>
                <a:cs typeface="Courier New" panose="02070309020205020404" pitchFamily="49" charset="0"/>
              </a:rPr>
              <a:t>//what can go </a:t>
            </a:r>
            <a:r>
              <a:rPr lang="en-US" b="1" dirty="0" err="1" smtClean="0">
                <a:latin typeface="Courier New" panose="02070309020205020404" pitchFamily="49" charset="0"/>
                <a:cs typeface="Courier New" panose="02070309020205020404" pitchFamily="49" charset="0"/>
              </a:rPr>
              <a:t>here?</a:t>
            </a:r>
            <a:r>
              <a:rPr lang="en-US" b="1" dirty="0" err="1" smtClean="0">
                <a:solidFill>
                  <a:schemeClr val="bg1"/>
                </a:solidFill>
                <a:latin typeface="Courier New" panose="02070309020205020404" pitchFamily="49" charset="0"/>
                <a:cs typeface="Courier New" panose="02070309020205020404" pitchFamily="49" charset="0"/>
              </a:rPr>
              <a:t>cause</a:t>
            </a:r>
            <a:r>
              <a:rPr lang="en-US" b="1" dirty="0" smtClean="0">
                <a:solidFill>
                  <a:schemeClr val="bg1"/>
                </a:solidFill>
                <a:latin typeface="Courier New" panose="02070309020205020404" pitchFamily="49" charset="0"/>
                <a:cs typeface="Courier New" panose="02070309020205020404" pitchFamily="49" charset="0"/>
              </a:rPr>
              <a:t> we need that</a:t>
            </a:r>
          </a:p>
          <a:p>
            <a:pPr marL="51435" indent="0"/>
            <a:r>
              <a:rPr lang="en-US" b="1" dirty="0" err="1" smtClean="0">
                <a:solidFill>
                  <a:schemeClr val="bg1"/>
                </a:solidFill>
                <a:latin typeface="Courier New" panose="02070309020205020404" pitchFamily="49" charset="0"/>
                <a:cs typeface="Courier New" panose="02070309020205020404" pitchFamily="49" charset="0"/>
              </a:rPr>
              <a:t>cout</a:t>
            </a:r>
            <a:r>
              <a:rPr lang="en-US" b="1" dirty="0" smtClean="0">
                <a:solidFill>
                  <a:schemeClr val="bg1"/>
                </a:solidFill>
                <a:latin typeface="Courier New" panose="02070309020205020404" pitchFamily="49" charset="0"/>
                <a:cs typeface="Courier New" panose="02070309020205020404" pitchFamily="49" charset="0"/>
              </a:rPr>
              <a:t> &lt;&lt; *p3 &lt;&lt;</a:t>
            </a:r>
          </a:p>
          <a:p>
            <a:pPr marL="51435" indent="0"/>
            <a:r>
              <a:rPr lang="en-US" b="1" dirty="0" smtClean="0">
                <a:solidFill>
                  <a:schemeClr val="bg1"/>
                </a:solidFill>
                <a:latin typeface="Courier New" panose="02070309020205020404" pitchFamily="49" charset="0"/>
                <a:cs typeface="Courier New" panose="02070309020205020404" pitchFamily="49" charset="0"/>
              </a:rPr>
              <a:t> </a:t>
            </a:r>
            <a:r>
              <a:rPr lang="en-US" b="1" dirty="0" err="1" smtClean="0">
                <a:solidFill>
                  <a:schemeClr val="bg1"/>
                </a:solidFill>
                <a:latin typeface="Courier New" panose="02070309020205020404" pitchFamily="49" charset="0"/>
                <a:cs typeface="Courier New" panose="02070309020205020404" pitchFamily="49" charset="0"/>
              </a:rPr>
              <a:t>endl</a:t>
            </a:r>
            <a:r>
              <a:rPr lang="en-US" b="1" dirty="0" smtClean="0">
                <a:solidFill>
                  <a:schemeClr val="bg1"/>
                </a:solidFill>
                <a:latin typeface="Courier New" panose="02070309020205020404" pitchFamily="49" charset="0"/>
                <a:cs typeface="Courier New" panose="02070309020205020404" pitchFamily="49" charset="0"/>
              </a:rPr>
              <a:t>;</a:t>
            </a:r>
            <a:endParaRPr lang="en-US" dirty="0" smtClean="0">
              <a:solidFill>
                <a:schemeClr val="bg1"/>
              </a:solidFill>
            </a:endParaRPr>
          </a:p>
        </p:txBody>
      </p:sp>
      <p:sp>
        <p:nvSpPr>
          <p:cNvPr id="6" name="Rectangle 5"/>
          <p:cNvSpPr/>
          <p:nvPr>
            <p:custDataLst>
              <p:tags r:id="rId3"/>
            </p:custDataLst>
          </p:nvPr>
        </p:nvSpPr>
        <p:spPr>
          <a:xfrm>
            <a:off x="5779447" y="1690584"/>
            <a:ext cx="471570" cy="40834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7" name="Rectangle 6"/>
          <p:cNvSpPr/>
          <p:nvPr>
            <p:custDataLst>
              <p:tags r:id="rId4"/>
            </p:custDataLst>
          </p:nvPr>
        </p:nvSpPr>
        <p:spPr>
          <a:xfrm>
            <a:off x="5319065" y="1729598"/>
            <a:ext cx="460382" cy="369332"/>
          </a:xfrm>
          <a:prstGeom prst="rect">
            <a:avLst/>
          </a:prstGeom>
        </p:spPr>
        <p:txBody>
          <a:bodyPr wrap="none">
            <a:spAutoFit/>
          </a:bodyPr>
          <a:lstStyle/>
          <a:p>
            <a:r>
              <a:rPr lang="en-US" b="1" dirty="0">
                <a:latin typeface="Courier New" panose="02070309020205020404" pitchFamily="49" charset="0"/>
                <a:cs typeface="Courier New" panose="02070309020205020404" pitchFamily="49" charset="0"/>
              </a:rPr>
              <a:t>p1</a:t>
            </a:r>
            <a:endParaRPr lang="en-US" dirty="0"/>
          </a:p>
        </p:txBody>
      </p:sp>
      <p:sp>
        <p:nvSpPr>
          <p:cNvPr id="8" name="Rectangle 7"/>
          <p:cNvSpPr/>
          <p:nvPr>
            <p:custDataLst>
              <p:tags r:id="rId5"/>
            </p:custDataLst>
          </p:nvPr>
        </p:nvSpPr>
        <p:spPr>
          <a:xfrm>
            <a:off x="6911939" y="1690584"/>
            <a:ext cx="471570" cy="40834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9" name="Rectangle 8"/>
          <p:cNvSpPr/>
          <p:nvPr>
            <p:custDataLst>
              <p:tags r:id="rId6"/>
            </p:custDataLst>
          </p:nvPr>
        </p:nvSpPr>
        <p:spPr>
          <a:xfrm>
            <a:off x="5782084" y="2270380"/>
            <a:ext cx="471570" cy="40834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0" name="Rectangle 9"/>
          <p:cNvSpPr/>
          <p:nvPr>
            <p:custDataLst>
              <p:tags r:id="rId7"/>
            </p:custDataLst>
          </p:nvPr>
        </p:nvSpPr>
        <p:spPr>
          <a:xfrm>
            <a:off x="5321702" y="2257304"/>
            <a:ext cx="460382" cy="369332"/>
          </a:xfrm>
          <a:prstGeom prst="rect">
            <a:avLst/>
          </a:prstGeom>
        </p:spPr>
        <p:txBody>
          <a:bodyPr wrap="none">
            <a:spAutoFit/>
          </a:bodyPr>
          <a:lstStyle/>
          <a:p>
            <a:r>
              <a:rPr lang="en-US" b="1" dirty="0" smtClean="0">
                <a:latin typeface="Courier New" panose="02070309020205020404" pitchFamily="49" charset="0"/>
                <a:cs typeface="Courier New" panose="02070309020205020404" pitchFamily="49" charset="0"/>
              </a:rPr>
              <a:t>p2</a:t>
            </a:r>
            <a:endParaRPr lang="en-US" dirty="0"/>
          </a:p>
        </p:txBody>
      </p:sp>
      <p:sp>
        <p:nvSpPr>
          <p:cNvPr id="11" name="Rectangle 10"/>
          <p:cNvSpPr/>
          <p:nvPr>
            <p:custDataLst>
              <p:tags r:id="rId8"/>
            </p:custDataLst>
          </p:nvPr>
        </p:nvSpPr>
        <p:spPr>
          <a:xfrm>
            <a:off x="6911939" y="2270688"/>
            <a:ext cx="471570" cy="40834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2" name="Rectangle 11"/>
          <p:cNvSpPr/>
          <p:nvPr>
            <p:custDataLst>
              <p:tags r:id="rId9"/>
            </p:custDataLst>
          </p:nvPr>
        </p:nvSpPr>
        <p:spPr>
          <a:xfrm>
            <a:off x="5578253" y="1091880"/>
            <a:ext cx="873957" cy="369332"/>
          </a:xfrm>
          <a:prstGeom prst="rect">
            <a:avLst/>
          </a:prstGeom>
        </p:spPr>
        <p:txBody>
          <a:bodyPr wrap="none">
            <a:spAutoFit/>
          </a:bodyPr>
          <a:lstStyle/>
          <a:p>
            <a:r>
              <a:rPr lang="en-US" b="1" dirty="0" smtClean="0">
                <a:latin typeface="Courier New" panose="02070309020205020404" pitchFamily="49" charset="0"/>
                <a:cs typeface="Courier New" panose="02070309020205020404" pitchFamily="49" charset="0"/>
              </a:rPr>
              <a:t>stack</a:t>
            </a:r>
            <a:endParaRPr lang="en-US" dirty="0"/>
          </a:p>
        </p:txBody>
      </p:sp>
      <p:sp>
        <p:nvSpPr>
          <p:cNvPr id="13" name="Rectangle 12"/>
          <p:cNvSpPr/>
          <p:nvPr>
            <p:custDataLst>
              <p:tags r:id="rId10"/>
            </p:custDataLst>
          </p:nvPr>
        </p:nvSpPr>
        <p:spPr>
          <a:xfrm>
            <a:off x="6781249" y="1087456"/>
            <a:ext cx="736099" cy="369332"/>
          </a:xfrm>
          <a:prstGeom prst="rect">
            <a:avLst/>
          </a:prstGeom>
        </p:spPr>
        <p:txBody>
          <a:bodyPr wrap="none">
            <a:spAutoFit/>
          </a:bodyPr>
          <a:lstStyle/>
          <a:p>
            <a:r>
              <a:rPr lang="en-US" b="1" dirty="0" smtClean="0">
                <a:latin typeface="Courier New" panose="02070309020205020404" pitchFamily="49" charset="0"/>
                <a:cs typeface="Courier New" panose="02070309020205020404" pitchFamily="49" charset="0"/>
              </a:rPr>
              <a:t>heap</a:t>
            </a:r>
            <a:endParaRPr lang="en-US" dirty="0"/>
          </a:p>
        </p:txBody>
      </p:sp>
      <p:cxnSp>
        <p:nvCxnSpPr>
          <p:cNvPr id="14" name="Straight Connector 13"/>
          <p:cNvCxnSpPr/>
          <p:nvPr>
            <p:custDataLst>
              <p:tags r:id="rId11"/>
            </p:custDataLst>
          </p:nvPr>
        </p:nvCxnSpPr>
        <p:spPr>
          <a:xfrm>
            <a:off x="6527467" y="1192655"/>
            <a:ext cx="0" cy="2135432"/>
          </a:xfrm>
          <a:prstGeom prst="line">
            <a:avLst/>
          </a:prstGeom>
        </p:spPr>
        <p:style>
          <a:lnRef idx="2">
            <a:schemeClr val="accent1"/>
          </a:lnRef>
          <a:fillRef idx="0">
            <a:schemeClr val="accent1"/>
          </a:fillRef>
          <a:effectRef idx="1">
            <a:schemeClr val="accent1"/>
          </a:effectRef>
          <a:fontRef idx="minor">
            <a:schemeClr val="tx1"/>
          </a:fontRef>
        </p:style>
      </p:cxnSp>
      <p:sp>
        <p:nvSpPr>
          <p:cNvPr id="17" name="Rectangle 16"/>
          <p:cNvSpPr/>
          <p:nvPr>
            <p:custDataLst>
              <p:tags r:id="rId12"/>
            </p:custDataLst>
          </p:nvPr>
        </p:nvSpPr>
        <p:spPr>
          <a:xfrm>
            <a:off x="5788654" y="2802690"/>
            <a:ext cx="471570" cy="40834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8" name="Rectangle 17"/>
          <p:cNvSpPr/>
          <p:nvPr>
            <p:custDataLst>
              <p:tags r:id="rId13"/>
            </p:custDataLst>
          </p:nvPr>
        </p:nvSpPr>
        <p:spPr>
          <a:xfrm>
            <a:off x="5328272" y="2789614"/>
            <a:ext cx="460382" cy="369332"/>
          </a:xfrm>
          <a:prstGeom prst="rect">
            <a:avLst/>
          </a:prstGeom>
        </p:spPr>
        <p:txBody>
          <a:bodyPr wrap="none">
            <a:spAutoFit/>
          </a:bodyPr>
          <a:lstStyle/>
          <a:p>
            <a:r>
              <a:rPr lang="en-US" b="1" dirty="0" smtClean="0">
                <a:latin typeface="Courier New" panose="02070309020205020404" pitchFamily="49" charset="0"/>
                <a:cs typeface="Courier New" panose="02070309020205020404" pitchFamily="49" charset="0"/>
              </a:rPr>
              <a:t>p3</a:t>
            </a:r>
            <a:endParaRPr lang="en-US" dirty="0"/>
          </a:p>
        </p:txBody>
      </p:sp>
      <p:sp>
        <p:nvSpPr>
          <p:cNvPr id="19" name="Rectangle 18"/>
          <p:cNvSpPr/>
          <p:nvPr>
            <p:custDataLst>
              <p:tags r:id="rId14"/>
            </p:custDataLst>
          </p:nvPr>
        </p:nvSpPr>
        <p:spPr>
          <a:xfrm>
            <a:off x="6918509" y="2802998"/>
            <a:ext cx="471570" cy="40834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mc:AlternateContent xmlns:mc="http://schemas.openxmlformats.org/markup-compatibility/2006" xmlns:p14="http://schemas.microsoft.com/office/powerpoint/2010/main">
        <mc:Choice Requires="p14">
          <p:contentPart p14:bwMode="auto" r:id="rId18">
            <p14:nvContentPartPr>
              <p14:cNvPr id="21" name="Ink 20"/>
              <p14:cNvContentPartPr/>
              <p14:nvPr>
                <p:custDataLst>
                  <p:tags r:id="rId15"/>
                </p:custDataLst>
              </p14:nvPr>
            </p14:nvContentPartPr>
            <p14:xfrm>
              <a:off x="613440" y="779400"/>
              <a:ext cx="7957440" cy="2395080"/>
            </p14:xfrm>
          </p:contentPart>
        </mc:Choice>
        <mc:Fallback xmlns="">
          <p:pic>
            <p:nvPicPr>
              <p:cNvPr id="21" name="Ink 20"/>
              <p:cNvPicPr/>
              <p:nvPr/>
            </p:nvPicPr>
            <p:blipFill>
              <a:blip r:embed="rId19"/>
              <a:stretch>
                <a:fillRect/>
              </a:stretch>
            </p:blipFill>
            <p:spPr>
              <a:xfrm>
                <a:off x="609480" y="776880"/>
                <a:ext cx="7967520" cy="2403000"/>
              </a:xfrm>
              <a:prstGeom prst="rect">
                <a:avLst/>
              </a:prstGeom>
            </p:spPr>
          </p:pic>
        </mc:Fallback>
      </mc:AlternateContent>
    </p:spTree>
    <p:extLst>
      <p:ext uri="{BB962C8B-B14F-4D97-AF65-F5344CB8AC3E}">
        <p14:creationId xmlns:p14="http://schemas.microsoft.com/office/powerpoint/2010/main" val="11359147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Pointers</a:t>
            </a:r>
            <a:endParaRPr lang="en-US" dirty="0"/>
          </a:p>
        </p:txBody>
      </p:sp>
      <p:sp>
        <p:nvSpPr>
          <p:cNvPr id="5" name="Text Placeholder 4"/>
          <p:cNvSpPr>
            <a:spLocks noGrp="1"/>
          </p:cNvSpPr>
          <p:nvPr>
            <p:ph type="body" idx="1"/>
            <p:custDataLst>
              <p:tags r:id="rId2"/>
            </p:custDataLst>
          </p:nvPr>
        </p:nvSpPr>
        <p:spPr/>
        <p:txBody>
          <a:bodyPr/>
          <a:lstStyle/>
          <a:p>
            <a:r>
              <a:rPr lang="en-US" dirty="0" smtClean="0"/>
              <a:t>Dereference operator</a:t>
            </a:r>
            <a:endParaRPr lang="en-US" dirty="0"/>
          </a:p>
        </p:txBody>
      </p:sp>
    </p:spTree>
    <p:extLst>
      <p:ext uri="{BB962C8B-B14F-4D97-AF65-F5344CB8AC3E}">
        <p14:creationId xmlns:p14="http://schemas.microsoft.com/office/powerpoint/2010/main" val="20895687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169588" y="-64525"/>
            <a:ext cx="5268558" cy="857250"/>
          </a:xfrm>
        </p:spPr>
        <p:txBody>
          <a:bodyPr>
            <a:normAutofit/>
          </a:bodyPr>
          <a:lstStyle/>
          <a:p>
            <a:r>
              <a:rPr lang="en-US" sz="2700" dirty="0" smtClean="0"/>
              <a:t>Dereference operator</a:t>
            </a:r>
            <a:endParaRPr lang="en-US" sz="2700" dirty="0"/>
          </a:p>
        </p:txBody>
      </p:sp>
      <p:sp>
        <p:nvSpPr>
          <p:cNvPr id="3" name="Content Placeholder 2"/>
          <p:cNvSpPr>
            <a:spLocks noGrp="1"/>
          </p:cNvSpPr>
          <p:nvPr>
            <p:ph idx="4294967295"/>
            <p:custDataLst>
              <p:tags r:id="rId2"/>
            </p:custDataLst>
          </p:nvPr>
        </p:nvSpPr>
        <p:spPr>
          <a:xfrm>
            <a:off x="1129831" y="1008660"/>
            <a:ext cx="7568896" cy="4016563"/>
          </a:xfrm>
          <a:prstGeom prst="rect">
            <a:avLst/>
          </a:prstGeom>
        </p:spPr>
        <p:txBody>
          <a:bodyPr>
            <a:normAutofit fontScale="85000" lnSpcReduction="10000"/>
          </a:bodyPr>
          <a:lstStyle/>
          <a:p>
            <a:r>
              <a:rPr lang="en-US" sz="1950" b="1" dirty="0" smtClean="0">
                <a:solidFill>
                  <a:schemeClr val="bg2"/>
                </a:solidFill>
                <a:latin typeface="Calibri" panose="020F0502020204030204" pitchFamily="34" charset="0"/>
              </a:rPr>
              <a:t>You’ve learned the </a:t>
            </a:r>
            <a:r>
              <a:rPr lang="en-US" sz="1950" b="1" u="sng" dirty="0" smtClean="0">
                <a:solidFill>
                  <a:schemeClr val="bg2"/>
                </a:solidFill>
                <a:latin typeface="Calibri" panose="020F0502020204030204" pitchFamily="34" charset="0"/>
              </a:rPr>
              <a:t>address-of</a:t>
            </a:r>
            <a:r>
              <a:rPr lang="en-US" sz="1950" b="1" dirty="0" smtClean="0">
                <a:solidFill>
                  <a:schemeClr val="bg2"/>
                </a:solidFill>
                <a:latin typeface="Calibri" panose="020F0502020204030204" pitchFamily="34" charset="0"/>
              </a:rPr>
              <a:t> operator &amp;:</a:t>
            </a:r>
            <a:endParaRPr lang="en-US" sz="1950" b="1" dirty="0" smtClean="0">
              <a:latin typeface="Calibri" panose="020F0502020204030204" pitchFamily="34" charset="0"/>
            </a:endParaRPr>
          </a:p>
          <a:p>
            <a:pPr marL="0" lvl="1" indent="0">
              <a:buNone/>
            </a:pPr>
            <a:r>
              <a:rPr lang="en-US" sz="1950" dirty="0" err="1" smtClean="0">
                <a:solidFill>
                  <a:schemeClr val="tx1"/>
                </a:solidFill>
                <a:latin typeface="Consolas" panose="020B0609020204030204" pitchFamily="49" charset="0"/>
                <a:cs typeface="Consolas" panose="020B0609020204030204" pitchFamily="49" charset="0"/>
              </a:rPr>
              <a:t>int</a:t>
            </a:r>
            <a:r>
              <a:rPr lang="en-US" sz="1950" dirty="0">
                <a:solidFill>
                  <a:schemeClr val="tx1"/>
                </a:solidFill>
                <a:latin typeface="Consolas" panose="020B0609020204030204" pitchFamily="49" charset="0"/>
                <a:cs typeface="Consolas" panose="020B0609020204030204" pitchFamily="49" charset="0"/>
              </a:rPr>
              <a:t> </a:t>
            </a:r>
            <a:r>
              <a:rPr lang="en-US" sz="1950" dirty="0" smtClean="0">
                <a:solidFill>
                  <a:schemeClr val="tx1"/>
                </a:solidFill>
                <a:latin typeface="Consolas" panose="020B0609020204030204" pitchFamily="49" charset="0"/>
                <a:cs typeface="Consolas" panose="020B0609020204030204" pitchFamily="49" charset="0"/>
              </a:rPr>
              <a:t>  x = 5;</a:t>
            </a:r>
          </a:p>
          <a:p>
            <a:pPr marL="0" lvl="1" indent="0">
              <a:buNone/>
            </a:pPr>
            <a:r>
              <a:rPr lang="en-US" sz="1950" dirty="0" err="1" smtClean="0">
                <a:solidFill>
                  <a:schemeClr val="tx1"/>
                </a:solidFill>
                <a:latin typeface="Consolas" panose="020B0609020204030204" pitchFamily="49" charset="0"/>
                <a:cs typeface="Consolas" panose="020B0609020204030204" pitchFamily="49" charset="0"/>
              </a:rPr>
              <a:t>int</a:t>
            </a:r>
            <a:r>
              <a:rPr lang="en-US" sz="1950" dirty="0">
                <a:solidFill>
                  <a:schemeClr val="tx1"/>
                </a:solidFill>
                <a:latin typeface="Consolas" panose="020B0609020204030204" pitchFamily="49" charset="0"/>
                <a:cs typeface="Consolas" panose="020B0609020204030204" pitchFamily="49" charset="0"/>
              </a:rPr>
              <a:t> </a:t>
            </a:r>
            <a:r>
              <a:rPr lang="en-US" sz="1950" dirty="0" smtClean="0">
                <a:solidFill>
                  <a:schemeClr val="tx1"/>
                </a:solidFill>
                <a:latin typeface="Consolas" panose="020B0609020204030204" pitchFamily="49" charset="0"/>
                <a:cs typeface="Consolas" panose="020B0609020204030204" pitchFamily="49" charset="0"/>
              </a:rPr>
              <a:t>  *</a:t>
            </a:r>
            <a:r>
              <a:rPr lang="en-US" sz="1950" dirty="0" err="1" smtClean="0">
                <a:solidFill>
                  <a:schemeClr val="tx1"/>
                </a:solidFill>
                <a:latin typeface="Consolas" panose="020B0609020204030204" pitchFamily="49" charset="0"/>
                <a:cs typeface="Consolas" panose="020B0609020204030204" pitchFamily="49" charset="0"/>
              </a:rPr>
              <a:t>xAddress</a:t>
            </a:r>
            <a:r>
              <a:rPr lang="en-US" sz="1950" dirty="0" smtClean="0">
                <a:solidFill>
                  <a:schemeClr val="tx1"/>
                </a:solidFill>
                <a:latin typeface="Consolas" panose="020B0609020204030204" pitchFamily="49" charset="0"/>
                <a:cs typeface="Consolas" panose="020B0609020204030204" pitchFamily="49" charset="0"/>
              </a:rPr>
              <a:t> = &amp;x;</a:t>
            </a:r>
          </a:p>
          <a:p>
            <a:pPr marL="0" lvl="1" indent="0">
              <a:buNone/>
            </a:pPr>
            <a:r>
              <a:rPr lang="en-US" sz="1950" dirty="0" err="1" smtClean="0">
                <a:solidFill>
                  <a:schemeClr val="tx1"/>
                </a:solidFill>
                <a:latin typeface="Consolas" panose="020B0609020204030204" pitchFamily="49" charset="0"/>
                <a:cs typeface="Consolas" panose="020B0609020204030204" pitchFamily="49" charset="0"/>
              </a:rPr>
              <a:t>cout</a:t>
            </a:r>
            <a:r>
              <a:rPr lang="en-US" sz="1950" dirty="0" smtClean="0">
                <a:solidFill>
                  <a:schemeClr val="tx1"/>
                </a:solidFill>
                <a:latin typeface="Consolas" panose="020B0609020204030204" pitchFamily="49" charset="0"/>
                <a:cs typeface="Consolas" panose="020B0609020204030204" pitchFamily="49" charset="0"/>
              </a:rPr>
              <a:t> &lt;&lt; </a:t>
            </a:r>
            <a:r>
              <a:rPr lang="en-US" sz="1950" dirty="0" err="1" smtClean="0">
                <a:solidFill>
                  <a:schemeClr val="tx1"/>
                </a:solidFill>
                <a:latin typeface="Consolas" panose="020B0609020204030204" pitchFamily="49" charset="0"/>
                <a:cs typeface="Consolas" panose="020B0609020204030204" pitchFamily="49" charset="0"/>
              </a:rPr>
              <a:t>xAddress</a:t>
            </a:r>
            <a:r>
              <a:rPr lang="en-US" sz="1950" dirty="0" smtClean="0">
                <a:solidFill>
                  <a:schemeClr val="tx1"/>
                </a:solidFill>
                <a:latin typeface="Consolas" panose="020B0609020204030204" pitchFamily="49" charset="0"/>
                <a:cs typeface="Consolas" panose="020B0609020204030204" pitchFamily="49" charset="0"/>
              </a:rPr>
              <a:t> &lt;&lt; </a:t>
            </a:r>
            <a:r>
              <a:rPr lang="en-US" sz="1950" dirty="0" err="1" smtClean="0">
                <a:solidFill>
                  <a:schemeClr val="tx1"/>
                </a:solidFill>
                <a:latin typeface="Consolas" panose="020B0609020204030204" pitchFamily="49" charset="0"/>
                <a:cs typeface="Consolas" panose="020B0609020204030204" pitchFamily="49" charset="0"/>
              </a:rPr>
              <a:t>endl</a:t>
            </a:r>
            <a:r>
              <a:rPr lang="en-US" sz="1950" dirty="0">
                <a:solidFill>
                  <a:schemeClr val="tx1"/>
                </a:solidFill>
                <a:latin typeface="Consolas" panose="020B0609020204030204" pitchFamily="49" charset="0"/>
                <a:cs typeface="Consolas" panose="020B0609020204030204" pitchFamily="49" charset="0"/>
              </a:rPr>
              <a:t>;		</a:t>
            </a:r>
            <a:r>
              <a:rPr lang="en-US" sz="1950" dirty="0">
                <a:solidFill>
                  <a:srgbClr val="00B050"/>
                </a:solidFill>
                <a:latin typeface="Consolas" panose="020B0609020204030204" pitchFamily="49" charset="0"/>
                <a:cs typeface="Consolas" panose="020B0609020204030204" pitchFamily="49" charset="0"/>
              </a:rPr>
              <a:t>// </a:t>
            </a:r>
            <a:r>
              <a:rPr lang="en-US" sz="1950" dirty="0" smtClean="0">
                <a:solidFill>
                  <a:srgbClr val="00B050"/>
                </a:solidFill>
                <a:latin typeface="Consolas" panose="020B0609020204030204" pitchFamily="49" charset="0"/>
                <a:cs typeface="Consolas" panose="020B0609020204030204" pitchFamily="49" charset="0"/>
              </a:rPr>
              <a:t>0x28FE50</a:t>
            </a:r>
          </a:p>
          <a:p>
            <a:pPr lvl="1"/>
            <a:r>
              <a:rPr lang="en-US" sz="1950" dirty="0" smtClean="0">
                <a:solidFill>
                  <a:schemeClr val="tx1"/>
                </a:solidFill>
                <a:latin typeface="Calibri" panose="020F0502020204030204" pitchFamily="34" charset="0"/>
                <a:cs typeface="Consolas" panose="020B0609020204030204" pitchFamily="49" charset="0"/>
              </a:rPr>
              <a:t>It tells you the address of any variable</a:t>
            </a:r>
            <a:endParaRPr lang="en-US" sz="1950" dirty="0">
              <a:solidFill>
                <a:schemeClr val="tx1"/>
              </a:solidFill>
              <a:latin typeface="Calibri" panose="020F0502020204030204" pitchFamily="34" charset="0"/>
              <a:cs typeface="Consolas" panose="020B0609020204030204" pitchFamily="49" charset="0"/>
            </a:endParaRPr>
          </a:p>
          <a:p>
            <a:endParaRPr lang="en-US" sz="1950" b="1" dirty="0" smtClean="0">
              <a:solidFill>
                <a:schemeClr val="bg2"/>
              </a:solidFill>
              <a:latin typeface="Calibri" panose="020F0502020204030204" pitchFamily="34" charset="0"/>
            </a:endParaRPr>
          </a:p>
          <a:p>
            <a:r>
              <a:rPr lang="en-US" sz="1950" b="1" dirty="0" smtClean="0">
                <a:solidFill>
                  <a:schemeClr val="bg2"/>
                </a:solidFill>
                <a:latin typeface="Calibri" panose="020F0502020204030204" pitchFamily="34" charset="0"/>
              </a:rPr>
              <a:t>It has a partner, the </a:t>
            </a:r>
            <a:r>
              <a:rPr lang="en-US" sz="1950" b="1" u="sng" dirty="0" smtClean="0">
                <a:solidFill>
                  <a:schemeClr val="bg2"/>
                </a:solidFill>
                <a:latin typeface="Calibri" panose="020F0502020204030204" pitchFamily="34" charset="0"/>
              </a:rPr>
              <a:t>dereference</a:t>
            </a:r>
            <a:r>
              <a:rPr lang="en-US" sz="1950" b="1" dirty="0" smtClean="0">
                <a:solidFill>
                  <a:schemeClr val="bg2"/>
                </a:solidFill>
                <a:latin typeface="Calibri" panose="020F0502020204030204" pitchFamily="34" charset="0"/>
              </a:rPr>
              <a:t> operator *:</a:t>
            </a:r>
            <a:endParaRPr lang="en-US" sz="1950" b="1" dirty="0">
              <a:latin typeface="Calibri" panose="020F0502020204030204" pitchFamily="34" charset="0"/>
            </a:endParaRPr>
          </a:p>
          <a:p>
            <a:pPr marL="0" lvl="1" indent="0">
              <a:buNone/>
            </a:pPr>
            <a:r>
              <a:rPr lang="en-US" sz="1950" dirty="0" err="1">
                <a:solidFill>
                  <a:schemeClr val="tx1"/>
                </a:solidFill>
                <a:latin typeface="Consolas" panose="020B0609020204030204" pitchFamily="49" charset="0"/>
                <a:cs typeface="Consolas" panose="020B0609020204030204" pitchFamily="49" charset="0"/>
              </a:rPr>
              <a:t>int</a:t>
            </a:r>
            <a:r>
              <a:rPr lang="en-US" sz="1950" dirty="0">
                <a:solidFill>
                  <a:schemeClr val="tx1"/>
                </a:solidFill>
                <a:latin typeface="Consolas" panose="020B0609020204030204" pitchFamily="49" charset="0"/>
                <a:cs typeface="Consolas" panose="020B0609020204030204" pitchFamily="49" charset="0"/>
              </a:rPr>
              <a:t>   x = </a:t>
            </a:r>
            <a:r>
              <a:rPr lang="en-US" sz="1950" dirty="0" smtClean="0">
                <a:solidFill>
                  <a:schemeClr val="tx1"/>
                </a:solidFill>
                <a:latin typeface="Consolas" panose="020B0609020204030204" pitchFamily="49" charset="0"/>
                <a:cs typeface="Consolas" panose="020B0609020204030204" pitchFamily="49" charset="0"/>
              </a:rPr>
              <a:t>5;</a:t>
            </a:r>
            <a:endParaRPr lang="en-US" sz="1950" dirty="0">
              <a:solidFill>
                <a:schemeClr val="tx1"/>
              </a:solidFill>
              <a:latin typeface="Consolas" panose="020B0609020204030204" pitchFamily="49" charset="0"/>
              <a:cs typeface="Consolas" panose="020B0609020204030204" pitchFamily="49" charset="0"/>
            </a:endParaRPr>
          </a:p>
          <a:p>
            <a:pPr marL="0" lvl="1" indent="0">
              <a:buNone/>
            </a:pPr>
            <a:r>
              <a:rPr lang="en-US" sz="1950" dirty="0" err="1">
                <a:solidFill>
                  <a:schemeClr val="tx1"/>
                </a:solidFill>
                <a:latin typeface="Consolas" panose="020B0609020204030204" pitchFamily="49" charset="0"/>
                <a:cs typeface="Consolas" panose="020B0609020204030204" pitchFamily="49" charset="0"/>
              </a:rPr>
              <a:t>int</a:t>
            </a:r>
            <a:r>
              <a:rPr lang="en-US" sz="1950" dirty="0">
                <a:solidFill>
                  <a:schemeClr val="tx1"/>
                </a:solidFill>
                <a:latin typeface="Consolas" panose="020B0609020204030204" pitchFamily="49" charset="0"/>
                <a:cs typeface="Consolas" panose="020B0609020204030204" pitchFamily="49" charset="0"/>
              </a:rPr>
              <a:t>   *</a:t>
            </a:r>
            <a:r>
              <a:rPr lang="en-US" sz="1950" dirty="0" err="1" smtClean="0">
                <a:solidFill>
                  <a:schemeClr val="tx1"/>
                </a:solidFill>
                <a:latin typeface="Consolas" panose="020B0609020204030204" pitchFamily="49" charset="0"/>
                <a:cs typeface="Consolas" panose="020B0609020204030204" pitchFamily="49" charset="0"/>
              </a:rPr>
              <a:t>xAddress</a:t>
            </a:r>
            <a:r>
              <a:rPr lang="en-US" sz="1950" dirty="0" smtClean="0">
                <a:solidFill>
                  <a:schemeClr val="tx1"/>
                </a:solidFill>
                <a:latin typeface="Consolas" panose="020B0609020204030204" pitchFamily="49" charset="0"/>
                <a:cs typeface="Consolas" panose="020B0609020204030204" pitchFamily="49" charset="0"/>
              </a:rPr>
              <a:t> = </a:t>
            </a:r>
            <a:r>
              <a:rPr lang="en-US" sz="1950" dirty="0">
                <a:solidFill>
                  <a:schemeClr val="tx1"/>
                </a:solidFill>
                <a:latin typeface="Consolas" panose="020B0609020204030204" pitchFamily="49" charset="0"/>
                <a:cs typeface="Consolas" panose="020B0609020204030204" pitchFamily="49" charset="0"/>
              </a:rPr>
              <a:t>&amp;x</a:t>
            </a:r>
            <a:r>
              <a:rPr lang="en-US" sz="1950" dirty="0" smtClean="0">
                <a:solidFill>
                  <a:schemeClr val="tx1"/>
                </a:solidFill>
                <a:latin typeface="Consolas" panose="020B0609020204030204" pitchFamily="49" charset="0"/>
                <a:cs typeface="Consolas" panose="020B0609020204030204" pitchFamily="49" charset="0"/>
              </a:rPr>
              <a:t>;</a:t>
            </a:r>
            <a:r>
              <a:rPr lang="en-US" sz="1950" dirty="0">
                <a:solidFill>
                  <a:schemeClr val="tx1"/>
                </a:solidFill>
                <a:latin typeface="Consolas" panose="020B0609020204030204" pitchFamily="49" charset="0"/>
                <a:cs typeface="Consolas" panose="020B0609020204030204" pitchFamily="49" charset="0"/>
              </a:rPr>
              <a:t> 		</a:t>
            </a:r>
            <a:r>
              <a:rPr lang="en-US" sz="1950" dirty="0">
                <a:solidFill>
                  <a:srgbClr val="00B050"/>
                </a:solidFill>
                <a:latin typeface="Consolas" panose="020B0609020204030204" pitchFamily="49" charset="0"/>
                <a:cs typeface="Consolas" panose="020B0609020204030204" pitchFamily="49" charset="0"/>
              </a:rPr>
              <a:t>// </a:t>
            </a:r>
            <a:r>
              <a:rPr lang="en-US" sz="1950" dirty="0" smtClean="0">
                <a:solidFill>
                  <a:srgbClr val="00B050"/>
                </a:solidFill>
                <a:latin typeface="Consolas" panose="020B0609020204030204" pitchFamily="49" charset="0"/>
                <a:cs typeface="Consolas" panose="020B0609020204030204" pitchFamily="49" charset="0"/>
              </a:rPr>
              <a:t>this * is not dereference op!</a:t>
            </a:r>
            <a:endParaRPr lang="en-US" sz="1950" dirty="0" smtClean="0">
              <a:solidFill>
                <a:schemeClr val="tx1"/>
              </a:solidFill>
              <a:latin typeface="Consolas" panose="020B0609020204030204" pitchFamily="49" charset="0"/>
              <a:cs typeface="Consolas" panose="020B0609020204030204" pitchFamily="49" charset="0"/>
            </a:endParaRPr>
          </a:p>
          <a:p>
            <a:pPr marL="0" lvl="1" indent="0">
              <a:buNone/>
            </a:pPr>
            <a:r>
              <a:rPr lang="en-US" sz="1950" dirty="0" err="1" smtClean="0">
                <a:solidFill>
                  <a:schemeClr val="tx1"/>
                </a:solidFill>
                <a:latin typeface="Consolas" panose="020B0609020204030204" pitchFamily="49" charset="0"/>
                <a:cs typeface="Consolas" panose="020B0609020204030204" pitchFamily="49" charset="0"/>
              </a:rPr>
              <a:t>cout</a:t>
            </a:r>
            <a:r>
              <a:rPr lang="en-US" sz="1950" dirty="0" smtClean="0">
                <a:solidFill>
                  <a:schemeClr val="tx1"/>
                </a:solidFill>
                <a:latin typeface="Consolas" panose="020B0609020204030204" pitchFamily="49" charset="0"/>
                <a:cs typeface="Consolas" panose="020B0609020204030204" pitchFamily="49" charset="0"/>
              </a:rPr>
              <a:t> &lt;&lt; *</a:t>
            </a:r>
            <a:r>
              <a:rPr lang="en-US" sz="1950" dirty="0" err="1" smtClean="0">
                <a:solidFill>
                  <a:schemeClr val="tx1"/>
                </a:solidFill>
                <a:latin typeface="Consolas" panose="020B0609020204030204" pitchFamily="49" charset="0"/>
                <a:cs typeface="Consolas" panose="020B0609020204030204" pitchFamily="49" charset="0"/>
              </a:rPr>
              <a:t>xAddress</a:t>
            </a:r>
            <a:r>
              <a:rPr lang="en-US" sz="1950" dirty="0" smtClean="0">
                <a:solidFill>
                  <a:schemeClr val="tx1"/>
                </a:solidFill>
                <a:latin typeface="Consolas" panose="020B0609020204030204" pitchFamily="49" charset="0"/>
                <a:cs typeface="Consolas" panose="020B0609020204030204" pitchFamily="49" charset="0"/>
              </a:rPr>
              <a:t> &lt;&lt; </a:t>
            </a:r>
            <a:r>
              <a:rPr lang="en-US" sz="1950" dirty="0" err="1" smtClean="0">
                <a:solidFill>
                  <a:schemeClr val="tx1"/>
                </a:solidFill>
                <a:latin typeface="Consolas" panose="020B0609020204030204" pitchFamily="49" charset="0"/>
                <a:cs typeface="Consolas" panose="020B0609020204030204" pitchFamily="49" charset="0"/>
              </a:rPr>
              <a:t>endl</a:t>
            </a:r>
            <a:r>
              <a:rPr lang="en-US" sz="1950" dirty="0" smtClean="0">
                <a:solidFill>
                  <a:schemeClr val="tx1"/>
                </a:solidFill>
                <a:latin typeface="Consolas" panose="020B0609020204030204" pitchFamily="49" charset="0"/>
                <a:cs typeface="Consolas" panose="020B0609020204030204" pitchFamily="49" charset="0"/>
              </a:rPr>
              <a:t>;	</a:t>
            </a:r>
            <a:r>
              <a:rPr lang="en-US" sz="1950" dirty="0" smtClean="0">
                <a:solidFill>
                  <a:srgbClr val="00B050"/>
                </a:solidFill>
                <a:latin typeface="Consolas" panose="020B0609020204030204" pitchFamily="49" charset="0"/>
                <a:cs typeface="Consolas" panose="020B0609020204030204" pitchFamily="49" charset="0"/>
              </a:rPr>
              <a:t>// 5</a:t>
            </a:r>
          </a:p>
          <a:p>
            <a:pPr marL="0" lvl="1" indent="0">
              <a:buNone/>
            </a:pPr>
            <a:r>
              <a:rPr lang="en-US" sz="1950" dirty="0" smtClean="0">
                <a:solidFill>
                  <a:schemeClr val="tx1"/>
                </a:solidFill>
                <a:latin typeface="Consolas" panose="020B0609020204030204" pitchFamily="49" charset="0"/>
                <a:cs typeface="Consolas" panose="020B0609020204030204" pitchFamily="49" charset="0"/>
              </a:rPr>
              <a:t>*</a:t>
            </a:r>
            <a:r>
              <a:rPr lang="en-US" sz="1950" dirty="0" err="1" smtClean="0">
                <a:solidFill>
                  <a:schemeClr val="tx1"/>
                </a:solidFill>
                <a:latin typeface="Consolas" panose="020B0609020204030204" pitchFamily="49" charset="0"/>
                <a:cs typeface="Consolas" panose="020B0609020204030204" pitchFamily="49" charset="0"/>
              </a:rPr>
              <a:t>xAddress</a:t>
            </a:r>
            <a:r>
              <a:rPr lang="en-US" sz="1950" dirty="0" smtClean="0">
                <a:solidFill>
                  <a:schemeClr val="tx1"/>
                </a:solidFill>
                <a:latin typeface="Consolas" panose="020B0609020204030204" pitchFamily="49" charset="0"/>
                <a:cs typeface="Consolas" panose="020B0609020204030204" pitchFamily="49" charset="0"/>
              </a:rPr>
              <a:t> = 7;</a:t>
            </a:r>
          </a:p>
          <a:p>
            <a:pPr marL="0" lvl="1" indent="0">
              <a:buNone/>
            </a:pPr>
            <a:r>
              <a:rPr lang="en-US" sz="1950" dirty="0" err="1" smtClean="0">
                <a:solidFill>
                  <a:schemeClr val="tx1"/>
                </a:solidFill>
                <a:latin typeface="Consolas" panose="020B0609020204030204" pitchFamily="49" charset="0"/>
                <a:cs typeface="Consolas" panose="020B0609020204030204" pitchFamily="49" charset="0"/>
              </a:rPr>
              <a:t>cout</a:t>
            </a:r>
            <a:r>
              <a:rPr lang="en-US" sz="1950" dirty="0" smtClean="0">
                <a:solidFill>
                  <a:schemeClr val="tx1"/>
                </a:solidFill>
                <a:latin typeface="Consolas" panose="020B0609020204030204" pitchFamily="49" charset="0"/>
                <a:cs typeface="Consolas" panose="020B0609020204030204" pitchFamily="49" charset="0"/>
              </a:rPr>
              <a:t> &lt;&lt; x &lt;&lt; </a:t>
            </a:r>
            <a:r>
              <a:rPr lang="en-US" sz="1950" dirty="0" err="1" smtClean="0">
                <a:solidFill>
                  <a:schemeClr val="tx1"/>
                </a:solidFill>
                <a:latin typeface="Consolas" panose="020B0609020204030204" pitchFamily="49" charset="0"/>
                <a:cs typeface="Consolas" panose="020B0609020204030204" pitchFamily="49" charset="0"/>
              </a:rPr>
              <a:t>endl</a:t>
            </a:r>
            <a:r>
              <a:rPr lang="en-US" sz="1950" dirty="0" smtClean="0">
                <a:solidFill>
                  <a:schemeClr val="tx1"/>
                </a:solidFill>
                <a:latin typeface="Consolas" panose="020B0609020204030204" pitchFamily="49" charset="0"/>
                <a:cs typeface="Consolas" panose="020B0609020204030204" pitchFamily="49" charset="0"/>
              </a:rPr>
              <a:t>;	</a:t>
            </a:r>
            <a:r>
              <a:rPr lang="en-US" sz="1950" dirty="0" smtClean="0">
                <a:solidFill>
                  <a:srgbClr val="00B050"/>
                </a:solidFill>
                <a:latin typeface="Consolas" panose="020B0609020204030204" pitchFamily="49" charset="0"/>
                <a:cs typeface="Consolas" panose="020B0609020204030204" pitchFamily="49" charset="0"/>
              </a:rPr>
              <a:t>		// 7</a:t>
            </a:r>
            <a:endParaRPr lang="en-US" sz="1950" dirty="0">
              <a:solidFill>
                <a:srgbClr val="00B050"/>
              </a:solidFill>
              <a:latin typeface="Consolas" panose="020B0609020204030204" pitchFamily="49" charset="0"/>
              <a:cs typeface="Consolas" panose="020B0609020204030204" pitchFamily="49" charset="0"/>
            </a:endParaRPr>
          </a:p>
          <a:p>
            <a:pPr lvl="1"/>
            <a:r>
              <a:rPr lang="en-US" sz="1950" dirty="0" smtClean="0">
                <a:solidFill>
                  <a:schemeClr val="tx1"/>
                </a:solidFill>
                <a:latin typeface="Calibri" panose="020F0502020204030204" pitchFamily="34" charset="0"/>
                <a:cs typeface="Consolas" panose="020B0609020204030204" pitchFamily="49" charset="0"/>
              </a:rPr>
              <a:t>It tells you what the pointer points to</a:t>
            </a:r>
          </a:p>
          <a:p>
            <a:pPr lvl="2"/>
            <a:r>
              <a:rPr lang="en-US" sz="1600" dirty="0" smtClean="0">
                <a:solidFill>
                  <a:schemeClr val="tx1"/>
                </a:solidFill>
                <a:latin typeface="Calibri" panose="020F0502020204030204" pitchFamily="34" charset="0"/>
                <a:cs typeface="Consolas" panose="020B0609020204030204" pitchFamily="49" charset="0"/>
              </a:rPr>
              <a:t>Follows the “arrow” to the end, for reading </a:t>
            </a:r>
            <a:r>
              <a:rPr lang="en-US" sz="1600" i="1" dirty="0" smtClean="0">
                <a:solidFill>
                  <a:schemeClr val="tx1"/>
                </a:solidFill>
                <a:latin typeface="Calibri" panose="020F0502020204030204" pitchFamily="34" charset="0"/>
                <a:cs typeface="Consolas" panose="020B0609020204030204" pitchFamily="49" charset="0"/>
              </a:rPr>
              <a:t>or</a:t>
            </a:r>
            <a:r>
              <a:rPr lang="en-US" sz="1600" dirty="0" smtClean="0">
                <a:solidFill>
                  <a:schemeClr val="tx1"/>
                </a:solidFill>
                <a:latin typeface="Calibri" panose="020F0502020204030204" pitchFamily="34" charset="0"/>
                <a:cs typeface="Consolas" panose="020B0609020204030204" pitchFamily="49" charset="0"/>
              </a:rPr>
              <a:t> writing the value</a:t>
            </a:r>
            <a:endParaRPr lang="en-US" sz="1600" dirty="0" smtClean="0">
              <a:latin typeface="Consolas" panose="020B0609020204030204" pitchFamily="49" charset="0"/>
              <a:cs typeface="Consolas" panose="020B0609020204030204" pitchFamily="49" charset="0"/>
            </a:endParaRPr>
          </a:p>
        </p:txBody>
      </p:sp>
      <p:sp>
        <p:nvSpPr>
          <p:cNvPr id="4" name="Rectangle 3"/>
          <p:cNvSpPr/>
          <p:nvPr>
            <p:custDataLst>
              <p:tags r:id="rId3"/>
            </p:custDataLst>
          </p:nvPr>
        </p:nvSpPr>
        <p:spPr>
          <a:xfrm>
            <a:off x="7694452" y="1534582"/>
            <a:ext cx="453225" cy="42141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t>5</a:t>
            </a:r>
            <a:endParaRPr lang="en-US" dirty="0"/>
          </a:p>
        </p:txBody>
      </p:sp>
      <p:sp>
        <p:nvSpPr>
          <p:cNvPr id="5" name="Rectangle 4"/>
          <p:cNvSpPr/>
          <p:nvPr>
            <p:custDataLst>
              <p:tags r:id="rId4"/>
            </p:custDataLst>
          </p:nvPr>
        </p:nvSpPr>
        <p:spPr>
          <a:xfrm>
            <a:off x="7252553" y="1582470"/>
            <a:ext cx="441899" cy="369332"/>
          </a:xfrm>
          <a:prstGeom prst="rect">
            <a:avLst/>
          </a:prstGeom>
        </p:spPr>
        <p:txBody>
          <a:bodyPr wrap="square">
            <a:spAutoFit/>
          </a:bodyPr>
          <a:lstStyle/>
          <a:p>
            <a:r>
              <a:rPr lang="en-US" dirty="0" smtClean="0">
                <a:latin typeface="Consolas" panose="020B0609020204030204" pitchFamily="49" charset="0"/>
                <a:cs typeface="Consolas" panose="020B0609020204030204" pitchFamily="49" charset="0"/>
              </a:rPr>
              <a:t>x:</a:t>
            </a:r>
            <a:endParaRPr lang="en-US" dirty="0"/>
          </a:p>
        </p:txBody>
      </p:sp>
      <p:sp>
        <p:nvSpPr>
          <p:cNvPr id="7" name="Rectangle 6"/>
          <p:cNvSpPr/>
          <p:nvPr>
            <p:custDataLst>
              <p:tags r:id="rId5"/>
            </p:custDataLst>
          </p:nvPr>
        </p:nvSpPr>
        <p:spPr>
          <a:xfrm>
            <a:off x="7694452" y="2167810"/>
            <a:ext cx="453225" cy="42141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sp>
        <p:nvSpPr>
          <p:cNvPr id="8" name="Rectangle 7"/>
          <p:cNvSpPr/>
          <p:nvPr>
            <p:custDataLst>
              <p:tags r:id="rId6"/>
            </p:custDataLst>
          </p:nvPr>
        </p:nvSpPr>
        <p:spPr>
          <a:xfrm>
            <a:off x="6376947" y="2207747"/>
            <a:ext cx="1317506" cy="369332"/>
          </a:xfrm>
          <a:prstGeom prst="rect">
            <a:avLst/>
          </a:prstGeom>
        </p:spPr>
        <p:txBody>
          <a:bodyPr wrap="square">
            <a:spAutoFit/>
          </a:bodyPr>
          <a:lstStyle/>
          <a:p>
            <a:r>
              <a:rPr lang="en-US" dirty="0" err="1" smtClean="0">
                <a:latin typeface="Consolas" panose="020B0609020204030204" pitchFamily="49" charset="0"/>
                <a:cs typeface="Consolas" panose="020B0609020204030204" pitchFamily="49" charset="0"/>
              </a:rPr>
              <a:t>xAddress</a:t>
            </a:r>
            <a:r>
              <a:rPr lang="en-US" dirty="0" smtClean="0">
                <a:latin typeface="Consolas" panose="020B0609020204030204" pitchFamily="49" charset="0"/>
                <a:cs typeface="Consolas" panose="020B0609020204030204" pitchFamily="49" charset="0"/>
              </a:rPr>
              <a:t>:</a:t>
            </a:r>
            <a:endParaRPr lang="en-US" dirty="0"/>
          </a:p>
        </p:txBody>
      </p:sp>
      <p:cxnSp>
        <p:nvCxnSpPr>
          <p:cNvPr id="12" name="Curved Connector 11"/>
          <p:cNvCxnSpPr/>
          <p:nvPr>
            <p:custDataLst>
              <p:tags r:id="rId7"/>
            </p:custDataLst>
          </p:nvPr>
        </p:nvCxnSpPr>
        <p:spPr>
          <a:xfrm rot="5400000" flipH="1" flipV="1">
            <a:off x="7750897" y="2026751"/>
            <a:ext cx="570924" cy="222637"/>
          </a:xfrm>
          <a:prstGeom prst="curvedConnector4">
            <a:avLst>
              <a:gd name="adj1" fmla="val 31547"/>
              <a:gd name="adj2" fmla="val 202678"/>
            </a:avLst>
          </a:prstGeom>
          <a:ln>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0">
            <p14:nvContentPartPr>
              <p14:cNvPr id="17" name="Ink 16"/>
              <p14:cNvContentPartPr/>
              <p14:nvPr>
                <p:custDataLst>
                  <p:tags r:id="rId8"/>
                </p:custDataLst>
              </p14:nvPr>
            </p14:nvContentPartPr>
            <p14:xfrm>
              <a:off x="1151640" y="315000"/>
              <a:ext cx="7758720" cy="3916440"/>
            </p14:xfrm>
          </p:contentPart>
        </mc:Choice>
        <mc:Fallback xmlns="">
          <p:pic>
            <p:nvPicPr>
              <p:cNvPr id="17" name="Ink 16"/>
              <p:cNvPicPr/>
              <p:nvPr/>
            </p:nvPicPr>
            <p:blipFill>
              <a:blip r:embed="rId11"/>
              <a:stretch>
                <a:fillRect/>
              </a:stretch>
            </p:blipFill>
            <p:spPr>
              <a:xfrm>
                <a:off x="1146240" y="309600"/>
                <a:ext cx="7770960" cy="4066560"/>
              </a:xfrm>
              <a:prstGeom prst="rect">
                <a:avLst/>
              </a:prstGeom>
            </p:spPr>
          </p:pic>
        </mc:Fallback>
      </mc:AlternateContent>
    </p:spTree>
    <p:extLst>
      <p:ext uri="{BB962C8B-B14F-4D97-AF65-F5344CB8AC3E}">
        <p14:creationId xmlns:p14="http://schemas.microsoft.com/office/powerpoint/2010/main" val="5578646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169588" y="-64525"/>
            <a:ext cx="5923938" cy="857250"/>
          </a:xfrm>
        </p:spPr>
        <p:txBody>
          <a:bodyPr>
            <a:normAutofit/>
          </a:bodyPr>
          <a:lstStyle/>
          <a:p>
            <a:r>
              <a:rPr lang="en-US" sz="2700" dirty="0" smtClean="0"/>
              <a:t>Dereferencing an uninitialized pointer</a:t>
            </a:r>
            <a:endParaRPr lang="en-US" sz="2700" dirty="0"/>
          </a:p>
        </p:txBody>
      </p:sp>
      <p:sp>
        <p:nvSpPr>
          <p:cNvPr id="3" name="Content Placeholder 2"/>
          <p:cNvSpPr>
            <a:spLocks noGrp="1"/>
          </p:cNvSpPr>
          <p:nvPr>
            <p:ph idx="4294967295"/>
            <p:custDataLst>
              <p:tags r:id="rId2"/>
            </p:custDataLst>
          </p:nvPr>
        </p:nvSpPr>
        <p:spPr>
          <a:xfrm>
            <a:off x="946832" y="1008660"/>
            <a:ext cx="7488279" cy="4016563"/>
          </a:xfrm>
          <a:prstGeom prst="rect">
            <a:avLst/>
          </a:prstGeom>
        </p:spPr>
        <p:txBody>
          <a:bodyPr>
            <a:normAutofit/>
          </a:bodyPr>
          <a:lstStyle/>
          <a:p>
            <a:pPr marL="0" lvl="1" indent="0">
              <a:buNone/>
            </a:pPr>
            <a:r>
              <a:rPr lang="en-US" sz="1950" dirty="0" err="1" smtClean="0">
                <a:solidFill>
                  <a:schemeClr val="tx1"/>
                </a:solidFill>
                <a:latin typeface="Consolas" panose="020B0609020204030204" pitchFamily="49" charset="0"/>
                <a:cs typeface="Consolas" panose="020B0609020204030204" pitchFamily="49" charset="0"/>
              </a:rPr>
              <a:t>int</a:t>
            </a:r>
            <a:r>
              <a:rPr lang="en-US" sz="1950" dirty="0" smtClean="0">
                <a:solidFill>
                  <a:schemeClr val="tx1"/>
                </a:solidFill>
                <a:latin typeface="Consolas" panose="020B0609020204030204" pitchFamily="49" charset="0"/>
                <a:cs typeface="Consolas" panose="020B0609020204030204" pitchFamily="49" charset="0"/>
              </a:rPr>
              <a:t>     *</a:t>
            </a:r>
            <a:r>
              <a:rPr lang="en-US" sz="1950" dirty="0" err="1" smtClean="0">
                <a:solidFill>
                  <a:schemeClr val="tx1"/>
                </a:solidFill>
                <a:latin typeface="Consolas" panose="020B0609020204030204" pitchFamily="49" charset="0"/>
                <a:cs typeface="Consolas" panose="020B0609020204030204" pitchFamily="49" charset="0"/>
              </a:rPr>
              <a:t>randAddress</a:t>
            </a:r>
            <a:r>
              <a:rPr lang="en-US" sz="1950" dirty="0" smtClean="0">
                <a:solidFill>
                  <a:schemeClr val="tx1"/>
                </a:solidFill>
                <a:latin typeface="Consolas" panose="020B0609020204030204" pitchFamily="49" charset="0"/>
                <a:cs typeface="Consolas" panose="020B0609020204030204" pitchFamily="49" charset="0"/>
              </a:rPr>
              <a:t>;  			</a:t>
            </a:r>
            <a:r>
              <a:rPr lang="en-US" sz="1950" dirty="0" smtClean="0">
                <a:solidFill>
                  <a:srgbClr val="00B050"/>
                </a:solidFill>
                <a:latin typeface="Consolas" panose="020B0609020204030204" pitchFamily="49" charset="0"/>
                <a:cs typeface="Consolas" panose="020B0609020204030204" pitchFamily="49" charset="0"/>
              </a:rPr>
              <a:t>// uninitialized!</a:t>
            </a:r>
          </a:p>
          <a:p>
            <a:pPr marL="0" lvl="1" indent="0">
              <a:buNone/>
            </a:pPr>
            <a:r>
              <a:rPr lang="en-US" sz="1950" dirty="0" err="1" smtClean="0">
                <a:solidFill>
                  <a:schemeClr val="tx1"/>
                </a:solidFill>
                <a:latin typeface="Consolas" panose="020B0609020204030204" pitchFamily="49" charset="0"/>
                <a:cs typeface="Consolas" panose="020B0609020204030204" pitchFamily="49" charset="0"/>
              </a:rPr>
              <a:t>cout</a:t>
            </a:r>
            <a:r>
              <a:rPr lang="en-US" sz="1950" dirty="0" smtClean="0">
                <a:solidFill>
                  <a:schemeClr val="tx1"/>
                </a:solidFill>
                <a:latin typeface="Consolas" panose="020B0609020204030204" pitchFamily="49" charset="0"/>
                <a:cs typeface="Consolas" panose="020B0609020204030204" pitchFamily="49" charset="0"/>
              </a:rPr>
              <a:t> &lt;&lt;  </a:t>
            </a:r>
            <a:r>
              <a:rPr lang="en-US" sz="1950" dirty="0" err="1" smtClean="0">
                <a:solidFill>
                  <a:schemeClr val="tx1"/>
                </a:solidFill>
                <a:latin typeface="Consolas" panose="020B0609020204030204" pitchFamily="49" charset="0"/>
                <a:cs typeface="Consolas" panose="020B0609020204030204" pitchFamily="49" charset="0"/>
              </a:rPr>
              <a:t>randAddress</a:t>
            </a:r>
            <a:r>
              <a:rPr lang="en-US" sz="1950" dirty="0" smtClean="0">
                <a:solidFill>
                  <a:schemeClr val="tx1"/>
                </a:solidFill>
                <a:latin typeface="Consolas" panose="020B0609020204030204" pitchFamily="49" charset="0"/>
                <a:cs typeface="Consolas" panose="020B0609020204030204" pitchFamily="49" charset="0"/>
              </a:rPr>
              <a:t> &lt;&lt; </a:t>
            </a:r>
            <a:r>
              <a:rPr lang="en-US" sz="1950" dirty="0" err="1" smtClean="0">
                <a:solidFill>
                  <a:schemeClr val="tx1"/>
                </a:solidFill>
                <a:latin typeface="Consolas" panose="020B0609020204030204" pitchFamily="49" charset="0"/>
                <a:cs typeface="Consolas" panose="020B0609020204030204" pitchFamily="49" charset="0"/>
              </a:rPr>
              <a:t>endl</a:t>
            </a:r>
            <a:r>
              <a:rPr lang="en-US" sz="1950" dirty="0" smtClean="0">
                <a:solidFill>
                  <a:schemeClr val="tx1"/>
                </a:solidFill>
                <a:latin typeface="Consolas" panose="020B0609020204030204" pitchFamily="49" charset="0"/>
                <a:cs typeface="Consolas" panose="020B0609020204030204" pitchFamily="49" charset="0"/>
              </a:rPr>
              <a:t>;</a:t>
            </a:r>
            <a:r>
              <a:rPr lang="en-US" sz="1950" dirty="0" smtClean="0">
                <a:solidFill>
                  <a:srgbClr val="00B050"/>
                </a:solidFill>
                <a:latin typeface="Consolas" panose="020B0609020204030204" pitchFamily="49" charset="0"/>
                <a:cs typeface="Consolas" panose="020B0609020204030204" pitchFamily="49" charset="0"/>
              </a:rPr>
              <a:t>	// [prints nonsense]</a:t>
            </a:r>
          </a:p>
          <a:p>
            <a:pPr marL="0" lvl="1" indent="0">
              <a:buNone/>
            </a:pPr>
            <a:r>
              <a:rPr lang="en-US" sz="1950" dirty="0" err="1" smtClean="0">
                <a:solidFill>
                  <a:schemeClr val="tx1"/>
                </a:solidFill>
                <a:latin typeface="Consolas" panose="020B0609020204030204" pitchFamily="49" charset="0"/>
                <a:cs typeface="Consolas" panose="020B0609020204030204" pitchFamily="49" charset="0"/>
              </a:rPr>
              <a:t>cout</a:t>
            </a:r>
            <a:r>
              <a:rPr lang="en-US" sz="1950" dirty="0" smtClean="0">
                <a:solidFill>
                  <a:schemeClr val="tx1"/>
                </a:solidFill>
                <a:latin typeface="Consolas" panose="020B0609020204030204" pitchFamily="49" charset="0"/>
                <a:cs typeface="Consolas" panose="020B0609020204030204" pitchFamily="49" charset="0"/>
              </a:rPr>
              <a:t> &lt;&lt; *</a:t>
            </a:r>
            <a:r>
              <a:rPr lang="en-US" sz="1950" dirty="0" err="1" smtClean="0">
                <a:solidFill>
                  <a:schemeClr val="tx1"/>
                </a:solidFill>
                <a:latin typeface="Consolas" panose="020B0609020204030204" pitchFamily="49" charset="0"/>
                <a:cs typeface="Consolas" panose="020B0609020204030204" pitchFamily="49" charset="0"/>
              </a:rPr>
              <a:t>randAddress</a:t>
            </a:r>
            <a:r>
              <a:rPr lang="en-US" sz="1950" dirty="0" smtClean="0">
                <a:solidFill>
                  <a:schemeClr val="tx1"/>
                </a:solidFill>
                <a:latin typeface="Consolas" panose="020B0609020204030204" pitchFamily="49" charset="0"/>
                <a:cs typeface="Consolas" panose="020B0609020204030204" pitchFamily="49" charset="0"/>
              </a:rPr>
              <a:t> &lt;&lt; </a:t>
            </a:r>
            <a:r>
              <a:rPr lang="en-US" sz="1950" dirty="0" err="1" smtClean="0">
                <a:solidFill>
                  <a:schemeClr val="tx1"/>
                </a:solidFill>
                <a:latin typeface="Consolas" panose="020B0609020204030204" pitchFamily="49" charset="0"/>
                <a:cs typeface="Consolas" panose="020B0609020204030204" pitchFamily="49" charset="0"/>
              </a:rPr>
              <a:t>endl</a:t>
            </a:r>
            <a:r>
              <a:rPr lang="en-US" sz="1950" dirty="0" smtClean="0">
                <a:solidFill>
                  <a:schemeClr val="tx1"/>
                </a:solidFill>
                <a:latin typeface="Consolas" panose="020B0609020204030204" pitchFamily="49" charset="0"/>
                <a:cs typeface="Consolas" panose="020B0609020204030204" pitchFamily="49" charset="0"/>
              </a:rPr>
              <a:t>;	</a:t>
            </a:r>
            <a:r>
              <a:rPr lang="en-US" sz="1950" dirty="0" smtClean="0">
                <a:solidFill>
                  <a:srgbClr val="00B050"/>
                </a:solidFill>
                <a:latin typeface="Consolas" panose="020B0609020204030204" pitchFamily="49" charset="0"/>
                <a:cs typeface="Consolas" panose="020B0609020204030204" pitchFamily="49" charset="0"/>
              </a:rPr>
              <a:t>// ???</a:t>
            </a:r>
          </a:p>
          <a:p>
            <a:pPr lvl="1"/>
            <a:endParaRPr lang="en-US" sz="1950" dirty="0" smtClean="0">
              <a:solidFill>
                <a:schemeClr val="tx1"/>
              </a:solidFill>
              <a:latin typeface="Calibri" panose="020F0502020204030204" pitchFamily="34" charset="0"/>
              <a:cs typeface="Consolas" panose="020B0609020204030204" pitchFamily="49" charset="0"/>
            </a:endParaRPr>
          </a:p>
          <a:p>
            <a:pPr lvl="1"/>
            <a:r>
              <a:rPr lang="en-US" sz="1950" dirty="0" smtClean="0">
                <a:solidFill>
                  <a:schemeClr val="tx1"/>
                </a:solidFill>
                <a:latin typeface="Calibri" panose="020F0502020204030204" pitchFamily="34" charset="0"/>
                <a:cs typeface="Consolas" panose="020B0609020204030204" pitchFamily="49" charset="0"/>
              </a:rPr>
              <a:t>There is no problem printing an uninitialized pointer</a:t>
            </a:r>
          </a:p>
          <a:p>
            <a:pPr lvl="2"/>
            <a:r>
              <a:rPr lang="en-US" sz="1600" dirty="0" smtClean="0">
                <a:solidFill>
                  <a:schemeClr val="tx1"/>
                </a:solidFill>
                <a:latin typeface="Calibri" panose="020F0502020204030204" pitchFamily="34" charset="0"/>
                <a:cs typeface="Consolas" panose="020B0609020204030204" pitchFamily="49" charset="0"/>
              </a:rPr>
              <a:t>Will print nonsense, but do so safely (no danger of crash)</a:t>
            </a:r>
          </a:p>
          <a:p>
            <a:pPr lvl="1"/>
            <a:r>
              <a:rPr lang="en-US" sz="1950" dirty="0" smtClean="0">
                <a:solidFill>
                  <a:schemeClr val="tx1"/>
                </a:solidFill>
                <a:latin typeface="Calibri" panose="020F0502020204030204" pitchFamily="34" charset="0"/>
                <a:cs typeface="Consolas" panose="020B0609020204030204" pitchFamily="49" charset="0"/>
              </a:rPr>
              <a:t>There IS a problem with dereferencing an uninitialized pointer</a:t>
            </a:r>
            <a:endParaRPr lang="en-US" sz="1950" dirty="0">
              <a:solidFill>
                <a:schemeClr val="tx1"/>
              </a:solidFill>
              <a:latin typeface="Calibri" panose="020F0502020204030204" pitchFamily="34" charset="0"/>
              <a:cs typeface="Consolas" panose="020B0609020204030204" pitchFamily="49" charset="0"/>
            </a:endParaRPr>
          </a:p>
          <a:p>
            <a:pPr lvl="2"/>
            <a:r>
              <a:rPr lang="en-US" sz="1600" dirty="0" smtClean="0">
                <a:solidFill>
                  <a:schemeClr val="tx1"/>
                </a:solidFill>
                <a:latin typeface="Calibri" panose="020F0502020204030204" pitchFamily="34" charset="0"/>
                <a:cs typeface="Consolas" panose="020B0609020204030204" pitchFamily="49" charset="0"/>
              </a:rPr>
              <a:t>Example above may print nonsense </a:t>
            </a:r>
          </a:p>
          <a:p>
            <a:pPr lvl="2"/>
            <a:r>
              <a:rPr lang="en-US" sz="1600" i="1" dirty="0" smtClean="0">
                <a:solidFill>
                  <a:schemeClr val="tx1"/>
                </a:solidFill>
                <a:latin typeface="Calibri" panose="020F0502020204030204" pitchFamily="34" charset="0"/>
                <a:cs typeface="Consolas" panose="020B0609020204030204" pitchFamily="49" charset="0"/>
              </a:rPr>
              <a:t>Or </a:t>
            </a:r>
            <a:r>
              <a:rPr lang="en-US" sz="1600" dirty="0">
                <a:solidFill>
                  <a:schemeClr val="tx1"/>
                </a:solidFill>
                <a:latin typeface="Calibri" panose="020F0502020204030204" pitchFamily="34" charset="0"/>
                <a:cs typeface="Consolas" panose="020B0609020204030204" pitchFamily="49" charset="0"/>
              </a:rPr>
              <a:t>m</a:t>
            </a:r>
            <a:r>
              <a:rPr lang="en-US" sz="1600" dirty="0" smtClean="0">
                <a:solidFill>
                  <a:schemeClr val="tx1"/>
                </a:solidFill>
                <a:latin typeface="Calibri" panose="020F0502020204030204" pitchFamily="34" charset="0"/>
                <a:cs typeface="Consolas" panose="020B0609020204030204" pitchFamily="49" charset="0"/>
              </a:rPr>
              <a:t>ay attempt to print a restricted area—CRASH!</a:t>
            </a:r>
          </a:p>
          <a:p>
            <a:pPr lvl="2"/>
            <a:r>
              <a:rPr lang="en-US" sz="1600" i="1" dirty="0" smtClean="0">
                <a:solidFill>
                  <a:schemeClr val="bg2"/>
                </a:solidFill>
                <a:latin typeface="Calibri" panose="020F0502020204030204" pitchFamily="34" charset="0"/>
                <a:cs typeface="Consolas" panose="020B0609020204030204" pitchFamily="49" charset="0"/>
              </a:rPr>
              <a:t>The fact that either is possible is a huge problem for debugging</a:t>
            </a:r>
            <a:endParaRPr lang="en-US" sz="1600" i="1" dirty="0">
              <a:solidFill>
                <a:schemeClr val="bg2"/>
              </a:solidFill>
              <a:latin typeface="Calibri" panose="020F0502020204030204" pitchFamily="34" charset="0"/>
              <a:cs typeface="Consolas" panose="020B0609020204030204" pitchFamily="49" charset="0"/>
            </a:endParaRPr>
          </a:p>
          <a:p>
            <a:pPr marL="0" lvl="1" indent="0">
              <a:buNone/>
            </a:pPr>
            <a:endParaRPr lang="en-US" sz="1600" dirty="0">
              <a:latin typeface="Consolas" panose="020B0609020204030204" pitchFamily="49" charset="0"/>
              <a:cs typeface="Consolas" panose="020B0609020204030204" pitchFamily="49" charset="0"/>
            </a:endParaRPr>
          </a:p>
        </p:txBody>
      </p:sp>
      <p:sp>
        <p:nvSpPr>
          <p:cNvPr id="5" name="Rectangle 4"/>
          <p:cNvSpPr/>
          <p:nvPr>
            <p:custDataLst>
              <p:tags r:id="rId3"/>
            </p:custDataLst>
          </p:nvPr>
        </p:nvSpPr>
        <p:spPr>
          <a:xfrm>
            <a:off x="8573883" y="3544086"/>
            <a:ext cx="694053" cy="369332"/>
          </a:xfrm>
          <a:prstGeom prst="rect">
            <a:avLst/>
          </a:prstGeom>
        </p:spPr>
        <p:txBody>
          <a:bodyPr wrap="square">
            <a:spAutoFit/>
          </a:bodyPr>
          <a:lstStyle/>
          <a:p>
            <a:r>
              <a:rPr lang="en-US" dirty="0" smtClean="0">
                <a:latin typeface="Consolas" panose="020B0609020204030204" pitchFamily="49" charset="0"/>
                <a:cs typeface="Consolas" panose="020B0609020204030204" pitchFamily="49" charset="0"/>
              </a:rPr>
              <a:t>???</a:t>
            </a:r>
            <a:endParaRPr lang="en-US" dirty="0"/>
          </a:p>
        </p:txBody>
      </p:sp>
      <p:sp>
        <p:nvSpPr>
          <p:cNvPr id="7" name="Rectangle 6"/>
          <p:cNvSpPr/>
          <p:nvPr>
            <p:custDataLst>
              <p:tags r:id="rId4"/>
            </p:custDataLst>
          </p:nvPr>
        </p:nvSpPr>
        <p:spPr>
          <a:xfrm>
            <a:off x="8060212" y="2590606"/>
            <a:ext cx="453225" cy="42141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sp>
        <p:nvSpPr>
          <p:cNvPr id="8" name="Rectangle 7"/>
          <p:cNvSpPr/>
          <p:nvPr>
            <p:custDataLst>
              <p:tags r:id="rId5"/>
            </p:custDataLst>
          </p:nvPr>
        </p:nvSpPr>
        <p:spPr>
          <a:xfrm>
            <a:off x="6742707" y="2630543"/>
            <a:ext cx="1317506" cy="369332"/>
          </a:xfrm>
          <a:prstGeom prst="rect">
            <a:avLst/>
          </a:prstGeom>
        </p:spPr>
        <p:txBody>
          <a:bodyPr wrap="square">
            <a:spAutoFit/>
          </a:bodyPr>
          <a:lstStyle/>
          <a:p>
            <a:r>
              <a:rPr lang="en-US" dirty="0" err="1" smtClean="0">
                <a:latin typeface="Consolas" panose="020B0609020204030204" pitchFamily="49" charset="0"/>
                <a:cs typeface="Consolas" panose="020B0609020204030204" pitchFamily="49" charset="0"/>
              </a:rPr>
              <a:t>xAddress</a:t>
            </a:r>
            <a:r>
              <a:rPr lang="en-US" dirty="0" smtClean="0">
                <a:latin typeface="Consolas" panose="020B0609020204030204" pitchFamily="49" charset="0"/>
                <a:cs typeface="Consolas" panose="020B0609020204030204" pitchFamily="49" charset="0"/>
              </a:rPr>
              <a:t>:</a:t>
            </a:r>
            <a:endParaRPr lang="en-US" dirty="0"/>
          </a:p>
        </p:txBody>
      </p:sp>
      <p:cxnSp>
        <p:nvCxnSpPr>
          <p:cNvPr id="12" name="Curved Connector 11"/>
          <p:cNvCxnSpPr/>
          <p:nvPr>
            <p:custDataLst>
              <p:tags r:id="rId6"/>
            </p:custDataLst>
          </p:nvPr>
        </p:nvCxnSpPr>
        <p:spPr>
          <a:xfrm rot="16200000" flipH="1">
            <a:off x="8206045" y="2925690"/>
            <a:ext cx="708692" cy="528103"/>
          </a:xfrm>
          <a:prstGeom prst="curved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pic>
        <p:nvPicPr>
          <p:cNvPr id="13" name="Picture 2" descr="http://3.bp.blogspot.com/-qyFPKGHpTPM/Tn-IHXf12II/AAAAAAAAGlE/7bkDirE9mDk/s1600/Psycho_100Pyxurz.jpg"/>
          <p:cNvPicPr>
            <a:picLocks noChangeAspect="1" noChangeArrowheads="1"/>
          </p:cNvPicPr>
          <p:nvPr>
            <p:custDataLst>
              <p:tags r:id="rId7"/>
            </p:custDataLst>
          </p:nvPr>
        </p:nvPicPr>
        <p:blipFill>
          <a:blip r:embed="rId9">
            <a:extLst>
              <a:ext uri="{28A0092B-C50C-407E-A947-70E740481C1C}">
                <a14:useLocalDpi xmlns:a14="http://schemas.microsoft.com/office/drawing/2010/main" val="0"/>
              </a:ext>
            </a:extLst>
          </a:blip>
          <a:srcRect/>
          <a:stretch>
            <a:fillRect/>
          </a:stretch>
        </p:blipFill>
        <p:spPr bwMode="auto">
          <a:xfrm>
            <a:off x="6261653" y="1744799"/>
            <a:ext cx="962107" cy="5189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03363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custDataLst>
              <p:tags r:id="rId1"/>
            </p:custDataLst>
          </p:nvPr>
        </p:nvSpPr>
        <p:spPr>
          <a:xfrm>
            <a:off x="1432293" y="1962502"/>
            <a:ext cx="3057148" cy="479822"/>
          </a:xfrm>
        </p:spPr>
        <p:txBody>
          <a:bodyPr/>
          <a:lstStyle/>
          <a:p>
            <a:r>
              <a:rPr lang="en-US" dirty="0" smtClean="0"/>
              <a:t>Common error:</a:t>
            </a:r>
            <a:endParaRPr lang="en-US" dirty="0"/>
          </a:p>
        </p:txBody>
      </p:sp>
      <p:sp>
        <p:nvSpPr>
          <p:cNvPr id="4" name="Content Placeholder 3"/>
          <p:cNvSpPr>
            <a:spLocks noGrp="1"/>
          </p:cNvSpPr>
          <p:nvPr>
            <p:ph sz="half" idx="2"/>
            <p:custDataLst>
              <p:tags r:id="rId2"/>
            </p:custDataLst>
          </p:nvPr>
        </p:nvSpPr>
        <p:spPr>
          <a:xfrm>
            <a:off x="1061903" y="2456516"/>
            <a:ext cx="3419856" cy="2126848"/>
          </a:xfrm>
        </p:spPr>
        <p:txBody>
          <a:bodyPr/>
          <a:lstStyle/>
          <a:p>
            <a:pPr marL="51435" indent="0"/>
            <a:r>
              <a:rPr lang="en-US" dirty="0" err="1" smtClean="0">
                <a:latin typeface="Consolas" panose="020B0609020204030204" pitchFamily="49" charset="0"/>
                <a:cs typeface="Consolas" panose="020B0609020204030204" pitchFamily="49" charset="0"/>
              </a:rPr>
              <a:t>int</a:t>
            </a:r>
            <a:r>
              <a:rPr lang="en-US" dirty="0" smtClean="0">
                <a:latin typeface="Consolas" panose="020B0609020204030204" pitchFamily="49" charset="0"/>
                <a:cs typeface="Consolas" panose="020B0609020204030204" pitchFamily="49" charset="0"/>
              </a:rPr>
              <a:t>* foo;</a:t>
            </a:r>
          </a:p>
          <a:p>
            <a:pPr marL="51435" indent="0"/>
            <a:r>
              <a:rPr lang="en-US" dirty="0" smtClean="0">
                <a:latin typeface="Consolas" panose="020B0609020204030204" pitchFamily="49" charset="0"/>
                <a:cs typeface="Consolas" panose="020B0609020204030204" pitchFamily="49" charset="0"/>
              </a:rPr>
              <a:t>…</a:t>
            </a:r>
          </a:p>
          <a:p>
            <a:pPr marL="51435" indent="0"/>
            <a:r>
              <a:rPr lang="en-US" dirty="0" smtClean="0">
                <a:latin typeface="Consolas" panose="020B0609020204030204" pitchFamily="49" charset="0"/>
                <a:cs typeface="Consolas" panose="020B0609020204030204" pitchFamily="49" charset="0"/>
              </a:rPr>
              <a:t>*foo = 555;</a:t>
            </a:r>
          </a:p>
          <a:p>
            <a:pPr marL="51435" indent="0"/>
            <a:endParaRPr lang="en-US" dirty="0">
              <a:latin typeface="Consolas" panose="020B0609020204030204" pitchFamily="49" charset="0"/>
              <a:cs typeface="Consolas" panose="020B0609020204030204" pitchFamily="49" charset="0"/>
            </a:endParaRPr>
          </a:p>
        </p:txBody>
      </p:sp>
      <p:sp>
        <p:nvSpPr>
          <p:cNvPr id="7" name="Text Placeholder 6"/>
          <p:cNvSpPr>
            <a:spLocks noGrp="1"/>
          </p:cNvSpPr>
          <p:nvPr>
            <p:ph type="body" sz="quarter" idx="3"/>
            <p:custDataLst>
              <p:tags r:id="rId3"/>
            </p:custDataLst>
          </p:nvPr>
        </p:nvSpPr>
        <p:spPr>
          <a:xfrm>
            <a:off x="5318879" y="1959206"/>
            <a:ext cx="3055717" cy="479822"/>
          </a:xfrm>
        </p:spPr>
        <p:txBody>
          <a:bodyPr/>
          <a:lstStyle/>
          <a:p>
            <a:r>
              <a:rPr lang="en-US" dirty="0" smtClean="0"/>
              <a:t>Prevention:</a:t>
            </a:r>
            <a:endParaRPr lang="en-US" dirty="0"/>
          </a:p>
        </p:txBody>
      </p:sp>
      <p:sp>
        <p:nvSpPr>
          <p:cNvPr id="8" name="Content Placeholder 7"/>
          <p:cNvSpPr>
            <a:spLocks noGrp="1"/>
          </p:cNvSpPr>
          <p:nvPr>
            <p:ph sz="quarter" idx="4"/>
            <p:custDataLst>
              <p:tags r:id="rId4"/>
            </p:custDataLst>
          </p:nvPr>
        </p:nvSpPr>
        <p:spPr>
          <a:xfrm>
            <a:off x="5171649" y="2453220"/>
            <a:ext cx="2564892" cy="2126848"/>
          </a:xfrm>
        </p:spPr>
        <p:txBody>
          <a:bodyPr/>
          <a:lstStyle/>
          <a:p>
            <a:pPr marL="51435" indent="0"/>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foo = NULL;</a:t>
            </a:r>
          </a:p>
          <a:p>
            <a:pPr marL="51435" indent="0"/>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p>
            <a:pPr marL="51435" indent="0"/>
            <a:r>
              <a:rPr lang="en-US" dirty="0">
                <a:latin typeface="Consolas" panose="020B0609020204030204" pitchFamily="49" charset="0"/>
                <a:cs typeface="Consolas" panose="020B0609020204030204" pitchFamily="49" charset="0"/>
              </a:rPr>
              <a:t>*foo = 555;</a:t>
            </a:r>
            <a:endParaRPr lang="en-US" dirty="0"/>
          </a:p>
        </p:txBody>
      </p:sp>
      <p:pic>
        <p:nvPicPr>
          <p:cNvPr id="11" name="Picture 2" descr="File:Operation Upshot-Knothole - Badger 001.jpg" title="Explosion: this code is bad!"/>
          <p:cNvPicPr>
            <a:picLocks noChangeAspect="1" noChangeArrowheads="1"/>
          </p:cNvPicPr>
          <p:nvPr>
            <p:custDataLst>
              <p:tags r:id="rId5"/>
            </p:custDataLst>
          </p:nvPr>
        </p:nvPicPr>
        <p:blipFill>
          <a:blip r:embed="rId18" cstate="print">
            <a:extLst>
              <a:ext uri="{28A0092B-C50C-407E-A947-70E740481C1C}">
                <a14:useLocalDpi xmlns:a14="http://schemas.microsoft.com/office/drawing/2010/main" val="0"/>
              </a:ext>
            </a:extLst>
          </a:blip>
          <a:srcRect/>
          <a:stretch>
            <a:fillRect/>
          </a:stretch>
        </p:blipFill>
        <p:spPr bwMode="auto">
          <a:xfrm>
            <a:off x="6745112" y="2816456"/>
            <a:ext cx="1485900" cy="1262488"/>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6"/>
            </p:custDataLst>
          </p:nvPr>
        </p:nvSpPr>
        <p:spPr>
          <a:xfrm>
            <a:off x="3500836" y="2654370"/>
            <a:ext cx="1028700" cy="2971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custDataLst>
              <p:tags r:id="rId7"/>
            </p:custDataLst>
          </p:nvPr>
        </p:nvSpPr>
        <p:spPr>
          <a:xfrm>
            <a:off x="3500836" y="4681602"/>
            <a:ext cx="1028700" cy="5715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Heap</a:t>
            </a:r>
            <a:endParaRPr lang="en-US" dirty="0">
              <a:solidFill>
                <a:schemeClr val="tx1"/>
              </a:solidFill>
            </a:endParaRPr>
          </a:p>
        </p:txBody>
      </p:sp>
      <p:sp>
        <p:nvSpPr>
          <p:cNvPr id="14" name="Rectangle 13"/>
          <p:cNvSpPr/>
          <p:nvPr>
            <p:custDataLst>
              <p:tags r:id="rId8"/>
            </p:custDataLst>
          </p:nvPr>
        </p:nvSpPr>
        <p:spPr>
          <a:xfrm>
            <a:off x="3501929" y="2439028"/>
            <a:ext cx="1028700" cy="17716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Stack</a:t>
            </a:r>
          </a:p>
          <a:p>
            <a:pPr algn="ctr"/>
            <a:endParaRPr lang="en-US" dirty="0" smtClean="0">
              <a:solidFill>
                <a:schemeClr val="tx1"/>
              </a:solidFill>
            </a:endParaRPr>
          </a:p>
          <a:p>
            <a:pPr algn="ctr"/>
            <a:endParaRPr lang="en-US" dirty="0" smtClean="0">
              <a:solidFill>
                <a:schemeClr val="tx1"/>
              </a:solidFill>
            </a:endParaRPr>
          </a:p>
          <a:p>
            <a:pPr algn="ctr"/>
            <a:endParaRPr lang="en-US" dirty="0">
              <a:solidFill>
                <a:schemeClr val="tx1"/>
              </a:solidFill>
            </a:endParaRPr>
          </a:p>
          <a:p>
            <a:pPr algn="ctr"/>
            <a:endParaRPr lang="en-US" dirty="0">
              <a:solidFill>
                <a:schemeClr val="tx1"/>
              </a:solidFill>
            </a:endParaRPr>
          </a:p>
        </p:txBody>
      </p:sp>
      <p:cxnSp>
        <p:nvCxnSpPr>
          <p:cNvPr id="15" name="Straight Arrow Connector 14"/>
          <p:cNvCxnSpPr>
            <a:stCxn id="13" idx="0"/>
          </p:cNvCxnSpPr>
          <p:nvPr>
            <p:custDataLst>
              <p:tags r:id="rId9"/>
            </p:custDataLst>
          </p:nvPr>
        </p:nvCxnSpPr>
        <p:spPr>
          <a:xfrm flipV="1">
            <a:off x="4015186" y="4453002"/>
            <a:ext cx="0" cy="228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14" idx="2"/>
          </p:cNvCxnSpPr>
          <p:nvPr>
            <p:custDataLst>
              <p:tags r:id="rId10"/>
            </p:custDataLst>
          </p:nvPr>
        </p:nvCxnSpPr>
        <p:spPr>
          <a:xfrm>
            <a:off x="4016279" y="4210678"/>
            <a:ext cx="0" cy="228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Rectangle 17"/>
          <p:cNvSpPr/>
          <p:nvPr>
            <p:custDataLst>
              <p:tags r:id="rId11"/>
            </p:custDataLst>
          </p:nvPr>
        </p:nvSpPr>
        <p:spPr>
          <a:xfrm>
            <a:off x="1432293" y="3423053"/>
            <a:ext cx="2133918" cy="369332"/>
          </a:xfrm>
          <a:prstGeom prst="rect">
            <a:avLst/>
          </a:prstGeom>
        </p:spPr>
        <p:txBody>
          <a:bodyPr wrap="none">
            <a:spAutoFit/>
          </a:bodyPr>
          <a:lstStyle/>
          <a:p>
            <a:pPr lvl="2"/>
            <a:r>
              <a:rPr lang="en-US" dirty="0">
                <a:latin typeface="Consolas" panose="020B0609020204030204" pitchFamily="49" charset="0"/>
                <a:cs typeface="Consolas" panose="020B0609020204030204" pitchFamily="49" charset="0"/>
              </a:rPr>
              <a:t>0x28F620</a:t>
            </a:r>
          </a:p>
        </p:txBody>
      </p:sp>
      <p:sp>
        <p:nvSpPr>
          <p:cNvPr id="19" name="Rectangle 18"/>
          <p:cNvSpPr/>
          <p:nvPr>
            <p:custDataLst>
              <p:tags r:id="rId12"/>
            </p:custDataLst>
          </p:nvPr>
        </p:nvSpPr>
        <p:spPr>
          <a:xfrm>
            <a:off x="3501929" y="3521994"/>
            <a:ext cx="1028700" cy="171450"/>
          </a:xfrm>
          <a:prstGeom prst="rect">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File:Operation Upshot-Knothole - Badger 001.jpg" title="Explosion: this code is bad!"/>
          <p:cNvPicPr>
            <a:picLocks noChangeAspect="1" noChangeArrowheads="1"/>
          </p:cNvPicPr>
          <p:nvPr>
            <p:custDataLst>
              <p:tags r:id="rId13"/>
            </p:custDataLst>
          </p:nvPr>
        </p:nvPicPr>
        <p:blipFill>
          <a:blip r:embed="rId19" cstate="print">
            <a:extLst>
              <a:ext uri="{28A0092B-C50C-407E-A947-70E740481C1C}">
                <a14:useLocalDpi xmlns:a14="http://schemas.microsoft.com/office/drawing/2010/main" val="0"/>
              </a:ext>
            </a:extLst>
          </a:blip>
          <a:srcRect/>
          <a:stretch>
            <a:fillRect/>
          </a:stretch>
        </p:blipFill>
        <p:spPr bwMode="auto">
          <a:xfrm>
            <a:off x="3801669" y="3476131"/>
            <a:ext cx="335768" cy="285284"/>
          </a:xfrm>
          <a:prstGeom prst="rect">
            <a:avLst/>
          </a:prstGeom>
          <a:noFill/>
          <a:extLst>
            <a:ext uri="{909E8E84-426E-40DD-AFC4-6F175D3DCCD1}">
              <a14:hiddenFill xmlns:a14="http://schemas.microsoft.com/office/drawing/2010/main">
                <a:solidFill>
                  <a:srgbClr val="FFFFFF"/>
                </a:solidFill>
              </a14:hiddenFill>
            </a:ext>
          </a:extLst>
        </p:spPr>
      </p:pic>
      <p:sp>
        <p:nvSpPr>
          <p:cNvPr id="21" name="Title 1"/>
          <p:cNvSpPr>
            <a:spLocks noGrp="1"/>
          </p:cNvSpPr>
          <p:nvPr>
            <p:ph type="title"/>
            <p:custDataLst>
              <p:tags r:id="rId14"/>
            </p:custDataLst>
          </p:nvPr>
        </p:nvSpPr>
        <p:spPr>
          <a:xfrm>
            <a:off x="808644" y="319083"/>
            <a:ext cx="7399669" cy="680170"/>
          </a:xfrm>
        </p:spPr>
        <p:txBody>
          <a:bodyPr>
            <a:normAutofit fontScale="90000"/>
          </a:bodyPr>
          <a:lstStyle/>
          <a:p>
            <a:pPr>
              <a:lnSpc>
                <a:spcPct val="100000"/>
              </a:lnSpc>
            </a:pPr>
            <a:r>
              <a:rPr lang="en-US" sz="2325" b="1" dirty="0"/>
              <a:t>Software engineering tip:</a:t>
            </a:r>
            <a:r>
              <a:rPr lang="en-US" b="1" dirty="0" smtClean="0"/>
              <a:t/>
            </a:r>
            <a:br>
              <a:rPr lang="en-US" b="1" dirty="0" smtClean="0"/>
            </a:br>
            <a:endParaRPr lang="en-US" sz="2025" dirty="0">
              <a:solidFill>
                <a:schemeClr val="tx1"/>
              </a:solidFill>
            </a:endParaRPr>
          </a:p>
        </p:txBody>
      </p:sp>
      <p:sp>
        <p:nvSpPr>
          <p:cNvPr id="3" name="Rectangle 2"/>
          <p:cNvSpPr/>
          <p:nvPr>
            <p:custDataLst>
              <p:tags r:id="rId15"/>
            </p:custDataLst>
          </p:nvPr>
        </p:nvSpPr>
        <p:spPr>
          <a:xfrm>
            <a:off x="707665" y="780539"/>
            <a:ext cx="7879744" cy="1200329"/>
          </a:xfrm>
          <a:prstGeom prst="rect">
            <a:avLst/>
          </a:prstGeom>
        </p:spPr>
        <p:txBody>
          <a:bodyPr wrap="square">
            <a:spAutoFit/>
          </a:bodyPr>
          <a:lstStyle/>
          <a:p>
            <a:r>
              <a:rPr lang="en-US" dirty="0">
                <a:solidFill>
                  <a:schemeClr val="bg2"/>
                </a:solidFill>
              </a:rPr>
              <a:t>Initialize pointers </a:t>
            </a:r>
            <a:r>
              <a:rPr lang="en-US" dirty="0" smtClean="0">
                <a:solidFill>
                  <a:schemeClr val="bg2"/>
                </a:solidFill>
              </a:rPr>
              <a:t>always. </a:t>
            </a:r>
          </a:p>
          <a:p>
            <a:pPr marL="285750" indent="-285750">
              <a:buFont typeface="Wingdings" panose="05000000000000000000" pitchFamily="2" charset="2"/>
              <a:buChar char="§"/>
            </a:pPr>
            <a:r>
              <a:rPr lang="en-US" dirty="0" smtClean="0"/>
              <a:t>If </a:t>
            </a:r>
            <a:r>
              <a:rPr lang="en-US" dirty="0"/>
              <a:t>not to a useful value, then at least to NULL. </a:t>
            </a:r>
            <a:endParaRPr lang="en-US" dirty="0" smtClean="0"/>
          </a:p>
          <a:p>
            <a:pPr marL="285750" indent="-285750">
              <a:buFont typeface="Wingdings" panose="05000000000000000000" pitchFamily="2" charset="2"/>
              <a:buChar char="§"/>
            </a:pPr>
            <a:r>
              <a:rPr lang="en-US" dirty="0" smtClean="0"/>
              <a:t>NULL </a:t>
            </a:r>
            <a:r>
              <a:rPr lang="en-US" i="1" u="sng" dirty="0" smtClean="0"/>
              <a:t>forces</a:t>
            </a:r>
            <a:r>
              <a:rPr lang="en-US" dirty="0" smtClean="0"/>
              <a:t> </a:t>
            </a:r>
            <a:r>
              <a:rPr lang="en-US" dirty="0"/>
              <a:t>your program to crash (this is a good thing, really!) if you try to </a:t>
            </a:r>
            <a:r>
              <a:rPr lang="en-US" dirty="0" smtClean="0"/>
              <a:t>dereference</a:t>
            </a:r>
            <a:endParaRPr lang="en-US" dirty="0"/>
          </a:p>
        </p:txBody>
      </p:sp>
    </p:spTree>
    <p:extLst>
      <p:ext uri="{BB962C8B-B14F-4D97-AF65-F5344CB8AC3E}">
        <p14:creationId xmlns:p14="http://schemas.microsoft.com/office/powerpoint/2010/main" val="18431836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Stack and Heap Memory </a:t>
            </a:r>
            <a:r>
              <a:rPr lang="en-US" i="1" dirty="0" smtClean="0"/>
              <a:t>with classes</a:t>
            </a:r>
            <a:endParaRPr lang="en-US" dirty="0"/>
          </a:p>
        </p:txBody>
      </p:sp>
      <p:sp>
        <p:nvSpPr>
          <p:cNvPr id="5" name="Text Placeholder 4"/>
          <p:cNvSpPr>
            <a:spLocks noGrp="1"/>
          </p:cNvSpPr>
          <p:nvPr>
            <p:ph type="body" idx="1"/>
            <p:custDataLst>
              <p:tags r:id="rId2"/>
            </p:custDataLst>
          </p:nvPr>
        </p:nvSpPr>
        <p:spPr/>
        <p:txBody>
          <a:bodyPr/>
          <a:lstStyle/>
          <a:p>
            <a:r>
              <a:rPr lang="en-US" dirty="0" smtClean="0"/>
              <a:t>Quickly returning to memory diagrams and our </a:t>
            </a:r>
            <a:r>
              <a:rPr lang="en-US" dirty="0" err="1" smtClean="0"/>
              <a:t>ArrayList</a:t>
            </a:r>
            <a:r>
              <a:rPr lang="en-US" dirty="0" smtClean="0"/>
              <a:t> implementation</a:t>
            </a:r>
            <a:br>
              <a:rPr lang="en-US" dirty="0" smtClean="0"/>
            </a:br>
            <a:r>
              <a:rPr lang="en-US" dirty="0" smtClean="0"/>
              <a:t>Introducing the -&gt; operator</a:t>
            </a:r>
            <a:endParaRPr lang="en-US" dirty="0"/>
          </a:p>
        </p:txBody>
      </p:sp>
    </p:spTree>
    <p:extLst>
      <p:ext uri="{BB962C8B-B14F-4D97-AF65-F5344CB8AC3E}">
        <p14:creationId xmlns:p14="http://schemas.microsoft.com/office/powerpoint/2010/main" val="30128090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169588" y="-64525"/>
            <a:ext cx="5923938" cy="857250"/>
          </a:xfrm>
        </p:spPr>
        <p:txBody>
          <a:bodyPr>
            <a:normAutofit/>
          </a:bodyPr>
          <a:lstStyle/>
          <a:p>
            <a:r>
              <a:rPr lang="en-US" sz="2700" dirty="0" smtClean="0"/>
              <a:t>Stack and Heap Memory </a:t>
            </a:r>
            <a:r>
              <a:rPr lang="en-US" sz="2700" i="1" dirty="0" smtClean="0"/>
              <a:t>with classes</a:t>
            </a:r>
            <a:endParaRPr lang="en-US" sz="2700" i="1" dirty="0"/>
          </a:p>
        </p:txBody>
      </p:sp>
      <p:sp>
        <p:nvSpPr>
          <p:cNvPr id="3" name="Content Placeholder 2"/>
          <p:cNvSpPr>
            <a:spLocks noGrp="1"/>
          </p:cNvSpPr>
          <p:nvPr>
            <p:ph idx="4294967295"/>
            <p:custDataLst>
              <p:tags r:id="rId2"/>
            </p:custDataLst>
          </p:nvPr>
        </p:nvSpPr>
        <p:spPr>
          <a:xfrm>
            <a:off x="812882" y="905294"/>
            <a:ext cx="7488279" cy="4016563"/>
          </a:xfrm>
          <a:prstGeom prst="rect">
            <a:avLst/>
          </a:prstGeom>
        </p:spPr>
        <p:txBody>
          <a:bodyPr>
            <a:normAutofit/>
          </a:bodyPr>
          <a:lstStyle/>
          <a:p>
            <a:pPr>
              <a:spcBef>
                <a:spcPts val="0"/>
              </a:spcBef>
              <a:buFontTx/>
              <a:buNone/>
            </a:pPr>
            <a:endParaRPr lang="en-US" sz="1400" dirty="0" smtClean="0">
              <a:latin typeface="Consolas" panose="020B0609020204030204" pitchFamily="49" charset="0"/>
            </a:endParaRPr>
          </a:p>
          <a:p>
            <a:pPr>
              <a:spcBef>
                <a:spcPts val="0"/>
              </a:spcBef>
              <a:buFontTx/>
              <a:buNone/>
            </a:pPr>
            <a:r>
              <a:rPr lang="en-US" sz="1400" dirty="0" smtClean="0">
                <a:latin typeface="Consolas" panose="020B0609020204030204" pitchFamily="49" charset="0"/>
              </a:rPr>
              <a:t>// in </a:t>
            </a:r>
            <a:r>
              <a:rPr lang="en-US" sz="1400" dirty="0" err="1" smtClean="0">
                <a:latin typeface="Consolas" panose="020B0609020204030204" pitchFamily="49" charset="0"/>
              </a:rPr>
              <a:t>ArrayList.h</a:t>
            </a:r>
            <a:endParaRPr lang="en-US" sz="1400" dirty="0" smtClean="0">
              <a:latin typeface="Consolas" panose="020B0609020204030204" pitchFamily="49" charset="0"/>
            </a:endParaRPr>
          </a:p>
          <a:p>
            <a:pPr>
              <a:spcBef>
                <a:spcPts val="0"/>
              </a:spcBef>
              <a:buFontTx/>
              <a:buNone/>
            </a:pPr>
            <a:r>
              <a:rPr lang="en-US" sz="1400" dirty="0" smtClean="0">
                <a:latin typeface="Consolas" panose="020B0609020204030204" pitchFamily="49" charset="0"/>
              </a:rPr>
              <a:t>class </a:t>
            </a:r>
            <a:r>
              <a:rPr lang="en-US" sz="1400" dirty="0" err="1" smtClean="0">
                <a:latin typeface="Consolas" panose="020B0609020204030204" pitchFamily="49" charset="0"/>
              </a:rPr>
              <a:t>ArrayList</a:t>
            </a:r>
            <a:r>
              <a:rPr lang="en-US" sz="1400" dirty="0" smtClean="0">
                <a:latin typeface="Consolas" panose="020B0609020204030204" pitchFamily="49" charset="0"/>
              </a:rPr>
              <a:t> {</a:t>
            </a:r>
          </a:p>
          <a:p>
            <a:pPr>
              <a:spcBef>
                <a:spcPts val="0"/>
              </a:spcBef>
              <a:buFontTx/>
              <a:buNone/>
            </a:pPr>
            <a:r>
              <a:rPr lang="en-US" sz="1400" dirty="0" smtClean="0">
                <a:latin typeface="Consolas" panose="020B0609020204030204" pitchFamily="49" charset="0"/>
              </a:rPr>
              <a:t>public:</a:t>
            </a:r>
          </a:p>
          <a:p>
            <a:pPr>
              <a:spcBef>
                <a:spcPts val="0"/>
              </a:spcBef>
              <a:buFontTx/>
              <a:buNone/>
            </a:pPr>
            <a:r>
              <a:rPr lang="en-US" sz="1400" dirty="0">
                <a:latin typeface="Consolas" panose="020B0609020204030204" pitchFamily="49" charset="0"/>
              </a:rPr>
              <a:t> </a:t>
            </a:r>
            <a:r>
              <a:rPr lang="en-US" sz="1400" dirty="0" smtClean="0">
                <a:latin typeface="Consolas" panose="020B0609020204030204" pitchFamily="49" charset="0"/>
              </a:rPr>
              <a:t>  …</a:t>
            </a:r>
          </a:p>
          <a:p>
            <a:pPr>
              <a:spcBef>
                <a:spcPts val="0"/>
              </a:spcBef>
              <a:buFontTx/>
              <a:buNone/>
            </a:pPr>
            <a:r>
              <a:rPr lang="en-US" sz="1400" dirty="0" smtClean="0">
                <a:latin typeface="Consolas" panose="020B0609020204030204" pitchFamily="49" charset="0"/>
              </a:rPr>
              <a:t>private</a:t>
            </a:r>
            <a:r>
              <a:rPr lang="en-US" sz="1400" dirty="0">
                <a:latin typeface="Consolas" panose="020B0609020204030204" pitchFamily="49" charset="0"/>
              </a:rPr>
              <a:t>:</a:t>
            </a:r>
          </a:p>
          <a:p>
            <a:pPr>
              <a:spcBef>
                <a:spcPts val="0"/>
              </a:spcBef>
              <a:buFontTx/>
              <a:buNone/>
            </a:pPr>
            <a:r>
              <a:rPr lang="en-US" sz="1400" dirty="0">
                <a:latin typeface="Consolas" panose="020B0609020204030204" pitchFamily="49" charset="0"/>
              </a:rPr>
              <a:t> </a:t>
            </a:r>
            <a:r>
              <a:rPr lang="en-US" sz="1400" dirty="0" smtClean="0">
                <a:latin typeface="Consolas" panose="020B0609020204030204" pitchFamily="49" charset="0"/>
              </a:rPr>
              <a:t>  </a:t>
            </a:r>
            <a:r>
              <a:rPr lang="en-US" sz="1400" dirty="0" err="1" smtClean="0">
                <a:latin typeface="Consolas" panose="020B0609020204030204" pitchFamily="49" charset="0"/>
              </a:rPr>
              <a:t>int</a:t>
            </a:r>
            <a:r>
              <a:rPr lang="en-US" sz="1400" dirty="0">
                <a:latin typeface="Consolas" panose="020B0609020204030204" pitchFamily="49" charset="0"/>
              </a:rPr>
              <a:t>* </a:t>
            </a:r>
            <a:r>
              <a:rPr lang="en-US" sz="1400" dirty="0" err="1" smtClean="0">
                <a:latin typeface="Consolas" panose="020B0609020204030204" pitchFamily="49" charset="0"/>
              </a:rPr>
              <a:t>myElements</a:t>
            </a:r>
            <a:r>
              <a:rPr lang="en-US" sz="1400" dirty="0">
                <a:latin typeface="Consolas" panose="020B0609020204030204" pitchFamily="49" charset="0"/>
              </a:rPr>
              <a:t>;</a:t>
            </a:r>
            <a:endParaRPr lang="en-US" sz="1400" dirty="0">
              <a:solidFill>
                <a:srgbClr val="008000"/>
              </a:solidFill>
              <a:latin typeface="Consolas" panose="020B0609020204030204" pitchFamily="49" charset="0"/>
            </a:endParaRPr>
          </a:p>
          <a:p>
            <a:pPr>
              <a:spcBef>
                <a:spcPts val="0"/>
              </a:spcBef>
              <a:buFontTx/>
              <a:buNone/>
            </a:pPr>
            <a:r>
              <a:rPr lang="en-US" sz="1400" dirty="0">
                <a:latin typeface="Consolas" panose="020B0609020204030204" pitchFamily="49" charset="0"/>
              </a:rPr>
              <a:t>  </a:t>
            </a:r>
            <a:r>
              <a:rPr lang="en-US" sz="1400" dirty="0" smtClean="0">
                <a:latin typeface="Consolas" panose="020B0609020204030204" pitchFamily="49" charset="0"/>
              </a:rPr>
              <a:t> </a:t>
            </a:r>
            <a:r>
              <a:rPr lang="en-US" sz="1400" dirty="0" err="1" smtClean="0">
                <a:latin typeface="Consolas" panose="020B0609020204030204" pitchFamily="49" charset="0"/>
              </a:rPr>
              <a:t>int</a:t>
            </a:r>
            <a:r>
              <a:rPr lang="en-US" sz="1400" dirty="0" smtClean="0">
                <a:latin typeface="Consolas" panose="020B0609020204030204" pitchFamily="49" charset="0"/>
              </a:rPr>
              <a:t> </a:t>
            </a:r>
            <a:r>
              <a:rPr lang="en-US" sz="1400" dirty="0" err="1">
                <a:latin typeface="Consolas" panose="020B0609020204030204" pitchFamily="49" charset="0"/>
              </a:rPr>
              <a:t>myCapacity</a:t>
            </a:r>
            <a:r>
              <a:rPr lang="en-US" sz="1400" dirty="0" smtClean="0">
                <a:latin typeface="Consolas" panose="020B0609020204030204" pitchFamily="49" charset="0"/>
              </a:rPr>
              <a:t>;</a:t>
            </a:r>
            <a:endParaRPr lang="en-US" sz="1400" dirty="0">
              <a:solidFill>
                <a:srgbClr val="008000"/>
              </a:solidFill>
              <a:latin typeface="Consolas" panose="020B0609020204030204" pitchFamily="49" charset="0"/>
            </a:endParaRPr>
          </a:p>
          <a:p>
            <a:pPr>
              <a:spcBef>
                <a:spcPts val="0"/>
              </a:spcBef>
              <a:buFontTx/>
              <a:buNone/>
            </a:pPr>
            <a:r>
              <a:rPr lang="en-US" sz="1400" dirty="0">
                <a:latin typeface="Consolas" panose="020B0609020204030204" pitchFamily="49" charset="0"/>
              </a:rPr>
              <a:t>  </a:t>
            </a:r>
            <a:r>
              <a:rPr lang="en-US" sz="1400" dirty="0" smtClean="0">
                <a:latin typeface="Consolas" panose="020B0609020204030204" pitchFamily="49" charset="0"/>
              </a:rPr>
              <a:t> </a:t>
            </a:r>
            <a:r>
              <a:rPr lang="en-US" sz="1400" dirty="0" err="1" smtClean="0">
                <a:latin typeface="Consolas" panose="020B0609020204030204" pitchFamily="49" charset="0"/>
              </a:rPr>
              <a:t>int</a:t>
            </a:r>
            <a:r>
              <a:rPr lang="en-US" sz="1400" dirty="0" smtClean="0">
                <a:latin typeface="Consolas" panose="020B0609020204030204" pitchFamily="49" charset="0"/>
              </a:rPr>
              <a:t> </a:t>
            </a:r>
            <a:r>
              <a:rPr lang="en-US" sz="1400" dirty="0" err="1" smtClean="0">
                <a:latin typeface="Consolas" panose="020B0609020204030204" pitchFamily="49" charset="0"/>
              </a:rPr>
              <a:t>mySize</a:t>
            </a:r>
            <a:r>
              <a:rPr lang="en-US" sz="1400" dirty="0" smtClean="0">
                <a:latin typeface="Consolas" panose="020B0609020204030204" pitchFamily="49" charset="0"/>
              </a:rPr>
              <a:t>;</a:t>
            </a:r>
            <a:endParaRPr lang="en-US" sz="1400" dirty="0" smtClean="0">
              <a:solidFill>
                <a:schemeClr val="tx1"/>
              </a:solidFill>
              <a:latin typeface="Consolas" panose="020B0609020204030204" pitchFamily="49" charset="0"/>
              <a:cs typeface="Consolas" panose="020B0609020204030204" pitchFamily="49" charset="0"/>
            </a:endParaRPr>
          </a:p>
          <a:p>
            <a:pPr marL="0" lvl="1" indent="0">
              <a:spcBef>
                <a:spcPts val="0"/>
              </a:spcBef>
              <a:buNone/>
            </a:pPr>
            <a:r>
              <a:rPr lang="en-US" sz="1400" dirty="0" smtClean="0">
                <a:solidFill>
                  <a:schemeClr val="tx1"/>
                </a:solidFill>
                <a:latin typeface="Consolas" panose="020B0609020204030204" pitchFamily="49" charset="0"/>
                <a:cs typeface="Consolas" panose="020B0609020204030204" pitchFamily="49" charset="0"/>
              </a:rPr>
              <a:t>};</a:t>
            </a:r>
          </a:p>
          <a:p>
            <a:pPr marL="0" lvl="1" indent="0">
              <a:spcBef>
                <a:spcPts val="0"/>
              </a:spcBef>
              <a:buNone/>
            </a:pPr>
            <a:endParaRPr lang="en-US" sz="1400" dirty="0" smtClean="0">
              <a:solidFill>
                <a:schemeClr val="tx1"/>
              </a:solidFill>
              <a:latin typeface="Consolas" panose="020B0609020204030204" pitchFamily="49" charset="0"/>
              <a:cs typeface="Consolas" panose="020B0609020204030204" pitchFamily="49" charset="0"/>
            </a:endParaRPr>
          </a:p>
          <a:p>
            <a:pPr marL="0" lvl="1" indent="0">
              <a:spcBef>
                <a:spcPts val="0"/>
              </a:spcBef>
              <a:buNone/>
            </a:pPr>
            <a:r>
              <a:rPr lang="en-US" sz="1400" dirty="0" smtClean="0">
                <a:solidFill>
                  <a:schemeClr val="tx1"/>
                </a:solidFill>
                <a:latin typeface="Consolas" panose="020B0609020204030204" pitchFamily="49" charset="0"/>
                <a:cs typeface="Consolas" panose="020B0609020204030204" pitchFamily="49" charset="0"/>
              </a:rPr>
              <a:t>// in arraylistclient.cpp</a:t>
            </a:r>
            <a:endParaRPr lang="en-US" sz="1400" dirty="0">
              <a:solidFill>
                <a:schemeClr val="tx1"/>
              </a:solidFill>
              <a:latin typeface="Consolas" panose="020B0609020204030204" pitchFamily="49" charset="0"/>
              <a:cs typeface="Consolas" panose="020B0609020204030204" pitchFamily="49" charset="0"/>
            </a:endParaRPr>
          </a:p>
          <a:p>
            <a:pPr marL="0" lvl="1" indent="0">
              <a:spcBef>
                <a:spcPts val="0"/>
              </a:spcBef>
              <a:buNone/>
            </a:pPr>
            <a:r>
              <a:rPr lang="en-US" sz="1400" dirty="0" err="1" smtClean="0">
                <a:solidFill>
                  <a:schemeClr val="tx1"/>
                </a:solidFill>
                <a:latin typeface="Consolas" panose="020B0609020204030204" pitchFamily="49" charset="0"/>
                <a:cs typeface="Consolas" panose="020B0609020204030204" pitchFamily="49" charset="0"/>
              </a:rPr>
              <a:t>int</a:t>
            </a:r>
            <a:r>
              <a:rPr lang="en-US" sz="1400" dirty="0" smtClean="0">
                <a:solidFill>
                  <a:schemeClr val="tx1"/>
                </a:solidFill>
                <a:latin typeface="Consolas" panose="020B0609020204030204" pitchFamily="49" charset="0"/>
                <a:cs typeface="Consolas" panose="020B0609020204030204" pitchFamily="49" charset="0"/>
              </a:rPr>
              <a:t> main() {</a:t>
            </a:r>
          </a:p>
          <a:p>
            <a:pPr marL="0" lvl="1" indent="0">
              <a:spcBef>
                <a:spcPts val="0"/>
              </a:spcBef>
              <a:buNone/>
            </a:pPr>
            <a:r>
              <a:rPr lang="en-US" sz="1400" dirty="0">
                <a:solidFill>
                  <a:schemeClr val="tx1"/>
                </a:solidFill>
                <a:latin typeface="Consolas" panose="020B0609020204030204" pitchFamily="49" charset="0"/>
                <a:cs typeface="Consolas" panose="020B0609020204030204" pitchFamily="49" charset="0"/>
              </a:rPr>
              <a:t> </a:t>
            </a:r>
            <a:r>
              <a:rPr lang="en-US" sz="1400" dirty="0" smtClean="0">
                <a:solidFill>
                  <a:schemeClr val="tx1"/>
                </a:solidFill>
                <a:latin typeface="Consolas" panose="020B0609020204030204" pitchFamily="49" charset="0"/>
                <a:cs typeface="Consolas" panose="020B0609020204030204" pitchFamily="49" charset="0"/>
              </a:rPr>
              <a:t>  </a:t>
            </a:r>
            <a:r>
              <a:rPr lang="en-US" sz="1400" dirty="0" err="1" smtClean="0">
                <a:solidFill>
                  <a:schemeClr val="tx1"/>
                </a:solidFill>
                <a:latin typeface="Consolas" panose="020B0609020204030204" pitchFamily="49" charset="0"/>
                <a:cs typeface="Consolas" panose="020B0609020204030204" pitchFamily="49" charset="0"/>
              </a:rPr>
              <a:t>ArrayList</a:t>
            </a:r>
            <a:r>
              <a:rPr lang="en-US" sz="1400" dirty="0" smtClean="0">
                <a:solidFill>
                  <a:schemeClr val="tx1"/>
                </a:solidFill>
                <a:latin typeface="Consolas" panose="020B0609020204030204" pitchFamily="49" charset="0"/>
                <a:cs typeface="Consolas" panose="020B0609020204030204" pitchFamily="49" charset="0"/>
              </a:rPr>
              <a:t>  myL1;</a:t>
            </a:r>
          </a:p>
          <a:p>
            <a:pPr marL="0" lvl="1" indent="0">
              <a:spcBef>
                <a:spcPts val="0"/>
              </a:spcBef>
              <a:buNone/>
            </a:pPr>
            <a:r>
              <a:rPr lang="en-US" sz="1400" dirty="0">
                <a:solidFill>
                  <a:schemeClr val="tx1"/>
                </a:solidFill>
                <a:latin typeface="Consolas" panose="020B0609020204030204" pitchFamily="49" charset="0"/>
                <a:cs typeface="Consolas" panose="020B0609020204030204" pitchFamily="49" charset="0"/>
              </a:rPr>
              <a:t> </a:t>
            </a:r>
            <a:r>
              <a:rPr lang="en-US" sz="1400" dirty="0" smtClean="0">
                <a:solidFill>
                  <a:schemeClr val="tx1"/>
                </a:solidFill>
                <a:latin typeface="Consolas" panose="020B0609020204030204" pitchFamily="49" charset="0"/>
                <a:cs typeface="Consolas" panose="020B0609020204030204" pitchFamily="49" charset="0"/>
              </a:rPr>
              <a:t>  </a:t>
            </a:r>
            <a:r>
              <a:rPr lang="en-US" sz="1400" dirty="0" err="1" smtClean="0">
                <a:solidFill>
                  <a:schemeClr val="tx1"/>
                </a:solidFill>
                <a:latin typeface="Consolas" panose="020B0609020204030204" pitchFamily="49" charset="0"/>
                <a:cs typeface="Consolas" panose="020B0609020204030204" pitchFamily="49" charset="0"/>
              </a:rPr>
              <a:t>ArrayList</a:t>
            </a:r>
            <a:r>
              <a:rPr lang="en-US" sz="1400" dirty="0" smtClean="0">
                <a:solidFill>
                  <a:schemeClr val="tx1"/>
                </a:solidFill>
                <a:latin typeface="Consolas" panose="020B0609020204030204" pitchFamily="49" charset="0"/>
                <a:cs typeface="Consolas" panose="020B0609020204030204" pitchFamily="49" charset="0"/>
              </a:rPr>
              <a:t> *myL2 = new </a:t>
            </a:r>
            <a:r>
              <a:rPr lang="en-US" sz="1400" dirty="0" err="1" smtClean="0">
                <a:solidFill>
                  <a:schemeClr val="tx1"/>
                </a:solidFill>
                <a:latin typeface="Consolas" panose="020B0609020204030204" pitchFamily="49" charset="0"/>
                <a:cs typeface="Consolas" panose="020B0609020204030204" pitchFamily="49" charset="0"/>
              </a:rPr>
              <a:t>ArrayList</a:t>
            </a:r>
            <a:r>
              <a:rPr lang="en-US" sz="1400" dirty="0" smtClean="0">
                <a:solidFill>
                  <a:schemeClr val="tx1"/>
                </a:solidFill>
                <a:latin typeface="Consolas" panose="020B0609020204030204" pitchFamily="49" charset="0"/>
                <a:cs typeface="Consolas" panose="020B0609020204030204" pitchFamily="49" charset="0"/>
              </a:rPr>
              <a:t>;</a:t>
            </a:r>
          </a:p>
          <a:p>
            <a:pPr marL="0" lvl="1" indent="0">
              <a:spcBef>
                <a:spcPts val="0"/>
              </a:spcBef>
              <a:buNone/>
            </a:pPr>
            <a:r>
              <a:rPr lang="en-US" sz="1400" dirty="0">
                <a:solidFill>
                  <a:schemeClr val="tx1"/>
                </a:solidFill>
                <a:latin typeface="Consolas" panose="020B0609020204030204" pitchFamily="49" charset="0"/>
                <a:cs typeface="Consolas" panose="020B0609020204030204" pitchFamily="49" charset="0"/>
              </a:rPr>
              <a:t> </a:t>
            </a:r>
            <a:r>
              <a:rPr lang="en-US" sz="1400" dirty="0" smtClean="0">
                <a:solidFill>
                  <a:schemeClr val="tx1"/>
                </a:solidFill>
                <a:latin typeface="Consolas" panose="020B0609020204030204" pitchFamily="49" charset="0"/>
                <a:cs typeface="Consolas" panose="020B0609020204030204" pitchFamily="49" charset="0"/>
              </a:rPr>
              <a:t>  delete myL2;    </a:t>
            </a:r>
            <a:r>
              <a:rPr lang="en-US" sz="1400" dirty="0" smtClean="0">
                <a:solidFill>
                  <a:srgbClr val="00B050"/>
                </a:solidFill>
                <a:latin typeface="Consolas" panose="020B0609020204030204" pitchFamily="49" charset="0"/>
                <a:cs typeface="Consolas" panose="020B0609020204030204" pitchFamily="49" charset="0"/>
              </a:rPr>
              <a:t>// note no []</a:t>
            </a:r>
          </a:p>
          <a:p>
            <a:pPr marL="0" lvl="1" indent="0">
              <a:spcBef>
                <a:spcPts val="0"/>
              </a:spcBef>
              <a:buNone/>
            </a:pPr>
            <a:r>
              <a:rPr lang="en-US" sz="1400" dirty="0">
                <a:solidFill>
                  <a:schemeClr val="tx1"/>
                </a:solidFill>
                <a:latin typeface="Consolas" panose="020B0609020204030204" pitchFamily="49" charset="0"/>
                <a:cs typeface="Consolas" panose="020B0609020204030204" pitchFamily="49" charset="0"/>
              </a:rPr>
              <a:t> </a:t>
            </a:r>
            <a:r>
              <a:rPr lang="en-US" sz="1400" dirty="0" smtClean="0">
                <a:solidFill>
                  <a:schemeClr val="tx1"/>
                </a:solidFill>
                <a:latin typeface="Consolas" panose="020B0609020204030204" pitchFamily="49" charset="0"/>
                <a:cs typeface="Consolas" panose="020B0609020204030204" pitchFamily="49" charset="0"/>
              </a:rPr>
              <a:t>  return 0;</a:t>
            </a:r>
          </a:p>
          <a:p>
            <a:pPr marL="0" lvl="1" indent="0">
              <a:spcBef>
                <a:spcPts val="0"/>
              </a:spcBef>
              <a:buNone/>
            </a:pPr>
            <a:r>
              <a:rPr lang="en-US" sz="1400" dirty="0">
                <a:solidFill>
                  <a:schemeClr val="tx1"/>
                </a:solidFill>
                <a:latin typeface="Consolas" panose="020B0609020204030204" pitchFamily="49" charset="0"/>
                <a:cs typeface="Consolas" panose="020B0609020204030204" pitchFamily="49" charset="0"/>
              </a:rPr>
              <a:t>}</a:t>
            </a:r>
            <a:endParaRPr lang="en-US" sz="1400" dirty="0" smtClean="0">
              <a:solidFill>
                <a:schemeClr val="tx1"/>
              </a:solidFill>
              <a:latin typeface="Calibri" panose="020F0502020204030204" pitchFamily="34" charset="0"/>
              <a:cs typeface="Consolas" panose="020B0609020204030204" pitchFamily="49" charset="0"/>
            </a:endParaRPr>
          </a:p>
          <a:p>
            <a:pPr marL="0" lvl="1" indent="0">
              <a:spcBef>
                <a:spcPts val="0"/>
              </a:spcBef>
              <a:buNone/>
            </a:pPr>
            <a:endParaRPr lang="en-US" sz="1400" dirty="0">
              <a:latin typeface="Consolas" panose="020B0609020204030204" pitchFamily="49" charset="0"/>
              <a:cs typeface="Consolas" panose="020B0609020204030204" pitchFamily="49" charset="0"/>
            </a:endParaRPr>
          </a:p>
        </p:txBody>
      </p:sp>
      <p:sp>
        <p:nvSpPr>
          <p:cNvPr id="4" name="Rectangle 3"/>
          <p:cNvSpPr/>
          <p:nvPr>
            <p:custDataLst>
              <p:tags r:id="rId3"/>
            </p:custDataLst>
          </p:nvPr>
        </p:nvSpPr>
        <p:spPr>
          <a:xfrm>
            <a:off x="4557021" y="904139"/>
            <a:ext cx="761747" cy="369332"/>
          </a:xfrm>
          <a:prstGeom prst="rect">
            <a:avLst/>
          </a:prstGeom>
        </p:spPr>
        <p:txBody>
          <a:bodyPr wrap="none">
            <a:spAutoFit/>
          </a:bodyPr>
          <a:lstStyle/>
          <a:p>
            <a:r>
              <a:rPr lang="en-US" dirty="0" smtClean="0">
                <a:latin typeface="+mn-lt"/>
              </a:rPr>
              <a:t>Stack</a:t>
            </a:r>
            <a:endParaRPr lang="en-US" dirty="0">
              <a:latin typeface="+mn-lt"/>
            </a:endParaRPr>
          </a:p>
        </p:txBody>
      </p:sp>
      <p:sp>
        <p:nvSpPr>
          <p:cNvPr id="10" name="Rectangle 9"/>
          <p:cNvSpPr/>
          <p:nvPr>
            <p:custDataLst>
              <p:tags r:id="rId4"/>
            </p:custDataLst>
          </p:nvPr>
        </p:nvSpPr>
        <p:spPr>
          <a:xfrm>
            <a:off x="7477597" y="904139"/>
            <a:ext cx="736099" cy="369332"/>
          </a:xfrm>
          <a:prstGeom prst="rect">
            <a:avLst/>
          </a:prstGeom>
        </p:spPr>
        <p:txBody>
          <a:bodyPr wrap="none">
            <a:spAutoFit/>
          </a:bodyPr>
          <a:lstStyle/>
          <a:p>
            <a:r>
              <a:rPr lang="en-US" dirty="0" smtClean="0">
                <a:latin typeface="+mn-lt"/>
              </a:rPr>
              <a:t>Heap</a:t>
            </a:r>
            <a:endParaRPr lang="en-US" dirty="0">
              <a:latin typeface="+mn-lt"/>
            </a:endParaRPr>
          </a:p>
        </p:txBody>
      </p:sp>
      <p:cxnSp>
        <p:nvCxnSpPr>
          <p:cNvPr id="9" name="Straight Connector 8"/>
          <p:cNvCxnSpPr/>
          <p:nvPr>
            <p:custDataLst>
              <p:tags r:id="rId5"/>
            </p:custDataLst>
          </p:nvPr>
        </p:nvCxnSpPr>
        <p:spPr>
          <a:xfrm>
            <a:off x="6416703" y="970059"/>
            <a:ext cx="0" cy="3776870"/>
          </a:xfrm>
          <a:prstGeom prst="line">
            <a:avLst/>
          </a:prstGeom>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8">
            <p14:nvContentPartPr>
              <p14:cNvPr id="15" name="Ink 14"/>
              <p14:cNvContentPartPr/>
              <p14:nvPr>
                <p:custDataLst>
                  <p:tags r:id="rId6"/>
                </p:custDataLst>
              </p14:nvPr>
            </p14:nvContentPartPr>
            <p14:xfrm>
              <a:off x="1027440" y="1285920"/>
              <a:ext cx="7976880" cy="3702600"/>
            </p14:xfrm>
          </p:contentPart>
        </mc:Choice>
        <mc:Fallback xmlns="">
          <p:pic>
            <p:nvPicPr>
              <p:cNvPr id="15" name="Ink 14"/>
              <p:cNvPicPr/>
              <p:nvPr/>
            </p:nvPicPr>
            <p:blipFill>
              <a:blip r:embed="rId9"/>
              <a:stretch>
                <a:fillRect/>
              </a:stretch>
            </p:blipFill>
            <p:spPr>
              <a:xfrm>
                <a:off x="1021680" y="1280160"/>
                <a:ext cx="7988400" cy="3714480"/>
              </a:xfrm>
              <a:prstGeom prst="rect">
                <a:avLst/>
              </a:prstGeom>
            </p:spPr>
          </p:pic>
        </mc:Fallback>
      </mc:AlternateContent>
    </p:spTree>
    <p:extLst>
      <p:ext uri="{BB962C8B-B14F-4D97-AF65-F5344CB8AC3E}">
        <p14:creationId xmlns:p14="http://schemas.microsoft.com/office/powerpoint/2010/main" val="220515921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smtClean="0"/>
              <a:t>Stack and Heap Memory with Stanford Library ADTs</a:t>
            </a:r>
            <a:endParaRPr lang="en-US" dirty="0"/>
          </a:p>
        </p:txBody>
      </p:sp>
      <p:sp>
        <p:nvSpPr>
          <p:cNvPr id="3" name="Content Placeholder 2"/>
          <p:cNvSpPr>
            <a:spLocks noGrp="1"/>
          </p:cNvSpPr>
          <p:nvPr>
            <p:ph sz="quarter" idx="10"/>
            <p:custDataLst>
              <p:tags r:id="rId2"/>
            </p:custDataLst>
          </p:nvPr>
        </p:nvSpPr>
        <p:spPr/>
        <p:txBody>
          <a:bodyPr/>
          <a:lstStyle/>
          <a:p>
            <a:pPr>
              <a:buFont typeface="Wingdings" panose="05000000000000000000" pitchFamily="2" charset="2"/>
              <a:buChar char="§"/>
            </a:pPr>
            <a:r>
              <a:rPr lang="en-US" dirty="0" smtClean="0"/>
              <a:t>Our Stanford Library data structures work in a similar way</a:t>
            </a:r>
          </a:p>
          <a:p>
            <a:pPr lvl="2"/>
            <a:r>
              <a:rPr lang="en-US" dirty="0" smtClean="0"/>
              <a:t>You can choose to put instances on the Stack or Heap</a:t>
            </a:r>
          </a:p>
          <a:p>
            <a:pPr lvl="2"/>
            <a:r>
              <a:rPr lang="en-US" i="1" dirty="0" smtClean="0"/>
              <a:t>Either way</a:t>
            </a:r>
            <a:r>
              <a:rPr lang="en-US" dirty="0" smtClean="0"/>
              <a:t>, they </a:t>
            </a:r>
            <a:r>
              <a:rPr lang="en-US" u="sng" dirty="0" smtClean="0"/>
              <a:t>internally</a:t>
            </a:r>
            <a:r>
              <a:rPr lang="en-US" dirty="0" smtClean="0"/>
              <a:t> put large data structures on the Heap</a:t>
            </a:r>
          </a:p>
          <a:p>
            <a:pPr lvl="2"/>
            <a:r>
              <a:rPr lang="en-US" dirty="0" smtClean="0"/>
              <a:t>Constructor allocates heap memory with “new”</a:t>
            </a:r>
          </a:p>
          <a:p>
            <a:pPr lvl="2"/>
            <a:r>
              <a:rPr lang="en-US" dirty="0" smtClean="0"/>
              <a:t>Destructor frees heap memory with “delete”</a:t>
            </a:r>
            <a:endParaRPr lang="en-US" dirty="0"/>
          </a:p>
        </p:txBody>
      </p:sp>
    </p:spTree>
    <p:extLst>
      <p:ext uri="{BB962C8B-B14F-4D97-AF65-F5344CB8AC3E}">
        <p14:creationId xmlns:p14="http://schemas.microsoft.com/office/powerpoint/2010/main" val="30190527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smtClean="0"/>
              <a:t>Useful shortcut for pointers to objects: -&gt; operator</a:t>
            </a:r>
            <a:endParaRPr lang="en-US" dirty="0"/>
          </a:p>
        </p:txBody>
      </p:sp>
      <p:sp>
        <p:nvSpPr>
          <p:cNvPr id="3" name="Content Placeholder 2"/>
          <p:cNvSpPr>
            <a:spLocks noGrp="1"/>
          </p:cNvSpPr>
          <p:nvPr>
            <p:ph sz="quarter" idx="10"/>
            <p:custDataLst>
              <p:tags r:id="rId2"/>
            </p:custDataLst>
          </p:nvPr>
        </p:nvSpPr>
        <p:spPr>
          <a:xfrm>
            <a:off x="955677" y="908684"/>
            <a:ext cx="7700963" cy="4234815"/>
          </a:xfrm>
        </p:spPr>
        <p:txBody>
          <a:bodyPr>
            <a:normAutofit/>
          </a:bodyPr>
          <a:lstStyle/>
          <a:p>
            <a:pPr marL="0" lvl="1" indent="0">
              <a:spcBef>
                <a:spcPts val="0"/>
              </a:spcBef>
              <a:buNone/>
            </a:pPr>
            <a:r>
              <a:rPr lang="en-US" sz="1400" dirty="0" smtClean="0">
                <a:solidFill>
                  <a:schemeClr val="tx1"/>
                </a:solidFill>
                <a:latin typeface="Consolas" panose="020B0609020204030204" pitchFamily="49" charset="0"/>
                <a:cs typeface="Consolas" panose="020B0609020204030204" pitchFamily="49" charset="0"/>
              </a:rPr>
              <a:t>// </a:t>
            </a:r>
            <a:r>
              <a:rPr lang="en-US" sz="1400" dirty="0">
                <a:solidFill>
                  <a:schemeClr val="tx1"/>
                </a:solidFill>
                <a:latin typeface="Consolas" panose="020B0609020204030204" pitchFamily="49" charset="0"/>
                <a:cs typeface="Consolas" panose="020B0609020204030204" pitchFamily="49" charset="0"/>
              </a:rPr>
              <a:t>in arraylistclient.cpp</a:t>
            </a:r>
          </a:p>
          <a:p>
            <a:pPr marL="0" lvl="1" indent="0">
              <a:spcBef>
                <a:spcPts val="0"/>
              </a:spcBef>
              <a:buNone/>
            </a:pPr>
            <a:r>
              <a:rPr lang="en-US" sz="1400" dirty="0" err="1">
                <a:solidFill>
                  <a:schemeClr val="tx1"/>
                </a:solidFill>
                <a:latin typeface="Consolas" panose="020B0609020204030204" pitchFamily="49" charset="0"/>
                <a:cs typeface="Consolas" panose="020B0609020204030204" pitchFamily="49" charset="0"/>
              </a:rPr>
              <a:t>int</a:t>
            </a:r>
            <a:r>
              <a:rPr lang="en-US" sz="1400" dirty="0">
                <a:solidFill>
                  <a:schemeClr val="tx1"/>
                </a:solidFill>
                <a:latin typeface="Consolas" panose="020B0609020204030204" pitchFamily="49" charset="0"/>
                <a:cs typeface="Consolas" panose="020B0609020204030204" pitchFamily="49" charset="0"/>
              </a:rPr>
              <a:t> main() {</a:t>
            </a:r>
          </a:p>
          <a:p>
            <a:pPr marL="0" lvl="1" indent="0">
              <a:spcBef>
                <a:spcPts val="0"/>
              </a:spcBef>
              <a:buNone/>
            </a:pPr>
            <a:r>
              <a:rPr lang="en-US" sz="1400" dirty="0">
                <a:solidFill>
                  <a:schemeClr val="tx1"/>
                </a:solidFill>
                <a:latin typeface="Consolas" panose="020B0609020204030204" pitchFamily="49" charset="0"/>
                <a:cs typeface="Consolas" panose="020B0609020204030204" pitchFamily="49" charset="0"/>
              </a:rPr>
              <a:t>   </a:t>
            </a:r>
            <a:r>
              <a:rPr lang="en-US" sz="1400" dirty="0" err="1">
                <a:solidFill>
                  <a:schemeClr val="tx1"/>
                </a:solidFill>
                <a:latin typeface="Consolas" panose="020B0609020204030204" pitchFamily="49" charset="0"/>
                <a:cs typeface="Consolas" panose="020B0609020204030204" pitchFamily="49" charset="0"/>
              </a:rPr>
              <a:t>ArrayList</a:t>
            </a:r>
            <a:r>
              <a:rPr lang="en-US" sz="1400" dirty="0">
                <a:solidFill>
                  <a:schemeClr val="tx1"/>
                </a:solidFill>
                <a:latin typeface="Consolas" panose="020B0609020204030204" pitchFamily="49" charset="0"/>
                <a:cs typeface="Consolas" panose="020B0609020204030204" pitchFamily="49" charset="0"/>
              </a:rPr>
              <a:t>  </a:t>
            </a:r>
            <a:r>
              <a:rPr lang="en-US" sz="1400" dirty="0" smtClean="0">
                <a:solidFill>
                  <a:schemeClr val="tx1"/>
                </a:solidFill>
                <a:latin typeface="Consolas" panose="020B0609020204030204" pitchFamily="49" charset="0"/>
                <a:cs typeface="Consolas" panose="020B0609020204030204" pitchFamily="49" charset="0"/>
              </a:rPr>
              <a:t>myL1</a:t>
            </a:r>
            <a:r>
              <a:rPr lang="en-US" sz="1400" dirty="0">
                <a:solidFill>
                  <a:schemeClr val="tx1"/>
                </a:solidFill>
                <a:latin typeface="Consolas" panose="020B0609020204030204" pitchFamily="49" charset="0"/>
                <a:cs typeface="Consolas" panose="020B0609020204030204" pitchFamily="49" charset="0"/>
              </a:rPr>
              <a:t>;</a:t>
            </a:r>
          </a:p>
          <a:p>
            <a:pPr marL="0" lvl="1" indent="0">
              <a:spcBef>
                <a:spcPts val="0"/>
              </a:spcBef>
              <a:buNone/>
            </a:pPr>
            <a:r>
              <a:rPr lang="en-US" sz="1400" dirty="0">
                <a:solidFill>
                  <a:schemeClr val="tx1"/>
                </a:solidFill>
                <a:latin typeface="Consolas" panose="020B0609020204030204" pitchFamily="49" charset="0"/>
                <a:cs typeface="Consolas" panose="020B0609020204030204" pitchFamily="49" charset="0"/>
              </a:rPr>
              <a:t>   </a:t>
            </a:r>
            <a:r>
              <a:rPr lang="en-US" sz="1400" dirty="0" smtClean="0">
                <a:solidFill>
                  <a:schemeClr val="tx1"/>
                </a:solidFill>
                <a:latin typeface="Consolas" panose="020B0609020204030204" pitchFamily="49" charset="0"/>
                <a:cs typeface="Consolas" panose="020B0609020204030204" pitchFamily="49" charset="0"/>
              </a:rPr>
              <a:t>myL1.add(3);</a:t>
            </a:r>
          </a:p>
          <a:p>
            <a:pPr marL="0" lvl="1" indent="0">
              <a:spcBef>
                <a:spcPts val="0"/>
              </a:spcBef>
              <a:buNone/>
            </a:pPr>
            <a:r>
              <a:rPr lang="en-US" sz="1400" dirty="0" smtClean="0">
                <a:solidFill>
                  <a:schemeClr val="tx1"/>
                </a:solidFill>
                <a:latin typeface="Consolas" panose="020B0609020204030204" pitchFamily="49" charset="0"/>
                <a:cs typeface="Consolas" panose="020B0609020204030204" pitchFamily="49" charset="0"/>
              </a:rPr>
              <a:t>   </a:t>
            </a:r>
            <a:r>
              <a:rPr lang="en-US" sz="1400" dirty="0" err="1" smtClean="0">
                <a:solidFill>
                  <a:schemeClr val="tx1"/>
                </a:solidFill>
                <a:latin typeface="Consolas" panose="020B0609020204030204" pitchFamily="49" charset="0"/>
                <a:cs typeface="Consolas" panose="020B0609020204030204" pitchFamily="49" charset="0"/>
              </a:rPr>
              <a:t>ArrayList</a:t>
            </a:r>
            <a:r>
              <a:rPr lang="en-US" sz="1400" dirty="0" smtClean="0">
                <a:solidFill>
                  <a:schemeClr val="tx1"/>
                </a:solidFill>
                <a:latin typeface="Consolas" panose="020B0609020204030204" pitchFamily="49" charset="0"/>
                <a:cs typeface="Consolas" panose="020B0609020204030204" pitchFamily="49" charset="0"/>
              </a:rPr>
              <a:t> </a:t>
            </a:r>
            <a:r>
              <a:rPr lang="en-US" sz="1400" dirty="0">
                <a:solidFill>
                  <a:schemeClr val="tx1"/>
                </a:solidFill>
                <a:latin typeface="Consolas" panose="020B0609020204030204" pitchFamily="49" charset="0"/>
                <a:cs typeface="Consolas" panose="020B0609020204030204" pitchFamily="49" charset="0"/>
              </a:rPr>
              <a:t>*myL2 = new </a:t>
            </a:r>
            <a:r>
              <a:rPr lang="en-US" sz="1400" dirty="0" err="1">
                <a:solidFill>
                  <a:schemeClr val="tx1"/>
                </a:solidFill>
                <a:latin typeface="Consolas" panose="020B0609020204030204" pitchFamily="49" charset="0"/>
                <a:cs typeface="Consolas" panose="020B0609020204030204" pitchFamily="49" charset="0"/>
              </a:rPr>
              <a:t>ArrayList</a:t>
            </a:r>
            <a:r>
              <a:rPr lang="en-US" sz="1400" dirty="0" smtClean="0">
                <a:solidFill>
                  <a:schemeClr val="tx1"/>
                </a:solidFill>
                <a:latin typeface="Consolas" panose="020B0609020204030204" pitchFamily="49" charset="0"/>
                <a:cs typeface="Consolas" panose="020B0609020204030204" pitchFamily="49" charset="0"/>
              </a:rPr>
              <a:t>;</a:t>
            </a:r>
          </a:p>
          <a:p>
            <a:pPr marL="0" lvl="1" indent="0">
              <a:spcBef>
                <a:spcPts val="0"/>
              </a:spcBef>
              <a:buNone/>
            </a:pPr>
            <a:r>
              <a:rPr lang="en-US" sz="1400" b="1" dirty="0" smtClean="0">
                <a:solidFill>
                  <a:schemeClr val="bg2"/>
                </a:solidFill>
                <a:latin typeface="Consolas" panose="020B0609020204030204" pitchFamily="49" charset="0"/>
                <a:cs typeface="Consolas" panose="020B0609020204030204" pitchFamily="49" charset="0"/>
              </a:rPr>
              <a:t>   (*myL2).add(3);					</a:t>
            </a:r>
            <a:r>
              <a:rPr lang="en-US" sz="1400" dirty="0" smtClean="0">
                <a:solidFill>
                  <a:srgbClr val="00B050"/>
                </a:solidFill>
                <a:latin typeface="Consolas" panose="020B0609020204030204" pitchFamily="49" charset="0"/>
                <a:cs typeface="Consolas" panose="020B0609020204030204" pitchFamily="49" charset="0"/>
              </a:rPr>
              <a:t>// clunky syntax</a:t>
            </a:r>
          </a:p>
          <a:p>
            <a:pPr marL="0" lvl="1" indent="0">
              <a:spcBef>
                <a:spcPts val="0"/>
              </a:spcBef>
              <a:buNone/>
            </a:pPr>
            <a:r>
              <a:rPr lang="en-US" sz="1400" b="1" dirty="0">
                <a:solidFill>
                  <a:schemeClr val="bg2"/>
                </a:solidFill>
                <a:latin typeface="Consolas" panose="020B0609020204030204" pitchFamily="49" charset="0"/>
                <a:cs typeface="Consolas" panose="020B0609020204030204" pitchFamily="49" charset="0"/>
              </a:rPr>
              <a:t> </a:t>
            </a:r>
            <a:r>
              <a:rPr lang="en-US" sz="1400" b="1" dirty="0" smtClean="0">
                <a:solidFill>
                  <a:schemeClr val="bg2"/>
                </a:solidFill>
                <a:latin typeface="Consolas" panose="020B0609020204030204" pitchFamily="49" charset="0"/>
                <a:cs typeface="Consolas" panose="020B0609020204030204" pitchFamily="49" charset="0"/>
              </a:rPr>
              <a:t>  myL2-&gt;add(3);					</a:t>
            </a:r>
            <a:r>
              <a:rPr lang="en-US" sz="1400" dirty="0" smtClean="0">
                <a:solidFill>
                  <a:srgbClr val="00B050"/>
                </a:solidFill>
                <a:latin typeface="Consolas" panose="020B0609020204030204" pitchFamily="49" charset="0"/>
                <a:cs typeface="Consolas" panose="020B0609020204030204" pitchFamily="49" charset="0"/>
              </a:rPr>
              <a:t>// equivalent version with -&gt;</a:t>
            </a:r>
            <a:endParaRPr lang="en-US" sz="1400" dirty="0">
              <a:solidFill>
                <a:srgbClr val="00B050"/>
              </a:solidFill>
              <a:latin typeface="Consolas" panose="020B0609020204030204" pitchFamily="49" charset="0"/>
              <a:cs typeface="Consolas" panose="020B0609020204030204" pitchFamily="49" charset="0"/>
            </a:endParaRPr>
          </a:p>
          <a:p>
            <a:pPr marL="0" lvl="1" indent="0">
              <a:spcBef>
                <a:spcPts val="0"/>
              </a:spcBef>
              <a:buNone/>
            </a:pPr>
            <a:r>
              <a:rPr lang="en-US" sz="1400" dirty="0">
                <a:solidFill>
                  <a:schemeClr val="tx1"/>
                </a:solidFill>
                <a:latin typeface="Consolas" panose="020B0609020204030204" pitchFamily="49" charset="0"/>
                <a:cs typeface="Consolas" panose="020B0609020204030204" pitchFamily="49" charset="0"/>
              </a:rPr>
              <a:t>   delete myL2</a:t>
            </a:r>
            <a:r>
              <a:rPr lang="en-US" sz="1400" dirty="0" smtClean="0">
                <a:solidFill>
                  <a:schemeClr val="tx1"/>
                </a:solidFill>
                <a:latin typeface="Consolas" panose="020B0609020204030204" pitchFamily="49" charset="0"/>
                <a:cs typeface="Consolas" panose="020B0609020204030204" pitchFamily="49" charset="0"/>
              </a:rPr>
              <a:t>;</a:t>
            </a:r>
            <a:endParaRPr lang="en-US" sz="1400" dirty="0">
              <a:solidFill>
                <a:srgbClr val="00B050"/>
              </a:solidFill>
              <a:latin typeface="Consolas" panose="020B0609020204030204" pitchFamily="49" charset="0"/>
              <a:cs typeface="Consolas" panose="020B0609020204030204" pitchFamily="49" charset="0"/>
            </a:endParaRPr>
          </a:p>
          <a:p>
            <a:pPr marL="0" lvl="1" indent="0">
              <a:spcBef>
                <a:spcPts val="0"/>
              </a:spcBef>
              <a:buNone/>
            </a:pPr>
            <a:r>
              <a:rPr lang="en-US" sz="1400" dirty="0">
                <a:solidFill>
                  <a:schemeClr val="tx1"/>
                </a:solidFill>
                <a:latin typeface="Consolas" panose="020B0609020204030204" pitchFamily="49" charset="0"/>
                <a:cs typeface="Consolas" panose="020B0609020204030204" pitchFamily="49" charset="0"/>
              </a:rPr>
              <a:t>   return 0;</a:t>
            </a:r>
          </a:p>
          <a:p>
            <a:pPr marL="0" lvl="1" indent="0">
              <a:spcBef>
                <a:spcPts val="0"/>
              </a:spcBef>
              <a:buNone/>
            </a:pPr>
            <a:r>
              <a:rPr lang="en-US" sz="1400" dirty="0">
                <a:solidFill>
                  <a:schemeClr val="tx1"/>
                </a:solidFill>
                <a:latin typeface="Consolas" panose="020B0609020204030204" pitchFamily="49" charset="0"/>
                <a:cs typeface="Consolas" panose="020B0609020204030204" pitchFamily="49" charset="0"/>
              </a:rPr>
              <a:t>}</a:t>
            </a:r>
            <a:endParaRPr lang="en-US" sz="1400" dirty="0">
              <a:solidFill>
                <a:schemeClr val="tx1"/>
              </a:solidFill>
              <a:latin typeface="Calibri" panose="020F0502020204030204" pitchFamily="34" charset="0"/>
              <a:cs typeface="Consolas" panose="020B0609020204030204" pitchFamily="49" charset="0"/>
            </a:endParaRPr>
          </a:p>
          <a:p>
            <a:pPr marL="0" lvl="1" indent="0">
              <a:spcBef>
                <a:spcPts val="0"/>
              </a:spcBef>
              <a:buNone/>
            </a:pPr>
            <a:endParaRPr lang="en-US" sz="1400" dirty="0">
              <a:latin typeface="Consolas" panose="020B0609020204030204" pitchFamily="49" charset="0"/>
              <a:cs typeface="Consolas" panose="020B0609020204030204" pitchFamily="49" charset="0"/>
            </a:endParaRPr>
          </a:p>
          <a:p>
            <a:pPr>
              <a:buFont typeface="Wingdings" panose="05000000000000000000" pitchFamily="2" charset="2"/>
              <a:buChar char="§"/>
            </a:pPr>
            <a:r>
              <a:rPr lang="en-US" dirty="0" smtClean="0"/>
              <a:t>The -&gt; operator is just shorthand for combining dereference and member variable/function access (works for classes and </a:t>
            </a:r>
            <a:r>
              <a:rPr lang="en-US" dirty="0" err="1" smtClean="0"/>
              <a:t>structs</a:t>
            </a:r>
            <a:r>
              <a:rPr lang="en-US" dirty="0" smtClean="0"/>
              <a:t>)</a:t>
            </a:r>
          </a:p>
          <a:p>
            <a:pPr marL="0" lvl="1" indent="0">
              <a:spcBef>
                <a:spcPts val="0"/>
              </a:spcBef>
              <a:buNone/>
            </a:pPr>
            <a:endParaRPr lang="en-US" sz="1400" dirty="0" smtClean="0">
              <a:solidFill>
                <a:schemeClr val="tx1"/>
              </a:solidFill>
              <a:latin typeface="Consolas" panose="020B0609020204030204" pitchFamily="49" charset="0"/>
              <a:cs typeface="Consolas" panose="020B0609020204030204" pitchFamily="49" charset="0"/>
            </a:endParaRPr>
          </a:p>
          <a:p>
            <a:pPr marL="0" lvl="1" indent="0">
              <a:spcBef>
                <a:spcPts val="0"/>
              </a:spcBef>
              <a:buNone/>
            </a:pPr>
            <a:r>
              <a:rPr lang="en-US" sz="1400" dirty="0" smtClean="0">
                <a:solidFill>
                  <a:schemeClr val="tx1"/>
                </a:solidFill>
                <a:latin typeface="Consolas" panose="020B0609020204030204" pitchFamily="49" charset="0"/>
                <a:cs typeface="Consolas" panose="020B0609020204030204" pitchFamily="49" charset="0"/>
              </a:rPr>
              <a:t>Move *</a:t>
            </a:r>
            <a:r>
              <a:rPr lang="en-US" sz="1400" dirty="0" err="1" smtClean="0">
                <a:solidFill>
                  <a:schemeClr val="tx1"/>
                </a:solidFill>
                <a:latin typeface="Consolas" panose="020B0609020204030204" pitchFamily="49" charset="0"/>
                <a:cs typeface="Consolas" panose="020B0609020204030204" pitchFamily="49" charset="0"/>
              </a:rPr>
              <a:t>myMarbleMove</a:t>
            </a:r>
            <a:r>
              <a:rPr lang="en-US" sz="1400" dirty="0" smtClean="0">
                <a:solidFill>
                  <a:schemeClr val="tx1"/>
                </a:solidFill>
                <a:latin typeface="Consolas" panose="020B0609020204030204" pitchFamily="49" charset="0"/>
                <a:cs typeface="Consolas" panose="020B0609020204030204" pitchFamily="49" charset="0"/>
              </a:rPr>
              <a:t> = new Move(1, 3, 1, 5);</a:t>
            </a:r>
          </a:p>
          <a:p>
            <a:pPr marL="0" lvl="1" indent="0">
              <a:spcBef>
                <a:spcPts val="0"/>
              </a:spcBef>
              <a:buNone/>
            </a:pPr>
            <a:r>
              <a:rPr lang="en-US" sz="1400" dirty="0" err="1" smtClean="0">
                <a:solidFill>
                  <a:schemeClr val="tx1"/>
                </a:solidFill>
                <a:latin typeface="Consolas" panose="020B0609020204030204" pitchFamily="49" charset="0"/>
                <a:cs typeface="Consolas" panose="020B0609020204030204" pitchFamily="49" charset="0"/>
              </a:rPr>
              <a:t>myMarbleMove</a:t>
            </a:r>
            <a:r>
              <a:rPr lang="en-US" sz="1400" dirty="0" smtClean="0">
                <a:solidFill>
                  <a:schemeClr val="tx1"/>
                </a:solidFill>
                <a:latin typeface="Consolas" panose="020B0609020204030204" pitchFamily="49" charset="0"/>
                <a:cs typeface="Consolas" panose="020B0609020204030204" pitchFamily="49" charset="0"/>
              </a:rPr>
              <a:t>-&gt;</a:t>
            </a:r>
            <a:r>
              <a:rPr lang="en-US" sz="1400" dirty="0" err="1" smtClean="0">
                <a:solidFill>
                  <a:schemeClr val="tx1"/>
                </a:solidFill>
                <a:latin typeface="Consolas" panose="020B0609020204030204" pitchFamily="49" charset="0"/>
                <a:cs typeface="Consolas" panose="020B0609020204030204" pitchFamily="49" charset="0"/>
              </a:rPr>
              <a:t>startRow</a:t>
            </a:r>
            <a:r>
              <a:rPr lang="en-US" sz="1400" dirty="0" smtClean="0">
                <a:solidFill>
                  <a:schemeClr val="tx1"/>
                </a:solidFill>
                <a:latin typeface="Consolas" panose="020B0609020204030204" pitchFamily="49" charset="0"/>
                <a:cs typeface="Consolas" panose="020B0609020204030204" pitchFamily="49" charset="0"/>
              </a:rPr>
              <a:t> = 2;</a:t>
            </a:r>
          </a:p>
          <a:p>
            <a:pPr marL="0" lvl="1" indent="0">
              <a:spcBef>
                <a:spcPts val="0"/>
              </a:spcBef>
              <a:buNone/>
            </a:pPr>
            <a:r>
              <a:rPr lang="en-US" sz="1400" dirty="0" err="1" smtClean="0">
                <a:solidFill>
                  <a:schemeClr val="tx1"/>
                </a:solidFill>
                <a:latin typeface="Consolas" panose="020B0609020204030204" pitchFamily="49" charset="0"/>
                <a:cs typeface="Consolas" panose="020B0609020204030204" pitchFamily="49" charset="0"/>
              </a:rPr>
              <a:t>myMarbleMove</a:t>
            </a:r>
            <a:r>
              <a:rPr lang="en-US" sz="1400" dirty="0" smtClean="0">
                <a:solidFill>
                  <a:schemeClr val="tx1"/>
                </a:solidFill>
                <a:latin typeface="Consolas" panose="020B0609020204030204" pitchFamily="49" charset="0"/>
                <a:cs typeface="Consolas" panose="020B0609020204030204" pitchFamily="49" charset="0"/>
              </a:rPr>
              <a:t>-&gt;</a:t>
            </a:r>
            <a:r>
              <a:rPr lang="en-US" sz="1400" dirty="0" err="1" smtClean="0">
                <a:solidFill>
                  <a:schemeClr val="tx1"/>
                </a:solidFill>
                <a:latin typeface="Consolas" panose="020B0609020204030204" pitchFamily="49" charset="0"/>
                <a:cs typeface="Consolas" panose="020B0609020204030204" pitchFamily="49" charset="0"/>
              </a:rPr>
              <a:t>startCol</a:t>
            </a:r>
            <a:r>
              <a:rPr lang="en-US" sz="1400" dirty="0" smtClean="0">
                <a:solidFill>
                  <a:schemeClr val="tx1"/>
                </a:solidFill>
                <a:latin typeface="Consolas" panose="020B0609020204030204" pitchFamily="49" charset="0"/>
                <a:cs typeface="Consolas" panose="020B0609020204030204" pitchFamily="49" charset="0"/>
              </a:rPr>
              <a:t> = 4;</a:t>
            </a:r>
          </a:p>
        </p:txBody>
      </p:sp>
    </p:spTree>
    <p:extLst>
      <p:ext uri="{BB962C8B-B14F-4D97-AF65-F5344CB8AC3E}">
        <p14:creationId xmlns:p14="http://schemas.microsoft.com/office/powerpoint/2010/main" val="20430599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3" end="13"/>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4" end="14"/>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Linked Nodes</a:t>
            </a:r>
            <a:endParaRPr lang="en-US" dirty="0"/>
          </a:p>
        </p:txBody>
      </p:sp>
      <p:sp>
        <p:nvSpPr>
          <p:cNvPr id="5" name="Text Placeholder 4"/>
          <p:cNvSpPr>
            <a:spLocks noGrp="1"/>
          </p:cNvSpPr>
          <p:nvPr>
            <p:ph type="body" idx="1"/>
            <p:custDataLst>
              <p:tags r:id="rId2"/>
            </p:custDataLst>
          </p:nvPr>
        </p:nvSpPr>
        <p:spPr/>
        <p:txBody>
          <a:bodyPr/>
          <a:lstStyle/>
          <a:p>
            <a:r>
              <a:rPr lang="en-US" dirty="0" smtClean="0"/>
              <a:t>A great way to exercise your pointer understanding</a:t>
            </a:r>
            <a:endParaRPr lang="en-US" dirty="0"/>
          </a:p>
        </p:txBody>
      </p:sp>
    </p:spTree>
    <p:extLst>
      <p:ext uri="{BB962C8B-B14F-4D97-AF65-F5344CB8AC3E}">
        <p14:creationId xmlns:p14="http://schemas.microsoft.com/office/powerpoint/2010/main" val="42554829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smtClean="0"/>
              <a:t>Linked Node</a:t>
            </a:r>
            <a:endParaRPr lang="en-US" dirty="0"/>
          </a:p>
        </p:txBody>
      </p:sp>
      <p:sp>
        <p:nvSpPr>
          <p:cNvPr id="3" name="Content Placeholder 2"/>
          <p:cNvSpPr>
            <a:spLocks noGrp="1"/>
          </p:cNvSpPr>
          <p:nvPr>
            <p:ph sz="quarter" idx="10"/>
            <p:custDataLst>
              <p:tags r:id="rId2"/>
            </p:custDataLst>
          </p:nvPr>
        </p:nvSpPr>
        <p:spPr>
          <a:xfrm>
            <a:off x="955677" y="908685"/>
            <a:ext cx="7700963" cy="3734878"/>
          </a:xfrm>
        </p:spPr>
        <p:txBody>
          <a:bodyPr>
            <a:normAutofit lnSpcReduction="10000"/>
          </a:bodyPr>
          <a:lstStyle/>
          <a:p>
            <a:pPr marL="0" lvl="1" indent="0">
              <a:spcBef>
                <a:spcPts val="0"/>
              </a:spcBef>
              <a:buNone/>
            </a:pPr>
            <a:r>
              <a:rPr lang="en-US" sz="1400" dirty="0" err="1" smtClean="0">
                <a:solidFill>
                  <a:schemeClr val="tx1"/>
                </a:solidFill>
                <a:latin typeface="Consolas" panose="020B0609020204030204" pitchFamily="49" charset="0"/>
                <a:cs typeface="Consolas" panose="020B0609020204030204" pitchFamily="49" charset="0"/>
              </a:rPr>
              <a:t>struct</a:t>
            </a:r>
            <a:r>
              <a:rPr lang="en-US" sz="1400" dirty="0" smtClean="0">
                <a:solidFill>
                  <a:schemeClr val="tx1"/>
                </a:solidFill>
                <a:latin typeface="Consolas" panose="020B0609020204030204" pitchFamily="49" charset="0"/>
                <a:cs typeface="Consolas" panose="020B0609020204030204" pitchFamily="49" charset="0"/>
              </a:rPr>
              <a:t> </a:t>
            </a:r>
            <a:r>
              <a:rPr lang="en-US" sz="1400" dirty="0" err="1">
                <a:solidFill>
                  <a:schemeClr val="tx1"/>
                </a:solidFill>
                <a:latin typeface="Consolas" panose="020B0609020204030204" pitchFamily="49" charset="0"/>
                <a:cs typeface="Consolas" panose="020B0609020204030204" pitchFamily="49" charset="0"/>
              </a:rPr>
              <a:t>L</a:t>
            </a:r>
            <a:r>
              <a:rPr lang="en-US" sz="1400" dirty="0" err="1" smtClean="0">
                <a:solidFill>
                  <a:schemeClr val="tx1"/>
                </a:solidFill>
                <a:latin typeface="Consolas" panose="020B0609020204030204" pitchFamily="49" charset="0"/>
                <a:cs typeface="Consolas" panose="020B0609020204030204" pitchFamily="49" charset="0"/>
              </a:rPr>
              <a:t>inkNode</a:t>
            </a:r>
            <a:r>
              <a:rPr lang="en-US" sz="1400" dirty="0" smtClean="0">
                <a:solidFill>
                  <a:schemeClr val="tx1"/>
                </a:solidFill>
                <a:latin typeface="Consolas" panose="020B0609020204030204" pitchFamily="49" charset="0"/>
                <a:cs typeface="Consolas" panose="020B0609020204030204" pitchFamily="49" charset="0"/>
              </a:rPr>
              <a:t> {</a:t>
            </a:r>
          </a:p>
          <a:p>
            <a:pPr marL="0" lvl="1" indent="0">
              <a:spcBef>
                <a:spcPts val="0"/>
              </a:spcBef>
              <a:buNone/>
            </a:pPr>
            <a:r>
              <a:rPr lang="en-US" sz="1400" dirty="0">
                <a:solidFill>
                  <a:schemeClr val="tx1"/>
                </a:solidFill>
                <a:latin typeface="Consolas" panose="020B0609020204030204" pitchFamily="49" charset="0"/>
                <a:cs typeface="Consolas" panose="020B0609020204030204" pitchFamily="49" charset="0"/>
              </a:rPr>
              <a:t> </a:t>
            </a:r>
            <a:r>
              <a:rPr lang="en-US" sz="1400" dirty="0" smtClean="0">
                <a:solidFill>
                  <a:schemeClr val="tx1"/>
                </a:solidFill>
                <a:latin typeface="Consolas" panose="020B0609020204030204" pitchFamily="49" charset="0"/>
                <a:cs typeface="Consolas" panose="020B0609020204030204" pitchFamily="49" charset="0"/>
              </a:rPr>
              <a:t>  </a:t>
            </a:r>
            <a:r>
              <a:rPr lang="en-US" sz="1400" dirty="0" err="1" smtClean="0">
                <a:solidFill>
                  <a:schemeClr val="tx1"/>
                </a:solidFill>
                <a:latin typeface="Consolas" panose="020B0609020204030204" pitchFamily="49" charset="0"/>
                <a:cs typeface="Consolas" panose="020B0609020204030204" pitchFamily="49" charset="0"/>
              </a:rPr>
              <a:t>int</a:t>
            </a:r>
            <a:r>
              <a:rPr lang="en-US" sz="1400" dirty="0" smtClean="0">
                <a:solidFill>
                  <a:schemeClr val="tx1"/>
                </a:solidFill>
                <a:latin typeface="Consolas" panose="020B0609020204030204" pitchFamily="49" charset="0"/>
                <a:cs typeface="Consolas" panose="020B0609020204030204" pitchFamily="49" charset="0"/>
              </a:rPr>
              <a:t> data;</a:t>
            </a:r>
          </a:p>
          <a:p>
            <a:pPr marL="0" lvl="1" indent="0">
              <a:spcBef>
                <a:spcPts val="0"/>
              </a:spcBef>
              <a:buNone/>
            </a:pPr>
            <a:r>
              <a:rPr lang="en-US" sz="1400" dirty="0">
                <a:solidFill>
                  <a:schemeClr val="tx1"/>
                </a:solidFill>
                <a:latin typeface="Consolas" panose="020B0609020204030204" pitchFamily="49" charset="0"/>
                <a:cs typeface="Consolas" panose="020B0609020204030204" pitchFamily="49" charset="0"/>
              </a:rPr>
              <a:t> </a:t>
            </a:r>
            <a:r>
              <a:rPr lang="en-US" sz="1400" dirty="0" smtClean="0">
                <a:solidFill>
                  <a:schemeClr val="tx1"/>
                </a:solidFill>
                <a:latin typeface="Consolas" panose="020B0609020204030204" pitchFamily="49" charset="0"/>
                <a:cs typeface="Consolas" panose="020B0609020204030204" pitchFamily="49" charset="0"/>
              </a:rPr>
              <a:t>  </a:t>
            </a:r>
            <a:r>
              <a:rPr lang="en-US" sz="1400" dirty="0" err="1" smtClean="0">
                <a:solidFill>
                  <a:schemeClr val="tx1"/>
                </a:solidFill>
                <a:latin typeface="Consolas" panose="020B0609020204030204" pitchFamily="49" charset="0"/>
                <a:cs typeface="Consolas" panose="020B0609020204030204" pitchFamily="49" charset="0"/>
              </a:rPr>
              <a:t>LinkNode</a:t>
            </a:r>
            <a:r>
              <a:rPr lang="en-US" sz="1400" dirty="0" smtClean="0">
                <a:solidFill>
                  <a:schemeClr val="tx1"/>
                </a:solidFill>
                <a:latin typeface="Consolas" panose="020B0609020204030204" pitchFamily="49" charset="0"/>
                <a:cs typeface="Consolas" panose="020B0609020204030204" pitchFamily="49" charset="0"/>
              </a:rPr>
              <a:t> *next;</a:t>
            </a:r>
          </a:p>
          <a:p>
            <a:pPr marL="0" lvl="1" indent="0">
              <a:spcBef>
                <a:spcPts val="0"/>
              </a:spcBef>
              <a:buNone/>
            </a:pPr>
            <a:r>
              <a:rPr lang="en-US" sz="1400" dirty="0">
                <a:solidFill>
                  <a:schemeClr val="tx1"/>
                </a:solidFill>
                <a:latin typeface="Consolas" panose="020B0609020204030204" pitchFamily="49" charset="0"/>
                <a:cs typeface="Consolas" panose="020B0609020204030204" pitchFamily="49" charset="0"/>
              </a:rPr>
              <a:t>}</a:t>
            </a:r>
            <a:endParaRPr lang="en-US" sz="1400" dirty="0">
              <a:solidFill>
                <a:schemeClr val="tx1"/>
              </a:solidFill>
              <a:latin typeface="Calibri" panose="020F0502020204030204" pitchFamily="34" charset="0"/>
              <a:cs typeface="Consolas" panose="020B0609020204030204" pitchFamily="49" charset="0"/>
            </a:endParaRPr>
          </a:p>
          <a:p>
            <a:pPr marL="0" lvl="1" indent="0">
              <a:spcBef>
                <a:spcPts val="0"/>
              </a:spcBef>
              <a:buNone/>
            </a:pPr>
            <a:endParaRPr lang="en-US" sz="1400" dirty="0">
              <a:latin typeface="Consolas" panose="020B0609020204030204" pitchFamily="49" charset="0"/>
              <a:cs typeface="Consolas" panose="020B0609020204030204" pitchFamily="49" charset="0"/>
            </a:endParaRPr>
          </a:p>
          <a:p>
            <a:pPr>
              <a:buFont typeface="Wingdings" panose="05000000000000000000" pitchFamily="2" charset="2"/>
              <a:buChar char="§"/>
            </a:pPr>
            <a:r>
              <a:rPr lang="en-US" dirty="0" smtClean="0"/>
              <a:t>We can chain these together in memory:</a:t>
            </a:r>
          </a:p>
          <a:p>
            <a:pPr marL="0" lvl="1" indent="0">
              <a:spcBef>
                <a:spcPts val="0"/>
              </a:spcBef>
              <a:buNone/>
            </a:pPr>
            <a:endParaRPr lang="en-US" sz="1400" dirty="0" smtClean="0">
              <a:solidFill>
                <a:schemeClr val="tx1"/>
              </a:solidFill>
              <a:latin typeface="Consolas" panose="020B0609020204030204" pitchFamily="49" charset="0"/>
              <a:cs typeface="Consolas" panose="020B0609020204030204" pitchFamily="49" charset="0"/>
            </a:endParaRPr>
          </a:p>
          <a:p>
            <a:pPr marL="0" lvl="1" indent="0">
              <a:spcBef>
                <a:spcPts val="0"/>
              </a:spcBef>
              <a:buNone/>
            </a:pPr>
            <a:endParaRPr lang="en-US" sz="1400" dirty="0">
              <a:solidFill>
                <a:schemeClr val="tx1"/>
              </a:solidFill>
              <a:latin typeface="Consolas" panose="020B0609020204030204" pitchFamily="49" charset="0"/>
              <a:cs typeface="Consolas" panose="020B0609020204030204" pitchFamily="49" charset="0"/>
            </a:endParaRPr>
          </a:p>
          <a:p>
            <a:pPr marL="0" lvl="1" indent="0">
              <a:spcBef>
                <a:spcPts val="0"/>
              </a:spcBef>
              <a:buNone/>
            </a:pPr>
            <a:endParaRPr lang="en-US" sz="1400" dirty="0" smtClean="0">
              <a:solidFill>
                <a:schemeClr val="tx1"/>
              </a:solidFill>
              <a:latin typeface="Consolas" panose="020B0609020204030204" pitchFamily="49" charset="0"/>
              <a:cs typeface="Consolas" panose="020B0609020204030204" pitchFamily="49" charset="0"/>
            </a:endParaRPr>
          </a:p>
          <a:p>
            <a:pPr marL="0" lvl="1" indent="0">
              <a:spcBef>
                <a:spcPts val="0"/>
              </a:spcBef>
              <a:buNone/>
            </a:pPr>
            <a:endParaRPr lang="en-US" sz="1400" dirty="0">
              <a:solidFill>
                <a:schemeClr val="tx1"/>
              </a:solidFill>
              <a:latin typeface="Consolas" panose="020B0609020204030204" pitchFamily="49" charset="0"/>
              <a:cs typeface="Consolas" panose="020B0609020204030204" pitchFamily="49" charset="0"/>
            </a:endParaRPr>
          </a:p>
          <a:p>
            <a:pPr marL="0" lvl="1" indent="0">
              <a:spcBef>
                <a:spcPts val="0"/>
              </a:spcBef>
              <a:buNone/>
            </a:pPr>
            <a:endParaRPr lang="en-US" sz="1400" dirty="0" smtClean="0">
              <a:solidFill>
                <a:schemeClr val="tx1"/>
              </a:solidFill>
              <a:latin typeface="Consolas" panose="020B0609020204030204" pitchFamily="49" charset="0"/>
              <a:cs typeface="Consolas" panose="020B0609020204030204" pitchFamily="49" charset="0"/>
            </a:endParaRPr>
          </a:p>
          <a:p>
            <a:pPr marL="0" lvl="1" indent="0">
              <a:spcBef>
                <a:spcPts val="0"/>
              </a:spcBef>
              <a:buNone/>
            </a:pPr>
            <a:endParaRPr lang="en-US" sz="1400" dirty="0" smtClean="0">
              <a:solidFill>
                <a:schemeClr val="tx1"/>
              </a:solidFill>
              <a:latin typeface="Consolas" panose="020B0609020204030204" pitchFamily="49" charset="0"/>
              <a:cs typeface="Consolas" panose="020B0609020204030204" pitchFamily="49" charset="0"/>
            </a:endParaRPr>
          </a:p>
          <a:p>
            <a:pPr marL="0" lvl="1" indent="0">
              <a:spcBef>
                <a:spcPts val="0"/>
              </a:spcBef>
              <a:buNone/>
            </a:pPr>
            <a:r>
              <a:rPr lang="en-US" sz="1400" dirty="0" err="1" smtClean="0">
                <a:solidFill>
                  <a:schemeClr val="tx1"/>
                </a:solidFill>
                <a:latin typeface="Consolas" panose="020B0609020204030204" pitchFamily="49" charset="0"/>
                <a:cs typeface="Consolas" panose="020B0609020204030204" pitchFamily="49" charset="0"/>
              </a:rPr>
              <a:t>LinkNode</a:t>
            </a:r>
            <a:r>
              <a:rPr lang="en-US" sz="1400" dirty="0" smtClean="0">
                <a:solidFill>
                  <a:schemeClr val="tx1"/>
                </a:solidFill>
                <a:latin typeface="Consolas" panose="020B0609020204030204" pitchFamily="49" charset="0"/>
                <a:cs typeface="Consolas" panose="020B0609020204030204" pitchFamily="49" charset="0"/>
              </a:rPr>
              <a:t> *</a:t>
            </a:r>
            <a:r>
              <a:rPr lang="en-US" sz="1400" dirty="0" smtClean="0">
                <a:solidFill>
                  <a:schemeClr val="tx1"/>
                </a:solidFill>
                <a:latin typeface="Consolas" panose="020B0609020204030204" pitchFamily="49" charset="0"/>
                <a:cs typeface="Consolas" panose="020B0609020204030204" pitchFamily="49" charset="0"/>
              </a:rPr>
              <a:t>node1 </a:t>
            </a:r>
            <a:r>
              <a:rPr lang="en-US" sz="1400" dirty="0" smtClean="0">
                <a:solidFill>
                  <a:schemeClr val="tx1"/>
                </a:solidFill>
                <a:latin typeface="Consolas" panose="020B0609020204030204" pitchFamily="49" charset="0"/>
                <a:cs typeface="Consolas" panose="020B0609020204030204" pitchFamily="49" charset="0"/>
              </a:rPr>
              <a:t>= new </a:t>
            </a:r>
            <a:r>
              <a:rPr lang="en-US" sz="1400" dirty="0" err="1" smtClean="0">
                <a:solidFill>
                  <a:schemeClr val="tx1"/>
                </a:solidFill>
                <a:latin typeface="Consolas" panose="020B0609020204030204" pitchFamily="49" charset="0"/>
                <a:cs typeface="Consolas" panose="020B0609020204030204" pitchFamily="49" charset="0"/>
              </a:rPr>
              <a:t>LinkNode</a:t>
            </a:r>
            <a:r>
              <a:rPr lang="en-US" sz="1400" dirty="0" smtClean="0">
                <a:solidFill>
                  <a:schemeClr val="tx1"/>
                </a:solidFill>
                <a:latin typeface="Consolas" panose="020B0609020204030204" pitchFamily="49" charset="0"/>
                <a:cs typeface="Consolas" panose="020B0609020204030204" pitchFamily="49" charset="0"/>
              </a:rPr>
              <a:t>;		</a:t>
            </a:r>
            <a:r>
              <a:rPr lang="en-US" sz="1400" dirty="0" smtClean="0">
                <a:solidFill>
                  <a:srgbClr val="00B050"/>
                </a:solidFill>
                <a:latin typeface="Consolas" panose="020B0609020204030204" pitchFamily="49" charset="0"/>
                <a:cs typeface="Consolas" panose="020B0609020204030204" pitchFamily="49" charset="0"/>
              </a:rPr>
              <a:t>// complete the code to make picture</a:t>
            </a:r>
          </a:p>
          <a:p>
            <a:pPr marL="0" lvl="1" indent="0">
              <a:spcBef>
                <a:spcPts val="0"/>
              </a:spcBef>
              <a:buNone/>
            </a:pPr>
            <a:r>
              <a:rPr lang="en-US" sz="1400" dirty="0" smtClean="0">
                <a:solidFill>
                  <a:schemeClr val="tx1"/>
                </a:solidFill>
                <a:latin typeface="Consolas" panose="020B0609020204030204" pitchFamily="49" charset="0"/>
                <a:cs typeface="Consolas" panose="020B0609020204030204" pitchFamily="49" charset="0"/>
              </a:rPr>
              <a:t>node1-</a:t>
            </a:r>
            <a:r>
              <a:rPr lang="en-US" sz="1400" dirty="0" smtClean="0">
                <a:solidFill>
                  <a:schemeClr val="tx1"/>
                </a:solidFill>
                <a:latin typeface="Consolas" panose="020B0609020204030204" pitchFamily="49" charset="0"/>
                <a:cs typeface="Consolas" panose="020B0609020204030204" pitchFamily="49" charset="0"/>
              </a:rPr>
              <a:t>&gt;data = </a:t>
            </a:r>
            <a:r>
              <a:rPr lang="en-US" sz="1400" dirty="0" smtClean="0">
                <a:solidFill>
                  <a:schemeClr val="tx1"/>
                </a:solidFill>
                <a:latin typeface="Consolas" panose="020B0609020204030204" pitchFamily="49" charset="0"/>
                <a:cs typeface="Consolas" panose="020B0609020204030204" pitchFamily="49" charset="0"/>
              </a:rPr>
              <a:t>10</a:t>
            </a:r>
            <a:r>
              <a:rPr lang="en-US" sz="1400" dirty="0" smtClean="0">
                <a:solidFill>
                  <a:schemeClr val="tx1"/>
                </a:solidFill>
                <a:latin typeface="Consolas" panose="020B0609020204030204" pitchFamily="49" charset="0"/>
                <a:cs typeface="Consolas" panose="020B0609020204030204" pitchFamily="49" charset="0"/>
              </a:rPr>
              <a:t>;</a:t>
            </a:r>
            <a:endParaRPr lang="en-US" sz="1400" dirty="0" smtClean="0">
              <a:solidFill>
                <a:schemeClr val="tx1"/>
              </a:solidFill>
              <a:latin typeface="Consolas" panose="020B0609020204030204" pitchFamily="49" charset="0"/>
              <a:cs typeface="Consolas" panose="020B0609020204030204" pitchFamily="49" charset="0"/>
            </a:endParaRPr>
          </a:p>
          <a:p>
            <a:pPr marL="0" lvl="1" indent="0">
              <a:spcBef>
                <a:spcPts val="0"/>
              </a:spcBef>
              <a:buNone/>
            </a:pPr>
            <a:r>
              <a:rPr lang="en-US" sz="1400" dirty="0" smtClean="0">
                <a:solidFill>
                  <a:schemeClr val="tx1"/>
                </a:solidFill>
                <a:latin typeface="Consolas" panose="020B0609020204030204" pitchFamily="49" charset="0"/>
                <a:cs typeface="Consolas" panose="020B0609020204030204" pitchFamily="49" charset="0"/>
              </a:rPr>
              <a:t>node1-</a:t>
            </a:r>
            <a:r>
              <a:rPr lang="en-US" sz="1400" dirty="0" smtClean="0">
                <a:solidFill>
                  <a:schemeClr val="tx1"/>
                </a:solidFill>
                <a:latin typeface="Consolas" panose="020B0609020204030204" pitchFamily="49" charset="0"/>
                <a:cs typeface="Consolas" panose="020B0609020204030204" pitchFamily="49" charset="0"/>
              </a:rPr>
              <a:t>&gt;next = </a:t>
            </a:r>
            <a:r>
              <a:rPr lang="en-US" sz="1400" dirty="0" smtClean="0">
                <a:solidFill>
                  <a:schemeClr val="tx1"/>
                </a:solidFill>
                <a:latin typeface="Consolas" panose="020B0609020204030204" pitchFamily="49" charset="0"/>
                <a:cs typeface="Consolas" panose="020B0609020204030204" pitchFamily="49" charset="0"/>
              </a:rPr>
              <a:t>NULL;</a:t>
            </a:r>
            <a:endParaRPr lang="en-US" sz="1400" dirty="0" smtClean="0">
              <a:solidFill>
                <a:schemeClr val="tx1"/>
              </a:solidFill>
              <a:latin typeface="Consolas" panose="020B0609020204030204" pitchFamily="49" charset="0"/>
              <a:cs typeface="Consolas" panose="020B0609020204030204" pitchFamily="49" charset="0"/>
            </a:endParaRPr>
          </a:p>
          <a:p>
            <a:pPr marL="0" lvl="1" indent="0">
              <a:spcBef>
                <a:spcPts val="0"/>
              </a:spcBef>
              <a:buNone/>
            </a:pPr>
            <a:r>
              <a:rPr lang="en-US" sz="1400" dirty="0" err="1" smtClean="0">
                <a:solidFill>
                  <a:schemeClr val="tx1"/>
                </a:solidFill>
                <a:latin typeface="Consolas" panose="020B0609020204030204" pitchFamily="49" charset="0"/>
                <a:cs typeface="Consolas" panose="020B0609020204030204" pitchFamily="49" charset="0"/>
              </a:rPr>
              <a:t>LinkNode</a:t>
            </a:r>
            <a:r>
              <a:rPr lang="en-US" sz="1400" dirty="0" smtClean="0">
                <a:solidFill>
                  <a:schemeClr val="tx1"/>
                </a:solidFill>
                <a:latin typeface="Consolas" panose="020B0609020204030204" pitchFamily="49" charset="0"/>
                <a:cs typeface="Consolas" panose="020B0609020204030204" pitchFamily="49" charset="0"/>
              </a:rPr>
              <a:t> *node = new </a:t>
            </a:r>
            <a:r>
              <a:rPr lang="en-US" sz="1400" dirty="0" err="1" smtClean="0">
                <a:solidFill>
                  <a:schemeClr val="tx1"/>
                </a:solidFill>
                <a:latin typeface="Consolas" panose="020B0609020204030204" pitchFamily="49" charset="0"/>
                <a:cs typeface="Consolas" panose="020B0609020204030204" pitchFamily="49" charset="0"/>
              </a:rPr>
              <a:t>LinkNode</a:t>
            </a:r>
            <a:r>
              <a:rPr lang="en-US" sz="1400" dirty="0" smtClean="0">
                <a:solidFill>
                  <a:schemeClr val="tx1"/>
                </a:solidFill>
                <a:latin typeface="Consolas" panose="020B0609020204030204" pitchFamily="49" charset="0"/>
                <a:cs typeface="Consolas" panose="020B0609020204030204" pitchFamily="49" charset="0"/>
              </a:rPr>
              <a:t>;</a:t>
            </a:r>
          </a:p>
          <a:p>
            <a:pPr marL="0" lvl="1" indent="0">
              <a:spcBef>
                <a:spcPts val="0"/>
              </a:spcBef>
              <a:buNone/>
            </a:pPr>
            <a:r>
              <a:rPr lang="en-US" sz="1400" dirty="0" smtClean="0">
                <a:solidFill>
                  <a:schemeClr val="tx1"/>
                </a:solidFill>
                <a:latin typeface="Consolas" panose="020B0609020204030204" pitchFamily="49" charset="0"/>
                <a:cs typeface="Consolas" panose="020B0609020204030204" pitchFamily="49" charset="0"/>
              </a:rPr>
              <a:t>node-&gt;data </a:t>
            </a:r>
            <a:r>
              <a:rPr lang="en-US" sz="1400" dirty="0" smtClean="0">
                <a:solidFill>
                  <a:schemeClr val="tx1"/>
                </a:solidFill>
                <a:latin typeface="Consolas" panose="020B0609020204030204" pitchFamily="49" charset="0"/>
                <a:cs typeface="Consolas" panose="020B0609020204030204" pitchFamily="49" charset="0"/>
              </a:rPr>
              <a:t>= 10;</a:t>
            </a:r>
          </a:p>
          <a:p>
            <a:pPr marL="0" lvl="1" indent="0">
              <a:spcBef>
                <a:spcPts val="0"/>
              </a:spcBef>
              <a:buNone/>
            </a:pPr>
            <a:r>
              <a:rPr lang="en-US" sz="1400" dirty="0" smtClean="0">
                <a:solidFill>
                  <a:schemeClr val="tx1"/>
                </a:solidFill>
                <a:latin typeface="Consolas" panose="020B0609020204030204" pitchFamily="49" charset="0"/>
                <a:cs typeface="Consolas" panose="020B0609020204030204" pitchFamily="49" charset="0"/>
              </a:rPr>
              <a:t>node-&gt;next = node1;</a:t>
            </a:r>
          </a:p>
        </p:txBody>
      </p:sp>
      <p:graphicFrame>
        <p:nvGraphicFramePr>
          <p:cNvPr id="4" name="Group 4" descr="Data in 1st node: 10&#10;Data in 2nd node: 20" title="Linked list with two nodes"/>
          <p:cNvGraphicFramePr>
            <a:graphicFrameLocks noGrp="1"/>
          </p:cNvGraphicFramePr>
          <p:nvPr>
            <p:custDataLst>
              <p:tags r:id="rId3"/>
            </p:custDataLst>
            <p:extLst>
              <p:ext uri="{D42A27DB-BD31-4B8C-83A1-F6EECF244321}">
                <p14:modId xmlns:p14="http://schemas.microsoft.com/office/powerpoint/2010/main" val="1936363480"/>
              </p:ext>
            </p:extLst>
          </p:nvPr>
        </p:nvGraphicFramePr>
        <p:xfrm>
          <a:off x="2122119" y="2611486"/>
          <a:ext cx="1009650" cy="594360"/>
        </p:xfrm>
        <a:graphic>
          <a:graphicData uri="http://schemas.openxmlformats.org/drawingml/2006/table">
            <a:tbl>
              <a:tblPr/>
              <a:tblGrid>
                <a:gridCol w="507206"/>
                <a:gridCol w="502444"/>
              </a:tblGrid>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Calibri" panose="020F0502020204030204" pitchFamily="34" charset="0"/>
                        </a:rPr>
                        <a:t>data</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Calibri" panose="020F0502020204030204" pitchFamily="34" charset="0"/>
                        </a:rPr>
                        <a:t>next</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Calibri" panose="020F0502020204030204" pitchFamily="34" charset="0"/>
                        </a:rPr>
                        <a:t>10</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500" b="0" i="0" u="none" strike="noStrike" cap="none" normalizeH="0" baseline="0" dirty="0" smtClean="0">
                        <a:ln>
                          <a:noFill/>
                        </a:ln>
                        <a:solidFill>
                          <a:schemeClr val="tx1"/>
                        </a:solidFill>
                        <a:effectLst/>
                        <a:latin typeface="Calibri" panose="020F0502020204030204" pitchFamily="34" charset="0"/>
                      </a:endParaRP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graphicFrame>
        <p:nvGraphicFramePr>
          <p:cNvPr id="5" name="Group 15"/>
          <p:cNvGraphicFramePr>
            <a:graphicFrameLocks noGrp="1"/>
          </p:cNvGraphicFramePr>
          <p:nvPr>
            <p:custDataLst>
              <p:tags r:id="rId4"/>
            </p:custDataLst>
            <p:extLst>
              <p:ext uri="{D42A27DB-BD31-4B8C-83A1-F6EECF244321}">
                <p14:modId xmlns:p14="http://schemas.microsoft.com/office/powerpoint/2010/main" val="3906512519"/>
              </p:ext>
            </p:extLst>
          </p:nvPr>
        </p:nvGraphicFramePr>
        <p:xfrm>
          <a:off x="3493719" y="2611486"/>
          <a:ext cx="1009650" cy="594360"/>
        </p:xfrm>
        <a:graphic>
          <a:graphicData uri="http://schemas.openxmlformats.org/drawingml/2006/table">
            <a:tbl>
              <a:tblPr/>
              <a:tblGrid>
                <a:gridCol w="507206"/>
                <a:gridCol w="502444"/>
              </a:tblGrid>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Calibri" panose="020F0502020204030204" pitchFamily="34" charset="0"/>
                        </a:rPr>
                        <a:t>data</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Calibri" panose="020F0502020204030204" pitchFamily="34" charset="0"/>
                        </a:rPr>
                        <a:t>next</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Calibri" panose="020F0502020204030204" pitchFamily="34" charset="0"/>
                        </a:rPr>
                        <a:t>75</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bg1"/>
                          </a:solidFill>
                          <a:effectLst/>
                          <a:latin typeface="Calibri" panose="020F0502020204030204" pitchFamily="34" charset="0"/>
                        </a:rPr>
                        <a:t>NULL</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sp>
        <p:nvSpPr>
          <p:cNvPr id="6" name="Line 26"/>
          <p:cNvSpPr>
            <a:spLocks noChangeShapeType="1"/>
          </p:cNvSpPr>
          <p:nvPr>
            <p:custDataLst>
              <p:tags r:id="rId5"/>
            </p:custDataLst>
          </p:nvPr>
        </p:nvSpPr>
        <p:spPr bwMode="auto">
          <a:xfrm flipV="1">
            <a:off x="2922219" y="2920096"/>
            <a:ext cx="514350" cy="1143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 name="Text Box 28"/>
          <p:cNvSpPr txBox="1">
            <a:spLocks noChangeArrowheads="1"/>
          </p:cNvSpPr>
          <p:nvPr>
            <p:custDataLst>
              <p:tags r:id="rId6"/>
            </p:custDataLst>
          </p:nvPr>
        </p:nvSpPr>
        <p:spPr bwMode="auto">
          <a:xfrm>
            <a:off x="1271420" y="2815663"/>
            <a:ext cx="603050"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500" dirty="0" smtClean="0">
                <a:latin typeface="Tahoma" panose="020B0604030504040204" pitchFamily="34" charset="0"/>
              </a:rPr>
              <a:t>node</a:t>
            </a:r>
            <a:endParaRPr lang="en-US" sz="1500" dirty="0">
              <a:latin typeface="Tahoma" panose="020B0604030504040204" pitchFamily="34" charset="0"/>
            </a:endParaRPr>
          </a:p>
        </p:txBody>
      </p:sp>
      <p:sp>
        <p:nvSpPr>
          <p:cNvPr id="8" name="Line 29"/>
          <p:cNvSpPr>
            <a:spLocks noChangeShapeType="1"/>
          </p:cNvSpPr>
          <p:nvPr>
            <p:custDataLst>
              <p:tags r:id="rId7"/>
            </p:custDataLst>
          </p:nvPr>
        </p:nvSpPr>
        <p:spPr bwMode="auto">
          <a:xfrm flipV="1">
            <a:off x="1874470" y="2862946"/>
            <a:ext cx="240128" cy="89105"/>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3411108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543050" y="770748"/>
            <a:ext cx="6432108" cy="857250"/>
          </a:xfrm>
        </p:spPr>
        <p:txBody>
          <a:bodyPr>
            <a:noAutofit/>
          </a:bodyPr>
          <a:lstStyle/>
          <a:p>
            <a:pPr algn="ctr"/>
            <a:r>
              <a:rPr lang="en-US" b="1" dirty="0" smtClean="0"/>
              <a:t>FIRST RULE OF LINKED NODE/LISTS CLUB:</a:t>
            </a:r>
            <a:endParaRPr lang="en-US" b="1" dirty="0"/>
          </a:p>
        </p:txBody>
      </p:sp>
      <p:sp>
        <p:nvSpPr>
          <p:cNvPr id="3" name="Content Placeholder 2"/>
          <p:cNvSpPr>
            <a:spLocks noGrp="1"/>
          </p:cNvSpPr>
          <p:nvPr>
            <p:ph idx="4294967295"/>
            <p:custDataLst>
              <p:tags r:id="rId2"/>
            </p:custDataLst>
          </p:nvPr>
        </p:nvSpPr>
        <p:spPr>
          <a:xfrm>
            <a:off x="2217610" y="1854058"/>
            <a:ext cx="5082988" cy="2631733"/>
          </a:xfrm>
          <a:prstGeom prst="rect">
            <a:avLst/>
          </a:prstGeom>
        </p:spPr>
        <p:txBody>
          <a:bodyPr>
            <a:normAutofit lnSpcReduction="10000"/>
          </a:bodyPr>
          <a:lstStyle/>
          <a:p>
            <a:pPr marL="51435" indent="0" algn="ctr"/>
            <a:r>
              <a:rPr lang="en-US" sz="3000" dirty="0"/>
              <a:t>DRAW A PICTURE OF LINKED LISTS</a:t>
            </a:r>
          </a:p>
          <a:p>
            <a:pPr marL="51435" indent="0" algn="ctr"/>
            <a:endParaRPr lang="en-US" sz="3000" dirty="0"/>
          </a:p>
          <a:p>
            <a:pPr marL="51435" indent="0" algn="ctr"/>
            <a:endParaRPr lang="en-US" sz="3000" dirty="0"/>
          </a:p>
          <a:p>
            <a:pPr marL="51435" indent="0" algn="ctr"/>
            <a:r>
              <a:rPr lang="en-US" dirty="0" smtClean="0"/>
              <a:t>Do no attempt to code linked nodes/lists without pictures!</a:t>
            </a:r>
            <a:endParaRPr lang="en-US" sz="1500" dirty="0"/>
          </a:p>
        </p:txBody>
      </p:sp>
    </p:spTree>
    <p:extLst>
      <p:ext uri="{BB962C8B-B14F-4D97-AF65-F5344CB8AC3E}">
        <p14:creationId xmlns:p14="http://schemas.microsoft.com/office/powerpoint/2010/main" val="37851112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17891" y="-194653"/>
            <a:ext cx="6204939" cy="857250"/>
          </a:xfrm>
        </p:spPr>
        <p:txBody>
          <a:bodyPr>
            <a:normAutofit/>
          </a:bodyPr>
          <a:lstStyle/>
          <a:p>
            <a:r>
              <a:rPr lang="en-US" sz="2700" dirty="0" smtClean="0"/>
              <a:t>List code example: Draw </a:t>
            </a:r>
            <a:r>
              <a:rPr lang="en-US" sz="2700" dirty="0"/>
              <a:t>a picture!</a:t>
            </a:r>
          </a:p>
        </p:txBody>
      </p:sp>
      <p:sp>
        <p:nvSpPr>
          <p:cNvPr id="3" name="Content Placeholder 2"/>
          <p:cNvSpPr>
            <a:spLocks noGrp="1"/>
          </p:cNvSpPr>
          <p:nvPr>
            <p:ph idx="4294967295"/>
            <p:custDataLst>
              <p:tags r:id="rId2"/>
            </p:custDataLst>
          </p:nvPr>
        </p:nvSpPr>
        <p:spPr>
          <a:xfrm>
            <a:off x="651263" y="771763"/>
            <a:ext cx="5751033" cy="4371737"/>
          </a:xfrm>
          <a:prstGeom prst="rect">
            <a:avLst/>
          </a:prstGeom>
        </p:spPr>
        <p:txBody>
          <a:bodyPr>
            <a:normAutofit lnSpcReduction="10000"/>
          </a:bodyPr>
          <a:lstStyle/>
          <a:p>
            <a:pPr marL="51435" indent="0"/>
            <a:r>
              <a:rPr lang="en-US" sz="1500" b="1" dirty="0" smtClean="0">
                <a:latin typeface="Courier New" panose="02070309020205020404" pitchFamily="49" charset="0"/>
                <a:cs typeface="Courier New" panose="02070309020205020404" pitchFamily="49" charset="0"/>
              </a:rPr>
              <a:t> </a:t>
            </a:r>
            <a:endParaRPr lang="en-US" sz="1500" b="1" dirty="0">
              <a:latin typeface="Courier New" panose="02070309020205020404" pitchFamily="49" charset="0"/>
              <a:cs typeface="Courier New" panose="02070309020205020404" pitchFamily="49" charset="0"/>
            </a:endParaRPr>
          </a:p>
          <a:p>
            <a:pPr marL="51435" indent="0"/>
            <a:r>
              <a:rPr lang="en-US" dirty="0" smtClean="0">
                <a:solidFill>
                  <a:srgbClr val="0070C0"/>
                </a:solidFill>
              </a:rPr>
              <a:t>Before:</a:t>
            </a:r>
            <a:endParaRPr lang="en-US" dirty="0">
              <a:solidFill>
                <a:srgbClr val="0070C0"/>
              </a:solidFill>
            </a:endParaRPr>
          </a:p>
          <a:p>
            <a:pPr marL="394335">
              <a:buFont typeface="+mj-lt"/>
              <a:buAutoNum type="alphaUcPeriod"/>
            </a:pPr>
            <a:endParaRPr lang="en-US" dirty="0" smtClean="0">
              <a:solidFill>
                <a:srgbClr val="0070C0"/>
              </a:solidFill>
            </a:endParaRPr>
          </a:p>
          <a:p>
            <a:pPr marL="51435" indent="0"/>
            <a:r>
              <a:rPr lang="en-US" dirty="0" smtClean="0">
                <a:latin typeface="Consolas" panose="020B0609020204030204" pitchFamily="49" charset="0"/>
                <a:cs typeface="Consolas" panose="020B0609020204030204" pitchFamily="49" charset="0"/>
              </a:rPr>
              <a:t>front-&gt;next-</a:t>
            </a:r>
            <a:r>
              <a:rPr lang="en-US" dirty="0">
                <a:latin typeface="Consolas" panose="020B0609020204030204" pitchFamily="49" charset="0"/>
                <a:cs typeface="Consolas" panose="020B0609020204030204" pitchFamily="49" charset="0"/>
              </a:rPr>
              <a:t>&gt;next = new </a:t>
            </a:r>
            <a:r>
              <a:rPr lang="en-US" dirty="0" err="1">
                <a:latin typeface="Consolas" panose="020B0609020204030204" pitchFamily="49" charset="0"/>
                <a:cs typeface="Consolas" panose="020B0609020204030204" pitchFamily="49" charset="0"/>
              </a:rPr>
              <a:t>LinkNode</a:t>
            </a:r>
            <a:r>
              <a:rPr lang="en-US" dirty="0">
                <a:latin typeface="Consolas" panose="020B0609020204030204" pitchFamily="49" charset="0"/>
                <a:cs typeface="Consolas" panose="020B0609020204030204" pitchFamily="49" charset="0"/>
              </a:rPr>
              <a:t>;</a:t>
            </a:r>
          </a:p>
          <a:p>
            <a:pPr marL="51435" indent="0"/>
            <a:r>
              <a:rPr lang="en-US" dirty="0" smtClean="0">
                <a:latin typeface="Consolas" panose="020B0609020204030204" pitchFamily="49" charset="0"/>
                <a:cs typeface="Consolas" panose="020B0609020204030204" pitchFamily="49" charset="0"/>
              </a:rPr>
              <a:t>front-&gt;</a:t>
            </a:r>
            <a:r>
              <a:rPr lang="en-US" dirty="0">
                <a:latin typeface="Consolas" panose="020B0609020204030204" pitchFamily="49" charset="0"/>
                <a:cs typeface="Consolas" panose="020B0609020204030204" pitchFamily="49" charset="0"/>
              </a:rPr>
              <a:t>next-&gt;next-&gt;data = 40;</a:t>
            </a:r>
          </a:p>
          <a:p>
            <a:pPr marL="51435" indent="0"/>
            <a:endParaRPr lang="en-US" dirty="0" smtClean="0">
              <a:solidFill>
                <a:srgbClr val="0070C0"/>
              </a:solidFill>
            </a:endParaRPr>
          </a:p>
          <a:p>
            <a:pPr marL="394335">
              <a:buFont typeface="+mj-lt"/>
              <a:buAutoNum type="alphaUcPeriod"/>
            </a:pPr>
            <a:r>
              <a:rPr lang="en-US" dirty="0" smtClean="0">
                <a:solidFill>
                  <a:srgbClr val="0070C0"/>
                </a:solidFill>
              </a:rPr>
              <a:t>After:</a:t>
            </a:r>
          </a:p>
          <a:p>
            <a:pPr marL="394335">
              <a:buFont typeface="+mj-lt"/>
              <a:buAutoNum type="alphaUcPeriod"/>
            </a:pPr>
            <a:endParaRPr lang="en-US" dirty="0" smtClean="0">
              <a:solidFill>
                <a:srgbClr val="0070C0"/>
              </a:solidFill>
            </a:endParaRPr>
          </a:p>
          <a:p>
            <a:pPr marL="394335">
              <a:buFont typeface="+mj-lt"/>
              <a:buAutoNum type="alphaUcPeriod"/>
            </a:pPr>
            <a:endParaRPr lang="en-US" dirty="0">
              <a:solidFill>
                <a:srgbClr val="0070C0"/>
              </a:solidFill>
            </a:endParaRPr>
          </a:p>
          <a:p>
            <a:pPr marL="394335">
              <a:buFont typeface="+mj-lt"/>
              <a:buAutoNum type="alphaUcPeriod"/>
            </a:pPr>
            <a:r>
              <a:rPr lang="en-US" dirty="0" smtClean="0">
                <a:solidFill>
                  <a:srgbClr val="0070C0"/>
                </a:solidFill>
              </a:rPr>
              <a:t>After:</a:t>
            </a:r>
          </a:p>
          <a:p>
            <a:pPr marL="394335">
              <a:buFont typeface="+mj-lt"/>
              <a:buAutoNum type="alphaUcPeriod"/>
            </a:pPr>
            <a:endParaRPr lang="en-US" sz="1350" dirty="0"/>
          </a:p>
          <a:p>
            <a:pPr marL="394335">
              <a:buFont typeface="+mj-lt"/>
              <a:buAutoNum type="alphaUcPeriod"/>
            </a:pPr>
            <a:endParaRPr lang="en-US" sz="1350" dirty="0"/>
          </a:p>
          <a:p>
            <a:pPr marL="394335">
              <a:buFont typeface="+mj-lt"/>
              <a:buAutoNum type="alphaUcPeriod"/>
            </a:pPr>
            <a:endParaRPr lang="en-US" dirty="0" smtClean="0"/>
          </a:p>
          <a:p>
            <a:pPr marL="394335">
              <a:buFont typeface="+mj-lt"/>
              <a:buAutoNum type="alphaUcPeriod"/>
            </a:pPr>
            <a:r>
              <a:rPr lang="en-US" dirty="0" smtClean="0">
                <a:solidFill>
                  <a:srgbClr val="0070C0"/>
                </a:solidFill>
              </a:rPr>
              <a:t>Using “next” that is NULL gives </a:t>
            </a:r>
            <a:r>
              <a:rPr lang="en-US" u="sng" dirty="0" smtClean="0">
                <a:solidFill>
                  <a:srgbClr val="0070C0"/>
                </a:solidFill>
              </a:rPr>
              <a:t>error </a:t>
            </a:r>
          </a:p>
          <a:p>
            <a:pPr marL="394335">
              <a:buFont typeface="+mj-lt"/>
              <a:buAutoNum type="alphaUcPeriod"/>
            </a:pPr>
            <a:r>
              <a:rPr lang="en-US" dirty="0" smtClean="0">
                <a:solidFill>
                  <a:srgbClr val="0070C0"/>
                </a:solidFill>
              </a:rPr>
              <a:t>Other/none/more than one</a:t>
            </a:r>
            <a:endParaRPr lang="en-US" dirty="0">
              <a:solidFill>
                <a:srgbClr val="0070C0"/>
              </a:solidFill>
            </a:endParaRPr>
          </a:p>
        </p:txBody>
      </p:sp>
      <p:graphicFrame>
        <p:nvGraphicFramePr>
          <p:cNvPr id="4" name="Group 4" descr="Data in 1st node: 10&#10;Data in 2nd node: 20" title="Linked list with two nodes"/>
          <p:cNvGraphicFramePr>
            <a:graphicFrameLocks noGrp="1"/>
          </p:cNvGraphicFramePr>
          <p:nvPr>
            <p:custDataLst>
              <p:tags r:id="rId3"/>
            </p:custDataLst>
            <p:extLst>
              <p:ext uri="{D42A27DB-BD31-4B8C-83A1-F6EECF244321}">
                <p14:modId xmlns:p14="http://schemas.microsoft.com/office/powerpoint/2010/main" val="3611471584"/>
              </p:ext>
            </p:extLst>
          </p:nvPr>
        </p:nvGraphicFramePr>
        <p:xfrm>
          <a:off x="2346083" y="861475"/>
          <a:ext cx="1009650" cy="594360"/>
        </p:xfrm>
        <a:graphic>
          <a:graphicData uri="http://schemas.openxmlformats.org/drawingml/2006/table">
            <a:tbl>
              <a:tblPr/>
              <a:tblGrid>
                <a:gridCol w="507206"/>
                <a:gridCol w="502444"/>
              </a:tblGrid>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Calibri" panose="020F0502020204030204" pitchFamily="34" charset="0"/>
                        </a:rPr>
                        <a:t>data</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Calibri" panose="020F0502020204030204" pitchFamily="34" charset="0"/>
                        </a:rPr>
                        <a:t>next</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Calibri" panose="020F0502020204030204" pitchFamily="34" charset="0"/>
                        </a:rPr>
                        <a:t>10</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500" b="0" i="0" u="none" strike="noStrike" cap="none" normalizeH="0" baseline="0" dirty="0" smtClean="0">
                        <a:ln>
                          <a:noFill/>
                        </a:ln>
                        <a:solidFill>
                          <a:schemeClr val="tx1"/>
                        </a:solidFill>
                        <a:effectLst/>
                        <a:latin typeface="Calibri" panose="020F0502020204030204" pitchFamily="34" charset="0"/>
                      </a:endParaRP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graphicFrame>
        <p:nvGraphicFramePr>
          <p:cNvPr id="5" name="Group 15"/>
          <p:cNvGraphicFramePr>
            <a:graphicFrameLocks noGrp="1"/>
          </p:cNvGraphicFramePr>
          <p:nvPr>
            <p:custDataLst>
              <p:tags r:id="rId4"/>
            </p:custDataLst>
            <p:extLst>
              <p:ext uri="{D42A27DB-BD31-4B8C-83A1-F6EECF244321}">
                <p14:modId xmlns:p14="http://schemas.microsoft.com/office/powerpoint/2010/main" val="1656671501"/>
              </p:ext>
            </p:extLst>
          </p:nvPr>
        </p:nvGraphicFramePr>
        <p:xfrm>
          <a:off x="3717683" y="861475"/>
          <a:ext cx="1009650" cy="594360"/>
        </p:xfrm>
        <a:graphic>
          <a:graphicData uri="http://schemas.openxmlformats.org/drawingml/2006/table">
            <a:tbl>
              <a:tblPr/>
              <a:tblGrid>
                <a:gridCol w="507206"/>
                <a:gridCol w="502444"/>
              </a:tblGrid>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Calibri" panose="020F0502020204030204" pitchFamily="34" charset="0"/>
                        </a:rPr>
                        <a:t>data</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Calibri" panose="020F0502020204030204" pitchFamily="34" charset="0"/>
                        </a:rPr>
                        <a:t>next</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Calibri" panose="020F0502020204030204" pitchFamily="34" charset="0"/>
                        </a:rPr>
                        <a:t>20</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bg1"/>
                          </a:solidFill>
                          <a:effectLst/>
                          <a:latin typeface="Calibri" panose="020F0502020204030204" pitchFamily="34" charset="0"/>
                        </a:rPr>
                        <a:t>NULL</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sp>
        <p:nvSpPr>
          <p:cNvPr id="6" name="Line 26"/>
          <p:cNvSpPr>
            <a:spLocks noChangeShapeType="1"/>
          </p:cNvSpPr>
          <p:nvPr>
            <p:custDataLst>
              <p:tags r:id="rId5"/>
            </p:custDataLst>
          </p:nvPr>
        </p:nvSpPr>
        <p:spPr bwMode="auto">
          <a:xfrm flipV="1">
            <a:off x="3146183" y="1170085"/>
            <a:ext cx="514350" cy="1143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 name="Text Box 28"/>
          <p:cNvSpPr txBox="1">
            <a:spLocks noChangeArrowheads="1"/>
          </p:cNvSpPr>
          <p:nvPr>
            <p:custDataLst>
              <p:tags r:id="rId6"/>
            </p:custDataLst>
          </p:nvPr>
        </p:nvSpPr>
        <p:spPr bwMode="auto">
          <a:xfrm>
            <a:off x="1596237" y="1072744"/>
            <a:ext cx="588303"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500" dirty="0" smtClean="0">
                <a:latin typeface="Tahoma" panose="020B0604030504040204" pitchFamily="34" charset="0"/>
              </a:rPr>
              <a:t>front</a:t>
            </a:r>
            <a:endParaRPr lang="en-US" sz="1500" dirty="0">
              <a:latin typeface="Tahoma" panose="020B0604030504040204" pitchFamily="34" charset="0"/>
            </a:endParaRPr>
          </a:p>
        </p:txBody>
      </p:sp>
      <p:sp>
        <p:nvSpPr>
          <p:cNvPr id="8" name="Line 29"/>
          <p:cNvSpPr>
            <a:spLocks noChangeShapeType="1"/>
          </p:cNvSpPr>
          <p:nvPr>
            <p:custDataLst>
              <p:tags r:id="rId7"/>
            </p:custDataLst>
          </p:nvPr>
        </p:nvSpPr>
        <p:spPr bwMode="auto">
          <a:xfrm flipV="1">
            <a:off x="2098434" y="1112935"/>
            <a:ext cx="240128" cy="89105"/>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9" name="Group 4" descr="Data in 1st node: 10&#10;Data in 2nd node: 40&#10;Data in 3rd node: 20" title="Linked list with 3 nodes"/>
          <p:cNvGraphicFramePr>
            <a:graphicFrameLocks noGrp="1"/>
          </p:cNvGraphicFramePr>
          <p:nvPr>
            <p:custDataLst>
              <p:tags r:id="rId8"/>
            </p:custDataLst>
            <p:extLst/>
          </p:nvPr>
        </p:nvGraphicFramePr>
        <p:xfrm>
          <a:off x="2365132" y="2537460"/>
          <a:ext cx="1009650" cy="594360"/>
        </p:xfrm>
        <a:graphic>
          <a:graphicData uri="http://schemas.openxmlformats.org/drawingml/2006/table">
            <a:tbl>
              <a:tblPr/>
              <a:tblGrid>
                <a:gridCol w="507206"/>
                <a:gridCol w="502444"/>
              </a:tblGrid>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bg2"/>
                          </a:solidFill>
                          <a:effectLst/>
                          <a:latin typeface="Calibri" panose="020F0502020204030204" pitchFamily="34" charset="0"/>
                        </a:rPr>
                        <a:t>data</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bg2"/>
                          </a:solidFill>
                          <a:effectLst/>
                          <a:latin typeface="Calibri" panose="020F0502020204030204" pitchFamily="34" charset="0"/>
                        </a:rPr>
                        <a:t>next</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Calibri" panose="020F0502020204030204" pitchFamily="34" charset="0"/>
                        </a:rPr>
                        <a:t>10</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500" b="0" i="0" u="none" strike="noStrike" cap="none" normalizeH="0" baseline="0" dirty="0" smtClean="0">
                        <a:ln>
                          <a:noFill/>
                        </a:ln>
                        <a:solidFill>
                          <a:schemeClr val="tx1"/>
                        </a:solidFill>
                        <a:effectLst/>
                        <a:latin typeface="Calibri" panose="020F0502020204030204" pitchFamily="34" charset="0"/>
                      </a:endParaRP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graphicFrame>
        <p:nvGraphicFramePr>
          <p:cNvPr id="10" name="Group 15"/>
          <p:cNvGraphicFramePr>
            <a:graphicFrameLocks noGrp="1"/>
          </p:cNvGraphicFramePr>
          <p:nvPr>
            <p:custDataLst>
              <p:tags r:id="rId9"/>
            </p:custDataLst>
            <p:extLst/>
          </p:nvPr>
        </p:nvGraphicFramePr>
        <p:xfrm>
          <a:off x="3736732" y="2537460"/>
          <a:ext cx="1009650" cy="594360"/>
        </p:xfrm>
        <a:graphic>
          <a:graphicData uri="http://schemas.openxmlformats.org/drawingml/2006/table">
            <a:tbl>
              <a:tblPr/>
              <a:tblGrid>
                <a:gridCol w="507206"/>
                <a:gridCol w="502444"/>
              </a:tblGrid>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bg2"/>
                          </a:solidFill>
                          <a:effectLst/>
                          <a:latin typeface="Calibri" panose="020F0502020204030204" pitchFamily="34" charset="0"/>
                        </a:rPr>
                        <a:t>data</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bg2"/>
                          </a:solidFill>
                          <a:effectLst/>
                          <a:latin typeface="Calibri" panose="020F0502020204030204" pitchFamily="34" charset="0"/>
                        </a:rPr>
                        <a:t>next</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Calibri" panose="020F0502020204030204" pitchFamily="34" charset="0"/>
                        </a:rPr>
                        <a:t>40</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500" b="0" i="0" u="none" strike="noStrike" cap="none" normalizeH="0" baseline="0" dirty="0" smtClean="0">
                        <a:ln>
                          <a:noFill/>
                        </a:ln>
                        <a:solidFill>
                          <a:schemeClr val="tx1"/>
                        </a:solidFill>
                        <a:effectLst/>
                        <a:latin typeface="Calibri" panose="020F0502020204030204" pitchFamily="34" charset="0"/>
                      </a:endParaRP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sp>
        <p:nvSpPr>
          <p:cNvPr id="11" name="Line 26"/>
          <p:cNvSpPr>
            <a:spLocks noChangeShapeType="1"/>
          </p:cNvSpPr>
          <p:nvPr>
            <p:custDataLst>
              <p:tags r:id="rId10"/>
            </p:custDataLst>
          </p:nvPr>
        </p:nvSpPr>
        <p:spPr bwMode="auto">
          <a:xfrm flipV="1">
            <a:off x="3165232" y="2846070"/>
            <a:ext cx="514350" cy="1143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 name="Text Box 28"/>
          <p:cNvSpPr txBox="1">
            <a:spLocks noChangeArrowheads="1"/>
          </p:cNvSpPr>
          <p:nvPr>
            <p:custDataLst>
              <p:tags r:id="rId11"/>
            </p:custDataLst>
          </p:nvPr>
        </p:nvSpPr>
        <p:spPr bwMode="auto">
          <a:xfrm>
            <a:off x="1665206" y="2643426"/>
            <a:ext cx="588303"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500" dirty="0" smtClean="0">
                <a:latin typeface="Tahoma" panose="020B0604030504040204" pitchFamily="34" charset="0"/>
              </a:rPr>
              <a:t>front</a:t>
            </a:r>
            <a:endParaRPr lang="en-US" sz="1500" dirty="0">
              <a:latin typeface="Tahoma" panose="020B0604030504040204" pitchFamily="34" charset="0"/>
            </a:endParaRPr>
          </a:p>
        </p:txBody>
      </p:sp>
      <p:sp>
        <p:nvSpPr>
          <p:cNvPr id="13" name="Line 29"/>
          <p:cNvSpPr>
            <a:spLocks noChangeShapeType="1"/>
          </p:cNvSpPr>
          <p:nvPr>
            <p:custDataLst>
              <p:tags r:id="rId12"/>
            </p:custDataLst>
          </p:nvPr>
        </p:nvSpPr>
        <p:spPr bwMode="auto">
          <a:xfrm>
            <a:off x="2125005" y="2794635"/>
            <a:ext cx="221078" cy="2286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14" name="Group 15"/>
          <p:cNvGraphicFramePr>
            <a:graphicFrameLocks noGrp="1"/>
          </p:cNvGraphicFramePr>
          <p:nvPr>
            <p:custDataLst>
              <p:tags r:id="rId13"/>
            </p:custDataLst>
            <p:extLst/>
          </p:nvPr>
        </p:nvGraphicFramePr>
        <p:xfrm>
          <a:off x="5151356" y="2548890"/>
          <a:ext cx="1009650" cy="594360"/>
        </p:xfrm>
        <a:graphic>
          <a:graphicData uri="http://schemas.openxmlformats.org/drawingml/2006/table">
            <a:tbl>
              <a:tblPr/>
              <a:tblGrid>
                <a:gridCol w="507206"/>
                <a:gridCol w="502444"/>
              </a:tblGrid>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bg2"/>
                          </a:solidFill>
                          <a:effectLst/>
                          <a:latin typeface="Calibri" panose="020F0502020204030204" pitchFamily="34" charset="0"/>
                        </a:rPr>
                        <a:t>data</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bg2"/>
                          </a:solidFill>
                          <a:effectLst/>
                          <a:latin typeface="Calibri" panose="020F0502020204030204" pitchFamily="34" charset="0"/>
                        </a:rPr>
                        <a:t>next</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Calibri" panose="020F0502020204030204" pitchFamily="34" charset="0"/>
                        </a:rPr>
                        <a:t>20</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bg1"/>
                          </a:solidFill>
                          <a:effectLst/>
                          <a:latin typeface="Calibri" panose="020F0502020204030204" pitchFamily="34" charset="0"/>
                        </a:rPr>
                        <a:t>NULL</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sp>
        <p:nvSpPr>
          <p:cNvPr id="15" name="Line 26"/>
          <p:cNvSpPr>
            <a:spLocks noChangeShapeType="1"/>
          </p:cNvSpPr>
          <p:nvPr>
            <p:custDataLst>
              <p:tags r:id="rId14"/>
            </p:custDataLst>
          </p:nvPr>
        </p:nvSpPr>
        <p:spPr bwMode="auto">
          <a:xfrm flipV="1">
            <a:off x="4517782" y="2846070"/>
            <a:ext cx="576424" cy="1143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21" name="Group 4" descr="Data in 1st node: 10&#10;Data in 2nd node: 20&#10;Data in 3rd node: 40" title="Linked list with 3 nodes"/>
          <p:cNvGraphicFramePr>
            <a:graphicFrameLocks noGrp="1"/>
          </p:cNvGraphicFramePr>
          <p:nvPr>
            <p:custDataLst>
              <p:tags r:id="rId15"/>
            </p:custDataLst>
            <p:extLst/>
          </p:nvPr>
        </p:nvGraphicFramePr>
        <p:xfrm>
          <a:off x="2346083" y="3497580"/>
          <a:ext cx="1009650" cy="594360"/>
        </p:xfrm>
        <a:graphic>
          <a:graphicData uri="http://schemas.openxmlformats.org/drawingml/2006/table">
            <a:tbl>
              <a:tblPr/>
              <a:tblGrid>
                <a:gridCol w="507206"/>
                <a:gridCol w="502444"/>
              </a:tblGrid>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bg2"/>
                          </a:solidFill>
                          <a:effectLst/>
                          <a:latin typeface="Calibri" panose="020F0502020204030204" pitchFamily="34" charset="0"/>
                        </a:rPr>
                        <a:t>data</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bg2"/>
                          </a:solidFill>
                          <a:effectLst/>
                          <a:latin typeface="Calibri" panose="020F0502020204030204" pitchFamily="34" charset="0"/>
                        </a:rPr>
                        <a:t>next</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Calibri" panose="020F0502020204030204" pitchFamily="34" charset="0"/>
                        </a:rPr>
                        <a:t>10</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500" b="0" i="0" u="none" strike="noStrike" cap="none" normalizeH="0" baseline="0" dirty="0" smtClean="0">
                        <a:ln>
                          <a:noFill/>
                        </a:ln>
                        <a:solidFill>
                          <a:schemeClr val="tx1"/>
                        </a:solidFill>
                        <a:effectLst/>
                        <a:latin typeface="Calibri" panose="020F0502020204030204" pitchFamily="34" charset="0"/>
                      </a:endParaRP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graphicFrame>
        <p:nvGraphicFramePr>
          <p:cNvPr id="22" name="Group 15"/>
          <p:cNvGraphicFramePr>
            <a:graphicFrameLocks noGrp="1"/>
          </p:cNvGraphicFramePr>
          <p:nvPr>
            <p:custDataLst>
              <p:tags r:id="rId16"/>
            </p:custDataLst>
            <p:extLst/>
          </p:nvPr>
        </p:nvGraphicFramePr>
        <p:xfrm>
          <a:off x="3717683" y="3497580"/>
          <a:ext cx="1009650" cy="594360"/>
        </p:xfrm>
        <a:graphic>
          <a:graphicData uri="http://schemas.openxmlformats.org/drawingml/2006/table">
            <a:tbl>
              <a:tblPr/>
              <a:tblGrid>
                <a:gridCol w="507206"/>
                <a:gridCol w="502444"/>
              </a:tblGrid>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bg2"/>
                          </a:solidFill>
                          <a:effectLst/>
                          <a:latin typeface="Calibri" panose="020F0502020204030204" pitchFamily="34" charset="0"/>
                        </a:rPr>
                        <a:t>data</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bg2"/>
                          </a:solidFill>
                          <a:effectLst/>
                          <a:latin typeface="Calibri" panose="020F0502020204030204" pitchFamily="34" charset="0"/>
                        </a:rPr>
                        <a:t>next</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Calibri" panose="020F0502020204030204" pitchFamily="34" charset="0"/>
                        </a:rPr>
                        <a:t>20</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500" b="0" i="0" u="none" strike="noStrike" cap="none" normalizeH="0" baseline="0" dirty="0" smtClean="0">
                        <a:ln>
                          <a:noFill/>
                        </a:ln>
                        <a:solidFill>
                          <a:schemeClr val="tx1"/>
                        </a:solidFill>
                        <a:effectLst/>
                        <a:latin typeface="Calibri" panose="020F0502020204030204" pitchFamily="34" charset="0"/>
                      </a:endParaRP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sp>
        <p:nvSpPr>
          <p:cNvPr id="23" name="Line 26"/>
          <p:cNvSpPr>
            <a:spLocks noChangeShapeType="1"/>
          </p:cNvSpPr>
          <p:nvPr>
            <p:custDataLst>
              <p:tags r:id="rId17"/>
            </p:custDataLst>
          </p:nvPr>
        </p:nvSpPr>
        <p:spPr bwMode="auto">
          <a:xfrm flipV="1">
            <a:off x="3146183" y="3806190"/>
            <a:ext cx="514350" cy="1143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 name="Text Box 28"/>
          <p:cNvSpPr txBox="1">
            <a:spLocks noChangeArrowheads="1"/>
          </p:cNvSpPr>
          <p:nvPr>
            <p:custDataLst>
              <p:tags r:id="rId18"/>
            </p:custDataLst>
          </p:nvPr>
        </p:nvSpPr>
        <p:spPr bwMode="auto">
          <a:xfrm>
            <a:off x="1646157" y="3603546"/>
            <a:ext cx="588303"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500" dirty="0" smtClean="0">
                <a:latin typeface="Tahoma" panose="020B0604030504040204" pitchFamily="34" charset="0"/>
              </a:rPr>
              <a:t>front</a:t>
            </a:r>
            <a:endParaRPr lang="en-US" sz="1500" dirty="0">
              <a:latin typeface="Tahoma" panose="020B0604030504040204" pitchFamily="34" charset="0"/>
            </a:endParaRPr>
          </a:p>
        </p:txBody>
      </p:sp>
      <p:sp>
        <p:nvSpPr>
          <p:cNvPr id="25" name="Line 29"/>
          <p:cNvSpPr>
            <a:spLocks noChangeShapeType="1"/>
          </p:cNvSpPr>
          <p:nvPr>
            <p:custDataLst>
              <p:tags r:id="rId19"/>
            </p:custDataLst>
          </p:nvPr>
        </p:nvSpPr>
        <p:spPr bwMode="auto">
          <a:xfrm>
            <a:off x="2117484" y="3726180"/>
            <a:ext cx="221078" cy="2286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26" name="Group 15"/>
          <p:cNvGraphicFramePr>
            <a:graphicFrameLocks noGrp="1"/>
          </p:cNvGraphicFramePr>
          <p:nvPr>
            <p:custDataLst>
              <p:tags r:id="rId20"/>
            </p:custDataLst>
            <p:extLst/>
          </p:nvPr>
        </p:nvGraphicFramePr>
        <p:xfrm>
          <a:off x="5132307" y="3509010"/>
          <a:ext cx="1009650" cy="594360"/>
        </p:xfrm>
        <a:graphic>
          <a:graphicData uri="http://schemas.openxmlformats.org/drawingml/2006/table">
            <a:tbl>
              <a:tblPr/>
              <a:tblGrid>
                <a:gridCol w="507206"/>
                <a:gridCol w="502444"/>
              </a:tblGrid>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bg2"/>
                          </a:solidFill>
                          <a:effectLst/>
                          <a:latin typeface="Calibri" panose="020F0502020204030204" pitchFamily="34" charset="0"/>
                        </a:rPr>
                        <a:t>data</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bg2"/>
                          </a:solidFill>
                          <a:effectLst/>
                          <a:latin typeface="Calibri" panose="020F0502020204030204" pitchFamily="34" charset="0"/>
                        </a:rPr>
                        <a:t>next</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Calibri" panose="020F0502020204030204" pitchFamily="34" charset="0"/>
                        </a:rPr>
                        <a:t>40</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bg1"/>
                          </a:solidFill>
                          <a:effectLst/>
                          <a:latin typeface="Calibri" panose="020F0502020204030204" pitchFamily="34" charset="0"/>
                        </a:rPr>
                        <a:t>NULL</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sp>
        <p:nvSpPr>
          <p:cNvPr id="27" name="Line 26"/>
          <p:cNvSpPr>
            <a:spLocks noChangeShapeType="1"/>
          </p:cNvSpPr>
          <p:nvPr>
            <p:custDataLst>
              <p:tags r:id="rId21"/>
            </p:custDataLst>
          </p:nvPr>
        </p:nvSpPr>
        <p:spPr bwMode="auto">
          <a:xfrm flipV="1">
            <a:off x="4446508" y="3806190"/>
            <a:ext cx="628649" cy="1143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 name="Rectangle 15"/>
          <p:cNvSpPr/>
          <p:nvPr>
            <p:custDataLst>
              <p:tags r:id="rId22"/>
            </p:custDataLst>
          </p:nvPr>
        </p:nvSpPr>
        <p:spPr>
          <a:xfrm>
            <a:off x="6275753" y="548275"/>
            <a:ext cx="2337499" cy="1200329"/>
          </a:xfrm>
          <a:prstGeom prst="rect">
            <a:avLst/>
          </a:prstGeom>
          <a:ln>
            <a:solidFill>
              <a:schemeClr val="bg2"/>
            </a:solidFill>
          </a:ln>
        </p:spPr>
        <p:txBody>
          <a:bodyPr wrap="none">
            <a:spAutoFit/>
          </a:bodyPr>
          <a:lstStyle/>
          <a:p>
            <a:r>
              <a:rPr lang="en-US" dirty="0" err="1" smtClean="0">
                <a:latin typeface="Consolas" panose="020B0609020204030204" pitchFamily="49" charset="0"/>
                <a:cs typeface="Consolas" panose="020B0609020204030204" pitchFamily="49" charset="0"/>
              </a:rPr>
              <a:t>struct</a:t>
            </a:r>
            <a:r>
              <a:rPr lang="en-US" dirty="0" smtClean="0">
                <a:latin typeface="Consolas" panose="020B0609020204030204" pitchFamily="49" charset="0"/>
                <a:cs typeface="Consolas" panose="020B0609020204030204" pitchFamily="49" charset="0"/>
              </a:rPr>
              <a:t> </a:t>
            </a:r>
            <a:r>
              <a:rPr lang="en-US" dirty="0" err="1" smtClean="0">
                <a:latin typeface="Consolas" panose="020B0609020204030204" pitchFamily="49" charset="0"/>
                <a:cs typeface="Consolas" panose="020B0609020204030204" pitchFamily="49" charset="0"/>
              </a:rPr>
              <a:t>LinkNode</a:t>
            </a:r>
            <a:r>
              <a:rPr lang="en-US" dirty="0" smtClean="0">
                <a:latin typeface="Consolas" panose="020B0609020204030204" pitchFamily="49" charset="0"/>
                <a:cs typeface="Consolas" panose="020B0609020204030204" pitchFamily="49" charset="0"/>
              </a:rPr>
              <a:t> {</a:t>
            </a:r>
          </a:p>
          <a:p>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a:t>
            </a:r>
            <a:r>
              <a:rPr lang="en-US" dirty="0" err="1" smtClean="0">
                <a:latin typeface="Consolas" panose="020B0609020204030204" pitchFamily="49" charset="0"/>
                <a:cs typeface="Consolas" panose="020B0609020204030204" pitchFamily="49" charset="0"/>
              </a:rPr>
              <a:t>int</a:t>
            </a:r>
            <a:r>
              <a:rPr lang="en-US" dirty="0" smtClean="0">
                <a:latin typeface="Consolas" panose="020B0609020204030204" pitchFamily="49" charset="0"/>
                <a:cs typeface="Consolas" panose="020B0609020204030204" pitchFamily="49" charset="0"/>
              </a:rPr>
              <a:t> data;</a:t>
            </a:r>
          </a:p>
          <a:p>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a:t>
            </a:r>
            <a:r>
              <a:rPr lang="en-US" dirty="0" err="1" smtClean="0">
                <a:latin typeface="Consolas" panose="020B0609020204030204" pitchFamily="49" charset="0"/>
                <a:cs typeface="Consolas" panose="020B0609020204030204" pitchFamily="49" charset="0"/>
              </a:rPr>
              <a:t>LinkNode</a:t>
            </a:r>
            <a:r>
              <a:rPr lang="en-US" dirty="0" smtClean="0">
                <a:latin typeface="Consolas" panose="020B0609020204030204" pitchFamily="49" charset="0"/>
                <a:cs typeface="Consolas" panose="020B0609020204030204" pitchFamily="49" charset="0"/>
              </a:rPr>
              <a:t> *next;</a:t>
            </a:r>
          </a:p>
          <a:p>
            <a:r>
              <a:rPr lang="en-US" dirty="0">
                <a:latin typeface="Consolas" panose="020B0609020204030204" pitchFamily="49" charset="0"/>
                <a:cs typeface="Consolas" panose="020B0609020204030204" pitchFamily="49" charset="0"/>
              </a:rPr>
              <a:t>}</a:t>
            </a:r>
          </a:p>
        </p:txBody>
      </p:sp>
      <mc:AlternateContent xmlns:mc="http://schemas.openxmlformats.org/markup-compatibility/2006" xmlns:p14="http://schemas.microsoft.com/office/powerpoint/2010/main">
        <mc:Choice Requires="p14">
          <p:contentPart p14:bwMode="auto" r:id="rId25">
            <p14:nvContentPartPr>
              <p14:cNvPr id="18" name="Ink 17"/>
              <p14:cNvContentPartPr/>
              <p14:nvPr>
                <p:custDataLst>
                  <p:tags r:id="rId23"/>
                </p:custDataLst>
              </p14:nvPr>
            </p14:nvContentPartPr>
            <p14:xfrm>
              <a:off x="438120" y="1194120"/>
              <a:ext cx="8070480" cy="2948760"/>
            </p14:xfrm>
          </p:contentPart>
        </mc:Choice>
        <mc:Fallback xmlns="">
          <p:pic>
            <p:nvPicPr>
              <p:cNvPr id="18" name="Ink 17"/>
              <p:cNvPicPr/>
              <p:nvPr/>
            </p:nvPicPr>
            <p:blipFill>
              <a:blip r:embed="rId26"/>
              <a:stretch>
                <a:fillRect/>
              </a:stretch>
            </p:blipFill>
            <p:spPr>
              <a:xfrm>
                <a:off x="432720" y="1184760"/>
                <a:ext cx="8079840" cy="2963880"/>
              </a:xfrm>
              <a:prstGeom prst="rect">
                <a:avLst/>
              </a:prstGeom>
            </p:spPr>
          </p:pic>
        </mc:Fallback>
      </mc:AlternateContent>
    </p:spTree>
    <p:extLst>
      <p:ext uri="{BB962C8B-B14F-4D97-AF65-F5344CB8AC3E}">
        <p14:creationId xmlns:p14="http://schemas.microsoft.com/office/powerpoint/2010/main" val="16289454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17891" y="-194653"/>
            <a:ext cx="6204939" cy="857250"/>
          </a:xfrm>
        </p:spPr>
        <p:txBody>
          <a:bodyPr>
            <a:normAutofit/>
          </a:bodyPr>
          <a:lstStyle/>
          <a:p>
            <a:r>
              <a:rPr lang="en-US" sz="2700" dirty="0" smtClean="0"/>
              <a:t>List code example: Draw </a:t>
            </a:r>
            <a:r>
              <a:rPr lang="en-US" sz="2700" dirty="0"/>
              <a:t>a picture!</a:t>
            </a:r>
          </a:p>
        </p:txBody>
      </p:sp>
      <p:sp>
        <p:nvSpPr>
          <p:cNvPr id="3" name="Content Placeholder 2"/>
          <p:cNvSpPr>
            <a:spLocks noGrp="1"/>
          </p:cNvSpPr>
          <p:nvPr>
            <p:ph idx="4294967295"/>
            <p:custDataLst>
              <p:tags r:id="rId2"/>
            </p:custDataLst>
          </p:nvPr>
        </p:nvSpPr>
        <p:spPr>
          <a:xfrm>
            <a:off x="785016" y="780722"/>
            <a:ext cx="5751033" cy="4371737"/>
          </a:xfrm>
          <a:prstGeom prst="rect">
            <a:avLst/>
          </a:prstGeom>
        </p:spPr>
        <p:txBody>
          <a:bodyPr>
            <a:normAutofit/>
          </a:bodyPr>
          <a:lstStyle/>
          <a:p>
            <a:pPr marL="51435" indent="0"/>
            <a:r>
              <a:rPr lang="en-US" sz="1500" b="1" dirty="0" smtClean="0">
                <a:latin typeface="Courier New" panose="02070309020205020404" pitchFamily="49" charset="0"/>
                <a:cs typeface="Courier New" panose="02070309020205020404" pitchFamily="49" charset="0"/>
              </a:rPr>
              <a:t> </a:t>
            </a:r>
            <a:endParaRPr lang="en-US" sz="1500" b="1" dirty="0">
              <a:latin typeface="Courier New" panose="02070309020205020404" pitchFamily="49" charset="0"/>
              <a:cs typeface="Courier New" panose="02070309020205020404" pitchFamily="49" charset="0"/>
            </a:endParaRPr>
          </a:p>
          <a:p>
            <a:pPr marL="51435" indent="0"/>
            <a:r>
              <a:rPr lang="en-US" dirty="0" smtClean="0">
                <a:solidFill>
                  <a:srgbClr val="0070C0"/>
                </a:solidFill>
              </a:rPr>
              <a:t>Before:</a:t>
            </a:r>
            <a:endParaRPr lang="en-US" dirty="0">
              <a:solidFill>
                <a:srgbClr val="0070C0"/>
              </a:solidFill>
            </a:endParaRPr>
          </a:p>
          <a:p>
            <a:pPr marL="51435" indent="0"/>
            <a:endParaRPr lang="en-US" b="1" dirty="0">
              <a:latin typeface="Courier New" panose="02070309020205020404" pitchFamily="49" charset="0"/>
              <a:cs typeface="Courier New" panose="02070309020205020404" pitchFamily="49" charset="0"/>
            </a:endParaRPr>
          </a:p>
          <a:p>
            <a:pPr marL="51435" indent="0"/>
            <a:r>
              <a:rPr lang="en-US" sz="2400" dirty="0" smtClean="0">
                <a:latin typeface="Calibri" panose="020F0502020204030204" pitchFamily="34" charset="0"/>
                <a:cs typeface="Courier New" panose="02070309020205020404" pitchFamily="49" charset="0"/>
              </a:rPr>
              <a:t>Write code that will put these in the reverse order.</a:t>
            </a:r>
          </a:p>
        </p:txBody>
      </p:sp>
      <p:sp>
        <p:nvSpPr>
          <p:cNvPr id="16" name="Rectangle 15"/>
          <p:cNvSpPr/>
          <p:nvPr>
            <p:custDataLst>
              <p:tags r:id="rId3"/>
            </p:custDataLst>
          </p:nvPr>
        </p:nvSpPr>
        <p:spPr>
          <a:xfrm>
            <a:off x="6275753" y="548275"/>
            <a:ext cx="2528256" cy="1200329"/>
          </a:xfrm>
          <a:prstGeom prst="rect">
            <a:avLst/>
          </a:prstGeom>
          <a:ln>
            <a:solidFill>
              <a:schemeClr val="bg2"/>
            </a:solidFill>
          </a:ln>
        </p:spPr>
        <p:txBody>
          <a:bodyPr wrap="none">
            <a:spAutoFit/>
          </a:bodyPr>
          <a:lstStyle/>
          <a:p>
            <a:r>
              <a:rPr lang="en-US" b="1" dirty="0" err="1" smtClean="0">
                <a:latin typeface="Courier New" panose="02070309020205020404" pitchFamily="49" charset="0"/>
                <a:cs typeface="Courier New" panose="02070309020205020404" pitchFamily="49" charset="0"/>
              </a:rPr>
              <a:t>struct</a:t>
            </a:r>
            <a:r>
              <a:rPr lang="en-US" b="1" dirty="0" smtClean="0">
                <a:latin typeface="Courier New" panose="02070309020205020404" pitchFamily="49" charset="0"/>
                <a:cs typeface="Courier New" panose="02070309020205020404" pitchFamily="49" charset="0"/>
              </a:rPr>
              <a:t> </a:t>
            </a:r>
            <a:r>
              <a:rPr lang="en-US" b="1" dirty="0" err="1" smtClean="0">
                <a:latin typeface="Courier New" panose="02070309020205020404" pitchFamily="49" charset="0"/>
                <a:cs typeface="Courier New" panose="02070309020205020404" pitchFamily="49" charset="0"/>
              </a:rPr>
              <a:t>LinkNode</a:t>
            </a:r>
            <a:r>
              <a:rPr lang="en-US" b="1" dirty="0" smtClean="0">
                <a:latin typeface="Courier New" panose="02070309020205020404" pitchFamily="49" charset="0"/>
                <a:cs typeface="Courier New" panose="02070309020205020404" pitchFamily="49" charset="0"/>
              </a:rPr>
              <a:t> {</a:t>
            </a:r>
          </a:p>
          <a:p>
            <a:r>
              <a:rPr lang="en-US" b="1" dirty="0">
                <a:latin typeface="Courier New" panose="02070309020205020404" pitchFamily="49" charset="0"/>
                <a:cs typeface="Courier New" panose="02070309020205020404" pitchFamily="49" charset="0"/>
              </a:rPr>
              <a:t> </a:t>
            </a:r>
            <a:r>
              <a:rPr lang="en-US" b="1" dirty="0" smtClean="0">
                <a:latin typeface="Courier New" panose="02070309020205020404" pitchFamily="49" charset="0"/>
                <a:cs typeface="Courier New" panose="02070309020205020404" pitchFamily="49" charset="0"/>
              </a:rPr>
              <a:t> </a:t>
            </a:r>
            <a:r>
              <a:rPr lang="en-US" b="1" dirty="0" err="1" smtClean="0">
                <a:latin typeface="Courier New" panose="02070309020205020404" pitchFamily="49" charset="0"/>
                <a:cs typeface="Courier New" panose="02070309020205020404" pitchFamily="49" charset="0"/>
              </a:rPr>
              <a:t>int</a:t>
            </a:r>
            <a:r>
              <a:rPr lang="en-US" b="1" dirty="0" smtClean="0">
                <a:latin typeface="Courier New" panose="02070309020205020404" pitchFamily="49" charset="0"/>
                <a:cs typeface="Courier New" panose="02070309020205020404" pitchFamily="49" charset="0"/>
              </a:rPr>
              <a:t> data;</a:t>
            </a:r>
          </a:p>
          <a:p>
            <a:r>
              <a:rPr lang="en-US" b="1" dirty="0">
                <a:latin typeface="Courier New" panose="02070309020205020404" pitchFamily="49" charset="0"/>
                <a:cs typeface="Courier New" panose="02070309020205020404" pitchFamily="49" charset="0"/>
              </a:rPr>
              <a:t> </a:t>
            </a:r>
            <a:r>
              <a:rPr lang="en-US" b="1" dirty="0" smtClean="0">
                <a:latin typeface="Courier New" panose="02070309020205020404" pitchFamily="49" charset="0"/>
                <a:cs typeface="Courier New" panose="02070309020205020404" pitchFamily="49" charset="0"/>
              </a:rPr>
              <a:t> </a:t>
            </a:r>
            <a:r>
              <a:rPr lang="en-US" b="1" dirty="0" err="1" smtClean="0">
                <a:latin typeface="Courier New" panose="02070309020205020404" pitchFamily="49" charset="0"/>
                <a:cs typeface="Courier New" panose="02070309020205020404" pitchFamily="49" charset="0"/>
              </a:rPr>
              <a:t>LinkNode</a:t>
            </a:r>
            <a:r>
              <a:rPr lang="en-US" b="1" dirty="0" smtClean="0">
                <a:latin typeface="Courier New" panose="02070309020205020404" pitchFamily="49" charset="0"/>
                <a:cs typeface="Courier New" panose="02070309020205020404" pitchFamily="49" charset="0"/>
              </a:rPr>
              <a:t> *next;</a:t>
            </a:r>
          </a:p>
          <a:p>
            <a:r>
              <a:rPr lang="en-US" b="1" dirty="0">
                <a:latin typeface="Courier New" panose="02070309020205020404" pitchFamily="49" charset="0"/>
                <a:cs typeface="Courier New" panose="02070309020205020404" pitchFamily="49" charset="0"/>
              </a:rPr>
              <a:t>}</a:t>
            </a:r>
            <a:endParaRPr lang="en-US" dirty="0"/>
          </a:p>
        </p:txBody>
      </p:sp>
      <p:graphicFrame>
        <p:nvGraphicFramePr>
          <p:cNvPr id="28" name="Group 4" descr="Data in 1st node: 10&#10;Data in 2nd node: 20&#10;Data in 3rd node: 40" title="Linked list with 3 nodes"/>
          <p:cNvGraphicFramePr>
            <a:graphicFrameLocks noGrp="1"/>
          </p:cNvGraphicFramePr>
          <p:nvPr>
            <p:custDataLst>
              <p:tags r:id="rId4"/>
            </p:custDataLst>
            <p:extLst>
              <p:ext uri="{D42A27DB-BD31-4B8C-83A1-F6EECF244321}">
                <p14:modId xmlns:p14="http://schemas.microsoft.com/office/powerpoint/2010/main" val="3749866726"/>
              </p:ext>
            </p:extLst>
          </p:nvPr>
        </p:nvGraphicFramePr>
        <p:xfrm>
          <a:off x="2246001" y="922682"/>
          <a:ext cx="1009650" cy="594360"/>
        </p:xfrm>
        <a:graphic>
          <a:graphicData uri="http://schemas.openxmlformats.org/drawingml/2006/table">
            <a:tbl>
              <a:tblPr/>
              <a:tblGrid>
                <a:gridCol w="507206"/>
                <a:gridCol w="502444"/>
              </a:tblGrid>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bg2"/>
                          </a:solidFill>
                          <a:effectLst/>
                          <a:latin typeface="Calibri" panose="020F0502020204030204" pitchFamily="34" charset="0"/>
                        </a:rPr>
                        <a:t>data</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bg2"/>
                          </a:solidFill>
                          <a:effectLst/>
                          <a:latin typeface="Calibri" panose="020F0502020204030204" pitchFamily="34" charset="0"/>
                        </a:rPr>
                        <a:t>next</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Calibri" panose="020F0502020204030204" pitchFamily="34" charset="0"/>
                        </a:rPr>
                        <a:t>10</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500" b="0" i="0" u="none" strike="noStrike" cap="none" normalizeH="0" baseline="0" dirty="0" smtClean="0">
                        <a:ln>
                          <a:noFill/>
                        </a:ln>
                        <a:solidFill>
                          <a:schemeClr val="tx1"/>
                        </a:solidFill>
                        <a:effectLst/>
                        <a:latin typeface="Calibri" panose="020F0502020204030204" pitchFamily="34" charset="0"/>
                      </a:endParaRP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graphicFrame>
        <p:nvGraphicFramePr>
          <p:cNvPr id="29" name="Group 15"/>
          <p:cNvGraphicFramePr>
            <a:graphicFrameLocks noGrp="1"/>
          </p:cNvGraphicFramePr>
          <p:nvPr>
            <p:custDataLst>
              <p:tags r:id="rId5"/>
            </p:custDataLst>
            <p:extLst>
              <p:ext uri="{D42A27DB-BD31-4B8C-83A1-F6EECF244321}">
                <p14:modId xmlns:p14="http://schemas.microsoft.com/office/powerpoint/2010/main" val="1576669517"/>
              </p:ext>
            </p:extLst>
          </p:nvPr>
        </p:nvGraphicFramePr>
        <p:xfrm>
          <a:off x="3617601" y="922682"/>
          <a:ext cx="1009650" cy="594360"/>
        </p:xfrm>
        <a:graphic>
          <a:graphicData uri="http://schemas.openxmlformats.org/drawingml/2006/table">
            <a:tbl>
              <a:tblPr/>
              <a:tblGrid>
                <a:gridCol w="507206"/>
                <a:gridCol w="502444"/>
              </a:tblGrid>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bg2"/>
                          </a:solidFill>
                          <a:effectLst/>
                          <a:latin typeface="Calibri" panose="020F0502020204030204" pitchFamily="34" charset="0"/>
                        </a:rPr>
                        <a:t>data</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bg2"/>
                          </a:solidFill>
                          <a:effectLst/>
                          <a:latin typeface="Calibri" panose="020F0502020204030204" pitchFamily="34" charset="0"/>
                        </a:rPr>
                        <a:t>next</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Calibri" panose="020F0502020204030204" pitchFamily="34" charset="0"/>
                        </a:rPr>
                        <a:t>20</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500" b="0" i="0" u="none" strike="noStrike" cap="none" normalizeH="0" baseline="0" dirty="0" smtClean="0">
                        <a:ln>
                          <a:noFill/>
                        </a:ln>
                        <a:solidFill>
                          <a:schemeClr val="tx1"/>
                        </a:solidFill>
                        <a:effectLst/>
                        <a:latin typeface="Calibri" panose="020F0502020204030204" pitchFamily="34" charset="0"/>
                      </a:endParaRP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sp>
        <p:nvSpPr>
          <p:cNvPr id="30" name="Line 26"/>
          <p:cNvSpPr>
            <a:spLocks noChangeShapeType="1"/>
          </p:cNvSpPr>
          <p:nvPr>
            <p:custDataLst>
              <p:tags r:id="rId6"/>
            </p:custDataLst>
          </p:nvPr>
        </p:nvSpPr>
        <p:spPr bwMode="auto">
          <a:xfrm flipV="1">
            <a:off x="3046101" y="1231292"/>
            <a:ext cx="514350" cy="1143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 name="Text Box 28"/>
          <p:cNvSpPr txBox="1">
            <a:spLocks noChangeArrowheads="1"/>
          </p:cNvSpPr>
          <p:nvPr>
            <p:custDataLst>
              <p:tags r:id="rId7"/>
            </p:custDataLst>
          </p:nvPr>
        </p:nvSpPr>
        <p:spPr bwMode="auto">
          <a:xfrm>
            <a:off x="1546075" y="1028648"/>
            <a:ext cx="588303"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1500" dirty="0" smtClean="0">
                <a:latin typeface="Tahoma" panose="020B0604030504040204" pitchFamily="34" charset="0"/>
              </a:rPr>
              <a:t>front</a:t>
            </a:r>
            <a:endParaRPr lang="en-US" sz="1500" dirty="0">
              <a:latin typeface="Tahoma" panose="020B0604030504040204" pitchFamily="34" charset="0"/>
            </a:endParaRPr>
          </a:p>
        </p:txBody>
      </p:sp>
      <p:sp>
        <p:nvSpPr>
          <p:cNvPr id="32" name="Line 29"/>
          <p:cNvSpPr>
            <a:spLocks noChangeShapeType="1"/>
          </p:cNvSpPr>
          <p:nvPr>
            <p:custDataLst>
              <p:tags r:id="rId8"/>
            </p:custDataLst>
          </p:nvPr>
        </p:nvSpPr>
        <p:spPr bwMode="auto">
          <a:xfrm>
            <a:off x="2017402" y="1151282"/>
            <a:ext cx="221078" cy="2286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33" name="Group 15"/>
          <p:cNvGraphicFramePr>
            <a:graphicFrameLocks noGrp="1"/>
          </p:cNvGraphicFramePr>
          <p:nvPr>
            <p:custDataLst>
              <p:tags r:id="rId9"/>
            </p:custDataLst>
            <p:extLst>
              <p:ext uri="{D42A27DB-BD31-4B8C-83A1-F6EECF244321}">
                <p14:modId xmlns:p14="http://schemas.microsoft.com/office/powerpoint/2010/main" val="1126947209"/>
              </p:ext>
            </p:extLst>
          </p:nvPr>
        </p:nvGraphicFramePr>
        <p:xfrm>
          <a:off x="5032225" y="934112"/>
          <a:ext cx="1009650" cy="594360"/>
        </p:xfrm>
        <a:graphic>
          <a:graphicData uri="http://schemas.openxmlformats.org/drawingml/2006/table">
            <a:tbl>
              <a:tblPr/>
              <a:tblGrid>
                <a:gridCol w="507206"/>
                <a:gridCol w="502444"/>
              </a:tblGrid>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bg2"/>
                          </a:solidFill>
                          <a:effectLst/>
                          <a:latin typeface="Calibri" panose="020F0502020204030204" pitchFamily="34" charset="0"/>
                        </a:rPr>
                        <a:t>data</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bg2"/>
                          </a:solidFill>
                          <a:effectLst/>
                          <a:latin typeface="Calibri" panose="020F0502020204030204" pitchFamily="34" charset="0"/>
                        </a:rPr>
                        <a:t>next</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Calibri" panose="020F0502020204030204" pitchFamily="34" charset="0"/>
                        </a:rPr>
                        <a:t>40</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bg1"/>
                          </a:solidFill>
                          <a:effectLst/>
                          <a:latin typeface="Calibri" panose="020F0502020204030204" pitchFamily="34" charset="0"/>
                        </a:rPr>
                        <a:t>NULL</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sp>
        <p:nvSpPr>
          <p:cNvPr id="34" name="Line 26"/>
          <p:cNvSpPr>
            <a:spLocks noChangeShapeType="1"/>
          </p:cNvSpPr>
          <p:nvPr>
            <p:custDataLst>
              <p:tags r:id="rId10"/>
            </p:custDataLst>
          </p:nvPr>
        </p:nvSpPr>
        <p:spPr bwMode="auto">
          <a:xfrm flipV="1">
            <a:off x="4346426" y="1231292"/>
            <a:ext cx="628649" cy="1143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36266508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SU_Preso_16x9_v5">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U_Template_TopBar">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SU_Preso_16x9_v5 (1)</Template>
  <TotalTime>6897</TotalTime>
  <Words>1025</Words>
  <Application>Microsoft Office PowerPoint</Application>
  <PresentationFormat>On-screen Show (16:9)</PresentationFormat>
  <Paragraphs>284</Paragraphs>
  <Slides>20</Slides>
  <Notes>3</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20</vt:i4>
      </vt:variant>
    </vt:vector>
  </HeadingPairs>
  <TitlesOfParts>
    <vt:vector size="32" baseType="lpstr">
      <vt:lpstr>MS PGothic</vt:lpstr>
      <vt:lpstr>MS PGothic</vt:lpstr>
      <vt:lpstr>Arial</vt:lpstr>
      <vt:lpstr>Calibri</vt:lpstr>
      <vt:lpstr>Consolas</vt:lpstr>
      <vt:lpstr>Courier New</vt:lpstr>
      <vt:lpstr>Source Sans Pro</vt:lpstr>
      <vt:lpstr>Source Sans Pro Semibold</vt:lpstr>
      <vt:lpstr>Tahoma</vt:lpstr>
      <vt:lpstr>Wingdings</vt:lpstr>
      <vt:lpstr>SU_Preso_16x9_v5</vt:lpstr>
      <vt:lpstr>SU_Template_TopBar</vt:lpstr>
      <vt:lpstr>Programming Abstractions</vt:lpstr>
      <vt:lpstr>Topics this week:</vt:lpstr>
      <vt:lpstr>Heap memory works like a hotel registration desk</vt:lpstr>
      <vt:lpstr>Only a creepy killer would access a hotel room that isn’t theirs (either never was, or was but checked out already)</vt:lpstr>
      <vt:lpstr>new and delete Hotel Analogy</vt:lpstr>
      <vt:lpstr>Dynamic memory allocation</vt:lpstr>
      <vt:lpstr>Dynamic memory allocation</vt:lpstr>
      <vt:lpstr>Pointers</vt:lpstr>
      <vt:lpstr>Dereference operator</vt:lpstr>
      <vt:lpstr>Dereferencing an uninitialized pointer</vt:lpstr>
      <vt:lpstr>Software engineering tip: </vt:lpstr>
      <vt:lpstr>Stack and Heap Memory with classes</vt:lpstr>
      <vt:lpstr>Stack and Heap Memory with classes</vt:lpstr>
      <vt:lpstr>Stack and Heap Memory with Stanford Library ADTs</vt:lpstr>
      <vt:lpstr>Useful shortcut for pointers to objects: -&gt; operator</vt:lpstr>
      <vt:lpstr>Linked Nodes</vt:lpstr>
      <vt:lpstr>Linked Node</vt:lpstr>
      <vt:lpstr>FIRST RULE OF LINKED NODE/LISTS CLUB:</vt:lpstr>
      <vt:lpstr>List code example: Draw a picture!</vt:lpstr>
      <vt:lpstr>List code example: Draw a picture!</vt:lpstr>
    </vt:vector>
  </TitlesOfParts>
  <Company>Stanford University</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Programming Abstractions</dc:title>
  <dc:creator>c l</dc:creator>
  <dc:description>2012 PowerPoint template redesign</dc:description>
  <cp:lastModifiedBy>c l</cp:lastModifiedBy>
  <cp:revision>121</cp:revision>
  <dcterms:created xsi:type="dcterms:W3CDTF">2014-04-02T04:36:08Z</dcterms:created>
  <dcterms:modified xsi:type="dcterms:W3CDTF">2015-10-21T21:13:05Z</dcterms:modified>
</cp:coreProperties>
</file>