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ink/ink1.xml" ContentType="application/inkml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ink/ink2.xml" ContentType="application/inkml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ink/ink3.xml" ContentType="application/inkml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ink/ink4.xml" ContentType="application/inkml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ink/ink5.xml" ContentType="application/inkml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ink/ink6.xml" ContentType="application/inkml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ink/ink7.xml" ContentType="application/inkml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notesSlides/notesSlide2.xml" ContentType="application/vnd.openxmlformats-officedocument.presentationml.notesSlide+xml"/>
  <Override PartName="/ppt/ink/ink8.xml" ContentType="application/inkml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3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notesSlides/notesSlide4.xml" ContentType="application/vnd.openxmlformats-officedocument.presentationml.notesSlide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33"/>
  </p:notesMasterIdLst>
  <p:handoutMasterIdLst>
    <p:handoutMasterId r:id="rId34"/>
  </p:handoutMasterIdLst>
  <p:sldIdLst>
    <p:sldId id="304" r:id="rId3"/>
    <p:sldId id="330" r:id="rId4"/>
    <p:sldId id="425" r:id="rId5"/>
    <p:sldId id="424" r:id="rId6"/>
    <p:sldId id="427" r:id="rId7"/>
    <p:sldId id="426" r:id="rId8"/>
    <p:sldId id="428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450" r:id="rId30"/>
    <p:sldId id="451" r:id="rId31"/>
    <p:sldId id="452" r:id="rId32"/>
  </p:sldIdLst>
  <p:sldSz cx="9144000" cy="5143500" type="screen16x9"/>
  <p:notesSz cx="7102475" cy="9388475"/>
  <p:custDataLst>
    <p:tags r:id="rId35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89300" autoAdjust="0"/>
  </p:normalViewPr>
  <p:slideViewPr>
    <p:cSldViewPr snapToGrid="0" snapToObjects="1">
      <p:cViewPr varScale="1">
        <p:scale>
          <a:sx n="96" d="100"/>
          <a:sy n="96" d="100"/>
        </p:scale>
        <p:origin x="9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21T19:19:40.75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T" name="resolution" value="1" units="1/dev"/>
        </inkml:channelProperties>
      </inkml:inkSource>
      <inkml:timestamp xml:id="ts1" timeString="2015-10-21T19:24:38.424"/>
    </inkml:context>
    <inkml:context xml:id="ctx2">
      <inkml:inkSource xml:id="inkSrc7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2" timeString="2015-10-21T19:25:02.658"/>
    </inkml:context>
  </inkml:definitions>
  <inkml:trace contextRef="#ctx0" brushRef="#br0">5885 7984 0,'22'0'187,"23"0"-187,-45 22 32,22-22-32,0 0 15,0 22 32,0-22-31,0 22-1,0-22 1,1 0 0,-1 22-1,0-22 1,0 0-1,-22 23-15,22-23 32,0 0-17,0 0 17,0 22-1,1-22 63,-1 0-79,0 0 16,-44 0 344,0-22-359,22-23-16,-23 45 16,23-22-16,-22 0 15,44 22 110,1 22-93,21 0-32,-22 0 31,0 1-31,0-23 15,-22 22 1,0 0 0,22 0-1,-44-22 126,0 0-141,0 22 16,0-22-1,22 22-15,-22-22 16,0 0 203,-1 0-204,1 0 32</inkml:trace>
  <inkml:trace contextRef="#ctx0" brushRef="#br0" timeOffset="3408.8672">5930 5330 0,'44'22'156,"-22"-22"-140,0 22-16,0-22 15,0 0 32,0 0-31,1 0 15,-1 0-31,0 22 16,0-22 31,0 0-32,22 0 16,-22 22-15,1-22 0,-1 0-1,0 0-15,0 0 16,0 0 0,0 0 62</inkml:trace>
  <inkml:trace contextRef="#ctx0" brushRef="#br0" timeOffset="9984.4149">8850 8404 0,'22'0'312,"23"0"-296,21 0-16,22 0 15,-43-22-15,21 22 16,0 0-16,-21 0 16,-1 0-16,-22 0 15,0 0 1,0 0 0,-22-22-1,22 22-15,1-22 31,-1 22-31,0 0 16,0 0 0,0 0-1,22 0 1,-22-22 0,23 22-1,-23 0 16,0 0-31,0 0 16,0 0 0,0 0-16,0 0 15,1 0-15,-1-22 16,0 22-16,22 0 16,-22 0-1,0-22 1,0 22-16,1 0 47,-1 0 687,0 0-718,-22-23-1,22 23 17</inkml:trace>
  <inkml:trace contextRef="#ctx0" brushRef="#br0" timeOffset="11677.51">6018 3627 0,'22'0'94,"22"0"-94,23 0 16,-23 0-16,0-22 15,-22 22 1,1 0-1,-1 0-15,0 0 16,0 0-16,0 0 16,0-22-16,0 22 15,1 0-15,21 0 32,-44-22-32,22 22 15,0 0-15,0 0 47</inkml:trace>
  <inkml:trace contextRef="#ctx0" brushRef="#br0" timeOffset="15039.2886">9005 3760 0,'66'0'94,"45"0"-79,22 0-15,0 0 16,-45 0-16,23 0 16,-67 0-16,-22 0 15,0 0-15,0 0 47,0-22-31,1 22-16,-1-23 15,22 23-15,-22-22 16,0 22 0,0 0-16,0 0 15,-22-22 1,23 22 15,-1 0-15,0 0-1</inkml:trace>
  <inkml:trace contextRef="#ctx0" brushRef="#br0" timeOffset="21687.2485">12722 3406 0,'-22'0'109,"0"-22"-109,-22 22 16,21-22-16,1 22 15,0 0-15,0 0 16,0 0-16,0 0 16,-22 0-16,21-23 15,-21 23-15,22 0 16,0 0-16,0 0 15,-22 0 1,21 0 0,1 0-1,0 0-15,0 0 32,0 0-32,0 0 62,0 0-46,0 0-16,-1 0 31,1 23-31,0-23 16,0 0-16,0 22 15,22 0-15,-22 0 16,22 0-16,0 0 15,0 0 1,-22-22-16,22 22 16,0 1-1,0-1 17,0 0-32,0 0 15,0 0-15,0 0 16,0 0-1,0 0 1,0 0 0,0 1 15,0-1-31,22 0 16,0 0-16,0 0 15,0 0-15,22 0 16,-44 0-16,23 1 15,-1-23 1,22 0 0,-22 22-16,22 0 15,1-22 1,-1 22 0,-22-22-1,0 0-15,22 0 16,-22 0-16,23 0 15,21 0-15,-22 0 16,23 0-16,-1 0 16,-44 0-16,45 0 15,-23 0 1,0 0-16,23-22 16,-1 0-1,-44 0-15,44-1 16,1-21-16,-1 22 15,-66 0-15,44 0 16,-21 22-16,-23-22 16,0 0-1,44 22-15,-44-23 16,22 23-16,-22-22 16,0 0-1,22 22-15,-22-22 31,0 0-15,0 0-16,-22 0 16,0 0-1,0 22-15,22-22 16,0-1 0,-45 23-16,23-22 15,22 0 1,0 0-16,-22 22 15,0-22 1,-22 0 0,22 0-16,-23 0 15,1 22 1,44-23-16,-22 23 16,0 0-16,0 0 31,0 0-16,0 0 1,-1 0 0,1-22-1,0 22-15,0 0 16,0 0-16,-22 0 16,22 0-1,-67 0 1,67 0-16,0 0 15,0 0-15,-1 0 16,1 0-16,0 0 16,0 0-16,0 0 15,0 0 1,0 0-16,0 0 31,-1 0-31,-21 0 16,22 0-1,0 0 1,0 0 0,0 0 15,0 0-15,-1 0-16,1 0 15,0 22 1</inkml:trace>
  <inkml:trace contextRef="#ctx1" brushRef="#br0">12399 3651 0,'0'0'0,"0"0"15,0 0 1</inkml:trace>
  <inkml:trace contextRef="#ctx2" brushRef="#br0">3204 9155 27 0,'-22'-36'13'0,"13"16"2"0,9 16-15 0,0 1-1 15,0 0 1-15,0-1-1 16,0 1 0-16,0 0-1 16,0-1 1-16,0 1 0 0,-18-3 0 15,-4 9-3-15,-22 10 0 16,-18 4 2-16,-22 13 0 15,-18 6 2-15,-26 4 0 16,-18 13 1-16,-14 3 0 16,1 4 4-16,8 3 0 15,-3 7-3-15,12 9 0 16,27 1-2-16,0 6 1 16,22-3-1-16,9 7 1 15,18 3-2-15,17 6 0 16,5 11 1-16,26 6 1 15,18-10-1-15,13-3 0 16,23-14 0-16,12-6 0 0,19-10 0 16,3-13 0-16,15-4 1 15,7-9 0-15,6-4 0 16,4-3 0-16,8-10 0 16,1-7 0-16,4-10-1 15,-13 0 0-15,-1-6-1 16,-12 0 1-16,-1-7 3 15,-12-4 0-15,-10 1 1 16,-4 0 0-16,-9-1-3 16,-13-2 1-16,0 2-3 15,0 1 1-15,-5-10 0 16,9-10 0-16,9-11 0 16,14-15 1-16,8-18-2 15,9-16 1-15,13-13-3 0,-13-17 0 16,5-6 2-16,-5-10 1 15,-13-4-3-15,-5-10 1 16,-22 7-1-16,-8-6 1 16,-27-8 1-16,-18 4 0 15,-31 14 1-15,-22 2 0 16,-35 21 2-16,-23 16 0 16,-26 13-2-16,-26 27 1 15,-28 27-1-15,-7 29 1 16,-6 33 0-16,-4 34 1 15,18 46 0-15,18 24 0 16,21 32-3-16,32 30 0 16,35 11 2-16,31 9 0 0,31-6 1 15,53-17 0-15,36-30 2 16,53-20 1-16,70-29-11 16,58-31 0-16,53-49-28 15,62-30 1-15</inkml:trace>
  <inkml:trace contextRef="#ctx2" brushRef="#br0" timeOffset="2507.0531">16019 10764 26 0,'-31'-20'13'0,"9"17"1"0,22 6-14 15,-5-6 0-15,1 3 1 16,4 0-2-16,-5 10 0 16,5 0 0-16,-4 13 1 0,-5 7-2 15,-9 13 0-15,-4 10 0 16,-9 0 0-16,0 14 2 15,5-14 0-15,4-14 0 16,4-5 0-16,5-11 2 16,4-20 0-16,9-10-1 15,18-9 0-15,8-17-1 16,10-7 1-16,3-3-3 16,1 3 1-16,0-3 3 15,4 6 0-15,-8 14-1 16,-5 0 0-16,-5 16 0 15,-8 21 0-15,-5 15-1 16,-8 18 1-16,-10 19-1 16,1 1 0-16,-5-8 1 15,4-6 1-15,1-6-3 0,8-11 1 16,5-16 0-16,5-13 1 16,8-14-2-16,4-23 1 15,10-16-1-15,3-11 1 16,6-9-1-16,-1 3 0 15,-4 13 0-15,-9 4 1 16,-5 13 2-16,-4 9 0 16,-8 24-2-16,-10 20 1 15,-8 20 0-15,-5 13 1 32,-13 20 0-32,4-16 1 0,9-18 0 15,9-12 1-15,9-10-5 16,4-21 0-16,5-16 1 15,9-19 0-15,-1-11 0 16,5-3 0-16,-4 6-1 16,-5 7 1-16,-4 14 0 15,-5 16 0-15,-9 20 0 16,-4 20 0-16,-4 26 1 16,-1-3 0-16,-3 0-1 15,-1-3 0-15,4-7-1 16,5-16 1-16,5-1 1 15,4-19 0-15,8-14-1 16,5-16 0-16,5-17-1 16,-1-6 1-16,1-1-1 0,0 11 1 15,-5 16-1-15,-5 17 1 16,-3 19-1-16,-10 24 0 16,-4 13-13-16,0 4 1 15,0-4-8-15,9-14 1 16</inkml:trace>
  <inkml:trace contextRef="#ctx2" brushRef="#br0" timeOffset="3063.4142">17528 10794 36 0,'-31'-17'18'0,"0"14"-1"16,26 13-18-16,1 0 1 15,4 10 0-15,0 3-3 0,9 7 0 16,9 10 2-16,-1 13 0 16,5 17-3-16,9-4 0 15,0 0-2-15,5-9 1 16,4-14 3-16,-5-10 0 15,0-10 3-15,-8-13 1 16,-5-17-2-16,0-16 0 16,5-17 2-16,-14-9 1 15,-4-4 2-15,-5-4 1 16,-4 4-2-16,0 13 0 16,5 7-6-16,-5 20 0 15,0 19 2-15,0 18 0 16,0 16-1-16,4 9 0 0,9 11-4 15,5-10 1-15,0 0-10 16,-1-7 0-16,6-13 3 16,3-14 0-16</inkml:trace>
  <inkml:trace contextRef="#ctx2" brushRef="#br0" timeOffset="3407.6013">18076 10741 25 0,'-13'-7'12'0,"-9"60"2"16,18-26-13-16,-1 6-1 16,1 7 0-16,-1 6-1 15,5 4 1-15,0 6 0 0,5-2 1 16,4-1-2-16,4-4 0 16,0-15 1-16,5-8 1 15,0-13-3-15,4-13 1 16,0-20 0-16,0-9 0 15,-4-11 0-15,-1-10 0 16,1 0 2-16,0 4 1 16,-5 13-1-16,5 6 0 15,-5 11 1-15,0 12 0 16,-4 17-2-16,0 24 1 16,0 6-1-16,0 7 0 15,0 6-3-15,4-6 0 0,5 3-17 16,4 0 0-16,9-16 16 15,0-14 1-15</inkml:trace>
  <inkml:trace contextRef="#ctx2" brushRef="#br0" timeOffset="3573.8543">18705 10930 36 0,'-5'43'18'0,"10"86"-1"15,-1-92-18-15,5 9-5 16,4 1 0-16,1 3-7 16,-1-11 0-16,0-5-3 15,0-8 1-15</inkml:trace>
  <inkml:trace contextRef="#ctx2" brushRef="#br0" timeOffset="3723.1796">18625 10402 42 0,'-40'-53'21'0,"1"53"0"0,25 7-21 16,-3 10-6-16,-1 3 0 15,5 3-22-15,-1-3 0 16,5 6 20-16,5-13 1 16</inkml:trace>
  <inkml:trace contextRef="#ctx2" brushRef="#br0" timeOffset="4338.3551">18970 10751 34 0,'-13'-17'17'0,"9"24"-4"15,4-7-18-15,0 0-1 16,0 7 1-16,4-7 4 0,0-4 0 16,5 4 1-16,-4-3 1 15,4 10 0-15,-9-7 0 16,4 3 0-16,0 3 0 15,-4 4-2-15,0 0 1 16,0-10 0-16,5 14 1 16,-1-1-1-16,1 7 0 15,4 6 0-15,-5 14 0 16,0 17 0-16,5 12 0 16,0 1-1-16,0 0 0 15,0-7 1-15,-5-7 1 16,1-19 0-16,4-11 0 0,-9-16 0 15,4-20 0-15,-4-16-1 16,0-21 0-16,4-13-1 16,1-6 1-16,8 3-1 15,5 3 0-15,8 7 0 16,1 17 1-16,-1 12 0 16,1 21 1-16,0 6-1 15,-5 7 0-15,-5 14 0 16,-3 9 0-16,-5 10 1 15,-5 10 1-15,0 0-1 16,5 0 1-16,0-3-5 16,9-4 0-16,-5-6-10 15,5-17 0-15,4-6 1 16,13-7 0-16</inkml:trace>
  <inkml:trace contextRef="#ctx2" brushRef="#br0" timeOffset="4535.4694">19718 10867 33 0,'-18'0'16'0,"-8"70"0"0,26-44-17 15,0 21 0-15,9 12 0 16,0 4-9-16,13 4 0 15,0-4-11-15,9-4 1 0</inkml:trace>
  <inkml:trace contextRef="#ctx2" brushRef="#br0" timeOffset="4716.4663">19647 10343 37 0,'-48'-7'18'0,"8"44"2"16,27-24-20-16,-1 7-7 16,5 3 1-16,1 4-22 15,3-4 0-15,14 3 25 16,0-16 1-16</inkml:trace>
  <inkml:trace contextRef="#ctx2" brushRef="#br0" timeOffset="5104.4396">20001 10432 25 0,'-8'-36'12'0,"16"33"3"16,-3 6-13-16,4 7-4 15,4 6 0-15,0 24 1 16,5 10 0-16,0 16-2 16,-5 11 1-16,0 19-7 15,0-3 0-15,1-7-1 16,3 4 0-16,-3-11 8 16,-1-12 0-16</inkml:trace>
  <inkml:trace contextRef="#ctx2" brushRef="#br0" timeOffset="5375.2842">20059 10897 30 0,'0'3'15'0,"18"0"-2"0,-10-3-15 15,10 0-5-15,4 0 1 31,27-3-7-31,-5-4 0 16,-4 7 19-16,-5 7 0 16,1 13 2-16,-1 13 0 0,1 14-5 15,-5 2 1-15,0 11-5 16,-5-3 1-16,-4-4-6 16,0-4 0-16,-4-5-13 15,0-21 0-15</inkml:trace>
  <inkml:trace contextRef="#ctx2" brushRef="#br0" timeOffset="5525.2823">20572 10300 33 0,'-4'3'16'15,"-1"10"-1"-15,5 1-18 0,-4 5-13 16,4 5 0-16,0 2 2 15,9 1 0-15</inkml:trace>
  <inkml:trace contextRef="#ctx2" brushRef="#br0" timeOffset="6110.2107">20931 10950 31 0,'-40'-3'15'0,"-18"-17"-1"0,41 20-15 0,-1 3-1 15,0 7 0-15,1 7 0 16,3 12 1-16,1 24 2 16,4 4 0-16,5 3-4 15,4 3 0-15,0 0-1 16,13-17 1-16,0-9 11 15,5-21 0-15,0-6-2 16,-1-23 1-16,1-20-8 16,-5-10 1-16,-4-20 0 15,4-7 1-15,-4 7-5 16,0 16 0-16,0 18 4 16,0 19 0-16,0 23-1 15,4 17 1-15,-4 19-8 0,9 1 1 16,-1 3 5-1,10 0 1-15,8-9 3 0,5-8 1 16,9-16 0-16,4-10 0 16,9-10-3-16,9-20 0 15,-5-17-1-15,-9-19 1 16,-3-24 1-16,-15-9 0 16,-12-24 2-16,-9-6 1 15,-10-11-3-15,-8 21 0 16,-8 29 2-16,-6 27 1 15,-12 27-4-15,-10 26 0 16,-8 33-1-16,0 23 0 16,4 24-4-16,13 16 1 15,14 7 1-15,18 13 1 0,17 7-3 16,18-11 0-16,13-9-17 16,17-13 0-16</inkml:trace>
  <inkml:trace contextRef="#ctx2" brushRef="#br0" timeOffset="6413.6171">21785 11056 28 0,'-5'-20'14'0,"10"-20"1"0,-1 30-13 15,1 7-2-15,-1 3 1 16,5 13-2-16,0 11 1 16,0 19 0-16,-1 10 0 15,1 6-6-15,5-2 0 16,-1 6-7-16,4-10 0 15,1-7 3-15,9-16 0 16</inkml:trace>
  <inkml:trace contextRef="#ctx2" brushRef="#br0" timeOffset="6576.8394">21767 10864 36 0,'-27'-7'18'0,"19"10"-24"0,8-3-18 0,13 4 12 15,9-8 1-15</inkml:trace>
  <inkml:trace contextRef="#ctx2" brushRef="#br0" timeOffset="7401.798">22072 10960 45 0,'5'-10'22'0,"21"10"-1"0,-8 3-23 16,4-6-1-16,14 3 1 16,3 0-8-16,1 3 0 15,0 4-1-15,-9 3 1 16,-13 6 7-16,-9 14 1 15,-9 13 6-15,-9 7 1 16,-9 7-1-16,-4-1 1 16,0 14-5-16,4-14 1 15,5-6 0-15,4-10 1 16,9-7 0-16,18-10 1 0,8-13-5 16,10-7 0-16,12-19 0 15,5-8 1-15,18-15 4 16,-4-18 1-16,-6-6-2 15,-3-3 1-15,-9 3-3 16,-5 6 0-16,-13 14 2 16,-13 7 0-16,-14 9-3 15,-13 7 1-15,-4 7 0 16,-9 10 0-16,-5 9 0 16,5 18 1-16,0 12 1 15,9 1 1-15,8 9-2 16,14 7 1-16,9-3-2 15,13 3 0-15,9-10-2 0,8 0 0 16,10-16-1 0,4-1 1-16,9-12 0 0,4-18 1 15,-4-9 1-15,-1-7 1 16,-3-13-1-16,-5-20 1 16,-14-17-2-16,-12 0 1 15,-10 1 0-15,-17 9 1 16,-9 4-2-16,-13 19 0 15,-14 14 1-15,-12 10 0 16,-10 26 0-16,-9 23 0 16,-4 31-1-16,5 6 1 15,8 0-1-15,14-4 0 0,8-5 2 16,23-18 1-16,13-10-2 16,22-19 1-16,13-24-1 15,13-22 0-15,5-28 1 16,9-32 0-16,-9-21 3 15,-9-46 0-15,-9-16-3 16,-8-14 0-16,-5 3-1 16,-9 44 1-16,-4 36-1 15,-9 40 0-15,-9 47-1 16,-5 36 1-16,-8 39-3 16,-9 31 1-16,0 33-4 15,8 13 0-15,14 3 1 16,14 0 0-16,12-9-21 15,18-21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23T18:57:43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8213 12957 32 0,'0'-10'16'0,"4"-3"6"16,-4 13-16-16,0 0-2 15,0 0 0-15,5 10-1 16,-1 0 1-16,1 3-3 16,-1 0 0-16,-4 10-1 15,5-6 0-15,-5 0 1 16,0-4 1-16,0-6-3 16,0-4 0-16,-5-10 1 15,1-9 1-15,-5-11-1 16,-4-6 0-16,-5-7-1 0,-4 7 1 15,-5-4 0-15,1 11 0 16,-5 9 1-16,-5 11 1 16,-4 16-2-16,1 19 0 15,-1 18 0-15,4 13 0 16,5-1 0-16,14 1 0 16,8-7 0-16,13-6 0 15,10-4 0-15,12-10 0 16,5-13-8-16,9-7 1 15,0-10-9-15,4-13 1 16,5 0-10-16,8-6 1 0</inkml:trace>
  <inkml:trace contextRef="#ctx0" brushRef="#br0" timeOffset="389.6202">8465 12854 35 0,'-13'0'17'0,"13"7"1"16,0-7-18-16,4 6 0 16,1 8 1-16,-1 9 0 15,5 7 0-15,-5 10 0 16,5-1 0-16,0 1 0 16,4-7 0-16,5 1-2 15,0-8 0-15,4-9 3 0,5-7 0 16,3-10-4-16,1-10 0 15,0-20-1-15,-4-3 1 16,4-10 1-16,-9-4 1 16,-4 1 2-16,-1 3 0 15,-3 9 0-15,-5 14 1 16,-1 10-1-16,-8 10 1 16,5 14-2-16,-5 6 0 15,4 10 1-15,1 6 0 16,-1 0-3-16,1-2 0 15,-1-1-3-15,5-3 0 16,-5-10-8-16,5-10 1 16,0-4-17-16,4-6 1 0</inkml:trace>
  <inkml:trace contextRef="#ctx0" brushRef="#br0" timeOffset="945.2201">9125 12784 35 0,'-9'0'17'0,"4"20"1"16,5-6-18-16,0 2 0 16,0 7 1-16,0 4-2 15,0 3 1-15,0 3 0 16,0 4 0-16,0-8 0 16,0-2 0-16,5-4 3 15,-1-6 1-15,1-7-3 16,3-10 0-16,1-10-1 0,5-10 0 15,3-13-5-15,1-7 0 16,4-3 0-16,0 0 1 16,0 6 1-16,-4 7 0 15,0 4 2-15,-5 2 1 16,0 8 2-16,1 3 0 16,-6 9 0-16,1 4 1 15,4 7-3-15,-4 0 0 16,0 3-2-16,0 6 0 15,0 7 0-15,4 4 0 16,0 6 2-16,1 0 1 16,-5 7-1-16,-1-3 1 0,-3-4 3 15,-1-3 1-15,1-7-6 16,-1-3 1-16,1-7 1 16,-1-6 1-16,0-7-2 15,1-14 0-15,-1-6 0 16,1-3 1-16,-1-7-1 15,1 0 0-15,3 1 1 16,6-5 0-16,3 5-1 16,5 9 1-16,1 0-2 15,8 3 0-15,0 1-1 16,0 2 1-16,4-2-11 16,0 6 1-16,-4 3-10 15,-4 1 0-15</inkml:trace>
  <inkml:trace contextRef="#ctx0" brushRef="#br0" timeOffset="1274.7519">10018 12990 31 0,'5'-3'15'0,"21"9"-3"0,-17-2-15 16,0-8 2-16,4-2 1 15,1-7 0-15,3-4 0 16,-3-6-2-16,3 3 0 16,-3-3 0-16,-6-4 1 15,1 7 3-15,-9 4 0 0,-4 2 0 16,-5 4 0-16,-9 7-2 16,-8 10 1-16,-1 13 2 15,1 6 0-15,-1 11-1 16,5 9 1-16,9 4-6 15,8-10 1-15,5-7-3 16,9-3 1-16,9-14-12 16,4-6 1-16,9-10 4 15,4-10 1-15</inkml:trace>
  <inkml:trace contextRef="#ctx0" brushRef="#br0" timeOffset="1577.1951">10399 12831 27 0,'4'40'13'0,"-8"53"4"0,4-70-14 16,4 7-1-16,1 6 0 16,-5-3 0-16,4-6 0 15,1-1 4-15,-1-6 0 16,-4-10-6-16,0-10 0 16,9-6-2-16,4-18 0 15,5-12-2-15,0-14 0 16,4-6 2-16,0 6 1 15,0 0-1-15,0 20 1 16,-4 11 4-16,0 9 1 16,-1 16-3-16,-8 14 0 15,0 7 0-15,0 6 0 16,-5 3-7-16,5-6 1 0,0-3-8 16,-5-7 1-16,5-7-6 15,4-16 0-15</inkml:trace>
  <inkml:trace contextRef="#ctx0" brushRef="#br0" timeOffset="1770.6064">10957 12705 41 0,'8'30'20'0,"32"79"-1"16,-27-82-21-16,1 6-4 15,-1 7 1-15,-4 0-2 16,4-4 1-16,-4 1-14 0,0-8 1 16,-9 1 12-16,0-3 0 15</inkml:trace>
  <inkml:trace contextRef="#ctx0" brushRef="#br0" timeOffset="1936.401">10806 12960 44 0,'40'33'22'0,"44"-9"0"0,-57-21-22 15,8-3-9-15,9-7 0 16,0 1-22-16,5-4 1 0,0-3 26 16,-5-4 1-16</inkml:trace>
  <inkml:trace contextRef="#ctx0" brushRef="#br0" timeOffset="7506.7382">7120 10711 13 0,'0'10'6'0,"18"-3"7"0,-18-7-6 0,4 3-2 15,5 0 1-15,0-6-4 16,-5-4 0-16,5 1 0 16,-5-11 0-16,-4 0-2 15,-4-2 0-15,-5 2 2 16,0 4 0-16,-4-1 0 15,-5-2 1-15,1 6-3 16,-1 10 0-16,0 10-1 16,1 3 1-16,3 4 0 15,1 6 1-15,4 0-1 16,5 0 0-16,4 7 0 16,9-13 1-16,-1 3 2 15,10-10 0-15,4 0-3 16,0-17 1-16,1-6 0 0,-1-7 1 15,-5-10-2-15,-3-13 0 16,-6 0 0-16,-8 0 1 16,-4 3-1-16,-5 10 1 15,-4 7 0-15,-9 9 1 16,0 11-1-16,-5 13 0 16,5 13-2-16,0 7 0 15,4 3 0-15,5 4 1 16,8-4 0-16,5-3 1 15,9-7 0-15,5-6 0 16,8-11-1-16,0-9 0 16,0-10 0-16,5-4 0 15,-5-9 0-15,-5-1 1 0,-3 7-1 16,-1-3 0-16,-4 6-1 16,-5 11 1-16,-8 16 0 15,-5 10 0-15,-4 9 0 16,-9 8 1-16,-1 3-1 15,6 0 0-15,3-7 0 16,6-7 0-16,3-3 0 16,10-13 0-16,3-3 1 15,-3-4 0-15,4-9-1 16,0-4 1-16,-1-7 0 16,-3 1 0-16,-1-1-2 15,5 4 1-15,0 6-1 16,0 4 1-16,0 9-4 15,-1 1 0-15,-3 3-8 16,-1 3 0-16,5 4-16 0,4-10 0 16</inkml:trace>
  <inkml:trace contextRef="#ctx0" brushRef="#br0" timeOffset="20177.5684">7328 10306 21 0,'4'-13'10'0,"14"6"9"0,-14 4-12 16,5 0-3-16,0-1 1 16,0 1-3-16,0 0 0 15,0-1-1-15,0 1 0 16,4-3 2-16,-4-1 1 16,-5-3-2-16,1 7 0 0,-5-4 1 15,0 7 0-15,-5 0-1 16,-8 3 0-16,-9 11-2 15,-9 12 1-15,-13 24 2 16,-14 20 1-16,-8 19-2 16,-10 14 1-16,-3 10-3 15,-5 3 0-15,0-13 1 16,-5-4 1-16,18-19-2 16,14-17 1-16,17-17-2 15,18-12 0-15,17-21 2 16,19-26 0-16,12-24-2 15,14-26 1-15,9-20 0 16,8-20 0-16,5-10-1 16,18 4 1-16,-1 3 0 15,-3 16 1-15,-5 11 0 0,-10 12 0 16,-7 17-2-16,-15 11 1 16,-8 15 0-16,-13 11 0 15,-18 13 0-15,-9 20 1 16,-17 20-2-16,-19 20 1 15,-8 16 1-15,-9 20 1 16,0 4-2-16,0 16 0 16,5-10-1-16,4-7 1 15,9-19 1-15,4-17 0 16,13-20-2-16,14-23 0 16,17-27 1-16,14-29 1 15,13-27-1-15,13-23 0 0,9-24-1 16,9-16 1-16,5 3-1 15,-1 11 0-15,-4 5 2 16,-4 31 1-16,-10 16-2 16,-12 21 0-16,-10 15 0 15,-13 24 1-15,-17 17-1 16,-18 23 1-16,-18 23-2 16,-13 16 1-16,-9 18 2 15,0-4 0-15,0-7-2 16,9-10 1-16,9-16-1 15,13-17 0-15,18-20-2 16,13-20 1-16,17-22-6 16,14-18 1-16,9-19-5 15,9-14 1-15,-5-3-9 0,-4 10 1 16,-5 17-4-16,-13 12 0 16</inkml:trace>
  <inkml:trace contextRef="#ctx0" brushRef="#br0" timeOffset="32219.0957">11311 13647 35 0,'4'7'17'0,"31"16"2"0,-21-20-19 16,8-3 0-16,4-3 0 16,5 0 2-16,0-4 0 15,5 0 0-15,-1 1 0 16,5-1-6-16,-5 4 0 16,1-1-3-16,-5-2 1 15,-5 2-3-15,-8 1 1 16,-5 3-12-16,-13 10 0 15</inkml:trace>
  <inkml:trace contextRef="#ctx0" brushRef="#br0" timeOffset="32412.6357">11226 13912 30 0,'-26'10'15'0,"35"-10"6"15,0-3-15-15,13 0-3 16,4-1 0-16,10-6-3 15,8-3 1-15,9 3-7 16,0 0 1-16,0 4-5 16,-4 2 0-16,-5 4-5 15,0-3 1-15,1 3 5 16,-1-3 0-16</inkml:trace>
  <inkml:trace contextRef="#ctx0" brushRef="#br0" timeOffset="32818.2193">12222 13597 40 0,'-9'-3'20'0,"23"6"0"0,-6 4-21 16,6 3-1-16,-1 6 0 15,-4 18 1-15,0 5 1 0,-1 5 0 16,1 5 1-16,-4-6-1 16,-5 1 0-16,0-5 1 15,0-9 1-15,4-13 1 16,-4-7 1-16,9-14-4 16,0-19 1-16,9-17-2 15,-1-26 0-15,1-10 0 16,0 9 0-16,-1 8 2 15,5 12 0-15,5 17 0 16,8 17 0-16,-4 23 1 16,0 20 1-16,-4 6-5 15,-1 11 1-15,1 6-4 16,-5-3 1-16,0-10-13 16,0-7 0-16,5-10-5 0,-5-13 0 15</inkml:trace>
  <inkml:trace contextRef="#ctx0" brushRef="#br0" timeOffset="33523.235">12966 13813 47 0,'0'7'23'0,"61"12"0"0,-43-19-23 15,9-9-6-15,4-5 1 16,4-12 4-16,-8-11 0 15,-1-3 1-15,-4 4 0 0,-4 6 0 16,-9 0 1-16,-5 4 0 16,-8 2 0-16,-9 11-1 15,-5 7 1-15,-9 9-1 16,-8 10 1-16,0 10-1 16,-5 11 1-16,4 2-2 15,5 10 0-15,5 1 1 16,8-1 0-16,9-3 0 15,14-9 0-15,8-5 1 16,9-12 0-16,5-4-6 16,4-13 1-16,4-6 3 15,5-11 0-15,-5-3 2 16,-4-10 0-16,0-3 2 16,-4 3 0-16,-5 0 1 0,-4 11 1 15,-1 5-6-15,1 14 1 16,-5 10 0-16,5 0 0 15,0 20 1-15,-1-10 0 16,1 3-2-16,0-3 1 16,-1-3 0-16,-3-4 1 15,-1-6-2-15,5-4 1 16,-5-10 0-16,5-9 0 16,-1-11 0-16,-3-9 1 15,-1-4-1-15,0 3 0 16,0 7-1-16,1 7 1 15,-1 10 1-15,0 10 0 16,1 13-2-16,3 6 1 0,10 4 0 16,4-3 0-16,9 3 0 15,-5-10 1-15,0-4-1 16,-4-6 0-16,-4-6 4 16,-5-4 1-16,-4-14-3 15,-5-9 1-15,-9-7-2 16,-8-3 0-16,0 0-4 15,-1 10 0-15,-4 0-8 16,5 13 1-16,-5 3-16 16,0 7 0-16,5 7 11 15,-1 0 0-15</inkml:trace>
  <inkml:trace contextRef="#ctx0" brushRef="#br0" timeOffset="33854.5365">14784 13100 42 0,'18'6'21'0,"13"44"-5"0,-22-33-21 15,-9 12 3-15,0 15 1 16,-5 9 2-16,1 6 1 15,-1 8-2-15,5-1 1 16,-4 4 1-16,8-10 1 0,1-11 0 16,8-6 1-16,0-3-1 15,5-10 0-15,4-13-3 16,5-11 0-16,8-6-2 16,14-3 0-16,4 0-7 15,5-11 0-15,3-6-21 16,-3 1 1-16,4-11 23 15,-5-7 1-15</inkml:trace>
  <inkml:trace contextRef="#ctx0" brushRef="#br0" timeOffset="34004.6867">15652 13355 38 0,'-5'-10'19'0,"5"67"3"16,5-34-19-16,-1 17-3 15,0 19 0-15,5 1 0 0,0 0 0 16,0-4-11-16,0-3 0 15,0-6-8-15,-1-17 0 16,-3-14 8-16,-5-23 1 16</inkml:trace>
  <inkml:trace contextRef="#ctx0" brushRef="#br0" timeOffset="34154.5516">15625 13070 39 0,'-9'40'19'0,"36"13"-28"0,-14-40-20 15,5 0 19-15,13-16 1 0</inkml:trace>
  <inkml:trace contextRef="#ctx0" brushRef="#br0" timeOffset="34500.7525">16169 13279 42 0,'-22'-17'21'0,"4"37"-6"15,14-10-21 1,-14 0 3 0,1 3 1-16,3 1 2 15,1-1 1-15,4 3 0 16,5 8 0-16,4-1-1 0,4 3 0 15,9 1 3-15,5-1 0 16,4 4-4-16,5-3 1 16,-5-4 0-16,0 7 0 15,-4-10 0-15,-9 0 1 16,-9 0-3-16,-9-4 1 16,-9-6-1-16,-13 0 0 15,-9 0 2-15,0-3 1 16,-4-1-7-16,9-12 0 15,4-1-12-15,9-3 1 16,13-6 6-16,9-8 0 16</inkml:trace>
  <inkml:trace contextRef="#ctx0" brushRef="#br0" timeOffset="34711.3417">16293 12954 38 0,'5'0'19'15,"3"33"3"-15,-8-23-19 0,0 16-3 16,0 8 1-16,0 5 0 16,5 11 1-16,-1 6-3 15,1 4 1-15,-1 0-7 16,-4 0 0-16,5-7-3 16,-5-7 0-16,0 4-10 15,0-24 0-15,-5-6 15 16,1-10 0-16</inkml:trace>
  <inkml:trace contextRef="#ctx0" brushRef="#br0" timeOffset="35834.9551">16032 13388 42 0,'-9'0'21'0,"40"4"2"0,-13 2-21 15,8-6-2-15,14-3 0 16,5-7-5-16,12-7 1 15,-4 4 3-15,5-3 1 16,-5-1 0-16,-5-3 0 16,-8 13 0-16,-9 1 1 15,-4 6 3-15,-5 10 0 0,0 6-3 16,-9 14 1-16,5 10-3 16,-5 3 1-16,5-3-1 15,-5 3 0-15,1-6 1 16,-6-8 1-16,1-5-1 15,-4-8 1-15,-5-6-1 16,0-13 0-16,0-10 1 16,0-14 1-16,4-9-3 15,5-8 0-15,4-2 2 16,5 3 0-16,4 6-2 16,0 4 1-16,5 13 0 15,-5 4 1-15,0 2-1 16,-4 11 0-16,-5 3 1 0,0 17 0 15,-4 3 0 1,4 6 1-16,1 4-2 0,-1 3 0 16,5 0-5-16,-1-6 1 15,1 3 2-15,9-10 1 16,-5-7-1-16,4-6 1 16,1-7-2-16,8-10 1 15,1-7 0-15,-1-3 0 16,-4-3 2-16,-4 6 0 15,-5 7 1-15,-5 0 0 16,-8 0 1-16,0 7 1 16,-5 0-2-16,-4 3 0 15,5 6-1-15,-1 1 0 0,1 0 0 16,-1-4 0-16,5 0-1 16,0-3 1-16,0 0 0 15,-5 0 0-15,-4 0 0 16,0 0 0-16,5 4 0 15,-1 2 1-15,0 4-2 16,1-3 1-16,4 3 0 16,-5 3 1-16,5-10-3 15,-5-3 1-15,5-6-8 16,-4-4 1-16,4-3 4 16,-5-4 0-16,5-3 2 15,0 0 0-15,4-3 0 16,-4 6 1-16,0 4 4 15,-5 3 1-15,0 0 4 16,1 4 1-16,-5 6-5 0,0-7 0 16,0 7-2-16,0-7 1 15,0 7-4-15,0-6 1 16,0 6 0-16,0 0 0 16,0 0-1-16,-5-4 1 15,1 8 1-15,-5-4 0 16,-4 0 0-16,-5 3 1 15,5 4-2-15,0-1 1 16,-1 7 1-16,1 4 1 16,4 13-1-16,5 10 0 15,4 3-2-15,9 10 0 16,4-10 0-16,0-3 0 0,9 0 3 16,5-14 0-16,4-9-3 15,0-7 1-15,0-14-1 16,0-12 1-16,-5-14-2 15,1-10 1-15,-9-6-1 16,-14-11 1-16,-8 1 1 16,-5 3 0-16,-9 3-6 15,-4 10 1-15,-5 10-2 16,-4 17 1-16,5 7-4 16,-1 2 0-16,5 4-5 15,5 4 0-15,3 2-5 16,19 1 0-16</inkml:trace>
  <inkml:trace contextRef="#ctx0" brushRef="#br0" timeOffset="36495.8584">18090 13382 36 0,'53'-7'18'0,"9"17"1"0,-44-13-18 16,4-4-1-16,0 0 1 15,-5 4-1-15,-3-10 0 16,-5 3 2-16,-9-7 0 15,-5 4-1-15,-8 0 1 16,-5 3-2-16,-8 6 0 16,-5 4-1-16,-5 7 0 15,1 6 1-15,-1 7 0 16,-8 3 0-16,4 1 0 16,9-1-1-16,5-3 1 0,4 0-2 15,8-7 0-15,14-3-1 16,9-13 1-16,5-1 0 15,-1-9 0-15,5-10 4 16,4-7 1-16,4-13-1 16,5-20 0-16,0-17 1 15,9 1 0-15,-9 9 2 16,-4 7 0-16,-5 13-3 16,-5 14 0-16,1 12-2 15,-9 8 1-15,-9 16 0 16,0 13 0-16,-9 14-2 15,0 26 1-15,0 10 1 16,1 0 0-16,3 6-2 16,5-2 0-16,9-1 1 0,9-6 0 15,8-7-1-15,10-10 1 16,8-10 0-16,9-13 1 16,4-10-2-16,-3-20 0 15,-1-10 1-15,-5-16 1 16,-3-11-1-16,-10-12 0 15,-8 2 2-15,-5 7 1 16,-18 11-5-16,-8 19 0 16,-10 16 3-16,-17 11 0 15,0 20-2-15,-4 6 1 16,4 3-1-16,5 1 1 16,3-1-2-16,10-3 1 0,9-3-1 15,13-3 1-15,8-11-5 16,10-2 0-16,8-8-4 15,9-6 1-15,5-6-21 16,4-1 1-16</inkml:trace>
  <inkml:trace contextRef="#ctx0" brushRef="#br0" timeOffset="37757.9235">16678 13003 30 0,'9'-6'15'0,"0"6"0"15,-5 3-15 1,1 10 6-1,4 14 1-15,-5 16-4 16,-4 10 0-16,0 10-2 16,-4 20 1-16,4 0-3 15,0-7 1-15,0 11 0 16,-5-24 0-16,5-14-1 0,0-9 1 16,0-17 1-16,-4-9 0 15,-1-14-2-15,1-27 1 16,-5-16 0-16,0-20 1 15,0-3-1-15,0-24 1 16,1 1-1-16,3 9 1 16,5 10 2-16,-4 17 0 15,4 13-2-15,4 14 0 16,5 16 0-16,0 10 1 16,4 16 0-16,5 14 0 15,4 13-3-15,9 7 0 16,0 7 0-16,4-4 1 0,-4 0 3 15,5-7 0-15,-10-6 2 16,1-7 1-16,-5-6-3 16,-4-14 0-16,4-10-2 15,4-16 0-15,-4-20 0 16,1-10 0-16,-10-24-1 16,-4-6 1-16,-9-10-1 15,4 10 0-15,-4 17-1 16,-9 10 0-16,0 9-10 15,1 7 0-15,-1 7-8 16,0 0 0-16,4 6-12 16,1 11 1-16</inkml:trace>
  <inkml:trace contextRef="#ctx0" brushRef="#br0" timeOffset="38328.9562">19227 12615 24 0,'27'-13'12'0,"-1"23"6"16,-17-10-12-16,-5 3-1 16,1-3 1-16,-5 0-1 0,0 0 1 15,-5 0-4-15,-3 4 0 16,-10 9-2-16,-4 0 1 15,-9 14-1-15,0 9 1 16,-5 14-1-16,1 10 0 16,0 13-1-16,4 13 1 15,4-10 1-15,5-3 1 16,13-6-8-16,9-1 1 16,13-6-9-16,9-7 1 15,9-14-13-15,14-9 1 16</inkml:trace>
  <inkml:trace contextRef="#ctx0" brushRef="#br0" timeOffset="38568.766">19488 12612 40 0,'-4'3'20'0,"21"64"1"15,-3-51-20-15,8 7-1 16,4 14 0-16,10 3-1 15,4 3 1-15,-5 3 0 16,-4 4 0-16,-5 13-1 16,-8-3 0-16,-9 3 1 15,-9-3 0-15,-9 3 0 16,-4 0 0-16,-9-4-6 16,4-9 0-16,0-7-27 15,5-6 0-15</inkml:trace>
  <inkml:trace contextRef="#ctx0" brushRef="#br0" timeOffset="38779.2933">20338 12821 45 0,'4'0'22'0,"36"13"0"0,-22-9-22 0,-1-1-1 16,1-3 0-16,0-3-6 16,-1-1 0-16,1-2-29 15,9 2 0-15</inkml:trace>
  <inkml:trace contextRef="#ctx0" brushRef="#br0" timeOffset="39019.4506">20674 13139 57 0,'4'0'28'0,"54"54"-10"0,-40-35-30 15,-1 8 4-15,1 0 1 16,-5 6 7-16,-4 0 0 15,-4 3-3-15,-14 7 1 16,-5 1-16-16,-3-1 1 16,-1-10-1-16,-4 3 1 15</inkml:trace>
  <inkml:trace contextRef="#ctx0" brushRef="#br0" timeOffset="47786.7815">11629 12340 35 0,'-4'-17'17'0,"4"14"2"16,0 3-19-16,0 10 2 16,0 10 1-16,4 16 0 15,1 14 0-15,-1 10-2 16,5 10 0-16,0 6-2 15,4 7 0-15,0-10-2 16,-4-4 0-16,0-9-1 16,-5-3 1-16,5-21-5 0,-4-13 1 15,-5-9-20-15,0-18 1 16</inkml:trace>
  <inkml:trace contextRef="#ctx0" brushRef="#br0" timeOffset="48281.6478">11492 12370 37 0,'-13'0'18'0,"35"0"5"0,-4-4-19 15,17 1-4-15,9 0 0 16,14-7-6-16,4 0 1 16,0 3 1-16,-5 1 0 15,5 2 3-15,-9 4 1 0,-4 4 1 16,0-1 0-16,-10 4 1 15,1-1 0-15,-9-2-1 16,-9-1 0-16,-4 4 1 16,-5-1 1-16,-4 4-3 15,-9 10 0-15,-4 0 0 16,-1 6 0-16,-4 11 0 16,1 3 0-16,-1 6 0 15,4 1 0-15,5-1 0 16,0 10 1-16,9-2-1 15,9-5 1-15,4-2 0 16,9 3 0-16,0 3-1 16,-5-10 1-16,-3-7-2 15,-6-3 1-15,-3 1 0 0,-10-8 0 16,-13 1 0-16,-9-11 0 16,-13 1 0-16,-13-4 1 15,-13 0-1-15,-5-6 0 16,-5-7-1-16,-3-3 1 15,-1-7-6-15,4 6 1 16,1-2-3-16,4-4 0 16,13 0-7-16,10-3 1 15,12-4 3-15,14-9 0 16</inkml:trace>
  <inkml:trace contextRef="#ctx0" brushRef="#br0" timeOffset="49244.16">12027 12731 29 0,'-17'0'14'0,"3"-6"3"0,10 6-15 15,-5 6-2-15,0-6 0 16,0 4 4-16,5 2 1 15,0-2-3-15,4-1 1 0,0 0-2 16,0-3 1-16,4 7-1 16,0-4 0-16,5-3 2 15,9-3 1-15,13-4-3 16,9-3 0-16,13 7-1 16,18-10 1-16,8-1-1 15,14 1 0-15,9 7 0 16,18-1 0-16,-1-10-1 15,-4 7 0-15,-9 4 1 16,0 2 0-16,-8 4 0 16,-19-3 0-16,-8 3 0 15,-9 0 0-15,-9-3 0 0,-8 3 1 16,-6-3-2-16,-3-1 1 16,-5 1-1-16,-9 3 1 15,-4-3 0-15,-5-4 0 16,-9 4-1-16,-8-4 0 15,-5-3-1-15,-4 3 1 16,-9-6 1-16,-5-7 1 16,-4-3-1-16,0 3 0 15,9 0 0-15,-9-6 1 16,4 2-2-16,5 5 1 16,5 2 1-16,3 7 0 15,1 0-1-15,13 7 1 16,13 6-1-16,9-6 1 0,18 6-3 15,5 4 1-15,8-7-1 16,0 13 0-16,-5-3 0 16,-8 6 1-16,-13 11 1 15,-9 9 1-15,-14 8 2 16,-17-1 1-16,-14 10-3 16,-8 7 0-16,-10-7-1 15,6 0 1-15,-1-10-6 16,0-7 1-16,9-9-11 15,4-11 1-15,10-2-11 16,8-14 0-16</inkml:trace>
  <inkml:trace contextRef="#ctx0" brushRef="#br0" timeOffset="49512.7793">13771 12214 40 0,'-31'-20'20'0,"9"27"1"0,22 3-21 16,0 9 0-16,4 8 0 15,1 6 0-15,8 17 1 16,-4 16-2-16,0 4 1 16,-1 6 0-16,1 4 0 15,0 3-3-15,0 0 0 16,-5-17-1-16,1-6 1 15,-1-10-6-15,1-17 1 0,4-17-17 16,-1-19 1-16</inkml:trace>
  <inkml:trace contextRef="#ctx0" brushRef="#br0" timeOffset="49994.0796">13780 12277 30 0,'-22'-90'15'0,"13"74"12"15,9 16-16-15,4 3-7 16,5 7 0-16,9 0-1 15,4 3 0-15,13 1-2 16,18 2 0-16,14-6-1 16,8-3 0-16,0-7-7 15,-4-4 1-15,-5-2 5 16,-8-1 1-16,-9 0 1 16,-1-2 1-16,-8-5 1 15,-5 1 1-15,-4 3-3 0,-8 0 0 16,-6 7-2-16,1 3 1 15,0 0 0-15,-5 6 0 16,-4 11 0-16,0 16 0 16,-5 17 0-16,0-4 0 15,1 7-1-15,-1 7 1 16,5 0 1-16,0-7 0 16,0-3-1-16,-5-4 0 15,-4-3-1-15,0-6 1 16,-4-7 1-16,-9-4 0 15,-10 1-3-15,-3-4 1 0,-5-3 2 16,-4-4 0-16,-1 1-1 16,-4 3 0-16,-8 3 0 15,-14 7 0-15,0-10-1 16,-5 0 0-16,-3 0 0 16,8-14 1-16,0-2-4 15,13-1 0-15,5-6-8 16,13-4 0-16,9-3-13 15,8-7 0-15,6-2 19 16,3-5 1-16</inkml:trace>
  <inkml:trace contextRef="#ctx0" brushRef="#br0" timeOffset="50790.2493">13740 12526 29 0,'-13'-7'14'0,"35"17"3"0,-9-7-15 0,9 4-2 16,9-4 0-16,13 1-1 16,14-4 1-16,13-7 0 15,4-3 0-15,5 0 0 16,4 0 0-16,0 3-1 15,-5 1 0-15,-12-1 1 16,-10-3 0-16,-12 10-1 16,-10 0 1-16,-9-3-10 15,-8 0 1-15,-9 3-10 16,-5-4 0-16</inkml:trace>
  <inkml:trace contextRef="#ctx0" brushRef="#br0" timeOffset="51046.6193">14165 12244 27 0,'9'-10'13'0,"17"3"5"0,-13 10-15 16,1 7-4-16,-1 10 1 15,0 10 1-15,-4 17 0 16,0 16-1-16,-5 3 0 16,1 0 0-16,-5-3 1 15,0-3-9-15,0-4 0 0,0-9-15 16,0-7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23T18:59:30.2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17767 4776 8 0,'53'-63'4'0,"-53"26"12"16,-5 31-5-16,-12-1-6 16,-14-6 1-16,-9-4-5 15,-4-3 1-15,-1 1-1 16,1-1 0-16,0 0-1 16,0-7 1-16,-9 1-1 15,-5 9 1-15,-22 0-2 16,-8 21 0-16,-23 12 0 0,-22 14 1 15,-26 17 2-15,0 6 1 16,4 6 0-16,9 4 1 16,4 1-2-16,18 8 1 15,18 8-2-15,18 0 1 16,8 9-1-16,14 11 1 16,17 9 0-16,18 1 1 15,18-4-1-15,17-7 0 16,27-6-2-16,31-10 1 15,27-10-1-15,21-13 0 16,36-10 1-16,18-24 1 16,13-19-3-16,13-17 1 15,9-20 0-15,5-20 1 0,0-13-1 16,-14-23 1-16,-18-13-1 16,-30-1 0-16,-27-3 0 15,-31-10 0-15,-31 1 1 16,-35 2 1-16,-27 7-3 15,-31 14 0-15,-35 2-10 16,-22 24 0-16,-5 20 2 16,9 20 0-16,13 13-17 15,18 13 1-15</inkml:trace>
  <inkml:trace contextRef="#ctx0" brushRef="#br0" timeOffset="2387.2145">21232 7407 16 0,'-102'-43'8'0,"-44"-10"4"16,93 33-9-16,-23-4 0 15,-25-2 1-15,-19-14-4 0,-30-3 1 16,-10-3 1-16,-17 6 0 16,-26 10-3-16,-10 20 1 15,-17 23 1-15,-9 30 1 16,-4 44 1-16,4 25 0 15,13 34-2-15,18 7 1 16,18 26-2-16,22 4 1 16,35 6-2-16,31 20 1 15,32 10 0-15,30 16 1 16,40-9-2-16,35 13 0 16,40 6 2-16,23-26 1 0,30-7-1 15,36-23 0-15,22-13 0 16,31-30 0-16,30-23 0 15,23-33 0-15,9-21 0 16,26-36 1-16,10-33 1 16,3-29 1-16,-12-44-2 15,3-47 0-15,-17-32-3 16,0-48 0-16,-31-25 3 16,-26-37 0-16,-45-10-4 15,-30-20 0-15,-45 13 2 16,-36 4 0-16,-43 26 0 15,-41 7 1-15,-35 29-4 16,-30 38 1-16,-23 12-5 16,-14 27 1-16,1 20-26 0,0 23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0-23T19:04:42.1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7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10-23T19:07:25.910"/>
    </inkml:context>
  </inkml:definitions>
  <inkml:trace contextRef="#ctx0" brushRef="#br0">9589 6770 29 0,'-44'-20'14'15,"35"43"2"-15,9-16-15 0,0 3 0 16,4 0 0-16,1 16 1 16,4-3 0-16,8 1-2 15,1 9 1-15,0 13-1 16,4 4 0-16,-4 13 0 15,-5 17 0-15,-4-1-1 16,-5 14 1-16,-4-7-2 16,0-13 1-16,5-6-14 15,-1-17 1-15,5-11-3 16,4-9 1-16</inkml:trace>
  <inkml:trace contextRef="#ctx0" brushRef="#br0" timeOffset="510.5376">9717 6803 37 0,'9'-7'18'0,"40"4"1"0,-31 3-19 16,13-3 0-16,4-1 0 16,9 1-2-16,5 0 1 15,9-1-5-15,-5 4 1 16,0 4 4-16,0 2 1 15,0 4 0-15,-4 7 0 0,4 13 0 16,4-7 1-16,1 4 0 16,-1-1 0-16,-4-3 1 15,-4 4 1-15,0-1 1 16,-14-2 0-16,-4-4-3 16,-13 3 1-16,0 0-1 15,-5 4 1-15,-4-1-2 16,-5 1 0-16,-4 2 1 15,-4 5 0-15,-1 2-2 16,1 4 0-16,4 3 1 16,0 7 1-16,0-4-2 15,0-9 0-15,-5 3 3 16,1-4 0-16,-5-6-2 16,-9 0 1-16,-8-4 0 0,-14 4 1 15,-9-10-2-15,-17-3 1 16,-5-7-1-16,-4 0 1 15,-9-14-1-15,-5 1 0 16,-12-10-5-16,-6 3 0 16,-12-7-6-16,8 7 1 15,10 0-9-15,8 4 1 16,17 19 7-16,14-10 1 16</inkml:trace>
  <inkml:trace contextRef="#ctx0" brushRef="#br0" timeOffset="1246.0956">7496 7248 13 0,'9'-10'6'0,"13"-10"10"15,-18 20-7-15,1-4-4 16,-1 1 0-16,-4-4-2 15,0 1 0-15,-4-8-2 16,-5 1 0-16,0 0-1 16,-8 3 0-16,-14 3-2 15,4 4 1-15,-4 6 0 16,-4 7 1-16,-5 7 0 16,4 6 1-16,5 17-1 15,0 10 1-15,9 6-1 16,5 7 1-16,8-10-1 0,13-3 0 15,9-4-1-15,10-6 0 16,12-10-7-16,0-13 0 16,5-4-6-16,0-6 1 15,0-11 5-15,-5-2 1 16</inkml:trace>
  <inkml:trace contextRef="#ctx0" brushRef="#br0" timeOffset="1621.11">7731 7198 19 0,'4'-27'9'0,"5"24"6"0,0 3-10 0,-9 0-4 16,4 7 1-16,1 2-3 15,-5 5 1-15,4 2 0 16,-4 11 1-16,0 6-2 16,4 7 1-16,5-4 0 15,5 11 0-15,3-14 1 16,1 0 1-16,4-10-3 15,5-9 0-15,-1-1 0 16,-4-10 1-16,5-6-1 16,-5-10 1-16,0-4-3 15,-9-6 0-15,-8-7 6 16,-5 0 0-16,0-3 1 16,-5 6 1-16,1 4-3 15,4 7 0-15,0 2-1 0,0 14 1 16,4 10-1-16,1 10 0 15,4 7-2-15,-5 3 1 16,5 6-1-16,0-3 0 16,4-6-15-16,5-7 0 15,4-4 0-15,9-9 1 16</inkml:trace>
  <inkml:trace contextRef="#ctx0" brushRef="#br0" timeOffset="2598.2717">8244 7211 28 0,'-13'-17'14'0,"22"27"3"0,-1 0-14 16,1 4-2-16,4 6 1 15,1 6-3-15,3 7 1 0,6 0-1 16,-1-3 1-16,-5 3-3 16,1-3 1-16,-5-6 3 15,1-5 1-15,-10-5-2 16,1-4 1-16,-5-10 0 15,4-7 0-15,-4-13-2 16,4-10 1-16,5-6-1 16,0-7 1-16,4 9 0 15,1 5 0-15,-1 5-1 16,-4 4 0-16,-5 7-4 16,1 0 1-16,-5 6 2 15,0 4 0-15,0 3 2 16,4 7 0-16,9 6 0 0,5 10 1 15,4 7-1-15,0 3 1 16,0-3-2-16,0 3 1 16,-4 0 1-16,-5-6 1 15,-4-1 0-15,0-9 1 16,-9-4-3-16,0-6 1 16,-4-7 0-16,-1-7 0 15,1-9-1-15,4-14 0 16,0-10-1-16,0-6 1 15,9 6 4-15,0 10 1 16,4 3-6-16,0 7 1 16,0 7 0-16,1 7 1 15,3 9-3-15,1 7 0 0,4 6 3 16,5 4 0-16,-1 0-4 16,10 3 1-16,-5-3 0 15,0-10 1-15,-5 0 2 16,-4-6 0-16,-4-4 1 15,-9-4 0-15,-5-6 0 16,-8-3 0-16,-9-7-3 16,-1 4 1-16,1 2 0 15,0 11 1-15,0 10-1 16,4 9 1-16,0 7-1 16,4 1 0-16,1 9-1 15,4-10 1-15,4-3-6 16,10 0 1-16,-1-7-2 15,0 0 0-15,5-13 3 16,-5-3 0-16,-4-7 5 0,0-6 0 16,-5-8 3-16,1 4 1 15,4 0 0-15,-5 4 1 16,5 13 1-16,-9 3 0 16,9 13-5-16,0-3 1 15,-1 3-4-15,6-6 1 16,-1-1 0-16,5-2 0 15,-5-8-2-15,5-6 0 16,-1-6 0-16,-3-11 1 16,-1-3 1-16,0-3 0 15,0 3 1-15,1 4 1 0,-1 3 1 16,5 16 0-16,-1 7-1 16,1 10 0-16,-5 13-2 15,1 7 0-15,-5 0-2 16,-1 0 1-16,1 3-15 15,9-3 1-15,-5-17-8 16,5-6 1-16</inkml:trace>
  <inkml:trace contextRef="#ctx0" brushRef="#br0" timeOffset="2747.8518">9403 7092 37 0,'-17'33'18'0,"17"33"1"15,0-43-19-15,4 14 0 16,0 6 0-16,5 7-2 0,0 13 0 16,0-10-22-16,0 0 1 15,0-7 12-15,0-6 0 16</inkml:trace>
  <inkml:trace contextRef="#ctx0" brushRef="#br0" timeOffset="2900.268">9315 7476 38 0,'-22'-49'19'0,"13"62"3"0,9-13-20 16,9 0-3-16,4 0 1 15,9-3-9-15,13-1 0 16,5-2-21-16,13-4 0 0,18-10 29 16,0-3 1-16</inkml:trace>
  <inkml:trace contextRef="#ctx0" brushRef="#br0" timeOffset="27610.8631">17501 4730 15 0,'0'0'7'0,"0"-17"5"16,0 14-8-16,0-1-4 16,0-2 1-16,0-8-2 15,-9 1 1-15,-8 0-5 16,-1 0 1-16,-9-1-2 0,-8 8 1 16,-14-1 2-16,-13 0 0 15,-4 4 3-15,-5-4 0 16,-4-2 0-16,0 9 1 15,-5 9 0-15,-8 1 0 16,-1 7 4-16,-8 10 0 16,4 12 0-16,4 14 0 15,14 20-4-15,4 7 0 16,14 3-3-16,8-7 0 16,23-9 2-16,21-1 1 15,18-13 2-15,23-7 1 16,30-6-3-16,23-13 0 15,17-11-1-15,18-12 0 0,22-8 1 16,9-19 0-16,-9-7-4 16,-5-13 1-16,-4-7-1 15,-17-9 0-15,-9-4 3 16,-23-4 1-16,-22 8 0 16,-30 2 0-16,-18 4 4 15,-18 3 1-15,-14 7-2 16,-17 0 1-16,-9 10-4 15,1 3 0-15,3 7-2 16,5 6 1-16,5 7-18 16,8 4 0-16,9 2 7 15,9 11 1-15</inkml:trace>
  <inkml:trace contextRef="#ctx0" brushRef="#br0" timeOffset="45430.3751">14598 6601 25 0,'-31'-40'12'0,"9"50"7"0,18-10-13 15,-1 0-4-15,5 0 1 16,0 6-3-16,9 11 0 16,5 29 1-16,3 24 0 15,5 36-1-15,-4 34 1 16,-5 22-4-16,1 7 0 16,-1-6-11-16,5-17 0 15,-1-27-3-15,1-26 1 16,0-33 15-16,-1-27 0 0</inkml:trace>
  <inkml:trace contextRef="#ctx0" brushRef="#br0" timeOffset="46032.0176">14492 6468 31 0,'18'-13'15'0,"106"29"3"16,-62-19-15-16,31 0-5 16,35 3 1-16,36-4-1 15,17-2 1-15,18-4-4 16,9 0 1-16,-4 0-2 16,-1 0 0-16,-8 7 3 15,-18 3 0-15,-22 6 5 0,-22 7 0 16,-23 4 5-16,-8 3 1 15,-22 0-3-15,-14 0 1 16,-8 0-4-16,-10 0 0 16,1 3-1-16,-5 0 0 15,-4 7-1-15,-5 10 1 16,1 16-2-16,-10 10 0 16,1 17 1-16,4 10 1 15,-9 13-2-15,0 27 1 16,0-4-1-16,5 7 1 15,-1-3 0-15,-3-10 0 16,-10-14 0-16,-9-26 0 0,-13-3 5 16,-8-17 1-16,-10-10-5 15,-13-6 0-15,-13-11-1 16,-22-13 0-16,-9-19-1 16,-13-8 0-16,-18-19-2 15,-23-10 1-15,-25-7 0 16,-6-3 1-16,-12 10 2 15,-14 0 0-15,1 3 0 16,-1 10 0-16,0 7 0 16,9 3 1-16,18 3-2 15,13 7 0-15,23 0-9 16,12 7 0-16,23-4-7 16,26 4 1-16,18-1 1 15,22 11 0-15</inkml:trace>
  <inkml:trace contextRef="#ctx0" brushRef="#br0" timeOffset="47143.3013">14550 7261 24 0,'-40'-23'12'0,"58"23"2"0,-5-4-12 16,13 4-1-16,14 4 0 15,18-1-1-15,13 0 0 0,13 4 0 16,22 3 1-16,22 6-2 16,9 1 1-16,14 6-1 15,21 0 1-15,14-3-1 16,9-3 1-16,13-1 0 15,4-16 1-15,-4-3-2 16,-22-3 0-16,-18-11 1 16,-35 4 0-16,-31-1 0 15,-27 1 0-15,-22 3-7 16,-22 0 0-16,-22-3-11 16,-13 0 0-16</inkml:trace>
  <inkml:trace contextRef="#ctx0" brushRef="#br0" timeOffset="47457.1902">15846 6438 19 0,'0'-17'9'0,"0"24"6"0,-4 0-10 16,4 6-2-16,-5 7 0 15,1 10-2-15,4 33 1 0,4 26-1 16,5 34 1-16,5 43-4 16,8 33 1-16,0-3-3 15,9-4 0-15,0-16-3 16,0-30 0-16,4-23 0 15,-8-27 0-15,-10-16-3 16,-8-17 1-16</inkml:trace>
  <inkml:trace contextRef="#ctx0" brushRef="#br0" timeOffset="56196.0015">17191 5934 0 0,'-181'-80'0'0</inkml:trace>
  <inkml:trace contextRef="#ctx0" brushRef="#br0" timeOffset="56659.8329">18492 8475 12 0,'169'-169'6'0,"-59"-183"2"0,-92 233-6 15,-9-37-3-15,-14-37 1 0,-26-26 3 16,-35 10 0-16,-27 10-1 16,-31 7 1-16,-22 16-2 15,-26 20 0-15,-19 24-1 16,10 25 0-16,13 14-18 16,13 17 0-16,35 20 16 15,32 16 1-15</inkml:trace>
  <inkml:trace contextRef="#ctx0" brushRef="#br0" timeOffset="75548.4187">10275 7463 18 0,'4'-20'9'0,"32"-3"6"0,-23 16-8 15,5-3-5-15,0 0 0 16,-1 4-1-16,1-7 1 16,-5 6-1-16,1 0 0 15,-6 4-2-15,1 0 0 16,0-1 2-16,0 1 0 15,9 0-1-15,4-1 0 16,0-6 0-16,9-3 1 16,4 0 0-16,9-4 1 15,5-3 0-15,9 1 1 0,4-1-1 16,8-4 0-16,10-5-2 16,9-5 0-16,8-2 0 15,22-11 0-15,5-2 1 16,9-8 0-16,4 1-2 15,9-1 1-15,5-2-1 16,-10 6 1-16,-3 6 0 16,3-9 0-16,1 3 0 15,-5-7 0-15,-4 4 1 16,-9-1 0-16,4 4-2 16,-4-3 0-16,-9-1 1 15,-13 4 0-15,-9 7 1 16,-14 6 1-16,-8 7-3 15,-9 0 1-15,0-7-1 0,-9 7 1 16,5-4-1-16,-5 4 1 16,-5-3 0-16,-3 2 0 15,-10 1-1-15,-8 3 1 16,-10 4 1-16,-12-4 1 16,-14 13-2-16,-13 7 0 15,-14-3 2-15,-4 6 0 16,-4 11-3-16,0 2 0 15,4-6 1-15,5 0 0 16,8 4 0-16,5-4 0 16,4 0 0-16,1 0 0 15,8 0-1-15,9 0 0 16,9-4 0-16,22-9 1 16,4-3-1-16,14-4 1 0,8-4 0 15,5-5 0-15,0 2-1 16,-4 4 1-16,-10 6 0 15,-3 7 1-15,-10 4 2 16,-4 6 1-16,-5 6-3 16,1 8 1-16,-9 5-3 15,-5 5 1-15,-4 6-2 16,-5 3 0-16,-4 0-3 16,-4 0 0-16,-5 4-19 15,0-1 1-15,-4 1 14 16,4 2 0-16</inkml:trace>
  <inkml:trace contextRef="#ctx0" brushRef="#br0" timeOffset="84601.1937">5841 11421 11 0,'-9'-33'5'0,"-22"26"9"0,22 4-6 0,1 0-4 16,-6-1 0-16,-3-6-2 16,-1 0 0-16,0 0-2 15,-4-3 1-15,0 0 0 16,-9 0 0-16,-9 6-3 15,-4 4 1-15,-9 3 1 16,-14 6 0-16,-3 11 0 16,-1-1 0-16,4 21 1 15,6 16 1-15,-1 20-1 16,13 23 1-16,5 10-2 16,8 10 1-16,19 7-2 15,12-7 1-15,14-10 1 0,22-16 0 16,9-20-1-16,17-17 1 15,23-20 1-15,17-23 1 16,5-17-2-16,13-13 0 16,18-13-2-16,-9-10 0 15,-5-10-1-15,-17-3 1 16,-13-7 0-16,-23-10 1 16,-22 3 0-16,-22-3 1 15,-17-3-1-15,-23 3 0 16,-22 3-3-16,-22 4 1 15,-9 3-2-15,1 0 1 16,12 16-5-16,18 4 0 16,23 10-8-16,21 6 0 0</inkml:trace>
  <inkml:trace contextRef="#ctx0" brushRef="#br0" timeOffset="95035.4071">16851 4885 20 0,'9'-3'10'0,"-5"-7"5"0,-4 10-10 16,0 0-3-16,0 0 1 15,0 0-4-15,0 0 0 16,4 3 2-16,5 7 1 0,5 0 1 15,3 10 0-15,5 23-1 16,1 14 1-16,-1 16-3 16,-5 10 0-16,1 0 0 15,-5 6 0-15,1-2 1 16,-14-11 0-16,-5 0 1 16,-13-10 1-16,-8 1-3 15,-14-7 0-15,-13-11 0 16,-13-6 1-16,-5-9-1 15,-18-8 0-15,-4-9 0 16,-4-11 1-16,-9-2-2 16,-14-11 0-16,-12 4 1 15,-1-4 0-15,-4 4 2 16,-9-4 1-16,-9 7-1 16,4 7 1-16,5 6-3 0,-4 14 0 15,-1 9 1-15,10 7 0 16,4 10-2-16,4 7 0 15,0 3 2-15,0 10 0 16,5 0-2-16,9 3 0 16,-5 4 0-16,-5 13 1 15,-3-10-1-15,12 3 1 16,5 0 1-16,9-6 1 16,8-4-2-16,14-3 1 15,9-6-2-15,18-11 1 0,17-10-1 16,9-6 1-1,18-7 0-15,13 4 1 0,13-7-2 16,13-7 1-16,10-3-1 16,12-4 1-16,19 1 0 15,17-7 0-15,13-7 1 16,5-6 1-16,9-7-5 16,-1 3 1-16,1-6 1 15,0-7 1-15,-10-10 0 16,-12 4 1-16,-14-4-2 15,-9 0 0-15,-12 4 2 16,-10-1 0-16,-4 4-1 16,-9 0 1-16,-9-1-2 15,0-6 0-15,-13 4 2 16,-14 3 0-16,-4-4-1 0,-8 4 0 16,-5 6 0-16,-5 7 0 15,-4 4 0-15,-4-1 1 16,-1 14-1-16,5 3 1 15,5-4-2-15,-1 4 0 16,9 4 1-16,14 2 0 16,8-3 0-16,14 1 0 15,9-1 0-15,8-3 1 16,5 0-2-16,9-3 1 16,-5-1 0-16,0-3 0 15,-4 1 0-15,-9-1 0 16,-5-3 1-16,-8 7 0 0,-5 3 2 15,-8 3 0 1,-5 10-1-16,-5 4 0 0,-3 6-4 16,-6 0 1-16,-3 4 1 15,-5 6 1-15,-5 0-4 16,-8 0 0-16,8 0-8 16,5-10 1-16,9-3-22 15,17-7 0-15</inkml:trace>
  <inkml:trace contextRef="#ctx1" brushRef="#br0">4713 10550 0,'44'0'47,"67"22"-31,43-22-16,1 0 16,22 0-16,45 0 15,43 0-15,23 0 16,-1 0-16,45 0 15,44 0-15,-44 0 16,-88 0-16,21 0 16,-21 0-16,-45 22 15,-22-22-15,-22 0 16,-1 44 0,1-22-16,-44-22 15,22 22-15,-23-22 16,23 45-16,0-45 15,22 22-15,0 0 16,-1-22-16,1 0 16,0 0-16,0 0 15,-44 0-15,-1 0 16,-21-22-16,-1 0 16,23 22-16,-45 0 15,23-23-15,-23 23 16,23 0-16,-1 0 15,-21 0-15,-1 0 16,45 0-16,-23 0 16,23 0-16,44 0 15,22 0-15,22 0 16,22 0-16,-44 0 16,89 0-16,-89-44 15,-23 44-15,46-22 16,-90 22-1,-21-22-15,-67 22 16,44-22-16,1 22 16,-23 0-16,0-22 15,45 22-15,-45 0 16,0 0-16,0 0 16,-22 0-16,23 0 15,-23 0-15,22 0 16,-22 0-16,0 0 15,23 0-15,-23 0 16,0 0-16,44 0 16,-22 0-16,45 0 15,-1 0-15,23 0 16,-45 0-16,23 0 16,22 0-16,-23 0 15,1 0-15,-67 0 16,22 0-16,-22 0 15,0 0-15,0 0 16,-22-67 109,0-43-109,0-1-16,0 1 15,0 21-15,0 23 16,0 44-16,0-23 16,0 23-16,-22 22 125,0 0-125,-22 0 31</inkml:trace>
  <inkml:trace contextRef="#ctx1" brushRef="#br0" timeOffset="18416.9272">5966 2474 0,'80'0'78,"52"0"-78,40 26 15,53-12-15,-27-1 16,1 26-16,-14 1 16,-13-27-16,-13 14 15,-27-14 1,-39 14-16,-40-27 16,-27 0-16,-13 0 46,-13 13-14,13-13-32,1 13 15,-1 0-15,27 0 16,-14 14-16,27-1 16,-27 1-16,14-1 15,39 1-15,-26-1 16,14 1-16,25-14 15,54 27-15,-41-1 16,41-12-16,13-14 16,-27 13-16,-26-12 15,-14-14-15,-12 13 16,-14 0-16,13 0 16,-12 1-16,-15-1 15,-25-13 1,-1 0-16,-12 0 15</inkml:trace>
  <inkml:trace contextRef="#ctx1" brushRef="#br0" timeOffset="55376.992">17542 3876 0,'26'0'15,"1"0"-15,-14 0 16,40-13-16,-27 13 16,1-13-1,26-1-15,-14 1 0,1 0 16,0 13-16,0-13 15,12 13-15,-12-13 16,-13 13-16,12 0 16,14 0-1,-26 0-15,26 0 16,-1 0-16,15 0 0,-1 0 16,26 0-1,1 13-15,0-13 0,12 0 16,14 26-1,14-26-15,-27 0 16,13 0-16,-14 0 16,-38 0-16,25 0 15,-39 0-15,-26 0 16,26 0-16,13 0 16,-27 0-16,14 0 15,-26 0-15,-1 0 16,-13 0-16,-13 53 140,14 13-124,-14-13-16,0 0 16,0 0-1,0-13-15,0 13 16,0 13-16,0-13 16,0 0-16,0-27 15,0 27-15,0-13 16,0-27-16,0 40 15,0-13-15,0-1 16,0-12-16,0 12 16,0-25-16,0 12 15,0 0 1,0-12-16,0-1 0,0 13 16,0 1-16,0 13 15,0-27-15,0 0 16,0 0-16,0 0 15,-14-13 126,1 0-141,0 0 16,-13 0-1,-1 0-15,-26 0 16,0-13-16,-66 0 16,13 0-16,-26-14 15,39 27-15,1 0 16,-14 0-16,-13 0 15,26 0-15,-13 0 16,40 0-16,-53 0 16,80 0-16,-28 0 15,1 0-15,27 0 16,-1 0-16,27 0 16,-14 0-16,14 0 15</inkml:trace>
  <inkml:trace contextRef="#ctx1" brushRef="#br0" timeOffset="56581.3588">17740 4604 0,'0'13'172,"53"0"-172,13-13 0,27 13 16,0-13-1,-1 14-15,14-14 16,26 0-16,-39 0 15,26 0-15,-13 0 16,-40 13-16,27 13 16,-14-26-16,-39 0 15,-1 0-15,1 0 16,-27 0-16,14 0 16,-14 0-16,0 0 15,0 0 1,1 0-16,12 0 15,-13 0 1,-13 14-16,14-14 16,-1 0-16,0 0 15,0 0 1,0 0 0,-13 13 140</inkml:trace>
  <inkml:trace contextRef="#ctx1" brushRef="#br0" timeOffset="57986.525">17582 5437 0,'0'13'47,"26"-13"-47,0 14 16,27-1-16,27 27 15,12-40-15,14 13 16,13-13-16,14 26 15,-28-26-15,28 0 16,-14 0-16,-27 0 16,-12 0-16,-14 0 15,13 0-15,-26 0 16,-13 0-16,13 0 16,-14-13-16,14 13 15,-26 0-15,13 0 16,-1 0-16,-12-13 15,-1 13-15,14 0 16,-14 0-16,14 0 16,-14 0-16,-12 0 15,-1 0 1,0 0-16,-13-13 16,13 13-16,-13-40 125,0 0-125,0-13 15,0 0-15,0 14 16,0-14-16,0 13 15,0 27-15,0-14 16,0 14-16,0 0 16,0 0-1</inkml:trace>
  <inkml:trace contextRef="#ctx0" brushRef="#br0" timeOffset="240380.4936">17961 4255 17 0,'0'10'8'0,"14"27"5"0,-10-14-9 0,1 3-2 16,-1 11 0-1,0 3 0-15,1 6 1 0,4 1-4 16,0-1 1-16,-1 4-7 16,-3-10 1-16,-5-4-9 15,0-3 0-15,0-6 12 16,0-4 0-16</inkml:trace>
  <inkml:trace contextRef="#ctx0" brushRef="#br0" timeOffset="240695.4697">17811 4295 25 0,'4'-20'12'0,"32"7"2"0,-14 3-13 16,0-3-2-16,5-1 1 15,4 1 2-15,0 0 0 16,4 3-2-16,-4 3 0 15,0 7-1-15,0 7 1 16,-9 6 0-16,0 0 0 16,-4 4 0-16,0 3 0 15,-5 3-1-15,-4-3 0 16,-9 10-1-16,-5 0 1 16,-12-1-1-16,-6 1 1 15,-8-6 1-15,0-5 0 16,-4-2-6-16,9-10 1 0,-1-4-10 15,-4-6 1-15</inkml:trace>
  <inkml:trace contextRef="#ctx0" brushRef="#br0" timeOffset="241071.038">18107 4209 19 0,'9'10'9'0,"22"19"0"16,-22-19-9-16,4 4 2 16,1 2 0-16,3 8-4 15,-3-1 1-15,-1 3 1 16,-4 1 0-16,0-1 0 0,-9-2 0 16,0-8 0-16,0-3 1 15,-5-6 0-15,1-7 0 16,4-7-1-16,0-12 1 15,0-8-1-15,4 0 1 16,5-6 1-16,4-3 0 16,1-1 0-16,3 4 0 15,5 7-2-15,-4 2 1 16,4 8-1-16,5 2 0 16,-5 11 0-16,0 6 0 15,0 4-6-15,0 3 1 16,-4 0-14-16,0 0 0 15,-1-3 18-15,-3 3 0 0</inkml:trace>
  <inkml:trace contextRef="#ctx0" brushRef="#br0" timeOffset="241385.6481">18634 4248 23 0,'9'20'11'0,"13"-6"3"15,-13-11-12-15,4-3-3 16,0-3 1-16,5-4-1 15,0-3 0-15,-5-3 1 16,-4-4 1-16,0 1-1 16,-5-1 0-16,-4 0 1 15,-4 1 1-15,-5-1-1 16,-4 7 1-16,-1 4 0 16,-8-1 0-16,5 4-2 15,-10 6 1-15,0 10-2 0,1 14 1 16,-1 9 1-1,5 4 1 1,22 40-2-16,5-21 0 16,8-15-7-16,9-11 1 15,5-7-6-15,-1-12 1 16,5-14-1-16,-4-7 0 16</inkml:trace>
  <inkml:trace contextRef="#ctx0" brushRef="#br0" timeOffset="241655.6645">18939 4069 21 0,'18'-3'10'0,"-9"36"7"0,0-13-11 0,0 7-5 15,-1 6 1-15,6 0-2 16,3 10 1-16,1-10-1 16,0 7 1-16,0-10-1 15,-1-4 1-15,1-2-2 16,0-14 0-16,-1-10 4 15,-3-10 0-15,3-10 1 16,-3-7 0-16,-1-9-4 16,0-4 0-16,0 3 0 15,1 4 1-15,-1-10-7 16,0 10 1-16,1-3-9 16,-6 12 0-16,1 8-3 15,-9 6 1-15</inkml:trace>
  <inkml:trace contextRef="#ctx0" brushRef="#br0" timeOffset="244569.2605">18523 5187 19 0,'5'-3'9'0,"17"26"7"0,-13-19-9 0,9-4-5 15,4 3 0-15,9-6-1 16,8 3 0-16,10 0 0 15,17-7 0-15,10 0 0 16,-1-6 1-16,5 0 0 16,4-1 0-16,0-5 2 15,13 2 0-15,14-6 0 16,4-7 1-16,9-7-4 16,8-2 1-16,14-14-2 15,9-17 0-15,0-6 1 16,5-14 1-16,-6-3 0 15,-3-10 1-15,-18 7-4 16,-18-3 1-16,-18 2 0 0,-13 1 0 16,-13-3 0-16,-9-4 1 15,-18-7-3-15,-13-6 1 16,-9 0 1-16,-17-3 0 16,-10 6-1-16,-8 3 0 15,-9 7 1-15,-14 11 1 16,-3 9 0-16,-19 6 0 15,-8 14-1-15,-14 4 0 16,-8 2-2-16,-5 4 1 16,-9 13 1-16,-4 0 1 15,-9 1-3-15,0-1 1 0,-1 3 1 16,1 4 1 0,0 7-2-16,-13-4 0 0,4 13 1 15,0 1 0-15,5 2 1 16,-1 4 0-16,1-3-1 15,-1 3 0-15,5 0-1 16,9 7 0-16,-9-4 2 16,4 1 1-16,-8-4-4 15,4 6 0-15,0 4 3 16,0 0 0-16,-14-6-2 16,-12 2 1-16,8 1 0 15,0 6 1-15,1 11 0 16,-14 2 1-16,-1 11-4 15,6 6 1-15,-14 10 0 16,-9 10 1-16,-4 0 0 0,0 10 0 16,-5 0 1-16,-8 7 0 15,4 0-2-15,-13 9 1 16,-1 1-1-16,1 16 1 16,4 7-1-16,0-3 1 15,14-4 1-15,21-7 0 16,19-2-1-16,12-8 0 15,14-12-1-15,9-18 1 16,13 1 0-16,8-4 1 16,14-6-1-16,5-3 0 15,8-14-1-15,9-3 1 16,9-3-1-16,14-11 1 16,8-9-2-16,9-4 1 15,13-6-1-15,14-10 0 0,8-10 0 16,5-4 0-16,0-6 3 15,0 0 0-15,-5 0-1 16,-4 3 0-16,-5 10 1 16,-8-3 0-16,0 3-1 15,0 7 0-15,-5-1 0 16,-4 15 0-16,0 2 0 16,-9 0 0-16,-5 7 0 15,-8 4 1-15,-5 6-2 16,-8 6 1-16,-10 11 0 15,-4-1 1-15,-8 4 0 16,-5 0 0-16,-1 0-1 16,1 3 1-16,5 10 0 0,3-3 0 31,-8 23-1-31,5-17 0 16,12-9 0-16,1-1 0 15,13-16 0-15,4 7 0 16,5-7-1-16,4-10 1 15,9 3 0-15,4-3 1 16,10 3 0-16,8 0 0 16,9-3 0-16,9 0 1 15,4 4-2-15,13-1 0 16,-4 0 0-16,-4 7 0 16,-5-3 1-16,-4-1 1 0,-9-3-3 15,-4 4 0-15,-10-4-11 16,1 4 1-16,0-7-22 15,4 0 0-15</inkml:trace>
  <inkml:trace contextRef="#ctx0" brushRef="#br0" timeOffset="251054.7495">9209 3887 12 0,'8'-10'6'0,"32"-3"4"16,-26 9-5-16,-1 1-5 16,5 0 1-16,-5 3 0 15,0 3 1-15,0 4-2 16,1-1 1-16,3 1 1 15,-8 0 0-15,0-1-2 16,0 7 0-16,0 1 1 16,0 9 0-16,-1 13 2 15,1 24 1-15,5 30-3 16,-1 23 1-16,0 29-2 0,-4 14 1 16,-5 13-2-16,-4-13 0 15,0-13 1-15,0-20 1 16,0-14-1-16,5-16 0 15,4-20 0-15,4-7 0 16,9-19 4-16,9-14 0 16,13-10-2-16,14-10 1 15,8-13-3-15,5-6 0 16,9-7 0-16,8-1 0 16,1 1-6-16,-10 0 1 15,-12 3-5-15,-10 0 1 0,-17 3-9 16,-9 1 0-16</inkml:trace>
  <inkml:trace contextRef="#ctx0" brushRef="#br0" timeOffset="251459.273">9514 4033 15 0,'-111'-10'7'0,"23"-33"5"0,70 39-8 16,0 1 3-16,5 3 1 15,4-3-6-15,9-4 1 16,18-3-2-16,9-6 0 16,12-1-1-16,23-6 0 15,9-7-1-15,9 0 1 16,-1 7-2-16,-3-4 1 16,-6 1-1-16,-12 9 0 31,-1 4-7-31,-3 10 0 0,-1-1 0 15,-5 8 0-15,5-1 1 16,5 10 1-16</inkml:trace>
  <inkml:trace contextRef="#ctx0" brushRef="#br0" timeOffset="251925.9868">9372 4540 23 0,'0'-10'11'0,"45"14"6"0,-23-8-13 15,13-2-3-15,14-4 1 16,8-7-4-16,14 4 0 15,4-10 2-15,5 0 0 0,0 3-5 16,-1 10 0-16,1 0 5 16,-9 3 1-16,-5-3-2 15,-13 4 0-15,-4 2 0 16,-9 4 1-16,-9-3 0 16,0 3 0-16,-5 0-5 15,1 0 0-15,-1-3-11 16,-4 3 1-16</inkml:trace>
  <inkml:trace contextRef="#ctx0" brushRef="#br0" timeOffset="253500.7067">10010 5240 17 0,'-5'0'8'0,"5"7"5"15,0-7-9-15,0 0 0 16,0 0 1-16,5 0-4 16,3-3 1-16,-3-1 2 0,-1 4 0 15,1-3-2-15,-5 3 0 16,0 0-5-16,0 0 1 15,0 0 6-15,-5 0 1 16,1 0-3-16,-1 3 0 16,1 1-2-16,4-1 0 15,-4-6 2-15,4 6 0 16,0-6-4-16,0 3 1 16,0 3 1-16,0-3 1 15,0 3 0-15,-5-6 0 16,1 3 0-16,-5 0 1 15,-4 0-3-15,-1 7 1 16,1-4 0-16,0-3 1 0,-5-3 0 16,0 6 1-16,-4-3-3 15,0 0 1-15,-9 0-1 16,-4 7 0-16,-10-4 1 16,-3 7 0-16,-5-3 0 15,-5-1 0-15,-4 1 2 16,-4 3 0-16,-9-4-4 15,-9-2 1-15,-5 2 1 16,-4 4 1-16,0-3-1 16,-9 6 1-16,5 0-3 15,-9 1 1-15,8 2 2 16,6-2 0-16,7-4-1 16,10 0 1-16,9-4-1 15,4-6 0-15,13-6 0 0,5 2 0 16,9-2-1-16,4-4 1 15,9-4-1-15,4 1 1 16,9 0-1-16,5 3 0 16,4 0 2-16,8 0 0 15,10 3-2-15,4-3 1 16,5 4-1-16,4-4 1 16,-5 3 0-16,1-3 1 15,-1 4 0-15,-3-1 0 16,-6 0-2-16,1 4 0 15,-5 0 1-15,-4-4 1 16,-5 0-1-16,-8 4 1 16,-5 0-2-16,-4 6 1 0,-9-3 1 15,-5 3 0-15,1 14-2 16,-10-7 1-16,1 6-1 16,-9 8 1-16,8-1 0 15,5 0 1-15,5-3-2 16,4 0 0-16,8-3 1 15,5 2 0-15,9-2 1 16,14 3 1-16,12-3-1 16,19-1 0-16,16 1-5 15,24-1 1-15,3 8-36 16,1 2 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23T19:09:18.0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5-10-23T19:10:03.197"/>
    </inkml:context>
  </inkml:definitions>
  <inkml:trace contextRef="#ctx0" brushRef="#br0">10487 4290 0,'23'0'47,"-1"0"-32,0 0-15,0 0 16,22 0-16,-22 0 0,45 0 15,-1 0 1,0 0-16,23 0 0,44 0 16,-1 0-1,1 0-15,-22 0 16,22-22-16,-23 22 16,45 0-16,0 0 15,-44 0-15,43 0 16,-87 0-16,43 0 15,1 0-15,22 0 16,-89 0-16,23 0 16,-1-22-16,-44 22 15,44 0-15,1 0 16,-45 0-16,44 0 16,1 0-16,-1 0 15,0 0-15,23 0 16,-67 0-16,44 0 15,1 0-15,-45 0 16,44 0-16,-21 0 16,-23 0-16,0 0 15,0 0-15,0 0 63</inkml:trace>
  <inkml:trace contextRef="#ctx1" brushRef="#br0">4301 10887 48 0,'-9'-3'24'0,"23"-4"2"0,-6 10-24 15,6 4-1-15,-1-4 1 16,5 0-3-16,13 4 1 16,-9 6-1-16,4 14 0 15,5 13 1-15,5 16 1 0,8 17-1 16,0 7 0-16,5-1 1 16,-5 1 0-16,0-4 3 15,1-6 0-15,-1-7 1 16,-4-20 1-16,-5-10-3 15,1-13 1-15,-14-13 1 16,4-24 0-16,1-26-5 16,-5-23 0-16,-4-20 0 15,-5-27 0-15,-4-20 0 16,0-10 0-16,4 1-1 16,0 16 0-16,-4 13-6 15,0 23 0-15,0 21-10 16,0 12 1-16,-1 14-7 15,1 17 0-15,0 19 1 0,0 14 1 16</inkml:trace>
  <inkml:trace contextRef="#ctx1" brushRef="#br0" timeOffset="374.9118">5354 11252 39 0,'22'26'19'0,"36"-16"6"0,-36-6-20 16,5-11-1-16,4 4 0 16,-5-4-2-16,1-3 0 15,-1-10-3-15,1-6 1 16,-5-4 0-16,-4-3 0 0,-5-7 0 16,-9 0 1-16,-4 3-1 15,-8-2 0-15,-10-4 3 16,-9 9 1-16,-8 11-3 15,-5 3 1-15,-9 17-2 16,-4 13 1-16,5 20 1 16,8 19 0-16,18 8-3 15,13 6 0-15,18-3 1 16,13-1 0-16,13-6 0 16,9-9 1-16,5-11-5 15,4-7 0-15,0-9-10 16,5-7 1-16,-1-14-10 0,-4-9 1 15,1-3 5-15,-1-8 1 16</inkml:trace>
  <inkml:trace contextRef="#ctx1" brushRef="#br0" timeOffset="659.9852">6385 10940 28 0,'-4'-20'14'0,"-23"7"8"0,19 9-15 15,-6-6-4-15,-3 1 1 16,-6 2-2-16,-3-3 1 16,-5 7-1-16,0 6 1 15,0 14-2-15,0 9 1 0,0 14-2 16,4 16 1-16,10-3 1 16,8 7 1-16,9 0-3 15,9-4 1-15,8-9-2 16,10-14 1-16,13-10-3 15,9-16 0-15,8-14-12 16,9-3 1-16,1-13-16 16,-5-4 1-16,0-6 28 15,-9-3 0-15</inkml:trace>
  <inkml:trace contextRef="#ctx1" brushRef="#br0" timeOffset="900.6025">6708 10515 44 0,'-26'-20'22'0,"17"34"0"16,5-1-22-16,-1 4 1 0,1 16 1 15,-1 10-1-15,1 13 1 16,8 14-2-16,1 13 0 16,4 3-1-16,-1 17 0 15,1-10 0-15,0-10 1 16,0-4-2-16,0-6 0 15,4-13-3-15,0-10 0 16,1-14-12-16,3-12 0 16,-3-14-4-16,-1-7 0 15</inkml:trace>
  <inkml:trace contextRef="#ctx1" brushRef="#br0" timeOffset="1666.7746">6443 11172 41 0,'-35'-6'20'0,"30"9"3"16,10 0-21-16,-1 0-2 15,5 7 1-15,4-3-2 16,14-4 1-16,4-3-1 16,8-3 1-16,10-4-6 15,9-6 1-15,4-3-1 16,0-1 1-16,-5-3 5 15,1 3 0-15,-5 4 5 16,-13 3 0-16,-10 4 1 16,-3 6 1-16,-5 6-5 0,-4 8 1 15,-9 9-4-15,4 0 0 16,0 7 0-16,9 6 0 16,5 1 0-16,4-4 0 15,4-13 0-15,10 3 1 16,-6-13 0-16,1 0 1 15,-4-10 1-15,-5-7 0 16,-5-9 2-16,-4-4 1 16,-4-10-4-16,-9 0 0 15,-9-6-2-15,-13-1 1 16,-14-3 0-16,-8 7 0 0,-14 7 0 16,0 9 0-16,1 10-1 15,3 7 0-15,19 4-4 16,8 2 0-16,14-6-2 15,17-3 1-15,13-7-5 16,14-3 1-16,9-4 9 16,0-6 0-16,-1 3 3 15,-3-3 1-15,-1 6 5 16,-4 11 0-16,-5 6-1 16,0 3 0-16,-4 14-6 15,5 9 1-15,-5 14-2 16,4 3 0-16,1 0 0 15,-1 0 1-15,-4 0-2 16,-4-3 1-16,-5-3 1 16,-5-7 1-16,-3-14 6 0,-6-2 0 15,-8-14-3-15,-4-7 0 16,0-13-5-16,-5-13 1 16,-4-10 0-16,4-10 1 15,4 3-3-15,5 3 1 16,14 1-1-16,3 3 1 15,5 3-5-15,14 10 1 16,-1 7-6-16,1 6 0 16,-1 4-11-16,5 0 0 15,8 9-3-15,6-2 0 16</inkml:trace>
  <inkml:trace contextRef="#ctx1" brushRef="#br0" timeOffset="3377.7874">9934 10970 22 0,'-4'-10'11'0,"8"16"1"0,-4-6-11 0,5 0-1 16,-1 0 0-16,1-3-1 16,-1-3 0-16,0-1 2 15,-4 0 1-15,0 1 0 16,0-1 1-16,-4-3 0 16,0-3 1-16,-5-1 3 15,0 5 1-15,0-5-5 16,-4 1 0-16,-1 6-1 15,1 1 0-15,0 2-2 16,-5-6 0-16,1 10 0 16,-1 0 0-16,0 4 1 15,0 6 0-15,-4 3-2 16,-4 4 1-16,4 6 0 0,0 3 0 16,4 8 0-16,5 5 0 15,4 1 0-15,0 0 1 16,4 0-2-16,1 3 0 15,4-7 1-15,4 1 0 16,1-7 0-16,4 0 0 16,8-10 0-16,10-7 0 15,4-13 0-15,0 0 1 16,4-7-2-16,1-9 1 16,-1-8 0-16,-4-6 0 15,-4 1 0-15,-5-1 0 16,-9-3 0-16,0-4 1 0,-8 4 1 15,-1 3 0-15,-4 10-1 16,0 4 1-16,0 2-3 16,5 11 1-16,8 3 0 15,-4 10 1-15,4 7-1 16,5 9 0-16,4 7 0 16,0 4 1-16,0-4-3 15,0 3 0-15,-4-2-6 16,0-8 1-16,-1 4-13 15,5-17 1-15,1-3 2 16,-1-16 0-16</inkml:trace>
  <inkml:trace contextRef="#ctx1" brushRef="#br0" timeOffset="3753.2796">10647 10884 33 0,'0'-17'16'0,"4"-20"5"0,-4 31-18 15,-4-1-2-15,-5 1 0 0,-4-4 0 16,-1 0 0-16,-12 6-1 16,-5 4 1-16,0 17-1 15,0 6 1-15,0 7 2 16,0 16 0-16,9 8-3 16,9 2 0-16,8 7 0 15,5-3 1-15,9-7-3 16,4-7 0-16,9-6-9 15,14-17 1-15,4-13-20 16,-1-10 0-16</inkml:trace>
  <inkml:trace contextRef="#ctx1" brushRef="#br0" timeOffset="4819.7024">11014 10910 34 0,'-4'-3'17'0,"-1"9"3"0,5-6-17 16,-4 0-3-16,-5-3 1 15,0-4-1-15,-4 4 1 16,-5 0-2-16,-4-1 1 16,-9 11 1-16,4 3 0 15,1 3 1-15,4 7 0 16,8 7 0-16,1 13 1 15,9-1-1-15,4 5 1 0,9-1-3 16,8-4 0-16,10-9-1 16,4-3 0-16,9-4 1 15,8-16 1-15,1-17-3 16,4-10 0-16,0-7 0 16,0 1 0-16,-8-7 2 15,-1-1 1-15,-13 1 1 16,-9 3 0-16,-9 1-1 15,-8 5 0-15,-10-2-1 16,-4 13 1-16,-8 3-1 16,-5 6 0-16,-1 8 0 15,6 9 1-15,-1 13-2 16,9 8 0-16,9-1 1 16,13 0 0-16,14-3-1 0,4 0 1 15,9-14 0-15,4-3 1 16,0-13 1-16,1-6 0 15,-6-1-1-15,1-9 1 16,-4-11-2-16,-5-3 1 16,-5-6-1-16,-8 3 1 15,-9-11-2-15,-5 8 1 16,1 13 0-16,-5-4 0 16,0 7-1-16,4 7 0 15,0 6 0-15,5 7 1 16,5 7 1-16,8 6 1 15,4 1-3-15,5 2 1 16,5 1-1-16,-1-1 1 0,0 1 0 16,-13-1 1-16,-8 1-2 15,-5 3 0-15,-9 0 2 16,-9 0 0-16,-5 0-2 16,-3 0 0-16,-14 3 2 15,4-7 0-15,1-2-1 16,4-4 0-16,4-4 0 15,5-6 0-15,4-3 2 16,9-7 1-16,9-7 0 16,8-3 1-16,14-3-4 15,5-7 1-15,8 1-3 16,-4-5 1-16,-5 1 3 16,1 3 0-16,-10 4-3 0,-4 3 0 15,-4 3 1-15,-9 0 1 16,-5 3-2-16,-8 4 1 15,-1 3-1-15,1 7 0 16,0 9 2-16,8 8 1 16,9 2-2-16,5 7 1 15,8 7-2-15,5 0 0 16,5 3 1-16,4-3 1 16,-1 0-1-16,1-7 1 15,-4 0-1-15,-5-3 0 16,-9-3 3-16,-4-4 1 15,-10 4-2-15,-16 6 0 16,-10-3-2-16,-9-4 0 16,-8-2-1-16,-5-1 1 0,9-6-13 15,9-7 1-15,4-4-28 16,14-6 1-16,8-10 31 16,10-9 1-16</inkml:trace>
  <inkml:trace contextRef="#ctx1" brushRef="#br0" timeOffset="5509.1554">14404 10379 39 0,'-31'0'19'0,"-14"50"3"16,37-30-20-16,-10 23-1 16,0 10 0-16,5 17-2 15,4-1 1-15,13 11-1 16,10-7 1-16,12-7 0 0,10-12 1 15,17-8-2-15,4-23 1 16,14-16 2-16,9-17 0 16,-5-13 3-16,-9-11 0 15,-8-9-5-15,-14-10 0 16,-17 0 0-16,-18-10 0 16,-18 0 0-16,-13 3 1 15,-14 11-4-15,-17 9 0 16,-13 17-2-16,-5 16 0 15,5 10-7-15,8 4 1 16,9 10-18-16,14-1 1 16</inkml:trace>
  <inkml:trace contextRef="#ctx1" brushRef="#br0" timeOffset="5765.1149">15492 10104 42 0,'-57'23'21'0,"-5"47"2"16,48-50-21-16,-3 6-3 16,-5 17 1-16,4 14 0 15,5 6 1-15,4 16-4 16,0-6 0-16,9 0-4 15,0-6 1 1,27 16-28-16,4-24 0 16</inkml:trace>
  <inkml:trace contextRef="#ctx1" brushRef="#br0" timeOffset="5991.9493">15890 10479 39 0,'-8'-7'19'0,"16"40"3"0,-3-16-21 16,-5 13 0-16,0 6 0 15,4 7 0-15,5 7 0 0,0 0-3 16,0 0 0-16,0-1-3 16,-5 1 1-16,1-3-5 15,-5-4 1-15,0-7-14 16,-5-12 0-16,1-8 17 15,4-16 0-15</inkml:trace>
  <inkml:trace contextRef="#ctx1" brushRef="#br0" timeOffset="6244.5397">16156 10001 39 0,'-9'-3'19'0,"40"39"2"15,-9-22-20-15,18 2-1 0,13 11 1 16,18 9-3-16,9 1 1 16,-1 6 2-16,1 10 0 15,-9 10-4-15,-18 13 1 16,-18 14 2-16,-21 3 0 16,-19-7 1-16,-17 7 1 15,-18-4-2-15,-13-2 1 16,-4-8-21-16,-1-16 1 15,0-10-1-15,10-19 1 16</inkml:trace>
  <inkml:trace contextRef="#ctx1" brushRef="#br0" timeOffset="12175.1846">4969 12284 43 0,'0'0'21'0,"5"3"2"0,-5-3-22 16,0 0 0-16,0 0 0 16,0 0-1-16,0 10 0 15,4 6 0-15,-4 18 0 16,-4 19-1-16,-1 13 1 15,1 7 1-15,-5 7 1 16,5 9-2-16,4-6 0 16,9-3 0-16,8-7 0 15,10-20 0-15,4-7 0 16,4-16 0-16,9-7 1 0,10-9-1 16,3-14 0-16,5-4 2 15,0-6 0-15,4-10-2 16,-4 1 0-16,5-5-1 15,-10 8 0-15,1 2-2 16,-10 8 0-16,-12 2-6 16,-14 4 0-16,-9 0-3 15,-4 0 1-15,-5 4-13 16,1-1 1-16</inkml:trace>
  <inkml:trace contextRef="#ctx1" brushRef="#br0" timeOffset="12717.1595">5885 12755 39 0,'-17'23'19'0,"26"60"1"0,-5-63-20 16,9 3-2-16,0 3 0 16,5-2-11-16,0-8 1 15,-5 1-12-15,0-4 0 16</inkml:trace>
  <inkml:trace contextRef="#ctx1" brushRef="#br0" timeOffset="12866.8452">5890 12313 37 0,'-13'-13'18'0,"43"40"-6"0,-16-21-19 0,3 4-23 15,1 7 1-15</inkml:trace>
  <inkml:trace contextRef="#ctx1" brushRef="#br0" timeOffset="13166.8544">6155 12688 37 0,'31'50'18'0,"9"40"3"16,-22-67-19-16,-5 3-1 15,-4 4 0-15,0-3-1 16,-5 6 1-16,1-20-1 16,-5-3 1-16,0-10-1 0,0-6 0 15,0-14 1-15,0-10 0 16,4-3-2-16,5-11 1 16,0 1 1-16,4 7 1 15,5 6 0-15,-1 13 0 16,6 11-2-16,-1 9 0 15,0 10 0-15,0 11 0 16,0 5-6-16,0 5 0 16,0-5-6-16,-4 1 1 15,0-3-14-15,-1-11 1 16</inkml:trace>
  <inkml:trace contextRef="#ctx1" brushRef="#br0" timeOffset="13362.5428">6722 12274 40 0,'-18'26'20'0,"31"67"0"16,-4-63-19-16,4 16-1 16,5 11 1-16,4 9-2 15,-4 10 0-15,0-3-12 16,-1 4 1-16,-3-4-15 15,-1-7 0-15</inkml:trace>
  <inkml:trace contextRef="#ctx1" brushRef="#br0" timeOffset="13842.4963">7173 12562 35 0,'-22'20'17'0,"-5"46"1"0,14-46-18 16,-5 4-2-16,-4-1 0 15,-9 3 0-15,0 1 0 16,5-1 4-16,4-2 0 16,4-1-4-16,9 0 1 15,9-3 3-15,13-3 0 0,5-1 1 16,9 1 0-16,8 3-2 15,9-14 1-15,5 1-3 16,0-7 1-16,-1-10 1 16,10-10 0-16,-5-3-2 15,0-4 1-15,0-9 0 16,-4 3 1-16,-1-4-2 16,-12 4 1-16,-10 3 1 15,-8 10 0-15,-13 7-2 16,-14 6 1-16,-9 7 0 15,-9 17 1-15,-8 6 1 16,0 14 1-16,4-1-2 16,17 7 1-16,10-6-3 15,17-7 0-15,14-7 0 0,13 0 1 16,8-10-5-16,5-6 0 16,1-10-5-16,-1-4 0 15,-5-6-16-15,-8-4 0 16</inkml:trace>
  <inkml:trace contextRef="#ctx1" brushRef="#br0" timeOffset="14368.645">8133 12635 34 0,'-13'-16'17'0,"-5"9"1"16,14 4-16-16,-9-1-3 16,-5 1 1-16,-4 3 0 15,-5 0 0-15,1 3-1 16,-1 7 0-16,1 4 1 15,3 2 0-15,6 11 1 16,4-1 1-16,4 7-3 16,4 7 1-16,5-3 0 15,9-4 0-15,4-7 0 16,9-9 0-16,5-14-2 0,0-13 0 16,-1-6-3-16,1-11 1 15,-5-9 3-15,-4-11 1 16,-10-2-1-16,1-24 1 15,-9-4 1-15,-4-6 0 16,-5 10 2-16,0 7 0 16,-4 13-1-16,4 23 1 15,0 20 1-15,0 27 1 16,5 29-3-16,4 20 1 16,4 21-4-16,10 2 0 15,3 1 0-15,5-14 0 16,5-13-13-16,8-13 1 0,1-17-12 15,4-16 0-15</inkml:trace>
  <inkml:trace contextRef="#ctx1" brushRef="#br0" timeOffset="14652.047">8704 12048 43 0,'-13'20'21'0,"26"76"3"16,-4-59-22-16,0 19-2 16,0 14 1-16,0 16-2 15,-5-3 1-15,-4-4-4 16,0-6 0-16,0-6 3 16,4-7 0-16,5-14 1 0,5-10 1 15,12-12-1-15,14-11 1 16,13-13-1-16,13-10 1 15,10-7-9-15,-1 4 0 16,-4-3-17-16,-5-1 1 16,-8 7 15-16,8-10 1 15</inkml:trace>
  <inkml:trace contextRef="#ctx1" brushRef="#br0" timeOffset="14818.5054">9771 12426 44 0,'-14'40'22'0,"10"53"1"0,4-60-22 0,0 10-1 16,0 10 0-16,-5-3-9 15,5-4 0-15,-4-2-16 16,0-8 0-16,-5-9 14 16,-5-17 1-16</inkml:trace>
  <inkml:trace contextRef="#ctx1" brushRef="#br0" timeOffset="14968.4494">9421 12164 42 0,'-9'3'21'0,"45"51"-17"0,-23-38-22 15,5 1-6-15,13-1 0 16</inkml:trace>
  <inkml:trace contextRef="#ctx1" brushRef="#br0" timeOffset="15313.5995">10027 12506 40 0,'-22'0'20'0,"9"6"0"0,8 1-19 16,-8 6-3-16,0 1 0 15,-5-1 2-15,-8-6 0 0,-5 6-1 16,0 3 1-16,0-2 0 16,4 6 1-16,9-7-3 15,14 3 0-15,8 8 1 16,14-11 1-16,13 7 0 16,0-4 0-16,9-6 3 15,0 0 0-15,8 0-3 16,-8 0 1-16,-4 0 0 15,-5 0 0-15,-9 0-1 16,-13 3 1-16,-9 1-2 16,-9 2 1-16,-9 1-3 15,-4-4 0-15,0 0-5 16,4-3 1-16,0-3-23 16,10-7 1-16</inkml:trace>
  <inkml:trace contextRef="#ctx1" brushRef="#br0" timeOffset="15510.2682">10271 12167 38 0,'-5'0'19'0,"14"63"1"0,0-43-18 15,4 10-2-15,0 3 0 16,10 17-1-16,-1 3 1 15,4 4-4-15,1-1 1 0,-5-3-8 16,0-3 1-16</inkml:trace>
  <inkml:trace contextRef="#ctx1" brushRef="#br0" timeOffset="15719.4731">10306 12695 41 0,'18'-13'20'0,"26"13"1"15,-26 0-21-15,13-4 0 16,4-2 0-16,9 2 0 16,9 1 0-16,9-4-10 15,0 7 0-15,0-3-21 0,-9 3 1 16</inkml:trace>
  <inkml:trace contextRef="#ctx1" brushRef="#br0" timeOffset="16620.2111">12213 12430 32 0,'-9'-30'16'0,"5"16"4"0,4 8-16 0,-4-4-1 16,-5 0 1-16,0 0-4 15,-9-3 1-15,-8 3-2 16,3 3 1-16,-3 7 0 16,-5 10 1-16,-4 7-1 15,-5 22 0-15,0 14-1 16,0 4 1-16,5-1 0 16,8-3 0-16,18-10 0 15,9 1 1-15,14-15-1 16,12-9 0-16,1-10 0 15,-1-6 0-15,10-11-2 0,-5-6 1 16,4-7 2-16,-4-10 0 16,0-7-1-16,-5 4 1 15,-3 10-1-15,-6 0 1 16,-3 13 0-16,-1 10 1 16,0 10-2-16,-4 13 1 15,4 0-6-15,9 4 1 16,5-4-9-16,8-6 1 15,5-4-13-15,4-6 0 16</inkml:trace>
  <inkml:trace contextRef="#ctx1" brushRef="#br0" timeOffset="16874.3634">12837 12297 36 0,'-31'-17'18'0,"5"4"0"15,21 13-19-15,-8 0 1 16,-5 0 1-16,1 3-1 16,-1 1 1-16,-4 6 0 15,0 9 1-15,-5 5-2 16,0 19 0-16,1 7 0 16,4-4 0-16,4-3-1 15,9 0 1-15,9-3-3 16,14-13 1-16,12-4-9 0,14-7 0 15,4-6-13-15,9-3 1 16</inkml:trace>
  <inkml:trace contextRef="#ctx1" brushRef="#br0" timeOffset="17880.9035">13213 12227 37 0,'-17'-16'18'0,"3"9"2"0,10 7-19 16,-5 3-1-16,-4 4 1 16,0 0-1-16,-5 2 0 15,-9 1-1-15,5 4 1 16,0 6-1-16,-5 3 1 0,5 10 1 16,5 7 1-16,3 13-1 15,10-3 1-15,8-7 0 16,14-3 0-16,9 3-2 15,4-10 1-15,8-7-1 16,15-9 1-16,-1-17-2 16,4 3 1-16,5-13 0 15,-4-10 0-15,-5 1 0 16,-5-25 0-16,-8 1 0 16,-4-3 1-16,-14-1-1 15,-5 4 0-15,-8 3 0 16,-9 11 0-16,-9 9 0 15,-4 13 0-15,-5 17 2 0,5 7 0 16,0 9-4-16,-5 17 1 16,14-3 2-16,8-3 0 15,5-1-3-15,9-13 1 16,8-3 1-16,5-13 0 16,5-7 1-16,-1-13 1 15,5-1-1-15,0-16 1 16,-5-3-2-16,-4-3 0 15,0-11 1-15,0-2 1 16,-4 5-3-16,4 11 1 16,0 7-1-16,0 3 1 15,-5 9 0-15,5 8 0 0,-9 9 0 16,5 10 0-16,4 4 0 16,0 3 0-16,4 0 0 15,1-1 1-15,-1 1-2 16,-4 0 0-16,-5-6 1 15,-8-1 0-15,-5 3 0 16,-13 4 0-16,-8-3-1 16,-6 0 1-16,-8-8-1 15,-9-2 1-15,-4-4 0 16,-1 1 0-16,5-8 0 16,5-2 1-16,8 6 0 15,9 6 0-15,14 1 2 16,8-4 0-16,9 1-3 15,9-4 1-15,9-10-1 0,9 0 0 16,-1-3-1-16,5-1 0 16,-4-6 0-16,-5-6 1 15,-4-4-1-15,-9 0 1 16,-9-3 1-16,0 3 0 16,0 0-2-16,-8 7 0 15,3 6 2-15,1 4 0 16,0 13-1-16,0 3 0 15,-1 11-1-15,5 6 1 16,-4 3 0-16,4 3 0 16,0 1 1-16,-4-1 1 15,0 4-2-15,-1 0 1 16,-3 0-1-16,-5-7 0 0,-9 0 0 16,-9-6 0-16,-13 3-1 15,-14-3 0-15,-8-1 1 16,-5-3 1-16,5-3-10 15,13 4 1-15,18-8-33 16,22-6 1-16</inkml:trace>
  <inkml:trace contextRef="#ctx1" brushRef="#br0" timeOffset="18886.1953">16492 11975 41 0,'-26'-7'20'0,"12"11"2"0,10 2-20 0,-5 8-1 16,-9-4 0-16,-4 6-2 16,-4 4 1-16,-5 7 0 15,0 16 0-15,0 6 0 16,4 5 0-16,10 12-1 16,8-6 1-16,18-7-1 15,13-4 0-15,18-9 2 16,17-13 1-16,5-11 0 15,13-12 1-15,1-11-2 16,-1-16 1-16,-4-7-1 16,-9-6 0-16,-14-4 1 0,-8-7 0 15,-18 7-2-15,-13-6 1 16,-18-4-2-16,-9 7 1 16,-13 10-4-16,-4-7 1 15,-9 17-4-15,-5 10 1 16,0 3-1-16,1 6 0 15,-1 8-6-15,5-4 0 16,8 3-7-16,10 4 1 16</inkml:trace>
  <inkml:trace contextRef="#ctx1" brushRef="#br0" timeOffset="19246.5763">17572 11647 29 0,'0'-4'14'0,"0"-2"3"15,0 6-15-15,-4 3 0 16,-5 0 0-16,-9 4 0 15,-4 3 0-15,-5 3 0 16,-8 10 0-16,-5 4-3 16,0 9 0-16,-4 7 2 15,4 14 1-15,5-1-1 0,8 17 0 16,5 14-2-16,9 2 0 16,8 7 1-16,14-6 1 15,18-14-2-15,8-13 1 16,5-10-10-16,4-6 1 15,5-11-19-15,4-13 1 16</inkml:trace>
  <inkml:trace contextRef="#ctx1" brushRef="#br0" timeOffset="19787.3221">17824 12091 40 0,'-22'3'20'16,"9"51"0"-16,13-38-19 0,4 11-2 16,1 12 0-16,4 1 0 15,4 7 0-15,9 2-5 16,0-2 1-16,0-14 3 16,-4-6 0-16,-5-4 0 15,0-13 0-15,-4-4 6 16,-4-25 0-16,-1-8 1 15,-4-9 0-15,-9-8-1 16,-4-12 1-16,0 0-5 16,-1-4 1-16,1 10 0 15,4 14 1-15,1 2-3 0,3 15 0 16,1 12 1-16,13 10 0 16,8 17-3-16,5 10 1 15,5-3 0-15,8 6 1 16,5 3 2-16,9 1 1 15,4-1 0-15,-4-3 0 16,-1-6 1-16,-4-7 0 16,-8 3 2-16,-5-6 0 15,0-17-5-15,-9-7 0 16,-4-10 0-16,-5-6 0 16,-4-7 0-16,-9-10 0 15,-5-6-1-15,-3 0 1 16,-6-4 0-16,-8-3 1 0,0 10-6 15,0 3 1-15,0 3-3 16,0 11 0-16,4 6-9 16,5 10 0-16,4 0-7 15,4 3 0-15</inkml:trace>
  <inkml:trace contextRef="#ctx1" brushRef="#br0" timeOffset="20042.6794">18541 11547 39 0,'13'-13'19'15,"63"39"1"-15,-45-19-20 0,8 6 0 16,23 10 1-16,14 14-2 16,8 6 1-16,9 13 0 0,0 11 0 15,-14-1-5-15,-12 7 1 16,-19 3 5-16,-12 4 0 15,-19 13-1-15,-26-7 0 16,-8 4 3-16,-14-4 0 16,0-13-9-16,4-13 1 15,10-10-28-15,8-11 1 16</inkml:trace>
  <inkml:trace contextRef="#ctx1" brushRef="#br0" timeOffset="35656.844">10541 13050 19 0,'0'-20'9'0,"17"-3"4"0,-8 19-9 0,0 1-4 15,-5-4 1-15,1 4 1 16,-1 0 1-16,-4-4-2 15,0-3 0-15,0 0 1 16,-4 0 0-16,4-3 0 16,0 0 0-16,0 0-2 15,0-1 1-15,0 1-1 16,0-4 0-16,0 1 2 16,-5 3 1-16,1-4-1 15,0 0 0-15,-1-6-2 16,1 3 0-16,-1-3-1 15,5-7 1-15,-4-6-4 16,-5-7 1-16,-4-1-5 16,-1-2 0-16,1 0-15 0,-5-1 0 15</inkml:trace>
  <inkml:trace contextRef="#ctx1" brushRef="#br0" timeOffset="56870.1472">12749 715 24 0,'-9'-36'12'0,"9"39"3"16,0-3-13-16,4 10 3 0,1 17 0 16,-1 6-2-16,5 13 1 15,0 14-2-15,4 23 1 16,5 16-5-16,-1 11 1 16,1-1 0-16,0-2 0 15,-5-15-5-15,0-12 1 16,-4-14-7-16,0-19 1 15,-4-21-7-15,-1-16 1 16</inkml:trace>
  <inkml:trace contextRef="#ctx1" brushRef="#br0" timeOffset="57306.9512">12634 616 27 0,'0'-67'13'0,"66"54"5"0,-39 10-13 0,17-10-1 16,9 3 1-16,4-7-5 15,1 10 0-15,-5 11 1 16,-9 16 1-16,-13 6-4 16,-9 27 1-16,-13 17 0 15,-9 13 0-15,-9-4 1 16,1-6 0-16,-10-10 0 16,5-9 1-16,-1-21-2 15,1-20 1-15,9-13 0 16,-1-10 0-16,10-10 0 15,8-10 0-15,9-3 3 16,13 0 1-16,14 0-3 0,13 13 1 16,0 7-2-16,4 13 1 15,-4 16-1-15,-9 11 1 16,-8 13-1-16,-14 9 0 16,-14 8-1-16,-12 6 0 15,-10 3 2-15,-17-3 0 16,-13 7-2-16,-14-17 1 15,0-7-3-15,1-26 0 16,4-13-8-16,4-27 1 16,4-23-3-16,10-10 0 15,12-4 2-15,19-2 0 16,13 12 8-16,17 1 1 16</inkml:trace>
  <inkml:trace contextRef="#ctx1" brushRef="#br0" timeOffset="57472.1693">13846 861 31 0,'22'0'15'0,"-4"37"11"16,-14-14-17-16,5 13-7 15,4 18 1-15,5 9-4 16,4 3 1-16,0 7-2 16,1-3 0-16,-1-11-10 15,-5-9 0-15,1-13-16 16,-9-11 0-16</inkml:trace>
  <inkml:trace contextRef="#ctx1" brushRef="#br0" timeOffset="57621.7443">13749 493 38 0,'-14'-17'19'0,"1"51"0"0,13-21-19 15,-4 7 0-15,-1-10 1 16,5 6-11-16,0 1 1 15,9 6-20-15,4 4 1 16</inkml:trace>
  <inkml:trace contextRef="#ctx1" brushRef="#br0" timeOffset="58432.6952">14085 914 32 0,'9'-13'16'0,"22"79"0"0,-22-52-17 0,4 12 7 16,0 7 0-16,1 11-2 16,3 5 1-16,1 4-4 15,0 7 0-15,-5 3-1 16,0-13 1-16,5-7-2 16,-5-3 1-16,0-20 0 15,1-14 1-15,-1-12-1 16,-4-27 1-16,4-21-2 15,5-18 1-15,-5-15-1 16,5 4 1-16,4 17 0 16,0 10 0-16,0 12 2 15,5 18 1-15,-5 13-1 0,9 13 0 16,-5 13-2-16,5 3 1 16,5 8-2-16,-1 9 0 15,5 3 2-15,0-2 1 16,0 2-10-16,-1-3 1 15,1 4-1-15,0-14 0 16,0-10-4-16,4-6 1 16,-4-7 0-16,0-10 0 15,0-13 9-15,-5-4 1 16,0-6 5-16,-4-7 1 16,-4 4 7-16,-5-1 1 15,-4-6-6-15,-9 7 0 16,-5 2-3-16,-4 5 1 0,-9 5-4 15,-8 8 0-15,-10 6 0 16,0 3 1-16,1 4-2 16,4 9 1-16,0 4-2 15,0 10 1-15,4 10 1 16,5 10 0-16,4 6-2 16,4 11 1-16,5-7 0 15,0 9 1-15,5-6-1 16,-1-13 1-16,5-10-2 15,4-13 0-15,5-14 1 16,4-6 1-16,-4-24-1 16,-1-9 0-16,-3-18 0 15,-5-2 0-15,-1 0 0 16,-3 9 0-16,4 4 0 0,0 20 1 16,-1 16 3-16,1 14 0 15,5 13-3-15,3 13 0 16,10 3-1-16,4 1 0 15,4-4-2-15,1-6 0 16,3-4-7-16,-3-10 1 16,-5-3-5-16,0-17 1 15,-5-6-5-15,-8-10 0 16,-9-7 11-16,-9-13 0 16</inkml:trace>
  <inkml:trace contextRef="#ctx1" brushRef="#br0" timeOffset="59001.9014">15545 762 37 0,'0'16'18'0,"18"81"5"0,-9-71-18 0,4 14-4 16,5 0 1 0,22 19-3-1,-5-5 1-15,-4-8-1 16,-9-13 1-16,-4-13-1 16,-9-13 0-16,-5-17-1 15,-4-14 0-15,0-12 1 16,5-10 1-16,8-8 1 15,5 1 0-15,8 10 1 16,1 10 0-16,-1 10-1 16,-4 6 1-16,-4 11-2 15,4 9 1-15,-9 7 0 0,5 7 0 16,0-1 0-16,8 7 1 16,5 7-4-16,0-3 1 15,5 3 1-15,-1-7 0 16,1-7 0-16,-1-6 0 15,0-6 0-15,1-14 1 16,-5-10-2-16,-9-7 1 16,-4-6-1-16,-5-20 1 15,-13-7 0-15,0 14 1 16,0 9-1-16,4 21 1 16,5 12 2-16,4 21 1 15,5 16-4-15,4 0 0 0,9 14 0 16,5 9 0-16,8 7 1 15,0-6 0-15,5 19-2 16,4-10 1-16,0 11-1 16,-4-4 0-16,-5 0 2 15,-9 0 0-15,-17 3 0 16,-14-3 0-16,-17 10-2 16,-13-7 0-16,-19-6 0 15,-3-11 1-15,-10-15-7 16,-4-24 1-16,0-27-9 15,9-30 1-15,13-22-13 16,14-8 0-16</inkml:trace>
  <inkml:trace contextRef="#ctx1" brushRef="#br0" timeOffset="60054.0503">17700 755 37 0,'-13'-3'18'0,"-27"13"3"0,27-4-20 15,-14 4 0-15,-4 4 1 16,-8 9-2-16,-6-3 1 0,-3 3-2 15,8 4 0-15,9-1 2 16,13-3 0-16,14 0-2 16,13 4 1-16,8 3 1 15,14-4 0-15,5 1 1 16,12 0 1-16,1-1 0 16,-5-3 0-16,-8 7-2 15,-10-13 0-15,-8 6-2 16,-14 7 0-16,-12-4 2 15,-10-6 0-15,-4-6-6 16,0-8 1-16,-1-16-2 16,6 0 0-16,8-3 3 15,4-10 0-15,5 0 0 16,9-4 0-16,5 0 4 16,3 4 0-16,5 3 1 0,-4 4 1 15,0 6 2-15,4 0 1 16,4 0-5-16,1 0 0 15,4-7-1-15,13-3 0 16,-8 4 0-16,-5-7 0 16,-5-4 1-16,-4-6 0 15,-4 13-2-15,-5 0 1 16,-4 7 1-16,-9 6 1 16,-4 4 0-16,-14 10 1 15,-4-1-1-15,0 14 1 16,0 0-3-16,4 3 0 15,5 4 0-15,4 6 1 16,9 0-2-16,4-3 0 0,10 0 2 16,8-10 0-16,4 0-4 15,1-7 1-15,-1 0-6 16,5-13 1-16,5-7-3 16,4-2 0-16,4-8 8 15,4-3 1-15,1 7 0 16,4-7 1-16,-4 7 1 15,-5-7 0-15,-4 6 5 16,-9-2 1-16,-5 3-1 16,-8-1 1-16,-5-9-6 15,-8 6 0-15,-5 1-2 16,-9-1 1-16,-4 1 0 16,-1 6 1-16,1 6-2 15,-4 18 1-15,-6-1 0 0,-3 17 1 16,-1 20 1-16,1 3 0 15,4 6-1-15,-1-6 1 16,10 4-2-16,9-7 0 16,4-17-1-16,4-10 1 15,9-13 0-15,1-10 1 16,-1-13-3-16,0-10 0 16,-4-14 1-16,0-9 1 15,0 6 1-15,0 7 0 16,4 9 1-16,0 14 1 15,5 14-3-15,0 9 1 0,-1 7-1 16,1 3 0-16,9-6-4 16,4-1 0-16,4-9-11 15,0-4 1-15,1-6-14 16,-1-4 1-16</inkml:trace>
  <inkml:trace contextRef="#ctx1" brushRef="#br0" timeOffset="60339.5633">18864 885 39 0,'-13'36'19'0,"35"40"1"15,-13-56-20-15,0 10 2 16,0 3 0-16,-1 4-2 0,1-4 1 16,0 0-2-16,0-10 0 15,-5-3-2-15,-4-3 1 16,0-14 1-16,-4-6 1 15,-5-14 2-15,0-13 1 16,0-6-1-16,9-7 1 16,5 6-1-16,8 1 1 15,9 6-3-15,0 0 1 16,9 7-4-16,5 3 0 16,-1 7-12-16,5 6 1 15,9-3-14-15,-1 7 1 16</inkml:trace>
  <inkml:trace contextRef="#ctx1" brushRef="#br0" timeOffset="60833.714">19696 841 36 0,'-18'4'18'0,"-8"19"1"16,21-16-18-16,-3 3 1 15,-6 13 0-15,-3 0-2 16,-1 20 1-16,5 13-1 15,-1-2 0-15,5-5-2 16,5-2 0-16,8-7-2 16,5-14 1-16,9-6-5 15,4-10 0-15,5-27-2 16,-5-6 0-16,4-13 10 16,-8-11 1-16,0-16-1 15,-9-16 1-15,-9-14 9 16,0 6 0-16,4 18 1 0,0 16 1 15,5 13-10-15,0 20 1 16,4 23 0-16,1 14 0 16,8 16-1-16,0 13 0 15,5 8-1-15,-1-1 0 16,1 0-3-16,-1 0 1 16,1-3 1-16,-5-11 0 15,4-9-1-15,1-10 1 16,-5-13 1-16,5-17 1 15,-5-13-2-15,0-7 0 16,-4 7 4-16,-1 3 1 0,1 10-3 16,4 10 1-16,0 10-2 15,0 13 0-15,0 7-1 16,1 3 0-16,3 0-15 16,5-10 0-16,5-9-24 15,3-14 0-15</inkml:trace>
  <inkml:trace contextRef="#ctx1" brushRef="#br0" timeOffset="61959.3348">21267 566 33 0,'4'63'16'0,"19"100"7"0,-15-114-17 15,6 8-5-15,3 19 0 0,5-3-2 16,5-7 1-16,8-6-16 16,1-13 0-16,4-8-7 15,-5-12 0-15</inkml:trace>
  <inkml:trace contextRef="#ctx1" brushRef="#br0" timeOffset="62260.0252">21794 1120 38 0,'13'86'19'0,"40"-6"2"15,-35-63-20-15,4-4 1 16,9-7 1-16,4-6-3 15,-4-10 0-15,-4-6-3 0,-10-7 1 16,-8-17 0-16,-4-7 0 16,-14-9 2-16,-9 0 0 15,-4-4 1-15,0 13 0 16,0 21 0-16,4 9 1 16,0 27-2-16,5 7 0 15,0 9-1-15,4 11 1 16,9-4-8-16,4-6 1 15,10-7-12-15,17-7 1 16,8-13 5-16,10-13 0 16</inkml:trace>
  <inkml:trace contextRef="#ctx1" brushRef="#br0" timeOffset="62650.9796">22506 898 35 0,'-18'13'17'16,"-22"24"4"-16,32-24-18 0,-6 3-1 15,1 8 1-15,4-4-3 16,0-1 0-16,5 1 0 16,4-6 0-16,4-1-2 15,1-6 1-15,-1-7-2 16,5-4 0-16,-5-6 1 16,1 4 1-16,-1-11 3 15,1 4 1-15,-1-1 0 16,1 5 0-16,-1 2 1 15,5 7 0-15,4 10 0 0,5 13 0 16,0 14-1-16,4 12 0 16,4 14-3-16,1 0 1 15,4 7-2-15,-5-7 0 16,1 0 2-16,-9 3 1 16,-5 1-7-16,-13-7 1 15,-9-4 1-15,-13-6 0 16,-14-10-1-16,-12-11 1 15,-10-12-6-15,-13-17 0 16,1-17-8-16,-1-22 1 16,4-8 1-16,10-6 0 15</inkml:trace>
  <inkml:trace contextRef="#ctx1" brushRef="#br0" timeOffset="62966.6062">22732 427 33 0,'-5'-7'16'0,"10"0"6"16,-5 4-18-16,0 3-3 15,-5 0 1-15,1 0-2 16,-1 10 0-16,1 13 0 15,-5 10 1-15,0 17-2 16,0 13 0-16,1 7 2 16,3 3 0-16,1 3-2 0,4-6 0 15,9 0 0-15,4-4 0 16,9-23-1-16,9-6 0 16,4-14-12-16,5-17 0 15,4-12-7-15,-4-14 0 16</inkml:trace>
  <inkml:trace contextRef="#ctx1" brushRef="#br0" timeOffset="63280.473">23139 652 25 0,'9'30'12'0,"8"43"10"0,-8-50-14 0,0 11-7 16,0 5 1-16,4-2-2 15,0 3 0-15,1-4 0 16,-1 1 1-16,-4-11-2 15,4-3 1-15,-4-13 1 16,0-10 1-16,-5-13-3 16,5-13 0-16,-4-18 0 15,-1-2 1-15,5 6 2 16,4 4 1-16,5 9-1 16,4 17 1-16,0 7-1 15,0 29 1-15,5-6-2 16,4 17 0-16,-5-1-2 15,1 4 1-15,-1-7-7 16,5-13 0-16,0-7-16 0,0-13 1 16,0 0 9-16,-4-26 0 15</inkml:trace>
  <inkml:trace contextRef="#ctx1" brushRef="#br0" timeOffset="63491.5806">23913 291 39 0,'40'6'19'0,"48"51"5"0,-65-34-20 16,8 10-3-16,0 10 1 15,-5 17-2-15,-4 3 0 16,-8 3-2-16,-6 14 0 16,-8-7-6-16,-4-3 1 0,-14 6-3 15,-4-10 0-15,0-9-12 16,-9-4 1-16,0-7 18 15,-4-6 0-15</inkml:trace>
  <inkml:trace contextRef="#ctx1" brushRef="#br0" timeOffset="64152.5827">22506 997 11 0,'0'0'5'0,"0"10"9"0,0-10-6 0,0 0-2 15,0 0 1-15,9 0-6 16,0 0 0-16,0 0-1 16,-1-6 0-16,1 2 0 15,-4 1 0-15,-1 0 1 16,-4-11 0-16,0 4 1 16,0 4 1-16,-4-1-1 15,-5-3 0-15,-4 7 3 16,-5-4 0-16,-4 4-4 15,-5-7 0-15,5 7 0 16,0-1 1-16,0 1-2 16,-5 3 0-16,5 7 0 0,-4-4 1 15,-1 10-2-15,0 4 1 16,1-1 1-16,4 8 0 16,4 6 0-16,5 3 0 15,8 0 0-15,5 0 1 16,9-3-3-16,9-4 0 15,8-12-7-15,5-8 0 16,0-6-11-16,0-10 0 16,0-3 4-16,0-7 1 15</inkml:trace>
  <inkml:trace contextRef="#ctx1" brushRef="#br0" timeOffset="221792.8602">12103 7294 31 0,'-14'7'15'0,"36"13"5"0,-13-14-15 16,0 1-2-16,4-1 1 16,5-2-3-16,0-4 1 15,0 0-1-15,4-7 1 0,4-3 0 16,5-6 0-16,5-1-1 15,3-3 0-15,6-6-1 16,3-11 1-16,10-3 1 16,-5-3 1-16,0-17-4 15,-4-3 0-15,-1-6 2 16,1-14 1-16,-5-13-3 16,1-1 1-16,-1-6 0 15,-4-3 1-15,-5 7-1 16,0 6 0-16,-4 3 0 15,-8 14 0-15,-1 3 0 16,-9 3 1-16,-4 4 2 16,-9 6 0-16,-5 7-6 15,1 10 1-15,-5 3 4 0,0 10 0 16,5 4-5-16,-1 3 1 16,1-1 5-16,4 1 0 15,0 0-6-15,4 3 1 16,-4 4 1-16,0 2 0 15,-4 4 1-15,-5 4 0 16,-4 2-6-16,0 4 0 16,-5 0-14-16,5 4 1 15,8-4-4-15,5-7 1 16</inkml:trace>
  <inkml:trace contextRef="#ctx1" brushRef="#br0" timeOffset="222422.9639">13218 5141 24 0,'13'-30'12'0,"-4"33"5"0,-9-3-11 16,0 7-2-16,-9 0 0 15,-4 6-2-15,-5 13 0 16,-9 1-2-16,-8 0 0 16,-14 9 0-16,1 7 1 15,-1 0-1-15,0 0 1 16,5-3 1-16,4-7 1 15,9-9-1-15,14-11 0 0,8-10 0 16,13-6 1-16,5-14-3 16,9-6 1-16,4-10-2 15,4 0 0-15,5 3 1 16,-4 3 0-16,0 4 0 16,-1 6 1-16,-4 4-1 15,5 7 1-15,-1 9 1 16,1 10 1-16,8 10-1 15,1 11 0-15,8 9-2 16,9 6 0-16,-4-9-8 16,4-3 1-16,-9 3-29 15,-9-7 1-15,-8-7 30 16,-14-16 0-16</inkml:trace>
  <inkml:trace contextRef="#ctx1" brushRef="#br0" timeOffset="222857.9064">12974 4401 36 0,'-22'-10'18'0,"13"53"2"16,14-16-19-16,4 13-2 16,4 9 0-16,5 14 0 15,-1 7 1-15,1 10-2 16,0-1 0-16,-5-2-8 16,0-11 0-16,-4-6-10 15,-4-11 0-15,-1-12 16 0,0-7 1 16</inkml:trace>
  <inkml:trace contextRef="#ctx1" brushRef="#br0" timeOffset="223368.802">13063 4245 33 0,'-18'-126'16'0,"5"93"9"0,13 40-18 16,4 6-5-16,5 7 0 15,9 6 0-15,13 7 0 16,26 7-2-16,14 3 0 15,9-3 1-15,13-3 0 16,4-11-2-16,0-6 0 16,10-3 0-16,8-7 0 15,-9-4 1-15,-9-9 1 0,-4-7-1 16,-13 0 1-16,-9 3 0 16,-14 1 0-16,-4 6 0 15,-13 3 0-15,-5 7-1 16,-4 3 0-16,-4 14 1 15,0-1 0-15,-1 14-2 16,-4 3 0-16,-4 4 1 16,0 9 0-16,4 4 0 15,0-4 0-15,0 11 0 16,5-4 0-16,-5-4 0 16,0-5 0-16,-9-5 0 15,-4-9 0-15,-9-7 0 0,-9 0 1 16,-13-9-2-16,-9-11 1 15,-13-13 0-15,-14 0 0 16,-13 0 0-16,-13 0 0 16,-17 3 0-16,-6 7 1 15,-3 0-1-15,4 0 1 16,-5 3-2-16,0-3 0 16,-4-3 1-16,5-4 1 15,8-3-7-15,9-3 0 16,18-4-2-16,13-6 0 15,22-4-25-15,18 4 1 16</inkml:trace>
  <inkml:trace contextRef="#ctx1" brushRef="#br0" timeOffset="223804.7725">13864 4494 28 0,'-5'-20'14'0,"10"27"4"0,-1-1-15 15,1 4 1-15,-1 0 0 16,0 7-4-16,5 3 1 15,0 13-1-15,-4 7 0 16,-1 9-1-16,0 15 0 16,-4 9-5-16,-4-1 1 0,4 11-3 15,-4-3 0-15,-1-14-13 16,-4-3 0 0</inkml:trace>
  <inkml:trace contextRef="#ctx1" brushRef="#br0" timeOffset="224090.0789">13346 4700 32 0,'-9'-4'16'0,"22"28"3"0,-4-14-15 0,5 3-2 15,8-3 0-15,9 0-3 16,9-4 1-16,13 1 0 0,13-4 1 15,9-6-1-15,18 0 0 16,9-4 1-16,4 0 1 16,5 1-3-16,-9-1 0 15,-10 0 2-15,-12 7 0 16,-9 0-2-16,-18 4 1 16,-13-1-11-16,-14 0 0 15,-8 1-16-15,-5 2 0 16</inkml:trace>
  <inkml:trace contextRef="#ctx1" brushRef="#br0" timeOffset="225471.7537">14253 5204 32 0,'0'-3'16'0,"13"23"7"0,-4-17-17 0,0-3-6 16,4-3 1-16,1 6-2 16,-1-6 0-16,-4-1 2 15,0 1 0-15,-5 3-2 16,1 7 1-16,-5 2 1 15,0 15 0-15,0 12 1 16,0 17 1-16,8 20-3 16,1 17 0-16,5-1 1 15,-1 8 1-15,5-1-3 16,-1-3 0-16,-4-7 1 16,1-3 1-16,-10-10-1 15,-4-3 0-15,-4-7 1 16,-5 0 1-16,0-7-1 15,0-13 0-15,0-6-2 16,1-4 1-16,3-7-1 0,1-2 1 16,-5-5 0-16,-4-5 1 15,-5-8-2-15,-13-9 1 16,0 0 1-16,-5-11 0 16,1-5 1-16,0-5 0 15,-1-2-1-15,10-1 0 16,8 7 0-16,5 4 0 15,-1 6 0-15,10-7 1 16,0 14-3-16,-1-7 1 16,5 7 0-16,0 3 0 15,9 6-1-15,4 8 0 16,1 12 0-16,3 4 0 0,5 3 3 16,5 7 0-16,4 3-3 15,-4-6 0-15,-1-8 3 16,-8-2 0-16,-5-4 3 15,0-10 0-15,1-6-3 16,-6-10 0-16,6-14-3 16,3-6 0-16,1-14 0 15,4-2 1-15,0-1-5 16,0-3 0-16,5 3-4 16,-5 3 0-16,-4 1-19 15,0 9 0-15,-10-2 13 16,-12-15 1-16</inkml:trace>
  <inkml:trace contextRef="#ctx0" brushRef="#br0" timeOffset="342117.8896">12811 4910 0,'-155'0'78,"44"0"-78,-88 0 16,44 0-16,44 0 15,-43 0-15,-1 0 16,66 44-16,1-22 15,43 0-15,23 0 16,0-22-16,22 45 31,0-23-31,0 22 16,-22 22-16,22-21 16,-22 43-16,22 0 15,-22-21-15,0-23 16,22 22-1,0 23-15,-22-23 0,22 45 16,0-45 0,0 45-16,0-45 15,0 23-15,0-67 16,0 44-16,0 0 16,0-21-16,0 43 15,0-44-15,0 1 16,22-1-16,22 44 15,-22 1-15,0-23 16,0 0-16,0-43 16,23 43-16,-23-44 15,0-22-15,0 44 16,22-22-16,23 0 16,-23 23-16,22-23 15,1 0-15,-1-22 16,-22 0-16,23 22 15,-23 0-15,22-22 16,-21 22-16,21 0 16,0-22-16,45 23 15,-89-23-15,44 22 16,1-22-16,-45 0 16,22 0-16,-22 0 15,1 0-15,21 0 16,-22 0-16,0 0 15,22-22-15,23-23 16,21 1-16,45-22 16,-22-23-16,-1 23 15,-21-23 1,21 1-16,-65 22 16,21 43-16,-22-21 15,0 0-15,-21 22 16,-23-22-16,0-1 15,0-21-15,0 0 16,0-1-16,0 23 16,0 22-16,0-22 15,0 22 1,0-45-16,0 45 16,0 0-16,0 0 15,0-22-15,0-1 16,0 1-16,0-22 15,0 0-15,-23 43 16,23-21-16,-44 22 16,44 0-16,-22-22 15,-22 0-15,22-1 16,0 23-16,-23-44 16,1-1-16,0 23 15,22-22 1,0 44-16,22 0 15,-23-23-15,-21 45 16,44-22-16,-44-22 16,0 22-16,-1 0 15,45 0-15,-44 0 16,0-23-16,22 23 16,-22 0-16,-1 0 15,1 0-15,0-22 16,22 44-16,-23-22 15,23 22 1,0 0 0,0 0 31,0 0-47,0-23 15,-22 23-15,-1 0 16,23 0-16,-22 0 15,22 0-15,22-22 16,-22 22 0</inkml:trace>
  <inkml:trace contextRef="#ctx0" brushRef="#br0" timeOffset="343378.543">21019 2831 0,'0'44'32,"44"67"-17,-21 43-15,-1 68 16,22-23-16,-22-22 15,22 88-15,1 67 16,-45-1-16,22-65 16,-22-1-16,22 23 15,22-67-15,-44 44 16,22-43-16,-22-1 16,22 22-1,23-22-15,-45 22 16,22-43-16,0 21 15,0-22-15,-22-22 16,44 22-16,-22-44 16,0 66-16,1 0 15,21 0-15,0 22 16,-22-22-16,-22 1 16,44-1-16,-21-66 15,-1 44-15,-22-89 16,66 89-16,-66-44 15,22 22-15,22 66 16,1-21-16,-1-23 16,22-45-16,-66-65 15,0-45-15,0 0 16,22-22-16,1-22 16,-23-154 62</inkml:trace>
  <inkml:trace contextRef="#ctx0" brushRef="#br0" timeOffset="345686.5386">20886 2986 0,'45'0'15,"-1"0"-15,0 22 16,-22-22-16,0 22 16,1-22-1,21 0-15,0 0 16,22 22-16,1-22 16,88 0-16,-45 0 15,45 0-15,22-22 16,22 0-16,-22 0 15,-22 22-15,44 0 16,-66 0-16,66 0 16,-44 22-16,-66 0 15,-1-22-15,-22 0 16,1 22 0,21-22-16,-21 0 15,-1 0-15,-22 0 16,45 22-16,-67-22 15,44 0-15,-44 0 16,1 0 0,-1 0-1,0 0 1,0 22 0,22 22-1,0 45-15,-21 66 16,21 22-16,-22 0 15,22 88-15,-22-44 16,45 89-16,-45-23 16,44 23-16,-22-23 15,1-21-15,-23-1 16,0-44-16,44 45 16,-44-45-16,23-22 15,-45-22-15,44 0 16,-22-22-16,-22-23 15,22 23 1,0 0-16,23 0 0,-45 44 16,0-22-1,0 22-15,0-66 16,22 66-16,-22-22 16,22-23-16,0 45 15,0-44-15,22-44 16,-22 22-16,-22 21 15,23-87-15,-23-1 16,22 45-16,0-23 16,-22 23-16,22 21 15,-22-65-15,0 21 16,22-21-16,-22 21 16,0-44-16,0 23 15,0-1-15,22 0 16,-22-44-16,0 45 15,0-45-15,0 22 16,0 0-16,0-21 16,0-1-16,0 0 15,0 0 1,0 22-16,0 0 16,-22 23-16,-22-1 15,0 23-15,-1-23 16,1 0-16,0-22 15,0 1-15,44-23 16,-23-22-16,1 0 16,0 22-16,0-22 15,-66 22 1,21 0 0,23-22-16,0 0 15,22 0-15,-1 0 47,1 22-47,0-22 16,-44 22-16,22 1 15,-45-1-15,1 0 16,-67 0-16,22-22 16,-22 0-16,-22 0 15,0 22-15,0-22 16,0 0-16,-22 0 15,88 0-15,1 0 16,21 0-16,23-22 16,44 22-16,-23 0 15,23 0-15,0 0 32</inkml:trace>
  <inkml:trace contextRef="#ctx0" brushRef="#br0" timeOffset="346899.4367">21462 4534 0,'88'-22'110,"45"22"-110,66-22 15,22 22-15,1 0 16,43 0-16,-22 0 16,-21 0-16,-67 0 15,-45 0-15,-43 0 16,-45 0-16,0 0 94,22 0-94,-22 0 0,45 0 15,21 0 1,-22 0-16,45 0 16,-22 0-16,-45 0 15,-22 0-15,-66 0 78</inkml:trace>
  <inkml:trace contextRef="#ctx0" brushRef="#br0" timeOffset="347826.1398">21506 5153 0,'22'0'110,"67"0"-110,88 0 15,66 0-15,67 0 16,-23 0-16,-21 0 16,-23 0-16,-44 0 15,-66 0-15,-44 0 16,-45 22-16,-22-22 62,0 0-30,0 0-17,22 0 1,1 0-16,-23 0 15,0 0-15,0 0 16</inkml:trace>
  <inkml:trace contextRef="#ctx0" brushRef="#br0" timeOffset="348775.3747">23608 4777 0,'22'0'16,"44"0"-1,1 0 1,-45 0-16,44 22 15,23-22-15,21 0 16,45 0-16,-44 0 16,44 22-16,0 0 15,-89-22-15,22 45 16,-65-45 0,21 22-16,-44 0 15,22 0 1,22 0-16,-22 44 15,45 1-15,-1 66 16,-22-45-16,23 0 16,-1 45-16,-22-22 15,1 21-15,-23-43 16,22-1-16,0 1 16,-22-45-16,1 22 15,-23-43-15,0 65 16,22-22-16,-22 1 15,0 21-15,0 1 16,0 21-16,0 1 16,-22 44-16,-23-1 15,1-21-15,22-22 16,-22 21 0,21-65-16,23-23 15,0-22 1,-44-22-16,22 0 15,0 22 1,-22-22-16,22 22 16,-1 0-16,1-22 15,0 0-15,0 0 16,0 23 0,0-23-16,0 22 15,0-22-15,-1 22 16,1-22-16,0 0 15,22 22 1,-22-22 93,0 0-109,22-22 32,0 0-32</inkml:trace>
  <inkml:trace contextRef="#ctx0" brushRef="#br0" timeOffset="349614.5408">24626 7696 0,'-45'0'78,"-65"0"-63,-112 0-15,23 0 16,-66 0-16,44 0 16,-1 0-1,1 0-15,44 0 16,44 23-16,23-23 16,21 22-16,67-22 15,-22 0-15,22 0 16,22 22-16,-45-22 15,23 22-15,0-22 16,-22 0-16,0 44 16,22-22-16,-67 0 15,23 23-15,-1-23 16,-43 0-16,21 22 16,1-22-16,43 0 15,-43-22-15,22 22 16,-1 1-16,45-23 15,-22 0-15,22 0 32,221 0 77,221 0-109</inkml:trace>
  <inkml:trace contextRef="#ctx0" brushRef="#br0" timeOffset="350611.4964">24471 8006 0,'44'0'31,"-22"0"-31,0 0 16,0 0-16,0 0 15,-110 0 64,-89 0-64,22 0-15,-22 0 16,-66 22-16,-1-22 15,45 0-15,22 22 16,67-22-16,21 22 16,45-22-16,22 0 15,0 23-15,-1-23 16,1 0-16,0 0 16,-22 0-16,22 22 15,-67-22-15,23 0 16,-23 22-16,45 0 15,-22-22 1,22 0-16,21 0 16,-21 22-16,22-22 15,0 0-15,0 22 16,0-22-16,0 0 16,-45 44-16,23-44 15,0 45-15,-45-23 16,23 0-16,-1 0 15,-21 0-15,22 0 16,-23 0-16,1-22 16,21 22-16,45-22 15,0 0-15,0 0 16,110 0 46,111-44-46</inkml:trace>
  <inkml:trace contextRef="#ctx0" brushRef="#br0" timeOffset="351784.2755">24891 7321 0,'22'0'31,"-22"22"47,0 22-62,0 22-16,0 1 16,-22-23-16,0 0 15,22 0-15,-22-22 16,22 23-16,0-23 15,0 0 1,0 0-16,-22 0 16,88 0 140,0-22-140,-43 0-16,-1 22 15,0-22-15,0 0 63,0 0-63,0 0 15</inkml:trace>
  <inkml:trace contextRef="#ctx0" brushRef="#br0" timeOffset="353094.3644">22369 8139 0,'-67'0'0,"45"0"16,-22 0-16,-44 0 15,65 0-15,-43 0 16,0 0-16,21 0 15,1 0-15,0 0 16,22-22-16,-22 22 16,-1-22-16,23-1 15,0-43-15,-22 44 16,44-22 0,-44-23-16,21 1 0,1-22 15,-22-23 1,0-44-16,-23 23 15,23-23-15,-22 22 16,22 67-16,-1 21 16,45 23-16,-22 22 15,22-22 17,0 0-32,0 0 15,0-22 1,0 22-16,0-1 15,0 1-15,0 0 16,0 0-16,0 0 16,0 0-1,0 0 17,22 0-1,23 22-16,-1 0-15,0-22 16,22 22-16,23 0 16,-23 0-16,-21 0 0,21 0 15,-44 0-15,0 0 32,0 0-32,0 0 31,1 0-16,-1 0 1</inkml:trace>
  <inkml:trace contextRef="#ctx0" brushRef="#br0" timeOffset="353605.9976">21617 6325 0,'22'0'16,"22"0"0,-22 22-16,22 0 15,-22-22-15,1 0 16,-1 0-16,-22 23 16,22-23-1,0 0-15,0 22 16,0-22-1,0 22 1,0-22 0,-22 22 15,0 0-31,0 0 16,0 0-16,0 0 15,-22 1-15,-44-1 16,0 22-16,-1-22 15,45 0-15,0 0 16,0-22 0</inkml:trace>
  <inkml:trace contextRef="#ctx0" brushRef="#br0" timeOffset="354341.5351">21550 6126 0,'44'0'62,"45"0"-62,44 0 16,66-22-16,88 22 16,67 0-16,-22 0 15,-66 0-15,21 0 16,-65 0-16,-67 0 16,-67 0-16,-66 0 31,0 0-16,0 0 1,45 0-16,-1 0 16,1 0-16,21 0 15,23 0-15,-23 0 16,1 0-16,-23 0 16,23 0-16,21 0 15,-43 0-15,-23 0 16,0 0-16,-66 0 125,-44 22-110</inkml:trace>
  <inkml:trace contextRef="#ctx0" brushRef="#br0" timeOffset="355371.5453">21550 7144 0,'0'-23'15,"22"23"1,45 0 0,21 0-16,89-44 15,111 44-15,22 0 16,-23 0-16,1-44 16,22 44-16,-133 0 15,22-22-15,-111 0 16,-88 0 78,44 22-79,-21 0-15,-1 0 16,0 0-16,22 0 15,0 0 1,1 0 0,-23 0-16,0 0 15,0 0-15,0 0 16,0 0 46,0 0-46,0 0 0,1 0-16,-1 0 15,-22-22-15,22-1 32</inkml:trace>
  <inkml:trace contextRef="#ctx0" brushRef="#br0" timeOffset="356274.4803">24072 6635 0,'67'0'94,"88"0"-94,110 0 16,23 0-16,-23 0 15,-88 22-15,-88 0 16,-45 0-16,-44 0 16,0 0 15,0 45-31,0-1 0,0 23 16,-22-45-1,0 66-15,-22 134 16,21-156-1,1-21-15,22 21 16,0-66-16,0 67 16,-22-1-16,22 1 15,0 21-15,0 1 16,0-1-16,0 45 16,0-89-16,0 89 15,0-88-15,0 43 16,-22-43-16,22-1 15,-22-44-15,22 0 16,0 45-16,0-45 16,0 22-16,-22 0 15,22-22-15,-22 0 16,22 0-16,-22-22 16,22 23-16,-45 21 15,23-22 1,-22 0-16,-22 0 0,-1 22 15,-21-22 1,43 1-16,-21-1 16,0-22-16,44 22 15,-1-22-15,1 0 16,0 0 0</inkml:trace>
  <inkml:trace contextRef="#ctx0" brushRef="#br0" timeOffset="356912.454">25046 9024 0,'-66'0'16,"-1"0"0,-43 0-16,-90 0 15,23 0-15,-66 22 16,0 0-16,-89 22 15,66-22-15,-66-22 16,67 0-16,-23 0 16,23 0-16,21 0 15,45 22-15,0 22 16,66-44-16,1 0 16,87 23-16,1-23 15,22 0 1,22 22-1,-22-22-15,22 22 32</inkml:trace>
  <inkml:trace contextRef="#ctx0" brushRef="#br0" timeOffset="357568.6446">24626 9422 0,'-67'0'79,"1"0"-79,-89 22 15,-66-22-15,-45 44 16,-21-22-16,-90 22 15,-21-44-15,44 0 16,44 0-16,23 0 16,176 0-16,23 0 15,66 0-15,-1 0 16,46 0 140,21 0-156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23T19:09:34.8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5354 5728 0,'-44'0'156,"-67"0"-140,1 0-16,-45 0 15,44 0-15,23 0 16,-67 0-16,22 0 15,0 0-15,1 0 16,21 0-16,45 0 16,21 0-16,23 0 15,22 66 95,0 45-95,0-45-15,0 1 16,0 21-16,0-21 16,0 21-16,0 23 15,22-45-15,1 0 16,-23 23-16,0-23 15,22 0-15,-22 1 16,22 21-16,0 1 16,0-1-1,-22 1-15,0-45 16,22 44-16,-22-43 16,0 21-16,22-22 15,-22 0-15,0 1 16,22-23-16,-22 0 15,0 0-15,0 0 16,0 22-16,23-44 16,-23 45-16,22-1 15,-22-22 1,22-22-16,-22 22 16,0 0-16,0 0 15,0 23 1,22-45-16,-22 22 15,0 0-15,22 0 16,-22 0 0,0 0-16,22-22 15,-22 22-15,0 0 32,22-22-1,0 22 0,23-22 32,-23 0-63,0 0 15,22 0 1,-22 0-16,45 0 15,-1 0-15,0 0 16,45 0-16,-22 0 16,-1 0-16,23 0 15,-23 0-15,-44 0 16,45 0-16,-45 0 16,-22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23T19:15:55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17767 10085 0,'0'-22'62,"-22"22"-62,-1 0 16,-21 0-16,-66-22 16,-1 22-16,-88 0 15,-22 0-15,-23 0 16,-21 0-16,-67 0 16,44 44-16,-22 22 15,45-43-15,44 43 16,66-44-16,22 0 15,-44-22-15,22 22 16,0 0-16,0-22 16,1 0-16,-68 0 15,90 0-15,-23 0 16,-44 0 0,44 0-16,-67-22 15,1 0-15,22-22 16,44 22-16,-22 22 15,44-44-15,1 44 16,-1-23-16,-22 1 16,44 22-16,-44-44 15,1 22-15,-1 22 16,-22-22-16,44 0 16,-22 22-16,22 0 15,1 0-15,-23-22 16,44 22-16,-44-22 15,0-1-15,-22-21 16,22 44-16,-44-22 16,44 0-16,-22-44 15,-22 43-15,44 23 16,1-22-16,43 0 16,0 22-16,-21-22 15,43 22-15,-22 0 16,1 0-16,-1 0 15,23-22-15,-23 22 16,0 0-16,23 0 16,-1 0-16,23-22 15,-67 22-15,67 0 16,-89 0 0,44 0-16,-43 0 0,21 0 15,-66 0 1,44 0-16,-67 22 0,68 0 15,21 44-15,0-66 16,0 23-16,45-23 16,21 22-1,1-22-15,-22 22 0,21-22 16,23 22 0,-22-22-16,-23 22 15,1 0-15,-23 0 16,-22 0-16,67 1 15,-1 21-15,1-22 16,-22-22-16,43 0 16,-21 44-16,0-22 15,-23-22-15,23 44 16,-1-21-16,-43 43 16,21-22-16,1 45 15,-23-23-15,67 0 16,0 23-16,-1 21 15,23-65-15,22 43 16,0-22-16,0-21 16,0 21-16,0-44 15,0 0-15,0 22 16,0-21 0,0 21-16,22 22 15,0-22-15,23 23 0,21-23 16,0 22-16,23-21 15,-23-23-15,45 0 16,-23 0 0,89 0-16,67 22 15,21 1-15,-21-23 16,88 22-16,44-22 16,22 22-16,67-22 15,21 23-15,-43-45 16,-45 0-16,23 22 15,-67 0-15,44-22 16,-22 66-16,-44-66 16,0 44-16,44-44 15,-22 23-15,-22-23 16,0 0-16,-45 0 16,-66 0-16,45 0 15,-67 0-15,-44-23 16,0 23-16,0-44 15,22 44-15,0 0 16,22-22-16,22 22 16,-22-22-1,23 22-15,-68-22 16,-21 22-16,22 0 16,0 0-16,0 0 15,0-22-15,66 22 16,-44 0-16,22-45 15,22 45-15,1 0 16,43 0-16,-44 0 16,1 0-16,21-22 15,0 0-15,-21 0 16,-1-22-16,0 0 16,-22-23-16,-44 45 15,0 0-15,0 0 16,-67 22-16,23 0 15,-45-22-15,45 22 16,-67-22-16,45 0 16,-1 22-16,23-45 15,-1 45-15,-43-22 16,21 0-16,1 0 16,-23 0-16,1 22 15,21-22-15,45-22 16,-45 21-16,67 1 15,0-66 1,-22 44-16,-22 21 0,21 1 16,1 22-16,0-44 15,-23 44-15,1 0 16,0 0-16,-23-22 16,1 22-1,-1 0-15,-44 0 16,23 0-16,-1-22 15,-22 0-15,45 22 16,-1-44-16,1-1 16,22-43-16,-23 44 15,1-23-15,-23 1 16,0 22-16,1-23 16,-45 45-16,0-22 15,22 0-15,-22 0 16,-22-1-16,22 23 15,-22 0-15,0 0 16,0 0-16,0 0 16,0 0-1,0-23-15,-22 45 16,0-22-16,-22 0 16,-22 0-16,-1 0 15,1 0-15,-23 0 16,-43 0-16,-23-1 15,44 1-15,0 22 16,-88-44-16,22 44 16,-66-44-1,110 44-15,-110 0 16,66 0-16,0 0 16,0 44-16,66-44 15,23 22-15,21 0 16,-21 0-16,21-22 15,-21 0-15,44 23 16,-23-1-16,1 0 16,0-22-16,-1 22 15,-66-22-15,-22 22 16,1 22-16,21-44 16,-133 22-16,111 0 15,-44 1-15,22-23 16,-22 22-16,111 0 15,-1 0-15,-21-22 16,21 22-16,45 0 16,0 0-16,21-22 15,1 0-15,0 0 16,0 0 15,22 22-15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0-23T19:18:58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6505 7055 0,'22'0'63,"44"0"-63,67 0 15,-22 0-15,22 0 16,44-44-16,66 0 16,22-23-1,89 45-15,-22-44 16,89-1-16,-23 45 16,22-44-16,-21 22 15,-45 0-15,44-1 16,-44 45-16,-22 0 15,-111-22-15,44 0 16,-65 22-16,-68 0 16,1 0-16,-22-22 15,-45 22-15,-22 0 16,45 0-16,-1-22 16,23 22-16,-45-22 15,23 22-15,44 0 16,-45 0-16,23-22 15,44 22-15,-45 0 16,67-45-16,-22 45 16,221-22-1,-221 0-15,0 0 16,22 22-16,-66 0 16,44 0-16,-45 0 15,45 0-15,22 0 16,-44 0-1,0 0-15,-1-22 0,-21 22 16,-23-22-16,23 22 16,-45 0-16,45 0 15,-45 0 1,23 0-16,-1 0 16,-21 0-16,-45 0 15,44 0-15,23 0 16,-23 0-16,23 0 15,-1 0-15,-21 22 16,-23-22-16,22 22 16,1-22-16,-45 0 15,22 0-15,-22 22 16,0-22 0,22 22-16,-21 0 15,43-22-15,-22 22 16,45 1-16,-45-23 15,22 22-15,1-22 16,21 22-16,-44 22 16,23 0-16,-1-22 15,1 1-15,-45-1 16,22 0 0,-22-22-16,0 0 15,0 0 79,0 0-94,1 0 16,-1 0-16,0 0 15,22 0-15,0 0 16,-22 0-16,23 44 15,-23-44-15,-22 22 16,0 0-16,0 0 16,22 23-1,-22-1 1,0-22 0,0 22-16,0-22 15,0 45-15,-22-23 16,-22 0-16,-1-22 15,-21 0-15,0 0 16,21 1-16,1-23 16,-22 22-16,21-22 15,-21 22-15,22-22 16,0 22-16,-1-22 16,-21 22-16,0-22 15,21 0-15,-43 0 16,21 22-16,1-22 15,-45 0-15,-21 22 16,-23 0 0,44 1-16,-44-1 15,0 0-15,1-22 16,-1 44-16,0-44 16,-22 0-16,66 0 15,-44 0-15,0 22 16,1-22-16,-1 0 15,0 22-15,22-22 16,-66 0-16,44 0 16,22 0-16,-22 0 15,1 0-15,-1 0 16,-22 22-16,44-22 16,0 0-16,45 0 15,-1 0-15,1 0 16,43 0-16,-43 0 15,-1 0-15,45 0 16,-22 0-16,-23 0 16,45 0-16,-22 0 15,-1 0-15,45 0 16,-22-22-16,-22 22 16,21-22-1,23 0-15,-44 0 16,21 0-16,1-22 15,22-1-15,-22 23 16,22-44-16,-23-1 16,23 1-16,-22 44 15,44-44-15,-22 21 16,0-21-16,0 44 16,0-22-16,-1-23 15,1-21-15,0-1 16,0 23-16,0 0 15,22-1-15,0 45 16,0-22-16,0-22 16,22 44-16,22-23 15,23 1-15,-1 0 16,0 0-16,1 21 16,21-21-16,1 0 15,287-22 1,-177 44-16,22-1 15,-21-21-15,21 22 16,0 22-16,67-22 16,-67 0-16,-22-22 15,22 22-15,-66 22 16,66 0-16,-44 0 16,45 0-16,-23 0 15,-22 0 1,22 0-16,-22 22 15,-22-22-15,0 44 16,-45-44-16,23 0 16,-22 22-16,-23-22 0,-21 0 15,43 0 1,-21 22-16,66 0 16,-45-22-16,23 0 15,-45 22-15,-21-22 16,-1 22-16,-44-22 15,0 23 48,1 43-47,21-66-16,-22 66 15,-22-44-15,0 0 16,0 1-1,22-1-15,0 0 16,-22 22 0,22-22-16,-22 0 15,22 23 1,1-45-16,-23 44 16,0-22-1,0 22-15,0-22 16,0 22-16,0-21 15,0-1-15,0 22 16,0-22 0,0 22-16,0-22 15,0 1-15,0-1 16,0 0-16,-23 22 16,23-22-16,-22 0 15,22 0-15,-22 0 16,22 1-16,0-1 15,-22 22-15,0-22 16,0 22-16,0 1 16,22-1-1,-45-22-15,23 22 16,0-22-16,22 0 16,-44 0-16,22-22 15,22 23-15,-44-1 16,21-22-16,23 22 15,-22-22-15,0 0 16,0 22-16,22 0 16,-44 0-16,22-22 15,0 22 1,-1 23-16,-21-45 16,22 0-1,22 22-15</inkml:trace>
  <inkml:trace contextRef="#ctx0" brushRef="#br0" timeOffset="39606.2141">11837 8316 0,'-44'0'109,"-67"0"-109,23 0 16,-45 0-16,0 0 15,23 0-15,-1 0 16,-44 0-16,0-22 16,45 22-16,-1 0 15,0 0-15,1 0 16,-1 0-16,45 0 15,-23 0-15,45 0 16,-22 0-16,21 0 16,23 0-16,-44 44 15,-1-22-15,23 0 16,22 0-16,-44 0 16,21 23-16,-21-45 15,44 22-15,-22 0 16,22 0-1,-1 0-15,1 0 16,22 0-16,-22 45 16,0-23-16,22 22 15,0 1-15,-22-23 16,22 0-16,0 0 16,0 1-16,0-1 15,0-22-15,0 0 16,0 44-16,44-21 15,0-23-15,-21 44 16,21 0-16,0-21 16,0 21-16,1-22 15,-1 0-15,-22 23 16,0-23-16,22-22 16,1 0-16,-1 22 15,-44-21-15,44-1 16,0-22-16,-22 22 15,67 22-15,-23-22 16,1 22-16,-1-21 16,0-1-16,89 0 15,-66-22-15,21 22 16,23 22-16,22 22 16,-22-21-1,22 43-15,-23-44 16,1 23-16,-22-23 0,-45-44 15,1 22 1,-23 0-16,0-22 16,0 22-16,-22-22 15,1 0-15,-1 0 16,22 0 0,-22 0-16,0 0 15,22 0-15,-21 0 16,43 0-16,0 0 15,-21 0-15,21 0 16,22 0-16,-21 0 16,-1 0-16,45 0 15,-23 0-15,1 0 16,22 0-16,21 0 16,1 0-16,44 0 15,22 0-15,-88 0 16,-1 0-16,-21 0 15,-23 0-15,1-22 16,-23 0-16,22 0 16,-66 0-16,45 0 15,-1-45-15,-22 23 16,0 0-16,-22-22 16,22-1-1,0 1-15,-22 22 0,0-23 16,0 23-16,0 0 15,0 0 1,0-1-16,0 1 16,0-22-16,0 44 15,-22-23-15,0-21 16,-22 0-16,0 44 16,-23-45-16,23 23 15,-45-22-15,-43-23 16,-45 45-16,22-44 15,0 65-15,22-21 16,-22-22-16,45 22 16,-67-1-16,66 23 15,-22-44-15,23 44 16,-23-22-16,44 21 16,23 1-16,0 0 15,-23 0-15,23 0 16,-1 0-16,23 0 15,-44-23-15,-1 45 16,23-22-16,-45-22 16,45 44-16,-23-22 15,23 0-15,-23 0 16,1 0-16,21 22 16,1-22-1,22-1-15,-45 1 0,1 22 16,-1-22-1,45 0-15,-22 0 16,-23 22-16,23 0 16,22-22-16,-23 22 15,23 0-15,22 0 16,0 0-16,0 0 16,-1 0-16,1 0 15,0 0-15,-22 0 16,0 0-16,22 0 15,-23 0-15,23-22 16,0 22-16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FA576-DC7D-4D4B-8977-1D0028A1BB5A}" type="slidenum">
              <a:rPr lang="en-US"/>
              <a:pPr/>
              <a:t>6</a:t>
            </a:fld>
            <a:endParaRPr lang="en-US"/>
          </a:p>
        </p:txBody>
      </p:sp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that </a:t>
            </a:r>
            <a:r>
              <a:rPr lang="en-US" dirty="0" err="1" smtClean="0"/>
              <a:t>LinkedList</a:t>
            </a:r>
            <a:r>
              <a:rPr lang="en-US" dirty="0" smtClean="0"/>
              <a:t> and </a:t>
            </a:r>
            <a:r>
              <a:rPr lang="en-US" dirty="0" err="1" smtClean="0"/>
              <a:t>ListNode</a:t>
            </a:r>
            <a:r>
              <a:rPr lang="en-US" dirty="0" smtClean="0"/>
              <a:t> are DIFFERENT. One has one </a:t>
            </a:r>
            <a:r>
              <a:rPr lang="en-US" dirty="0" err="1" smtClean="0"/>
              <a:t>ptr</a:t>
            </a:r>
            <a:r>
              <a:rPr lang="en-US" dirty="0" smtClean="0"/>
              <a:t> in it</a:t>
            </a:r>
            <a:r>
              <a:rPr lang="en-US" baseline="0" dirty="0" smtClean="0"/>
              <a:t> (front), the other has data and a next </a:t>
            </a:r>
            <a:r>
              <a:rPr lang="en-US" baseline="0" dirty="0" err="1" smtClean="0"/>
              <a:t>ptr</a:t>
            </a:r>
            <a:r>
              <a:rPr lang="en-US" baseline="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4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9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5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8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image" Target="../media/image12.emf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customXml" Target="../ink/ink1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10" Type="http://schemas.openxmlformats.org/officeDocument/2006/relationships/tags" Target="../tags/tag44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image" Target="../media/image4.emf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customXml" Target="../ink/ink2.xml"/><Relationship Id="rId2" Type="http://schemas.openxmlformats.org/officeDocument/2006/relationships/tags" Target="../tags/tag86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10" Type="http://schemas.openxmlformats.org/officeDocument/2006/relationships/tags" Target="../tags/tag94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5" Type="http://schemas.openxmlformats.org/officeDocument/2006/relationships/tags" Target="../tags/tag104.xml"/><Relationship Id="rId10" Type="http://schemas.openxmlformats.org/officeDocument/2006/relationships/tags" Target="../tags/tag109.xml"/><Relationship Id="rId4" Type="http://schemas.openxmlformats.org/officeDocument/2006/relationships/tags" Target="../tags/tag103.xml"/><Relationship Id="rId9" Type="http://schemas.openxmlformats.org/officeDocument/2006/relationships/tags" Target="../tags/tag10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26" Type="http://schemas.openxmlformats.org/officeDocument/2006/relationships/customXml" Target="../ink/ink3.xml"/><Relationship Id="rId3" Type="http://schemas.openxmlformats.org/officeDocument/2006/relationships/tags" Target="../tags/tag113.xml"/><Relationship Id="rId21" Type="http://schemas.openxmlformats.org/officeDocument/2006/relationships/tags" Target="../tags/tag131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tags" Target="../tags/tag134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tags" Target="../tags/tag133.xml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tags" Target="../tags/tag132.xml"/><Relationship Id="rId27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tags" Target="../tags/tag146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5" Type="http://schemas.openxmlformats.org/officeDocument/2006/relationships/tags" Target="../tags/tag139.xml"/><Relationship Id="rId15" Type="http://schemas.openxmlformats.org/officeDocument/2006/relationships/image" Target="../media/image6.emf"/><Relationship Id="rId10" Type="http://schemas.openxmlformats.org/officeDocument/2006/relationships/tags" Target="../tags/tag144.xml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13" Type="http://schemas.openxmlformats.org/officeDocument/2006/relationships/tags" Target="../tags/tag161.xml"/><Relationship Id="rId18" Type="http://schemas.openxmlformats.org/officeDocument/2006/relationships/image" Target="../media/image7.emf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tags" Target="../tags/tag160.xml"/><Relationship Id="rId17" Type="http://schemas.openxmlformats.org/officeDocument/2006/relationships/customXml" Target="../ink/ink5.xml"/><Relationship Id="rId2" Type="http://schemas.openxmlformats.org/officeDocument/2006/relationships/tags" Target="../tags/tag150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tags" Target="../tags/tag159.xml"/><Relationship Id="rId5" Type="http://schemas.openxmlformats.org/officeDocument/2006/relationships/tags" Target="../tags/tag153.xml"/><Relationship Id="rId15" Type="http://schemas.openxmlformats.org/officeDocument/2006/relationships/tags" Target="../tags/tag163.xml"/><Relationship Id="rId10" Type="http://schemas.openxmlformats.org/officeDocument/2006/relationships/tags" Target="../tags/tag158.xml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tags" Target="../tags/tag1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image" Target="../media/image8.emf"/><Relationship Id="rId5" Type="http://schemas.openxmlformats.org/officeDocument/2006/relationships/customXml" Target="../ink/ink6.xml"/><Relationship Id="rId4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tags" Target="../tags/tag179.xml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tags" Target="../tags/tag178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tags" Target="../tags/tag177.xml"/><Relationship Id="rId5" Type="http://schemas.openxmlformats.org/officeDocument/2006/relationships/tags" Target="../tags/tag171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76.xml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tags" Target="../tags/tag18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tags" Target="../tags/tag193.xml"/><Relationship Id="rId18" Type="http://schemas.openxmlformats.org/officeDocument/2006/relationships/tags" Target="../tags/tag198.xml"/><Relationship Id="rId26" Type="http://schemas.openxmlformats.org/officeDocument/2006/relationships/tags" Target="../tags/tag206.xml"/><Relationship Id="rId3" Type="http://schemas.openxmlformats.org/officeDocument/2006/relationships/tags" Target="../tags/tag183.xml"/><Relationship Id="rId21" Type="http://schemas.openxmlformats.org/officeDocument/2006/relationships/tags" Target="../tags/tag201.xml"/><Relationship Id="rId7" Type="http://schemas.openxmlformats.org/officeDocument/2006/relationships/tags" Target="../tags/tag187.xml"/><Relationship Id="rId12" Type="http://schemas.openxmlformats.org/officeDocument/2006/relationships/tags" Target="../tags/tag192.xml"/><Relationship Id="rId17" Type="http://schemas.openxmlformats.org/officeDocument/2006/relationships/tags" Target="../tags/tag197.xml"/><Relationship Id="rId25" Type="http://schemas.openxmlformats.org/officeDocument/2006/relationships/tags" Target="../tags/tag205.xml"/><Relationship Id="rId2" Type="http://schemas.openxmlformats.org/officeDocument/2006/relationships/tags" Target="../tags/tag182.xml"/><Relationship Id="rId16" Type="http://schemas.openxmlformats.org/officeDocument/2006/relationships/tags" Target="../tags/tag196.xml"/><Relationship Id="rId20" Type="http://schemas.openxmlformats.org/officeDocument/2006/relationships/tags" Target="../tags/tag200.xml"/><Relationship Id="rId29" Type="http://schemas.openxmlformats.org/officeDocument/2006/relationships/tags" Target="../tags/tag209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24" Type="http://schemas.openxmlformats.org/officeDocument/2006/relationships/tags" Target="../tags/tag204.xml"/><Relationship Id="rId5" Type="http://schemas.openxmlformats.org/officeDocument/2006/relationships/tags" Target="../tags/tag185.xml"/><Relationship Id="rId15" Type="http://schemas.openxmlformats.org/officeDocument/2006/relationships/tags" Target="../tags/tag195.xml"/><Relationship Id="rId23" Type="http://schemas.openxmlformats.org/officeDocument/2006/relationships/tags" Target="../tags/tag203.xml"/><Relationship Id="rId28" Type="http://schemas.openxmlformats.org/officeDocument/2006/relationships/tags" Target="../tags/tag208.xml"/><Relationship Id="rId10" Type="http://schemas.openxmlformats.org/officeDocument/2006/relationships/tags" Target="../tags/tag190.xml"/><Relationship Id="rId19" Type="http://schemas.openxmlformats.org/officeDocument/2006/relationships/tags" Target="../tags/tag199.xml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tags" Target="../tags/tag194.xml"/><Relationship Id="rId22" Type="http://schemas.openxmlformats.org/officeDocument/2006/relationships/tags" Target="../tags/tag202.xml"/><Relationship Id="rId27" Type="http://schemas.openxmlformats.org/officeDocument/2006/relationships/tags" Target="../tags/tag207.xml"/><Relationship Id="rId30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tags" Target="../tags/tag228.xml"/><Relationship Id="rId2" Type="http://schemas.openxmlformats.org/officeDocument/2006/relationships/tags" Target="../tags/tag213.xml"/><Relationship Id="rId16" Type="http://schemas.openxmlformats.org/officeDocument/2006/relationships/tags" Target="../tags/tag227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5" Type="http://schemas.openxmlformats.org/officeDocument/2006/relationships/tags" Target="../tags/tag22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tags" Target="../tags/tag241.xml"/><Relationship Id="rId18" Type="http://schemas.openxmlformats.org/officeDocument/2006/relationships/tags" Target="../tags/tag246.xml"/><Relationship Id="rId26" Type="http://schemas.openxmlformats.org/officeDocument/2006/relationships/tags" Target="../tags/tag254.xml"/><Relationship Id="rId3" Type="http://schemas.openxmlformats.org/officeDocument/2006/relationships/tags" Target="../tags/tag231.xml"/><Relationship Id="rId21" Type="http://schemas.openxmlformats.org/officeDocument/2006/relationships/tags" Target="../tags/tag249.xml"/><Relationship Id="rId7" Type="http://schemas.openxmlformats.org/officeDocument/2006/relationships/tags" Target="../tags/tag235.xml"/><Relationship Id="rId12" Type="http://schemas.openxmlformats.org/officeDocument/2006/relationships/tags" Target="../tags/tag240.xml"/><Relationship Id="rId17" Type="http://schemas.openxmlformats.org/officeDocument/2006/relationships/tags" Target="../tags/tag245.xml"/><Relationship Id="rId25" Type="http://schemas.openxmlformats.org/officeDocument/2006/relationships/tags" Target="../tags/tag253.xml"/><Relationship Id="rId2" Type="http://schemas.openxmlformats.org/officeDocument/2006/relationships/tags" Target="../tags/tag230.xml"/><Relationship Id="rId16" Type="http://schemas.openxmlformats.org/officeDocument/2006/relationships/tags" Target="../tags/tag244.xml"/><Relationship Id="rId20" Type="http://schemas.openxmlformats.org/officeDocument/2006/relationships/tags" Target="../tags/tag248.xml"/><Relationship Id="rId29" Type="http://schemas.openxmlformats.org/officeDocument/2006/relationships/tags" Target="../tags/tag257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24" Type="http://schemas.openxmlformats.org/officeDocument/2006/relationships/tags" Target="../tags/tag252.xml"/><Relationship Id="rId32" Type="http://schemas.openxmlformats.org/officeDocument/2006/relationships/slideLayout" Target="../slideLayouts/slideLayout3.xml"/><Relationship Id="rId5" Type="http://schemas.openxmlformats.org/officeDocument/2006/relationships/tags" Target="../tags/tag233.xml"/><Relationship Id="rId15" Type="http://schemas.openxmlformats.org/officeDocument/2006/relationships/tags" Target="../tags/tag243.xml"/><Relationship Id="rId23" Type="http://schemas.openxmlformats.org/officeDocument/2006/relationships/tags" Target="../tags/tag251.xml"/><Relationship Id="rId28" Type="http://schemas.openxmlformats.org/officeDocument/2006/relationships/tags" Target="../tags/tag256.xml"/><Relationship Id="rId10" Type="http://schemas.openxmlformats.org/officeDocument/2006/relationships/tags" Target="../tags/tag238.xml"/><Relationship Id="rId19" Type="http://schemas.openxmlformats.org/officeDocument/2006/relationships/tags" Target="../tags/tag247.xml"/><Relationship Id="rId31" Type="http://schemas.openxmlformats.org/officeDocument/2006/relationships/tags" Target="../tags/tag259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tags" Target="../tags/tag242.xml"/><Relationship Id="rId22" Type="http://schemas.openxmlformats.org/officeDocument/2006/relationships/tags" Target="../tags/tag250.xml"/><Relationship Id="rId27" Type="http://schemas.openxmlformats.org/officeDocument/2006/relationships/tags" Target="../tags/tag255.xml"/><Relationship Id="rId30" Type="http://schemas.openxmlformats.org/officeDocument/2006/relationships/tags" Target="../tags/tag25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13" Type="http://schemas.openxmlformats.org/officeDocument/2006/relationships/tags" Target="../tags/tag272.xml"/><Relationship Id="rId18" Type="http://schemas.openxmlformats.org/officeDocument/2006/relationships/tags" Target="../tags/tag277.xml"/><Relationship Id="rId26" Type="http://schemas.openxmlformats.org/officeDocument/2006/relationships/slideLayout" Target="../slideLayouts/slideLayout3.xml"/><Relationship Id="rId3" Type="http://schemas.openxmlformats.org/officeDocument/2006/relationships/tags" Target="../tags/tag262.xml"/><Relationship Id="rId21" Type="http://schemas.openxmlformats.org/officeDocument/2006/relationships/tags" Target="../tags/tag280.xml"/><Relationship Id="rId7" Type="http://schemas.openxmlformats.org/officeDocument/2006/relationships/tags" Target="../tags/tag266.xml"/><Relationship Id="rId12" Type="http://schemas.openxmlformats.org/officeDocument/2006/relationships/tags" Target="../tags/tag271.xml"/><Relationship Id="rId17" Type="http://schemas.openxmlformats.org/officeDocument/2006/relationships/tags" Target="../tags/tag276.xml"/><Relationship Id="rId25" Type="http://schemas.openxmlformats.org/officeDocument/2006/relationships/tags" Target="../tags/tag284.xml"/><Relationship Id="rId2" Type="http://schemas.openxmlformats.org/officeDocument/2006/relationships/tags" Target="../tags/tag261.xml"/><Relationship Id="rId16" Type="http://schemas.openxmlformats.org/officeDocument/2006/relationships/tags" Target="../tags/tag275.xml"/><Relationship Id="rId20" Type="http://schemas.openxmlformats.org/officeDocument/2006/relationships/tags" Target="../tags/tag279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tags" Target="../tags/tag270.xml"/><Relationship Id="rId24" Type="http://schemas.openxmlformats.org/officeDocument/2006/relationships/tags" Target="../tags/tag283.xml"/><Relationship Id="rId5" Type="http://schemas.openxmlformats.org/officeDocument/2006/relationships/tags" Target="../tags/tag264.xml"/><Relationship Id="rId15" Type="http://schemas.openxmlformats.org/officeDocument/2006/relationships/tags" Target="../tags/tag274.xml"/><Relationship Id="rId23" Type="http://schemas.openxmlformats.org/officeDocument/2006/relationships/tags" Target="../tags/tag282.xml"/><Relationship Id="rId10" Type="http://schemas.openxmlformats.org/officeDocument/2006/relationships/tags" Target="../tags/tag269.xml"/><Relationship Id="rId19" Type="http://schemas.openxmlformats.org/officeDocument/2006/relationships/tags" Target="../tags/tag278.xml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4" Type="http://schemas.openxmlformats.org/officeDocument/2006/relationships/tags" Target="../tags/tag273.xml"/><Relationship Id="rId22" Type="http://schemas.openxmlformats.org/officeDocument/2006/relationships/tags" Target="../tags/tag28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tags" Target="../tags/tag295.xml"/><Relationship Id="rId5" Type="http://schemas.openxmlformats.org/officeDocument/2006/relationships/tags" Target="../tags/tag289.xml"/><Relationship Id="rId10" Type="http://schemas.openxmlformats.org/officeDocument/2006/relationships/tags" Target="../tags/tag294.xml"/><Relationship Id="rId4" Type="http://schemas.openxmlformats.org/officeDocument/2006/relationships/tags" Target="../tags/tag288.xml"/><Relationship Id="rId9" Type="http://schemas.openxmlformats.org/officeDocument/2006/relationships/tags" Target="../tags/tag29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97.xml"/><Relationship Id="rId1" Type="http://schemas.openxmlformats.org/officeDocument/2006/relationships/tags" Target="../tags/tag29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image" Target="../media/image9.emf"/><Relationship Id="rId5" Type="http://schemas.openxmlformats.org/officeDocument/2006/relationships/customXml" Target="../ink/ink7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30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12.xml"/><Relationship Id="rId13" Type="http://schemas.openxmlformats.org/officeDocument/2006/relationships/tags" Target="../tags/tag317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307.xml"/><Relationship Id="rId21" Type="http://schemas.openxmlformats.org/officeDocument/2006/relationships/image" Target="../media/image11.emf"/><Relationship Id="rId7" Type="http://schemas.openxmlformats.org/officeDocument/2006/relationships/tags" Target="../tags/tag311.xml"/><Relationship Id="rId12" Type="http://schemas.openxmlformats.org/officeDocument/2006/relationships/tags" Target="../tags/tag316.xml"/><Relationship Id="rId17" Type="http://schemas.openxmlformats.org/officeDocument/2006/relationships/tags" Target="../tags/tag321.xml"/><Relationship Id="rId2" Type="http://schemas.openxmlformats.org/officeDocument/2006/relationships/tags" Target="../tags/tag306.xml"/><Relationship Id="rId16" Type="http://schemas.openxmlformats.org/officeDocument/2006/relationships/tags" Target="../tags/tag320.xml"/><Relationship Id="rId20" Type="http://schemas.openxmlformats.org/officeDocument/2006/relationships/customXml" Target="../ink/ink8.xml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11" Type="http://schemas.openxmlformats.org/officeDocument/2006/relationships/tags" Target="../tags/tag315.xml"/><Relationship Id="rId5" Type="http://schemas.openxmlformats.org/officeDocument/2006/relationships/tags" Target="../tags/tag309.xml"/><Relationship Id="rId15" Type="http://schemas.openxmlformats.org/officeDocument/2006/relationships/tags" Target="../tags/tag319.xml"/><Relationship Id="rId10" Type="http://schemas.openxmlformats.org/officeDocument/2006/relationships/tags" Target="../tags/tag314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308.xml"/><Relationship Id="rId9" Type="http://schemas.openxmlformats.org/officeDocument/2006/relationships/tags" Target="../tags/tag313.xml"/><Relationship Id="rId14" Type="http://schemas.openxmlformats.org/officeDocument/2006/relationships/tags" Target="../tags/tag3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slideLayout" Target="../slideLayouts/slideLayout3.xml"/><Relationship Id="rId18" Type="http://schemas.openxmlformats.org/officeDocument/2006/relationships/hyperlink" Target="http://commons.wikimedia.org/w/index.php?title=User:K_cheat&amp;action=edit&amp;redlink=1" TargetMode="External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tags" Target="../tags/tag333.xml"/><Relationship Id="rId17" Type="http://schemas.openxmlformats.org/officeDocument/2006/relationships/hyperlink" Target="http://creativecommons.org/licenses/by-sa/3.0/deed.en" TargetMode="External"/><Relationship Id="rId2" Type="http://schemas.openxmlformats.org/officeDocument/2006/relationships/tags" Target="../tags/tag323.xml"/><Relationship Id="rId16" Type="http://schemas.openxmlformats.org/officeDocument/2006/relationships/hyperlink" Target="http://en.wikipedia.org/wiki/en:Creative_Commons" TargetMode="Externa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tags" Target="../tags/tag332.xml"/><Relationship Id="rId5" Type="http://schemas.openxmlformats.org/officeDocument/2006/relationships/tags" Target="../tags/tag326.xml"/><Relationship Id="rId15" Type="http://schemas.openxmlformats.org/officeDocument/2006/relationships/image" Target="../media/image5.jpeg"/><Relationship Id="rId10" Type="http://schemas.openxmlformats.org/officeDocument/2006/relationships/tags" Target="../tags/tag331.xml"/><Relationship Id="rId19" Type="http://schemas.openxmlformats.org/officeDocument/2006/relationships/hyperlink" Target="http://commons.wikimedia.org/wiki/File:Messy_Room.JPG" TargetMode="Externa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tags" Target="../tags/tag345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image" Target="../media/image6.jpeg"/><Relationship Id="rId10" Type="http://schemas.openxmlformats.org/officeDocument/2006/relationships/tags" Target="../tags/tag343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53.xml"/><Relationship Id="rId13" Type="http://schemas.openxmlformats.org/officeDocument/2006/relationships/image" Target="../media/image6.jpeg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12" Type="http://schemas.openxmlformats.org/officeDocument/2006/relationships/image" Target="../media/image5.jpe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50.xml"/><Relationship Id="rId10" Type="http://schemas.openxmlformats.org/officeDocument/2006/relationships/tags" Target="../tags/tag355.xml"/><Relationship Id="rId4" Type="http://schemas.openxmlformats.org/officeDocument/2006/relationships/tags" Target="../tags/tag349.xml"/><Relationship Id="rId9" Type="http://schemas.openxmlformats.org/officeDocument/2006/relationships/tags" Target="../tags/tag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 this week: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Memory and Pointers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Revisit some topics from last week</a:t>
            </a: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Deeper look at what a pointer is</a:t>
            </a:r>
          </a:p>
          <a:p>
            <a:pPr lvl="3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Hexadecimal!</a:t>
            </a:r>
          </a:p>
          <a:p>
            <a:pPr lvl="3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Address-of operator: &amp;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Dynamic Memory allocation</a:t>
            </a:r>
          </a:p>
          <a:p>
            <a:pPr lvl="2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Dereference operator: *</a:t>
            </a:r>
          </a:p>
          <a:p>
            <a:pPr lvl="2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Dynamic Memory with classes</a:t>
            </a:r>
          </a:p>
          <a:p>
            <a:pPr lvl="3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The -&gt; operator</a:t>
            </a:r>
          </a:p>
          <a:p>
            <a:pPr lvl="2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Linked nodes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Linked List data structure</a:t>
            </a:r>
          </a:p>
          <a:p>
            <a:pPr lvl="2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(if we have time)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Priority </a:t>
            </a:r>
            <a:r>
              <a:rPr lang="en-US" sz="1600" smtClean="0">
                <a:solidFill>
                  <a:schemeClr val="bg1">
                    <a:lumMod val="65000"/>
                  </a:schemeClr>
                </a:solidFill>
              </a:rPr>
              <a:t>Queue and Heap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data structure</a:t>
            </a:r>
          </a:p>
          <a:p>
            <a:pPr lvl="2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1600" b="1" dirty="0" smtClean="0">
                <a:solidFill>
                  <a:schemeClr val="bg2"/>
                </a:solidFill>
              </a:rPr>
              <a:t>TODAY’S TOPICS </a:t>
            </a:r>
            <a:r>
              <a:rPr lang="en-US" sz="1600" b="1" u="sng" dirty="0" smtClean="0">
                <a:solidFill>
                  <a:schemeClr val="bg2"/>
                </a:solidFill>
              </a:rPr>
              <a:t>NOT</a:t>
            </a:r>
            <a:r>
              <a:rPr lang="en-US" sz="1600" b="1" dirty="0" smtClean="0">
                <a:solidFill>
                  <a:schemeClr val="bg2"/>
                </a:solidFill>
              </a:rPr>
              <a:t> ON THE MIDTERM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17891" y="-194653"/>
            <a:ext cx="6204939" cy="85725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List code example: Draw </a:t>
            </a:r>
            <a:r>
              <a:rPr lang="en-US" sz="2700" dirty="0"/>
              <a:t>a picture!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51263" y="771763"/>
            <a:ext cx="5751033" cy="43717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/>
            <a:r>
              <a:rPr lang="en-US" sz="1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dirty="0" smtClean="0">
                <a:solidFill>
                  <a:srgbClr val="0070C0"/>
                </a:solidFill>
              </a:rPr>
              <a:t>Before:</a:t>
            </a: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front-&gt;next-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&gt;next = new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next-&gt;next-&gt;data = 40;</a:t>
            </a:r>
          </a:p>
          <a:p>
            <a:pPr marL="51435" indent="0"/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dirty="0" smtClean="0"/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Using “next” that is NULL gives </a:t>
            </a:r>
            <a:r>
              <a:rPr lang="en-US" u="sng" dirty="0" smtClean="0">
                <a:solidFill>
                  <a:srgbClr val="0070C0"/>
                </a:solidFill>
              </a:rPr>
              <a:t>error 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Other/none/more than one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Group 4" descr="Data in 1st node: 10&#10;Data in 2nd node: 20" title="Linked list with two nodes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11471584"/>
              </p:ext>
            </p:extLst>
          </p:nvPr>
        </p:nvGraphicFramePr>
        <p:xfrm>
          <a:off x="23460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5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656671501"/>
              </p:ext>
            </p:extLst>
          </p:nvPr>
        </p:nvGraphicFramePr>
        <p:xfrm>
          <a:off x="37176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146183" y="1170085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96237" y="1072744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8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098434" y="1112935"/>
            <a:ext cx="240128" cy="891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9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23651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5"/>
          <p:cNvGraphicFramePr>
            <a:graphicFrameLocks noGrp="1"/>
          </p:cNvGraphicFramePr>
          <p:nvPr>
            <p:custDataLst>
              <p:tags r:id="rId9"/>
            </p:custDataLst>
            <p:extLst/>
          </p:nvPr>
        </p:nvGraphicFramePr>
        <p:xfrm>
          <a:off x="37367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1" name="Line 2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165232" y="284607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2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65206" y="264342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13" name="Line 29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2125005" y="2794635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15"/>
          <p:cNvGraphicFramePr>
            <a:graphicFrameLocks noGrp="1"/>
          </p:cNvGraphicFramePr>
          <p:nvPr>
            <p:custDataLst>
              <p:tags r:id="rId13"/>
            </p:custDataLst>
            <p:extLst/>
          </p:nvPr>
        </p:nvGraphicFramePr>
        <p:xfrm>
          <a:off x="5151356" y="254889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" name="Line 26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517782" y="2846070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" name="Group 4" descr="Data in 1st node: 10&#10;Data in 2nd node: 20&#10;Data in 3rd node: 40" title="Linked list with 3 nodes"/>
          <p:cNvGraphicFramePr>
            <a:graphicFrameLocks noGrp="1"/>
          </p:cNvGraphicFramePr>
          <p:nvPr>
            <p:custDataLst>
              <p:tags r:id="rId15"/>
            </p:custDataLst>
            <p:extLst/>
          </p:nvPr>
        </p:nvGraphicFramePr>
        <p:xfrm>
          <a:off x="23460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15"/>
          <p:cNvGraphicFramePr>
            <a:graphicFrameLocks noGrp="1"/>
          </p:cNvGraphicFramePr>
          <p:nvPr>
            <p:custDataLst>
              <p:tags r:id="rId16"/>
            </p:custDataLst>
            <p:extLst/>
          </p:nvPr>
        </p:nvGraphicFramePr>
        <p:xfrm>
          <a:off x="37176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3" name="Line 26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3146183" y="380619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46157" y="360354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25" name="Line 2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2117484" y="3726180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6" name="Group 15"/>
          <p:cNvGraphicFramePr>
            <a:graphicFrameLocks noGrp="1"/>
          </p:cNvGraphicFramePr>
          <p:nvPr>
            <p:custDataLst>
              <p:tags r:id="rId20"/>
            </p:custDataLst>
            <p:extLst/>
          </p:nvPr>
        </p:nvGraphicFramePr>
        <p:xfrm>
          <a:off x="5132307" y="350901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4446508" y="3806190"/>
            <a:ext cx="628649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>
            <p:custDataLst>
              <p:tags r:id="rId22"/>
            </p:custDataLst>
          </p:nvPr>
        </p:nvSpPr>
        <p:spPr>
          <a:xfrm>
            <a:off x="5542192" y="595690"/>
            <a:ext cx="3387123" cy="2031325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ListNode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ListNode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 = 0, </a:t>
            </a: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ListNode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*n = NULL)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data =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d;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next =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n;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  <a:endParaRPr lang="en-US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ListNode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Ink 17"/>
              <p14:cNvContentPartPr/>
              <p14:nvPr>
                <p:custDataLst>
                  <p:tags r:id="rId23"/>
                </p:custDataLst>
              </p14:nvPr>
            </p14:nvContentPartPr>
            <p14:xfrm>
              <a:off x="438120" y="1194120"/>
              <a:ext cx="8070480" cy="29487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2720" y="1184760"/>
                <a:ext cx="8079840" cy="296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894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3050" y="770748"/>
            <a:ext cx="6432108" cy="85725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FIRST RULE OF LINKED NODE/LISTS CLUB: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2217610" y="1854058"/>
            <a:ext cx="5082988" cy="26317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 algn="ctr"/>
            <a:r>
              <a:rPr lang="en-US" sz="3000" dirty="0"/>
              <a:t>DRAW A PICTURE OF LINKED LISTS</a:t>
            </a:r>
          </a:p>
          <a:p>
            <a:pPr marL="51435" indent="0" algn="ctr"/>
            <a:endParaRPr lang="en-US" sz="3000" dirty="0"/>
          </a:p>
          <a:p>
            <a:pPr marL="51435" indent="0" algn="ctr"/>
            <a:endParaRPr lang="en-US" sz="3000" dirty="0"/>
          </a:p>
          <a:p>
            <a:pPr marL="51435" indent="0" algn="ctr"/>
            <a:r>
              <a:rPr lang="en-US" dirty="0" smtClean="0"/>
              <a:t>Do no attempt to code linked nodes/lists without pictures!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85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List Data Structure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Putting the </a:t>
            </a:r>
            <a:r>
              <a:rPr lang="en-US" dirty="0" err="1" smtClean="0"/>
              <a:t>ListNode</a:t>
            </a:r>
            <a:r>
              <a:rPr lang="en-US" dirty="0" smtClean="0"/>
              <a:t> to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4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27619" y="165727"/>
            <a:ext cx="7707862" cy="48802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LinkedList</a:t>
            </a:r>
            <a:r>
              <a:rPr lang="en-US" dirty="0"/>
              <a:t> class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56165" y="872910"/>
            <a:ext cx="7630025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Let's write a collection class named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Has the same public members as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Vector</a:t>
            </a:r>
            <a:r>
              <a:rPr lang="en-US" dirty="0"/>
              <a:t>, etc.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add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clear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get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insert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</a:rPr>
              <a:t>isEmpty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remove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</a:rPr>
              <a:t>toString</a:t>
            </a:r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sz="900" dirty="0"/>
          </a:p>
          <a:p>
            <a:pPr lvl="1"/>
            <a:r>
              <a:rPr lang="en-US" dirty="0"/>
              <a:t>The list is internally implemented as a </a:t>
            </a:r>
            <a:r>
              <a:rPr lang="en-US" b="1" dirty="0">
                <a:solidFill>
                  <a:schemeClr val="bg2"/>
                </a:solidFill>
              </a:rPr>
              <a:t>chain of linked nodes</a:t>
            </a:r>
          </a:p>
          <a:p>
            <a:pPr lvl="2"/>
            <a:r>
              <a:rPr lang="en-US" dirty="0"/>
              <a:t>The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 keeps a pointer to its </a:t>
            </a:r>
            <a:r>
              <a:rPr lang="en-US" dirty="0">
                <a:latin typeface="Consolas" panose="020B0609020204030204" pitchFamily="49" charset="0"/>
              </a:rPr>
              <a:t>front</a:t>
            </a:r>
            <a:r>
              <a:rPr lang="en-US" dirty="0"/>
              <a:t> node as a field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NULL</a:t>
            </a:r>
            <a:r>
              <a:rPr lang="en-US" dirty="0"/>
              <a:t> is the end of the list;  a </a:t>
            </a:r>
            <a:r>
              <a:rPr lang="en-US" dirty="0">
                <a:latin typeface="Consolas" panose="020B0609020204030204" pitchFamily="49" charset="0"/>
              </a:rPr>
              <a:t>NULL</a:t>
            </a:r>
            <a:r>
              <a:rPr lang="en-US" dirty="0"/>
              <a:t> front signifies an empty list</a:t>
            </a:r>
          </a:p>
        </p:txBody>
      </p:sp>
      <p:sp>
        <p:nvSpPr>
          <p:cNvPr id="4147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14450" y="3371850"/>
            <a:ext cx="1714500" cy="16002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28600"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>
                <a:latin typeface="Calibri" panose="020F0502020204030204" pitchFamily="34" charset="0"/>
              </a:rPr>
              <a:t>  front	  		</a:t>
            </a:r>
          </a:p>
          <a:p>
            <a:endParaRPr lang="en-US" sz="600">
              <a:latin typeface="Calibri" panose="020F0502020204030204" pitchFamily="34" charset="0"/>
            </a:endParaRPr>
          </a:p>
          <a:p>
            <a:r>
              <a:rPr lang="en-US" sz="1200">
                <a:latin typeface="Calibri" panose="020F0502020204030204" pitchFamily="34" charset="0"/>
              </a:rPr>
              <a:t>add(</a:t>
            </a:r>
            <a:r>
              <a:rPr lang="en-US" sz="1200" b="1" i="1">
                <a:latin typeface="Calibri" panose="020F0502020204030204" pitchFamily="34" charset="0"/>
              </a:rPr>
              <a:t>value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insert(</a:t>
            </a:r>
            <a:r>
              <a:rPr lang="en-US" sz="1200" b="1" i="1">
                <a:latin typeface="Calibri" panose="020F0502020204030204" pitchFamily="34" charset="0"/>
              </a:rPr>
              <a:t>index</a:t>
            </a:r>
            <a:r>
              <a:rPr lang="en-US" sz="1200">
                <a:latin typeface="Calibri" panose="020F0502020204030204" pitchFamily="34" charset="0"/>
              </a:rPr>
              <a:t>, </a:t>
            </a:r>
            <a:r>
              <a:rPr lang="en-US" sz="1200" b="1" i="1">
                <a:latin typeface="Calibri" panose="020F0502020204030204" pitchFamily="34" charset="0"/>
              </a:rPr>
              <a:t>value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remove(</a:t>
            </a:r>
            <a:r>
              <a:rPr lang="en-US" sz="1200" b="1" i="1">
                <a:latin typeface="Calibri" panose="020F0502020204030204" pitchFamily="34" charset="0"/>
              </a:rPr>
              <a:t>index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size()</a:t>
            </a:r>
          </a:p>
          <a:p>
            <a:r>
              <a:rPr lang="en-US" sz="1200">
                <a:latin typeface="Calibri" panose="020F0502020204030204" pitchFamily="34" charset="0"/>
              </a:rPr>
              <a:t>toString()</a:t>
            </a:r>
          </a:p>
          <a:p>
            <a:r>
              <a:rPr lang="en-US" sz="12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147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37901" y="3500676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7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496710" y="3600450"/>
            <a:ext cx="1046590" cy="400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7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82304" y="3015802"/>
            <a:ext cx="11060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</a:rPr>
              <a:t>LinkedList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4728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55401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sp>
        <p:nvSpPr>
          <p:cNvPr id="414729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3991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sp>
        <p:nvSpPr>
          <p:cNvPr id="414730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58296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graphicFrame>
        <p:nvGraphicFramePr>
          <p:cNvPr id="414731" name="Group 1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3600450" y="3657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42" name="Line 2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4495800" y="4121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4743" name="Group 23"/>
          <p:cNvGraphicFramePr>
            <a:graphicFrameLocks noGrp="1"/>
          </p:cNvGraphicFramePr>
          <p:nvPr>
            <p:custDataLst>
              <p:tags r:id="rId12"/>
            </p:custDataLst>
          </p:nvPr>
        </p:nvGraphicFramePr>
        <p:xfrm>
          <a:off x="5095875" y="3664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54" name="Line 3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5991225" y="41290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4755" name="Group 35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6591300" y="36790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66" name="Line 4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086600" y="39862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767" name="Text Box 4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657600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4768" name="Text Box 4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164932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4769" name="Text Box 4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650832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</p:spTree>
    <p:extLst>
      <p:ext uri="{BB962C8B-B14F-4D97-AF65-F5344CB8AC3E}">
        <p14:creationId xmlns:p14="http://schemas.microsoft.com/office/powerpoint/2010/main" val="2564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Traversing a list</a:t>
            </a:r>
            <a:r>
              <a:rPr lang="en-US" dirty="0" smtClean="0"/>
              <a:t>? (BUG version)</a:t>
            </a:r>
            <a:endParaRPr lang="en-US" dirty="0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What's wrong with this approach to traverse and print the list?</a:t>
            </a:r>
          </a:p>
          <a:p>
            <a:pPr lvl="1">
              <a:buFontTx/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None/>
            </a:pPr>
            <a:r>
              <a:rPr lang="en-US" dirty="0">
                <a:latin typeface="Consolas" panose="020B0609020204030204" pitchFamily="49" charset="0"/>
              </a:rPr>
              <a:t>while (list != NULL) </a:t>
            </a:r>
            <a:r>
              <a:rPr lang="en-US" dirty="0" smtClean="0">
                <a:latin typeface="Consolas" panose="020B0609020204030204" pitchFamily="49" charset="0"/>
              </a:rPr>
              <a:t>{    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</a:rPr>
              <a:t> &lt;&lt; list-&gt;data &lt;&lt; </a:t>
            </a:r>
            <a:r>
              <a:rPr lang="en-US" dirty="0" err="1">
                <a:latin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list = list-&gt;next;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move to next node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pPr lvl="1">
              <a:buFontTx/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/>
            <a:r>
              <a:rPr lang="en-US" i="1" dirty="0"/>
              <a:t>It loses the linked list as it is printing it!</a:t>
            </a:r>
          </a:p>
        </p:txBody>
      </p:sp>
      <p:graphicFrame>
        <p:nvGraphicFramePr>
          <p:cNvPr id="40038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90825" y="3682604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0399" name="Group 1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62750" y="3682604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0410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6115050" y="413980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1" name="Line 2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7258050" y="3968354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2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543050" y="3799285"/>
            <a:ext cx="41171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list</a:t>
            </a:r>
          </a:p>
        </p:txBody>
      </p:sp>
      <p:sp>
        <p:nvSpPr>
          <p:cNvPr id="400413" name="Line 2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085975" y="396835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4" name="Text Box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772150" y="3974307"/>
            <a:ext cx="32893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00415" name="Line 3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86175" y="4146947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00416" name="Group 32"/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4286250" y="3689747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0427" name="Line 4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5181600" y="4154091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29" name="Freeform 45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000250" y="3429000"/>
            <a:ext cx="2228850" cy="504825"/>
          </a:xfrm>
          <a:custGeom>
            <a:avLst/>
            <a:gdLst>
              <a:gd name="T0" fmla="*/ 0 w 1872"/>
              <a:gd name="T1" fmla="*/ 568 h 568"/>
              <a:gd name="T2" fmla="*/ 1056 w 1872"/>
              <a:gd name="T3" fmla="*/ 40 h 568"/>
              <a:gd name="T4" fmla="*/ 1872 w 1872"/>
              <a:gd name="T5" fmla="*/ 32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72" h="568">
                <a:moveTo>
                  <a:pt x="0" y="568"/>
                </a:moveTo>
                <a:cubicBezTo>
                  <a:pt x="372" y="324"/>
                  <a:pt x="744" y="80"/>
                  <a:pt x="1056" y="40"/>
                </a:cubicBezTo>
                <a:cubicBezTo>
                  <a:pt x="1368" y="0"/>
                  <a:pt x="1696" y="288"/>
                  <a:pt x="1872" y="328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30" name="Freeform 46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1943100" y="3314700"/>
            <a:ext cx="4743450" cy="571500"/>
          </a:xfrm>
          <a:custGeom>
            <a:avLst/>
            <a:gdLst>
              <a:gd name="T0" fmla="*/ 0 w 3984"/>
              <a:gd name="T1" fmla="*/ 752 h 752"/>
              <a:gd name="T2" fmla="*/ 1344 w 3984"/>
              <a:gd name="T3" fmla="*/ 32 h 752"/>
              <a:gd name="T4" fmla="*/ 3984 w 3984"/>
              <a:gd name="T5" fmla="*/ 56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84" h="752">
                <a:moveTo>
                  <a:pt x="0" y="752"/>
                </a:moveTo>
                <a:cubicBezTo>
                  <a:pt x="340" y="408"/>
                  <a:pt x="680" y="64"/>
                  <a:pt x="1344" y="32"/>
                </a:cubicBezTo>
                <a:cubicBezTo>
                  <a:pt x="2008" y="0"/>
                  <a:pt x="3552" y="472"/>
                  <a:pt x="3984" y="56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Traversing a list </a:t>
            </a:r>
            <a:r>
              <a:rPr lang="en-US" sz="2700" dirty="0"/>
              <a:t>(12.2</a:t>
            </a:r>
            <a:r>
              <a:rPr lang="en-US" sz="2700" dirty="0" smtClean="0"/>
              <a:t>) (bug fixed version)</a:t>
            </a:r>
            <a:endParaRPr lang="en-US" sz="2700" dirty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The correct way to print every value in the list:</a:t>
            </a:r>
          </a:p>
          <a:p>
            <a:pPr lvl="1">
              <a:buFontTx/>
              <a:buNone/>
            </a:pPr>
            <a:endParaRPr lang="en-US" sz="90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b="1">
                <a:latin typeface="Consolas" panose="020B0609020204030204" pitchFamily="49" charset="0"/>
              </a:rPr>
              <a:t>ListNode* current = list;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while (</a:t>
            </a:r>
            <a:r>
              <a:rPr lang="en-US" b="1">
                <a:latin typeface="Consolas" panose="020B0609020204030204" pitchFamily="49" charset="0"/>
              </a:rPr>
              <a:t>current</a:t>
            </a:r>
            <a:r>
              <a:rPr lang="en-US">
                <a:latin typeface="Consolas" panose="020B0609020204030204" pitchFamily="49" charset="0"/>
              </a:rPr>
              <a:t> !=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cout &lt;&lt; </a:t>
            </a:r>
            <a:r>
              <a:rPr lang="en-US" b="1">
                <a:latin typeface="Consolas" panose="020B0609020204030204" pitchFamily="49" charset="0"/>
              </a:rPr>
              <a:t>current</a:t>
            </a:r>
            <a:r>
              <a:rPr lang="en-US">
                <a:latin typeface="Consolas" panose="020B0609020204030204" pitchFamily="49" charset="0"/>
              </a:rPr>
              <a:t>-&gt;data &lt;&lt; endl;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current = current-&gt;next;  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move to next node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Changing </a:t>
            </a:r>
            <a:r>
              <a:rPr lang="en-US">
                <a:latin typeface="Consolas" panose="020B0609020204030204" pitchFamily="49" charset="0"/>
              </a:rPr>
              <a:t>current</a:t>
            </a:r>
            <a:r>
              <a:rPr lang="en-US"/>
              <a:t> does not damage the list.</a:t>
            </a:r>
          </a:p>
        </p:txBody>
      </p:sp>
      <p:graphicFrame>
        <p:nvGraphicFramePr>
          <p:cNvPr id="402436" name="Group 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50413915"/>
              </p:ext>
            </p:extLst>
          </p:nvPr>
        </p:nvGraphicFramePr>
        <p:xfrm>
          <a:off x="2905125" y="360330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2447" name="Group 15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64272431"/>
              </p:ext>
            </p:extLst>
          </p:nvPr>
        </p:nvGraphicFramePr>
        <p:xfrm>
          <a:off x="6877050" y="360330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2458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6229350" y="406050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59" name="Line 2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7372350" y="388905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60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14500" y="3719990"/>
            <a:ext cx="41171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list</a:t>
            </a:r>
          </a:p>
        </p:txBody>
      </p:sp>
      <p:sp>
        <p:nvSpPr>
          <p:cNvPr id="402461" name="Line 2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200275" y="388905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62" name="Text Box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86450" y="3895012"/>
            <a:ext cx="32893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02463" name="Line 3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800475" y="4067652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02464" name="Group 32"/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469738877"/>
              </p:ext>
            </p:extLst>
          </p:nvPr>
        </p:nvGraphicFramePr>
        <p:xfrm>
          <a:off x="4400550" y="3610452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2475" name="Line 4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5295900" y="4074796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LinkedList.h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class 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public: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dirty="0">
                <a:latin typeface="Consolas" panose="020B0609020204030204" pitchFamily="49" charset="0"/>
              </a:rPr>
              <a:t>~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add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clear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>
                <a:latin typeface="Consolas" panose="020B0609020204030204" pitchFamily="49" charset="0"/>
              </a:rPr>
              <a:t>get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insert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bool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 err="1">
                <a:latin typeface="Consolas" panose="020B0609020204030204" pitchFamily="49" charset="0"/>
              </a:rPr>
              <a:t>isEmpty</a:t>
            </a:r>
            <a:r>
              <a:rPr lang="en-US" sz="1500" dirty="0">
                <a:latin typeface="Consolas" panose="020B0609020204030204" pitchFamily="49" charset="0"/>
              </a:rPr>
              <a:t>()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remove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set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>
                <a:latin typeface="Consolas" panose="020B0609020204030204" pitchFamily="49" charset="0"/>
              </a:rPr>
              <a:t>size</a:t>
            </a:r>
            <a:r>
              <a:rPr lang="en-US" sz="1500" dirty="0">
                <a:latin typeface="Consolas" panose="020B0609020204030204" pitchFamily="49" charset="0"/>
              </a:rPr>
              <a:t>()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private: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ListNode</a:t>
            </a:r>
            <a:r>
              <a:rPr lang="en-US" sz="1500" dirty="0">
                <a:latin typeface="Consolas" panose="020B0609020204030204" pitchFamily="49" charset="0"/>
              </a:rPr>
              <a:t>* </a:t>
            </a:r>
            <a:r>
              <a:rPr lang="en-US" sz="1500" b="1" dirty="0">
                <a:latin typeface="Consolas" panose="020B0609020204030204" pitchFamily="49" charset="0"/>
              </a:rPr>
              <a:t>front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4167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29350" y="165735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67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65156" y="19431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7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59444" y="1226026"/>
            <a:ext cx="11060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alibri" panose="020F0502020204030204" pitchFamily="34" charset="0"/>
              </a:rPr>
              <a:t>LinkedList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677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6972300" y="194310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1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add</a:t>
            </a:r>
            <a:endParaRPr lang="en-US">
              <a:latin typeface="Courier New" panose="02070309020205020404" pitchFamily="49" charset="0"/>
            </a:endParaRP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Appends the given value to the end of the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add</a:t>
            </a:r>
            <a:r>
              <a:rPr lang="en-US">
                <a:latin typeface="Consolas" panose="020B0609020204030204" pitchFamily="49" charset="0"/>
              </a:rPr>
              <a:t>(int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</a:pP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What pointer(s) must be changed to add a node to the end of a list?</a:t>
            </a:r>
          </a:p>
          <a:p>
            <a:pPr lvl="1"/>
            <a:r>
              <a:rPr lang="en-US"/>
              <a:t>What different cases must we consider?</a:t>
            </a:r>
          </a:p>
        </p:txBody>
      </p:sp>
      <p:sp>
        <p:nvSpPr>
          <p:cNvPr id="4177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44184" y="3459709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779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9990" y="3745459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79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537153" y="3724028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799" name="Group 7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07551222"/>
              </p:ext>
            </p:extLst>
          </p:nvPr>
        </p:nvGraphicFramePr>
        <p:xfrm>
          <a:off x="3701584" y="3402559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1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596934" y="3866903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811" name="Group 19"/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98231407"/>
              </p:ext>
            </p:extLst>
          </p:nvPr>
        </p:nvGraphicFramePr>
        <p:xfrm>
          <a:off x="5197009" y="3409703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2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6092359" y="3874047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823" name="Group 31"/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764139956"/>
              </p:ext>
            </p:extLst>
          </p:nvPr>
        </p:nvGraphicFramePr>
        <p:xfrm>
          <a:off x="6692434" y="342399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34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187734" y="37311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83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58734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783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266066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7837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751966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/>
              <p14:cNvContentPartPr/>
              <p14:nvPr>
                <p:custDataLst>
                  <p:tags r:id="rId15"/>
                </p:custDataLst>
              </p14:nvPr>
            </p14:nvContentPartPr>
            <p14:xfrm>
              <a:off x="2373480" y="3676680"/>
              <a:ext cx="5120640" cy="135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64840" y="3668040"/>
                <a:ext cx="5135760" cy="137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132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Case 1: Add to empty list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3771900" algn="l"/>
              </a:tabLst>
            </a:pPr>
            <a:r>
              <a:rPr lang="en-US"/>
              <a:t>Before adding 20:	After:</a:t>
            </a:r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r>
              <a:rPr lang="en-US"/>
              <a:t>We must create a new node and attach it to the list.</a:t>
            </a:r>
          </a:p>
          <a:p>
            <a:pPr marL="469106" lvl="1" indent="-209550">
              <a:tabLst>
                <a:tab pos="3771900" algn="l"/>
              </a:tabLst>
            </a:pPr>
            <a:r>
              <a:rPr lang="en-US"/>
              <a:t>For an empty list to become non-empty, we must change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.</a:t>
            </a:r>
          </a:p>
        </p:txBody>
      </p:sp>
      <p:sp>
        <p:nvSpPr>
          <p:cNvPr id="4188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54305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Tahoma" panose="020B060403050404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Tahoma" panose="020B0604030504040204" pitchFamily="34" charset="0"/>
            </a:endParaRPr>
          </a:p>
        </p:txBody>
      </p:sp>
      <p:sp>
        <p:nvSpPr>
          <p:cNvPr id="41882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8288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882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2457450" y="182880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823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14850" y="15430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Tahoma" panose="020B060403050404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Tahoma" panose="020B0604030504040204" pitchFamily="34" charset="0"/>
            </a:endParaRPr>
          </a:p>
        </p:txBody>
      </p:sp>
      <p:sp>
        <p:nvSpPr>
          <p:cNvPr id="418824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50656" y="18288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882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407819" y="18073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8826" name="Group 10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6572250" y="14859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18837" name="Line 2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072313" y="178593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838" name="Text Box 2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629400" y="2171700"/>
            <a:ext cx="12009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Tahoma" panose="020B0604030504040204" pitchFamily="34" charset="0"/>
              </a:rPr>
              <a:t>element 0</a:t>
            </a:r>
          </a:p>
        </p:txBody>
      </p:sp>
    </p:spTree>
    <p:extLst>
      <p:ext uri="{BB962C8B-B14F-4D97-AF65-F5344CB8AC3E}">
        <p14:creationId xmlns:p14="http://schemas.microsoft.com/office/powerpoint/2010/main" val="310249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Case 2: Non-empty list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Before adding value 20 to end of list: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</p:txBody>
      </p:sp>
      <p:sp>
        <p:nvSpPr>
          <p:cNvPr id="4198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98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4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6074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4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7719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5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6672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5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267325" y="13787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7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793582" y="1700213"/>
            <a:ext cx="550069" cy="2643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1" name="Rectangle 3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7145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9872" name="Rectangle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4503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3" name="Line 3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2607469" y="31789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74" name="Group 34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377190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85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667250" y="3314700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86" name="Group 46"/>
          <p:cNvGraphicFramePr>
            <a:graphicFrameLocks noGrp="1"/>
          </p:cNvGraphicFramePr>
          <p:nvPr>
            <p:custDataLst>
              <p:tags r:id="rId15"/>
            </p:custDataLst>
          </p:nvPr>
        </p:nvGraphicFramePr>
        <p:xfrm>
          <a:off x="5267325" y="28646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97" name="Line 57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6162675" y="33218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98" name="Group 58"/>
          <p:cNvGraphicFramePr>
            <a:graphicFrameLocks noGrp="1"/>
          </p:cNvGraphicFramePr>
          <p:nvPr>
            <p:custDataLst>
              <p:tags r:id="rId17"/>
            </p:custDataLst>
          </p:nvPr>
        </p:nvGraphicFramePr>
        <p:xfrm>
          <a:off x="6762750" y="28789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19909" name="Line 69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>
            <a:off x="7258050" y="31861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0" name="Text Box 7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829050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9911" name="Text Box 7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36382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9912" name="Text Box 7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822282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19913" name="Text Box 7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829050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9914" name="Text Box 7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336382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" name="Ink 1"/>
              <p14:cNvContentPartPr/>
              <p14:nvPr>
                <p:custDataLst>
                  <p:tags r:id="rId24"/>
                </p:custDataLst>
              </p14:nvPr>
            </p14:nvContentPartPr>
            <p14:xfrm>
              <a:off x="5639400" y="1608120"/>
              <a:ext cx="2480760" cy="2268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32200" y="1602720"/>
                <a:ext cx="2494800" cy="22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3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Don't fall off the edge!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tabLst>
                <a:tab pos="1031081" algn="l"/>
              </a:tabLst>
            </a:pPr>
            <a:r>
              <a:rPr lang="en-US" dirty="0"/>
              <a:t>Must modify the </a:t>
            </a:r>
            <a:r>
              <a:rPr lang="en-US" dirty="0">
                <a:latin typeface="Consolas" panose="020B0609020204030204" pitchFamily="49" charset="0"/>
              </a:rPr>
              <a:t>next</a:t>
            </a:r>
            <a:r>
              <a:rPr lang="en-US" dirty="0"/>
              <a:t> pointer of the last node.</a:t>
            </a:r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r>
              <a:rPr lang="en-US" dirty="0"/>
              <a:t>Where should </a:t>
            </a:r>
            <a:r>
              <a:rPr lang="en-US" dirty="0">
                <a:latin typeface="Consolas" panose="020B0609020204030204" pitchFamily="49" charset="0"/>
              </a:rPr>
              <a:t>current</a:t>
            </a:r>
            <a:r>
              <a:rPr lang="en-US" dirty="0"/>
              <a:t>  be pointing, to add 20 at the end?</a:t>
            </a:r>
          </a:p>
          <a:p>
            <a:pPr lvl="2">
              <a:tabLst>
                <a:tab pos="1031081" algn="l"/>
              </a:tabLst>
            </a:pPr>
            <a:endParaRPr lang="en-US" sz="600" dirty="0"/>
          </a:p>
          <a:p>
            <a:pPr lvl="1">
              <a:buNone/>
              <a:tabLst>
                <a:tab pos="1031081" algn="l"/>
              </a:tabLst>
            </a:pPr>
            <a:r>
              <a:rPr lang="en-US" b="1" dirty="0"/>
              <a:t>Q:</a:t>
            </a:r>
            <a:r>
              <a:rPr lang="en-US" dirty="0"/>
              <a:t>  What loop test will stop us at this place in the list?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A.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(current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B.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(front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C.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(current-&gt;next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D.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(front-&gt;next != NULL) { ...</a:t>
            </a:r>
          </a:p>
        </p:txBody>
      </p:sp>
      <p:sp>
        <p:nvSpPr>
          <p:cNvPr id="4208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08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87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6074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0871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7719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0882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6672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0883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267325" y="13787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0894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793581" y="1700212"/>
            <a:ext cx="542925" cy="271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95" name="Text Box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64769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0896" name="Text 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372100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1696680" y="802080"/>
              <a:ext cx="5988600" cy="3666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7320" y="794880"/>
                <a:ext cx="6005520" cy="36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56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add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Adds the given value to the end of the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>
                <a:latin typeface="Consolas" panose="020B0609020204030204" pitchFamily="49" charset="0"/>
              </a:rPr>
              <a:t>::</a:t>
            </a:r>
            <a:r>
              <a:rPr lang="en-US" b="1" dirty="0">
                <a:latin typeface="Consolas" panose="020B0609020204030204" pitchFamily="49" charset="0"/>
              </a:rPr>
              <a:t>add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if (front ==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an empty list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front = new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(value);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} else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the end of an existing list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* current = front;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while (current-&gt;next !=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current-&gt;next = new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(value);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0038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get</a:t>
            </a:r>
            <a:endParaRPr lang="en-US">
              <a:latin typeface="Courier New" panose="02070309020205020404" pitchFamily="49" charset="0"/>
            </a:endParaRP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Returns value in list at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int LinkedList::</a:t>
            </a:r>
            <a:r>
              <a:rPr lang="en-US" b="1">
                <a:latin typeface="Consolas" panose="020B0609020204030204" pitchFamily="49" charset="0"/>
              </a:rPr>
              <a:t>get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229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3050" y="22288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29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78856" y="25146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291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436019" y="24931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19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600450" y="21717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3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495800" y="26360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31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095875" y="21788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4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991225" y="26431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43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591300" y="21931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54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086600" y="25003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95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57600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295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649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2957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508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/>
              <p14:cNvContentPartPr/>
              <p14:nvPr>
                <p:custDataLst>
                  <p:tags r:id="rId15"/>
                </p:custDataLst>
              </p14:nvPr>
            </p14:nvContentPartPr>
            <p14:xfrm>
              <a:off x="1545120" y="104760"/>
              <a:ext cx="7639200" cy="4615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538640" y="100080"/>
                <a:ext cx="7655040" cy="46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644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get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Returns value in list at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 size()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int LinkedList::</a:t>
            </a:r>
            <a:r>
              <a:rPr lang="en-US" b="1">
                <a:latin typeface="Consolas" panose="020B0609020204030204" pitchFamily="49" charset="0"/>
              </a:rPr>
              <a:t>get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ListNode* current = front;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for (int i = 0; i &lt; index; i++)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    current = current-&gt;next;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return current-&gt;data;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417680" y="2062080"/>
              <a:ext cx="510120" cy="844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08320" y="2052720"/>
                <a:ext cx="528840" cy="86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980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insert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Inserts the given value at the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insert</a:t>
            </a:r>
            <a:r>
              <a:rPr lang="en-US">
                <a:latin typeface="Consolas" panose="020B0609020204030204" pitchFamily="49" charset="0"/>
              </a:rPr>
              <a:t>(int index, int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249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3050" y="22288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496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78856" y="25146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96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436019" y="24931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6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600450" y="21717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497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495800" y="26360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7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095875" y="21788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499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991225" y="26431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91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591300" y="21931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5002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086600" y="25003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5003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57600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5004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649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5005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508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</p:spTree>
    <p:extLst>
      <p:ext uri="{BB962C8B-B14F-4D97-AF65-F5344CB8AC3E}">
        <p14:creationId xmlns:p14="http://schemas.microsoft.com/office/powerpoint/2010/main" val="339287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Inserting into a list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Before inserting element at index 2:</a:t>
            </a:r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After:</a:t>
            </a:r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b="1" dirty="0"/>
              <a:t>Q:</a:t>
            </a:r>
            <a:r>
              <a:rPr lang="en-US" dirty="0"/>
              <a:t> How many times to advance </a:t>
            </a:r>
            <a:r>
              <a:rPr lang="en-US" dirty="0">
                <a:latin typeface="Consolas" panose="020B0609020204030204" pitchFamily="49" charset="0"/>
              </a:rPr>
              <a:t>current</a:t>
            </a:r>
            <a:r>
              <a:rPr lang="en-US" dirty="0"/>
              <a:t> to insert at index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?</a:t>
            </a:r>
          </a:p>
          <a:p>
            <a:pPr lvl="1">
              <a:buNone/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	</a:t>
            </a:r>
            <a:r>
              <a:rPr lang="en-US" b="1" dirty="0"/>
              <a:t>A.  </a:t>
            </a:r>
            <a:r>
              <a:rPr lang="en-US" i="1" dirty="0" err="1"/>
              <a:t>i</a:t>
            </a:r>
            <a:r>
              <a:rPr lang="en-US" dirty="0"/>
              <a:t> - 1	</a:t>
            </a:r>
            <a:r>
              <a:rPr lang="en-US" b="1" dirty="0"/>
              <a:t>B.</a:t>
            </a:r>
            <a:r>
              <a:rPr lang="en-US" dirty="0"/>
              <a:t>  </a:t>
            </a:r>
            <a:r>
              <a:rPr lang="en-US" i="1" dirty="0" err="1"/>
              <a:t>i</a:t>
            </a:r>
            <a:r>
              <a:rPr lang="en-US" dirty="0"/>
              <a:t>	</a:t>
            </a:r>
            <a:r>
              <a:rPr lang="en-US" b="1" dirty="0"/>
              <a:t>C.</a:t>
            </a:r>
            <a:r>
              <a:rPr lang="en-US" dirty="0"/>
              <a:t>  </a:t>
            </a:r>
            <a:r>
              <a:rPr lang="en-US" i="1" dirty="0" err="1"/>
              <a:t>i</a:t>
            </a:r>
            <a:r>
              <a:rPr lang="en-US" dirty="0"/>
              <a:t> + 1	</a:t>
            </a:r>
            <a:r>
              <a:rPr lang="en-US" b="1" dirty="0"/>
              <a:t>D.</a:t>
            </a:r>
            <a:r>
              <a:rPr lang="en-US" dirty="0"/>
              <a:t> none of the above</a:t>
            </a:r>
          </a:p>
        </p:txBody>
      </p:sp>
      <p:sp>
        <p:nvSpPr>
          <p:cNvPr id="4259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598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9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16573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5991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0289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02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24300" y="18288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03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248150" y="1378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14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43500" y="18288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15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55054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26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003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6027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43400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6028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792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26029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000750" y="16799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30" name="Rectangle 4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6031" name="Rectangle 4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032" name="Line 4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2264569" y="31432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33" name="Group 49"/>
          <p:cNvGraphicFramePr>
            <a:graphicFrameLocks noGrp="1"/>
          </p:cNvGraphicFramePr>
          <p:nvPr>
            <p:custDataLst>
              <p:tags r:id="rId18"/>
            </p:custDataLst>
          </p:nvPr>
        </p:nvGraphicFramePr>
        <p:xfrm>
          <a:off x="302895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44" name="Line 60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3924300" y="33147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45" name="Group 61"/>
          <p:cNvGraphicFramePr>
            <a:graphicFrameLocks noGrp="1"/>
          </p:cNvGraphicFramePr>
          <p:nvPr>
            <p:custDataLst>
              <p:tags r:id="rId20"/>
            </p:custDataLst>
          </p:nvPr>
        </p:nvGraphicFramePr>
        <p:xfrm>
          <a:off x="42481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56" name="Line 72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5143500" y="33147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57" name="Group 73"/>
          <p:cNvGraphicFramePr>
            <a:graphicFrameLocks noGrp="1"/>
          </p:cNvGraphicFramePr>
          <p:nvPr>
            <p:custDataLst>
              <p:tags r:id="rId22"/>
            </p:custDataLst>
          </p:nvPr>
        </p:nvGraphicFramePr>
        <p:xfrm>
          <a:off x="55054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26068" name="Text Box 8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100388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6069" name="Text Box 8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343400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6070" name="Text Box 8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579269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6071" name="Group 87"/>
          <p:cNvGraphicFramePr>
            <a:graphicFrameLocks noGrp="1"/>
          </p:cNvGraphicFramePr>
          <p:nvPr>
            <p:custDataLst>
              <p:tags r:id="rId26"/>
            </p:custDataLst>
          </p:nvPr>
        </p:nvGraphicFramePr>
        <p:xfrm>
          <a:off x="67627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82" name="Line 98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7258050" y="316468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83" name="Text Box 9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836569" y="349567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6084" name="Line 100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V="1">
            <a:off x="6400800" y="33135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insert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Inserts the given value at the given index.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&lt;= size()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>
                <a:latin typeface="Consolas" panose="020B0609020204030204" pitchFamily="49" charset="0"/>
              </a:rPr>
              <a:t>::</a:t>
            </a:r>
            <a:r>
              <a:rPr lang="en-US" b="1" dirty="0">
                <a:latin typeface="Consolas" panose="020B0609020204030204" pitchFamily="49" charset="0"/>
              </a:rPr>
              <a:t>insert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index,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value)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if (index == 0)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an empty list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front = new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(value, front);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} else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    // inserting into an existing list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* current = front;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for (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= 0;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&lt; 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index - 1</a:t>
            </a:r>
            <a:r>
              <a:rPr lang="en-US" dirty="0" smtClean="0">
                <a:latin typeface="Consolas" panose="020B0609020204030204" pitchFamily="49" charset="0"/>
              </a:rPr>
              <a:t>;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++)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current-&gt;next =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    new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(value, current-&gt;next);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53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remove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Removes value at given index from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remove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</a:pP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What pointer(s) must be changed to remove a node from a list?</a:t>
            </a:r>
          </a:p>
          <a:p>
            <a:pPr lvl="1"/>
            <a:r>
              <a:rPr lang="en-US"/>
              <a:t>What different cases must we consider?</a:t>
            </a:r>
          </a:p>
        </p:txBody>
      </p:sp>
      <p:sp>
        <p:nvSpPr>
          <p:cNvPr id="4280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25706" y="348496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803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61512" y="377071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3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318675" y="371356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39" name="Group 7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31828901"/>
              </p:ext>
            </p:extLst>
          </p:nvPr>
        </p:nvGraphicFramePr>
        <p:xfrm>
          <a:off x="3083056" y="342781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5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78406" y="388501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51" name="Group 19"/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26750833"/>
              </p:ext>
            </p:extLst>
          </p:nvPr>
        </p:nvGraphicFramePr>
        <p:xfrm>
          <a:off x="43022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6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97606" y="38850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63" name="Group 31"/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842690595"/>
              </p:ext>
            </p:extLst>
          </p:nvPr>
        </p:nvGraphicFramePr>
        <p:xfrm>
          <a:off x="55595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151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74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54494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807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97506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807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633375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8077" name="Group 45"/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59526564"/>
              </p:ext>
            </p:extLst>
          </p:nvPr>
        </p:nvGraphicFramePr>
        <p:xfrm>
          <a:off x="68168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88" name="Line 5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312156" y="373499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8089" name="Text Box 5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890675" y="406598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8090" name="Line 5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6454906" y="388382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1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from a list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/>
              <a:t>Before removing element at index 2: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Where should </a:t>
            </a:r>
            <a:r>
              <a:rPr lang="en-US">
                <a:latin typeface="Consolas" panose="020B0609020204030204" pitchFamily="49" charset="0"/>
              </a:rPr>
              <a:t>current</a:t>
            </a:r>
            <a:r>
              <a:rPr lang="en-US"/>
              <a:t> be pointing?</a:t>
            </a:r>
            <a:br>
              <a:rPr lang="en-US"/>
            </a:br>
            <a:r>
              <a:rPr lang="en-US"/>
              <a:t>How many times should it advance from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?</a:t>
            </a:r>
          </a:p>
          <a:p>
            <a:endParaRPr lang="en-US"/>
          </a:p>
        </p:txBody>
      </p:sp>
      <p:sp>
        <p:nvSpPr>
          <p:cNvPr id="4290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906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906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16573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63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0289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74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24300" y="18288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75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2481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86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43500" y="18288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87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55054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151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98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003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9099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43400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9100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792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9101" name="Group 45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6762750" y="3930253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</a:tbl>
          </a:graphicData>
        </a:graphic>
      </p:graphicFrame>
      <p:sp>
        <p:nvSpPr>
          <p:cNvPr id="429112" name="Text Box 5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11591" y="4514850"/>
            <a:ext cx="6592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trash</a:t>
            </a:r>
          </a:p>
        </p:txBody>
      </p:sp>
      <p:graphicFrame>
        <p:nvGraphicFramePr>
          <p:cNvPr id="429113" name="Group 57"/>
          <p:cNvGraphicFramePr>
            <a:graphicFrameLocks noGrp="1"/>
          </p:cNvGraphicFramePr>
          <p:nvPr>
            <p:custDataLst>
              <p:tags r:id="rId16"/>
            </p:custDataLst>
          </p:nvPr>
        </p:nvGraphicFramePr>
        <p:xfrm>
          <a:off x="67627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24" name="Line 6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7258050" y="167878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9125" name="Text Box 6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836569" y="200977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9126" name="Line 70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6400800" y="18276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9127" name="Rectangle 7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9128" name="Rectangle 7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9129" name="Line 73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2264569" y="31432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30" name="Group 74"/>
          <p:cNvGraphicFramePr>
            <a:graphicFrameLocks noGrp="1"/>
          </p:cNvGraphicFramePr>
          <p:nvPr>
            <p:custDataLst>
              <p:tags r:id="rId23"/>
            </p:custDataLst>
          </p:nvPr>
        </p:nvGraphicFramePr>
        <p:xfrm>
          <a:off x="302895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41" name="Line 85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V="1">
            <a:off x="3924300" y="33147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42" name="Group 86"/>
          <p:cNvGraphicFramePr>
            <a:graphicFrameLocks noGrp="1"/>
          </p:cNvGraphicFramePr>
          <p:nvPr>
            <p:custDataLst>
              <p:tags r:id="rId25"/>
            </p:custDataLst>
          </p:nvPr>
        </p:nvGraphicFramePr>
        <p:xfrm>
          <a:off x="4248150" y="28646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53" name="Line 97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V="1">
            <a:off x="5143500" y="33147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54" name="Group 98"/>
          <p:cNvGraphicFramePr>
            <a:graphicFrameLocks noGrp="1"/>
          </p:cNvGraphicFramePr>
          <p:nvPr>
            <p:custDataLst>
              <p:tags r:id="rId27"/>
            </p:custDataLst>
          </p:nvPr>
        </p:nvGraphicFramePr>
        <p:xfrm>
          <a:off x="55054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65" name="Text Box 10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100388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9166" name="Text Box 11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4343400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9167" name="Text Box 111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5579269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29168" name="Line 112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000750" y="31658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9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from front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/>
              <a:t>Before removing element at index 0: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To remove the first node, we must change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.</a:t>
            </a:r>
          </a:p>
        </p:txBody>
      </p:sp>
      <p:sp>
        <p:nvSpPr>
          <p:cNvPr id="4300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>
                <a:latin typeface="Calibri" panose="020F0502020204030204" pitchFamily="34" charset="0"/>
              </a:rPr>
              <a:t>front</a:t>
            </a:r>
            <a:r>
              <a:rPr lang="en-US">
                <a:latin typeface="Calibri" panose="020F0502020204030204" pitchFamily="34" charset="0"/>
              </a:rPr>
              <a:t>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008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08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31789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08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42900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09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324350" y="33218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09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924425" y="28646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1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414963" y="3171825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11" name="Rectangle 3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0112" name="Rectangle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3" name="Line 3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22645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14" name="Group 34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34290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25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3243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26" name="Group 46"/>
          <p:cNvGraphicFramePr>
            <a:graphicFrameLocks noGrp="1"/>
          </p:cNvGraphicFramePr>
          <p:nvPr>
            <p:custDataLst>
              <p:tags r:id="rId15"/>
            </p:custDataLst>
          </p:nvPr>
        </p:nvGraphicFramePr>
        <p:xfrm>
          <a:off x="4924425" y="1378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37" name="Line 57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5819775" y="18430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38" name="Group 58"/>
          <p:cNvGraphicFramePr>
            <a:graphicFrameLocks noGrp="1"/>
          </p:cNvGraphicFramePr>
          <p:nvPr>
            <p:custDataLst>
              <p:tags r:id="rId17"/>
            </p:custDataLst>
          </p:nvPr>
        </p:nvGraphicFramePr>
        <p:xfrm>
          <a:off x="6419850" y="13930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49" name="Line 69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>
            <a:off x="6915150" y="17002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0" name="Text Box 7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0043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30151" name="Text Box 7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0077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30152" name="Text Box 7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4936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30153" name="Text Box 7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514725" y="3531394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30154" name="Text Box 7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022057" y="3531394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graphicFrame>
        <p:nvGraphicFramePr>
          <p:cNvPr id="430155" name="Group 75"/>
          <p:cNvGraphicFramePr>
            <a:graphicFrameLocks noGrp="1"/>
          </p:cNvGraphicFramePr>
          <p:nvPr>
            <p:custDataLst>
              <p:tags r:id="rId24"/>
            </p:custDataLst>
          </p:nvPr>
        </p:nvGraphicFramePr>
        <p:xfrm>
          <a:off x="6743700" y="394335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</a:tbl>
          </a:graphicData>
        </a:graphic>
      </p:graphicFrame>
      <p:sp>
        <p:nvSpPr>
          <p:cNvPr id="430166" name="Text Box 8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992541" y="4527947"/>
            <a:ext cx="6592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trash</a:t>
            </a:r>
          </a:p>
        </p:txBody>
      </p:sp>
    </p:spTree>
    <p:extLst>
      <p:ext uri="{BB962C8B-B14F-4D97-AF65-F5344CB8AC3E}">
        <p14:creationId xmlns:p14="http://schemas.microsoft.com/office/powerpoint/2010/main" val="4306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the only element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4286250" algn="l"/>
              </a:tabLst>
            </a:pPr>
            <a:r>
              <a:rPr lang="en-US"/>
              <a:t>Before:	After:</a:t>
            </a:r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r>
              <a:rPr lang="en-US"/>
              <a:t>We must change the front field to store </a:t>
            </a:r>
            <a:r>
              <a:rPr lang="en-US">
                <a:latin typeface="Consolas" panose="020B0609020204030204" pitchFamily="49" charset="0"/>
              </a:rPr>
              <a:t>NULL</a:t>
            </a:r>
            <a:r>
              <a:rPr lang="en-US"/>
              <a:t> instead of a node.</a:t>
            </a:r>
          </a:p>
          <a:p>
            <a:pPr marL="469106" lvl="1" indent="-209550">
              <a:tabLst>
                <a:tab pos="4286250" algn="l"/>
              </a:tabLst>
            </a:pPr>
            <a:r>
              <a:rPr lang="en-US"/>
              <a:t>Do we need a special case to handle this?</a:t>
            </a:r>
          </a:p>
        </p:txBody>
      </p:sp>
      <p:sp>
        <p:nvSpPr>
          <p:cNvPr id="4311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772150" y="137160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110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07956" y="165735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6515100" y="165735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11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2875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1112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6455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3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32171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1114" name="Group 10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34861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1125" name="Line 2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3986213" y="167163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26" name="Text Box 2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575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</p:spTree>
    <p:extLst>
      <p:ext uri="{BB962C8B-B14F-4D97-AF65-F5344CB8AC3E}">
        <p14:creationId xmlns:p14="http://schemas.microsoft.com/office/powerpoint/2010/main" val="3153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remove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Removes value at given index from list.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 size()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void LinkedList::</a:t>
            </a:r>
            <a:r>
              <a:rPr lang="en-US" sz="1500" b="1">
                <a:latin typeface="Consolas" panose="020B0609020204030204" pitchFamily="49" charset="0"/>
              </a:rPr>
              <a:t>remove</a:t>
            </a:r>
            <a:r>
              <a:rPr lang="en-US" sz="1500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ListNode* trash;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if (index == 0) {   </a:t>
            </a: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removing first element</a:t>
            </a:r>
            <a:endParaRPr lang="en-US" sz="1500">
              <a:latin typeface="Consolas" panose="020B0609020204030204" pitchFamily="49" charset="0"/>
            </a:endParaRP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trash = front;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front = front-&gt;next;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} else {            </a:t>
            </a: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removing elsewhere in the list</a:t>
            </a:r>
            <a:endParaRPr lang="en-US" sz="1500">
              <a:latin typeface="Consolas" panose="020B0609020204030204" pitchFamily="49" charset="0"/>
            </a:endParaRP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ListNode* current = front;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for (int i = 0; i &lt; index - 1; i++) {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trash = current-&gt;next;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current-&gt;next = current-&gt;next-&gt;next;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delete trash;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981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Other list features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the following public members to the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size()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isEmpty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set(</a:t>
            </a:r>
            <a:r>
              <a:rPr lang="en-US" b="1" i="1" dirty="0">
                <a:latin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b="1" i="1" dirty="0">
                <a:latin typeface="Consolas" panose="020B0609020204030204" pitchFamily="49" charset="0"/>
              </a:rPr>
              <a:t>value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clear()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toString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  <a:p>
            <a:r>
              <a:rPr lang="en-US" dirty="0"/>
              <a:t>Add a 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field to the list to return its size </a:t>
            </a:r>
            <a:r>
              <a:rPr lang="en-US" b="1" u="sng" dirty="0">
                <a:solidFill>
                  <a:schemeClr val="bg2"/>
                </a:solidFill>
              </a:rPr>
              <a:t>more efficiently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Add preconditions and exception tests as appropriate.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091160" y="3479400"/>
              <a:ext cx="6937920" cy="860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1800" y="3470040"/>
                <a:ext cx="6956640" cy="87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10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7645" y="2808909"/>
            <a:ext cx="6637468" cy="1021556"/>
          </a:xfrm>
        </p:spPr>
        <p:txBody>
          <a:bodyPr/>
          <a:lstStyle/>
          <a:p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7646" y="3833687"/>
            <a:ext cx="6637467" cy="1140310"/>
          </a:xfrm>
        </p:spPr>
        <p:txBody>
          <a:bodyPr/>
          <a:lstStyle/>
          <a:p>
            <a:r>
              <a:rPr lang="en-US" dirty="0"/>
              <a:t>Emergency Department waiting room operates as a priority </a:t>
            </a:r>
            <a:r>
              <a:rPr lang="en-US" dirty="0" smtClean="0"/>
              <a:t>queue: patients are sorted </a:t>
            </a:r>
            <a:r>
              <a:rPr lang="en-US" dirty="0"/>
              <a:t>according to </a:t>
            </a:r>
            <a:r>
              <a:rPr lang="en-US" dirty="0" smtClean="0"/>
              <a:t>priority (urgency), not “first come, first serve” (in computer science, “first in, first out” or FIFO).</a:t>
            </a:r>
            <a:endParaRPr lang="en-US" dirty="0"/>
          </a:p>
        </p:txBody>
      </p:sp>
      <p:pic>
        <p:nvPicPr>
          <p:cNvPr id="1026" name="Picture 2" descr="File:Columbus Fire Medic 7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095" y="138499"/>
            <a:ext cx="4056917" cy="304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4"/>
            </p:custDataLst>
          </p:nvPr>
        </p:nvSpPr>
        <p:spPr>
          <a:xfrm>
            <a:off x="5201753" y="4887430"/>
            <a:ext cx="2555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/>
              <a:t>Image is in the public domain</a:t>
            </a:r>
            <a:r>
              <a:rPr lang="en-US" sz="600" dirty="0"/>
              <a:t>. </a:t>
            </a:r>
            <a:endParaRPr lang="en-US" sz="600" dirty="0" smtClean="0"/>
          </a:p>
          <a:p>
            <a:r>
              <a:rPr lang="en-US" sz="600" dirty="0" smtClean="0"/>
              <a:t>http</a:t>
            </a:r>
            <a:r>
              <a:rPr lang="en-US" sz="600" dirty="0"/>
              <a:t>://commons.wikimedia.org/wiki/File:Columbus_Fire_Medic_7.JPG</a:t>
            </a:r>
          </a:p>
        </p:txBody>
      </p:sp>
    </p:spTree>
    <p:extLst>
      <p:ext uri="{BB962C8B-B14F-4D97-AF65-F5344CB8AC3E}">
        <p14:creationId xmlns:p14="http://schemas.microsoft.com/office/powerpoint/2010/main" val="165120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8509" y="287241"/>
            <a:ext cx="6092992" cy="564636"/>
          </a:xfrm>
        </p:spPr>
        <p:txBody>
          <a:bodyPr>
            <a:normAutofit/>
          </a:bodyPr>
          <a:lstStyle/>
          <a:p>
            <a:r>
              <a:rPr lang="en-US" dirty="0" smtClean="0"/>
              <a:t>Some priority queue implementation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48508" y="1465280"/>
            <a:ext cx="7506137" cy="333336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Unsorted linked list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Insert new element in front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Remove by searching list for highest-priority item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b="1" dirty="0" smtClean="0"/>
              <a:t>Sorted linked list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Always insert new elements where they go in priority-sorted order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Remove from front (will be highest-priority because sorted)</a:t>
            </a:r>
          </a:p>
        </p:txBody>
      </p:sp>
      <p:graphicFrame>
        <p:nvGraphicFramePr>
          <p:cNvPr id="6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3617601" y="98602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4989201" y="98602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417701" y="1294637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17675" y="1091993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0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3377474" y="1243202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6403825" y="99745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" name="Line 2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770251" y="1294637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3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10"/>
            </p:custDataLst>
            <p:extLst/>
          </p:nvPr>
        </p:nvGraphicFramePr>
        <p:xfrm>
          <a:off x="3617601" y="310126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5"/>
          <p:cNvGraphicFramePr>
            <a:graphicFrameLocks noGrp="1"/>
          </p:cNvGraphicFramePr>
          <p:nvPr>
            <p:custDataLst>
              <p:tags r:id="rId11"/>
            </p:custDataLst>
            <p:extLst/>
          </p:nvPr>
        </p:nvGraphicFramePr>
        <p:xfrm>
          <a:off x="4989201" y="310126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" name="Line 2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4417701" y="3409871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917675" y="3207227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7" name="Line 29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3377474" y="3358436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8" name="Group 15"/>
          <p:cNvGraphicFramePr>
            <a:graphicFrameLocks noGrp="1"/>
          </p:cNvGraphicFramePr>
          <p:nvPr>
            <p:custDataLst>
              <p:tags r:id="rId15"/>
            </p:custDataLst>
            <p:extLst/>
          </p:nvPr>
        </p:nvGraphicFramePr>
        <p:xfrm>
          <a:off x="6403825" y="311269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9" name="Line 26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5770251" y="3409871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" name="Ink 1"/>
              <p14:cNvContentPartPr/>
              <p14:nvPr>
                <p:custDataLst>
                  <p:tags r:id="rId17"/>
                </p:custDataLst>
              </p14:nvPr>
            </p14:nvContentPartPr>
            <p14:xfrm>
              <a:off x="2341800" y="2022480"/>
              <a:ext cx="4389120" cy="1759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332440" y="2013120"/>
                <a:ext cx="4407840" cy="177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31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1104" y="279230"/>
            <a:ext cx="5268558" cy="857250"/>
          </a:xfrm>
        </p:spPr>
        <p:txBody>
          <a:bodyPr/>
          <a:lstStyle/>
          <a:p>
            <a:r>
              <a:rPr lang="en-US" dirty="0" smtClean="0"/>
              <a:t>Unsorted linked list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97169" y="1485900"/>
            <a:ext cx="4392246" cy="30861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Add is </a:t>
            </a:r>
            <a:r>
              <a:rPr lang="en-US" b="1" dirty="0" smtClean="0">
                <a:solidFill>
                  <a:schemeClr val="accent1"/>
                </a:solidFill>
              </a:rPr>
              <a:t>FAST</a:t>
            </a:r>
          </a:p>
          <a:p>
            <a:pPr lvl="1"/>
            <a:r>
              <a:rPr lang="en-US" dirty="0" smtClean="0"/>
              <a:t>Just throw it in the list at the front</a:t>
            </a:r>
          </a:p>
          <a:p>
            <a:pPr lvl="1"/>
            <a:r>
              <a:rPr lang="en-US" b="1" dirty="0" smtClean="0"/>
              <a:t>O(1)</a:t>
            </a:r>
          </a:p>
          <a:p>
            <a:pPr lvl="1"/>
            <a:endParaRPr lang="en-US" dirty="0"/>
          </a:p>
          <a:p>
            <a:r>
              <a:rPr lang="en-US" b="1" dirty="0" smtClean="0"/>
              <a:t>Remove/peek is </a:t>
            </a:r>
            <a:r>
              <a:rPr lang="en-US" b="1" dirty="0" smtClean="0">
                <a:solidFill>
                  <a:schemeClr val="accent1"/>
                </a:solidFill>
              </a:rPr>
              <a:t>SLOW</a:t>
            </a:r>
          </a:p>
          <a:p>
            <a:pPr lvl="1"/>
            <a:r>
              <a:rPr lang="en-US" dirty="0" smtClean="0"/>
              <a:t>Hard to find item the highest priority item—could be anywhere</a:t>
            </a:r>
          </a:p>
          <a:p>
            <a:pPr lvl="1"/>
            <a:r>
              <a:rPr lang="en-US" b="1" dirty="0" smtClean="0"/>
              <a:t>O(N)</a:t>
            </a:r>
            <a:endParaRPr lang="en-US" b="1" dirty="0"/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39243" y="338523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2" name="Picture 2" title="A messy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392" y="1729013"/>
            <a:ext cx="2174142" cy="28988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>
            <p:custDataLst>
              <p:tags r:id="rId5"/>
            </p:custDataLst>
          </p:nvPr>
        </p:nvSpPr>
        <p:spPr>
          <a:xfrm rot="16200000">
            <a:off x="7371311" y="3164764"/>
            <a:ext cx="31485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16" tooltip="w:en:Creative Commons"/>
              </a:rPr>
              <a:t>Creative Commons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17"/>
              </a:rPr>
              <a:t>Attribution-Share Alike 3.0 </a:t>
            </a:r>
            <a:r>
              <a:rPr lang="en-US" sz="600" dirty="0" err="1">
                <a:solidFill>
                  <a:srgbClr val="663366"/>
                </a:solidFill>
                <a:latin typeface="Arial" panose="020B0604020202020204" pitchFamily="34" charset="0"/>
                <a:hlinkClick r:id="rId17"/>
              </a:rPr>
              <a:t>Unported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  <a:endParaRPr lang="en-US" sz="600" dirty="0" smtClean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r>
              <a:rPr lang="en-US" sz="600" dirty="0" smtClean="0">
                <a:solidFill>
                  <a:srgbClr val="252525"/>
                </a:solidFill>
                <a:latin typeface="Arial" panose="020B0604020202020204" pitchFamily="34" charset="0"/>
              </a:rPr>
              <a:t>license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en-US" sz="600" dirty="0" err="1">
                <a:hlinkClick r:id="rId18" tooltip="User:K cheat (page inexistante)"/>
              </a:rPr>
              <a:t>Keyah</a:t>
            </a:r>
            <a:r>
              <a:rPr lang="en-US" sz="600" dirty="0">
                <a:hlinkClick r:id="rId18" tooltip="User:K cheat (page inexistante)"/>
              </a:rPr>
              <a:t> </a:t>
            </a:r>
            <a:r>
              <a:rPr lang="en-US" sz="600" dirty="0" err="1">
                <a:hlinkClick r:id="rId18" tooltip="User:K cheat (page inexistante)"/>
              </a:rPr>
              <a:t>Cheatum</a:t>
            </a:r>
            <a:r>
              <a:rPr lang="en-US" sz="600" dirty="0"/>
              <a:t> </a:t>
            </a:r>
            <a:r>
              <a:rPr lang="en-US" sz="600" dirty="0">
                <a:hlinkClick r:id="rId19"/>
              </a:rPr>
              <a:t>http://commons.wikimedia.org/wiki/File:Messy_Room.JPG</a:t>
            </a:r>
            <a:endParaRPr lang="en-US" sz="600" dirty="0"/>
          </a:p>
        </p:txBody>
      </p:sp>
      <p:graphicFrame>
        <p:nvGraphicFramePr>
          <p:cNvPr id="8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6"/>
            </p:custDataLst>
            <p:extLst/>
          </p:nvPr>
        </p:nvGraphicFramePr>
        <p:xfrm>
          <a:off x="4760601" y="75071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15"/>
          <p:cNvGraphicFramePr>
            <a:graphicFrameLocks noGrp="1"/>
          </p:cNvGraphicFramePr>
          <p:nvPr>
            <p:custDataLst>
              <p:tags r:id="rId7"/>
            </p:custDataLst>
            <p:extLst/>
          </p:nvPr>
        </p:nvGraphicFramePr>
        <p:xfrm>
          <a:off x="6132201" y="75071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" name="Line 2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560701" y="1059328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2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60675" y="856684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2" name="Line 29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520474" y="1007893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3" name="Group 15"/>
          <p:cNvGraphicFramePr>
            <a:graphicFrameLocks noGrp="1"/>
          </p:cNvGraphicFramePr>
          <p:nvPr>
            <p:custDataLst>
              <p:tags r:id="rId11"/>
            </p:custDataLst>
            <p:extLst/>
          </p:nvPr>
        </p:nvGraphicFramePr>
        <p:xfrm>
          <a:off x="7546825" y="76214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4" name="Line 2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6913251" y="1059328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6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1591" y="246184"/>
            <a:ext cx="5268558" cy="857250"/>
          </a:xfrm>
        </p:spPr>
        <p:txBody>
          <a:bodyPr/>
          <a:lstStyle/>
          <a:p>
            <a:r>
              <a:rPr lang="en-US" dirty="0" smtClean="0"/>
              <a:t>Sorted linked list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33713" y="1554803"/>
            <a:ext cx="4558902" cy="34563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Add is </a:t>
            </a:r>
            <a:r>
              <a:rPr lang="en-US" b="1" dirty="0" smtClean="0">
                <a:solidFill>
                  <a:schemeClr val="accent1"/>
                </a:solidFill>
              </a:rPr>
              <a:t>SLOW</a:t>
            </a:r>
          </a:p>
          <a:p>
            <a:pPr lvl="1"/>
            <a:r>
              <a:rPr lang="en-US" dirty="0" smtClean="0"/>
              <a:t>Need to step through the list to find where item goes in priority-sorted order</a:t>
            </a:r>
          </a:p>
          <a:p>
            <a:pPr lvl="1"/>
            <a:r>
              <a:rPr lang="en-US" b="1" dirty="0" smtClean="0"/>
              <a:t>O(N)</a:t>
            </a:r>
          </a:p>
          <a:p>
            <a:pPr lvl="1"/>
            <a:endParaRPr lang="en-US" dirty="0"/>
          </a:p>
          <a:p>
            <a:r>
              <a:rPr lang="en-US" b="1" dirty="0" smtClean="0"/>
              <a:t>Remove/peek is </a:t>
            </a:r>
            <a:r>
              <a:rPr lang="en-US" b="1" dirty="0" smtClean="0">
                <a:solidFill>
                  <a:schemeClr val="accent1"/>
                </a:solidFill>
              </a:rPr>
              <a:t>FAST</a:t>
            </a:r>
          </a:p>
          <a:p>
            <a:pPr lvl="1"/>
            <a:r>
              <a:rPr lang="en-US" dirty="0" smtClean="0"/>
              <a:t>Easy to find item you are looking for (first in list)</a:t>
            </a:r>
          </a:p>
          <a:p>
            <a:pPr lvl="1"/>
            <a:r>
              <a:rPr lang="en-US" b="1" dirty="0" smtClean="0"/>
              <a:t>O(1)</a:t>
            </a:r>
            <a:endParaRPr lang="en-US" b="1" dirty="0"/>
          </a:p>
        </p:txBody>
      </p:sp>
      <p:sp>
        <p:nvSpPr>
          <p:cNvPr id="9" name="Rectangle 8"/>
          <p:cNvSpPr/>
          <p:nvPr>
            <p:custDataLst>
              <p:tags r:id="rId3"/>
            </p:custDataLst>
          </p:nvPr>
        </p:nvSpPr>
        <p:spPr>
          <a:xfrm>
            <a:off x="735134" y="305477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2050" name="Picture 2" title="Clean/organized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201" y="1554803"/>
            <a:ext cx="2114550" cy="30352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5"/>
            </p:custDataLst>
            <p:extLst/>
          </p:nvPr>
        </p:nvGraphicFramePr>
        <p:xfrm>
          <a:off x="4760601" y="63865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15"/>
          <p:cNvGraphicFramePr>
            <a:graphicFrameLocks noGrp="1"/>
          </p:cNvGraphicFramePr>
          <p:nvPr>
            <p:custDataLst>
              <p:tags r:id="rId6"/>
            </p:custDataLst>
            <p:extLst/>
          </p:nvPr>
        </p:nvGraphicFramePr>
        <p:xfrm>
          <a:off x="6132201" y="63865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Line 26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5560701" y="947261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60675" y="744617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1" name="Line 29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4520474" y="895826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" name="Group 15"/>
          <p:cNvGraphicFramePr>
            <a:graphicFrameLocks noGrp="1"/>
          </p:cNvGraphicFramePr>
          <p:nvPr>
            <p:custDataLst>
              <p:tags r:id="rId10"/>
            </p:custDataLst>
            <p:extLst/>
          </p:nvPr>
        </p:nvGraphicFramePr>
        <p:xfrm>
          <a:off x="7546825" y="65008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6913251" y="947261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>
            <p:custDataLst>
              <p:tags r:id="rId12"/>
            </p:custDataLst>
          </p:nvPr>
        </p:nvSpPr>
        <p:spPr>
          <a:xfrm rot="16200000">
            <a:off x="7757849" y="3361555"/>
            <a:ext cx="21799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 is in the public domain.</a:t>
            </a:r>
          </a:p>
          <a:p>
            <a:r>
              <a:rPr lang="en-US" sz="600" dirty="0" smtClean="0"/>
              <a:t>http</a:t>
            </a:r>
            <a:r>
              <a:rPr lang="en-US" sz="600" dirty="0"/>
              <a:t>://commons.wikimedia.org/wiki/File:Wall_Closet.jpg</a:t>
            </a:r>
          </a:p>
        </p:txBody>
      </p:sp>
    </p:spTree>
    <p:extLst>
      <p:ext uri="{BB962C8B-B14F-4D97-AF65-F5344CB8AC3E}">
        <p14:creationId xmlns:p14="http://schemas.microsoft.com/office/powerpoint/2010/main" val="249318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15" y="816308"/>
            <a:ext cx="7707862" cy="488024"/>
          </a:xfrm>
        </p:spPr>
        <p:txBody>
          <a:bodyPr/>
          <a:lstStyle/>
          <a:p>
            <a:r>
              <a:rPr lang="en-US" dirty="0" smtClean="0"/>
              <a:t>We want the best of both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56997" y="1539539"/>
            <a:ext cx="7131925" cy="263173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Fast add AND fast remove/peek</a:t>
            </a:r>
          </a:p>
          <a:p>
            <a:r>
              <a:rPr lang="en-US" dirty="0" smtClean="0"/>
              <a:t>We will investigate trees as a way to get the best of both worlds</a:t>
            </a: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956998" y="465369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5" name="Picture 2" title="A messy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099" y="2627190"/>
            <a:ext cx="1428750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title="Clean/organized room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2627190"/>
            <a:ext cx="1327150" cy="1905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3088999" y="3335215"/>
            <a:ext cx="34176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/>
              <a:t>+</a:t>
            </a:r>
            <a:endParaRPr lang="en-US" dirty="0"/>
          </a:p>
        </p:txBody>
      </p:sp>
      <p:sp>
        <p:nvSpPr>
          <p:cNvPr id="8" name="Rectangle 7"/>
          <p:cNvSpPr/>
          <p:nvPr>
            <p:custDataLst>
              <p:tags r:id="rId7"/>
            </p:custDataLst>
          </p:nvPr>
        </p:nvSpPr>
        <p:spPr>
          <a:xfrm>
            <a:off x="4970291" y="3335215"/>
            <a:ext cx="34176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/>
              <a:t>=</a:t>
            </a:r>
            <a:endParaRPr lang="en-US" dirty="0"/>
          </a:p>
        </p:txBody>
      </p:sp>
      <p:sp>
        <p:nvSpPr>
          <p:cNvPr id="9" name="Smiley Face 8"/>
          <p:cNvSpPr/>
          <p:nvPr>
            <p:custDataLst>
              <p:tags r:id="rId8"/>
            </p:custDataLst>
          </p:nvPr>
        </p:nvSpPr>
        <p:spPr>
          <a:xfrm>
            <a:off x="5446817" y="3126154"/>
            <a:ext cx="711200" cy="781538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>
            <p:custDataLst>
              <p:tags r:id="rId9"/>
            </p:custDataLst>
          </p:nvPr>
        </p:nvSpPr>
        <p:spPr>
          <a:xfrm>
            <a:off x="1747168" y="4466240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Fast add</a:t>
            </a:r>
            <a:endParaRPr lang="en-US" sz="1400" dirty="0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3241056" y="44668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Fast remove/peek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1604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8753</TotalTime>
  <Words>1774</Words>
  <Application>Microsoft Office PowerPoint</Application>
  <PresentationFormat>On-screen Show (16:9)</PresentationFormat>
  <Paragraphs>632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Wingdings</vt:lpstr>
      <vt:lpstr>SU_Preso_16x9_v5</vt:lpstr>
      <vt:lpstr>SU_Template_TopBar</vt:lpstr>
      <vt:lpstr>Programming Abstractions</vt:lpstr>
      <vt:lpstr>Topics this week:</vt:lpstr>
      <vt:lpstr>List code example: Draw a picture!</vt:lpstr>
      <vt:lpstr>FIRST RULE OF LINKED NODE/LISTS CLUB:</vt:lpstr>
      <vt:lpstr>Linked List Data Structure</vt:lpstr>
      <vt:lpstr>A LinkedList class</vt:lpstr>
      <vt:lpstr>Traversing a list? (BUG version)</vt:lpstr>
      <vt:lpstr>Traversing a list (12.2) (bug fixed version)</vt:lpstr>
      <vt:lpstr>LinkedList.h</vt:lpstr>
      <vt:lpstr>Implementing add</vt:lpstr>
      <vt:lpstr>Case 1: Add to empty list</vt:lpstr>
      <vt:lpstr>Case 2: Non-empty list</vt:lpstr>
      <vt:lpstr>Don't fall off the edge!</vt:lpstr>
      <vt:lpstr>Code for add</vt:lpstr>
      <vt:lpstr>Implementing get</vt:lpstr>
      <vt:lpstr>Code for get</vt:lpstr>
      <vt:lpstr>Implementing insert</vt:lpstr>
      <vt:lpstr>Inserting into a list</vt:lpstr>
      <vt:lpstr>Code for insert</vt:lpstr>
      <vt:lpstr>Implementing remove</vt:lpstr>
      <vt:lpstr>Removing from a list</vt:lpstr>
      <vt:lpstr>Removing from front</vt:lpstr>
      <vt:lpstr>Removing the only element</vt:lpstr>
      <vt:lpstr>Code for remove</vt:lpstr>
      <vt:lpstr>Other list features</vt:lpstr>
      <vt:lpstr>Priority Queue</vt:lpstr>
      <vt:lpstr>Some priority queue implementation options</vt:lpstr>
      <vt:lpstr>Unsorted linked list</vt:lpstr>
      <vt:lpstr>Sorted linked list</vt:lpstr>
      <vt:lpstr>We want the best of both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133</cp:revision>
  <cp:lastPrinted>2015-10-23T18:01:48Z</cp:lastPrinted>
  <dcterms:created xsi:type="dcterms:W3CDTF">2014-04-02T04:36:08Z</dcterms:created>
  <dcterms:modified xsi:type="dcterms:W3CDTF">2015-10-26T17:32:28Z</dcterms:modified>
</cp:coreProperties>
</file>