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ink/ink1.xml" ContentType="application/inkml+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ink/ink2.xml" ContentType="application/inkml+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ink/ink3.xml" ContentType="application/inkml+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ink/ink4.xml" ContentType="application/inkml+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ink/ink5.xml" ContentType="application/inkml+xml"/>
  <Override PartName="/ppt/ink/ink6.xml" ContentType="application/inkml+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7"/>
  </p:notesMasterIdLst>
  <p:handoutMasterIdLst>
    <p:handoutMasterId r:id="rId28"/>
  </p:handoutMasterIdLst>
  <p:sldIdLst>
    <p:sldId id="304" r:id="rId3"/>
    <p:sldId id="330" r:id="rId4"/>
    <p:sldId id="449" r:id="rId5"/>
    <p:sldId id="452" r:id="rId6"/>
    <p:sldId id="453" r:id="rId7"/>
    <p:sldId id="454" r:id="rId8"/>
    <p:sldId id="455" r:id="rId9"/>
    <p:sldId id="456" r:id="rId10"/>
    <p:sldId id="457" r:id="rId11"/>
    <p:sldId id="458" r:id="rId12"/>
    <p:sldId id="459" r:id="rId13"/>
    <p:sldId id="460" r:id="rId14"/>
    <p:sldId id="461" r:id="rId15"/>
    <p:sldId id="462" r:id="rId16"/>
    <p:sldId id="463" r:id="rId17"/>
    <p:sldId id="464" r:id="rId18"/>
    <p:sldId id="465" r:id="rId19"/>
    <p:sldId id="466" r:id="rId20"/>
    <p:sldId id="467" r:id="rId21"/>
    <p:sldId id="468" r:id="rId22"/>
    <p:sldId id="469" r:id="rId23"/>
    <p:sldId id="470" r:id="rId24"/>
    <p:sldId id="471" r:id="rId25"/>
    <p:sldId id="472" r:id="rId26"/>
  </p:sldIdLst>
  <p:sldSz cx="9144000" cy="5143500" type="screen16x9"/>
  <p:notesSz cx="7102475" cy="9388475"/>
  <p:custDataLst>
    <p:tags r:id="rId29"/>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0" autoAdjust="0"/>
    <p:restoredTop sz="89300" autoAdjust="0"/>
  </p:normalViewPr>
  <p:slideViewPr>
    <p:cSldViewPr snapToGrid="0" snapToObjects="1">
      <p:cViewPr varScale="1">
        <p:scale>
          <a:sx n="96" d="100"/>
          <a:sy n="96" d="100"/>
        </p:scale>
        <p:origin x="95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10/26/2015</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6T18:39:10.286"/>
    </inkml:context>
    <inkml:brush xml:id="br0">
      <inkml:brushProperty name="width" value="0.05292" units="cm"/>
      <inkml:brushProperty name="height" value="0.05292" units="cm"/>
      <inkml:brushProperty name="color" value="#0070C0"/>
    </inkml:brush>
    <inkml:context xml:id="ctx1">
      <inkml:inkSource xml:id="inkSrc7">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5-10-26T18:40:17.408"/>
    </inkml:context>
    <inkml:brush xml:id="br1">
      <inkml:brushProperty name="width" value="0.05292" units="cm"/>
      <inkml:brushProperty name="height" value="0.05292" units="cm"/>
      <inkml:brushProperty name="color" value="#FF0000"/>
    </inkml:brush>
  </inkml:definitions>
  <inkml:trace contextRef="#ctx0" brushRef="#br0">7857 4492 10 0,'9'0'5'0,"4"-3"7"0,-9 3-5 0,0 3-5 16,-4-3 1-16,4 0 5 16,-4 0 0-16,5-3-6 15,-5 3 0-15,0 0 0 16,0 6 1-16,0 0-1 15,0 4 0-15,0 3 0 16,0 6 0-16,0-4-1 16,0 1 0-16,0 3-1 15,0 1 1-15,0-5 1 16,0 1 0-16,0-9 1 16,4-1 0-16,4-3-3 15,1 0 1-15,4-6-1 0,-1-3 1 16,5-7 0-16,9-9 0 15,8-10-1-15,12-12 0 16,14-14 0-16,7-5 0 16,6-4 0-16,7 7 1 15,-8 6-2-15,-8 12 0 16,-9 4 1-16,-8-3 1 16,-14 12-10-16,-11 7 1 15,-5 6-28-15,0 6 1 16</inkml:trace>
  <inkml:trace contextRef="#ctx0" brushRef="#br0" timeOffset="2732.2428">22686 2698 12 0,'0'4'6'0,"9"-14"6"0,-5 7-7 0,-4 3 2 15,0 0 1-15,0 0-5 16,0 0 1-16,8 0-3 15,9 0 1-15,13 3-1 16,21 3 1-16,29 4-3 16,26-4 1-16,26 4 0 15,29-4 1-15,9-6-1 16,16 3 1-16,1-3-2 16,-5-3 0-16,-21 0 2 15,-21-3 0-15,-21-4 2 16,-22 7 1-16,-29 0-3 15,-17-4 0-15,-17-5-2 16,-21 12 1-16,-17-4-2 0,-22 1 1 16,-20 3 1-16,-22 3 0 15,-38 4-4-15,-17-4 1 16,-21-6 2-16,-18 6 0 16,-20-3 1-16,4 0 1 15,-4 3-2-15,12 4 0 16,22-4 0-16,33 6 1 15,26 1-2-15,25-1 1 16,22-2 0-16,21-1 1 16,17 0 0-16,21 1 0 15,21-1-1-15,21-3 0 16,17 0-24-16,13 1 1 16,26 5 23-16,16-6 0 15</inkml:trace>
  <inkml:trace contextRef="#ctx0" brushRef="#br0" timeOffset="3798.3923">17360 3363 22 0,'-17'-19'11'0,"26"6"4"0,-1 13-12 0,13-3-1 16,9-3 0-16,12 2-2 15,18 1 1-15,8 0-2 16,17 3 0-16,12 3 1 16,26 4 0-16,17-4 0 15,17 9 0-15,29-5-1 16,18-7 1-16,8-3 0 16,0-1 1-16,-13-2-1 15,-25 3 1-15,-17 0-2 16,-30 0 1-16,-25-1 0 15,-30 4 1-15,-21-3-1 16,-30 3 1-16,-21 3-2 16,-25 7 1-16,-22-4 0 0,-21 4 1 15,-34-1-2-15,-20-2 0 16,-27-10 0-16,-25 6 1 16,-17-3 1-16,-4 3 0 15,5 6-2-15,20-2 1 16,26-1 0-16,29 1 0 15,22-1-9-15,25 0 0 16,21 1-9-16,22-1 1 16</inkml:trace>
  <inkml:trace contextRef="#ctx0" brushRef="#br0" timeOffset="5464.2966">10919 4361 21 0,'4'-22'10'0,"9"22"2"16,-5 6-10-16,1-6 1 0,-5 4 1 16,0-1 1-1,1 6 0-15,-5 1-5 0,0 9 1 16,0 10 1-16,0-1 1 15,4 1-2-15,0 3 0 16,5-4-1-16,-5-2 0 16,-4-4-1-16,0-6 1 15,0-10 5-15,0 7 1 16,0-13-5-16,8 0 0 16,9-10-2-16,5-6 0 15,11-9 1-15,10-19 1 16,8-7-1-16,12-13 1 15,5 0-2-15,9 10 0 0,-14 7 0 16,-4 2 1-16,-8 7-9 16,-8 0 1-16,-9 12-16 15,-5 7 1-15,-3 3 16 16,-9 1 0-16</inkml:trace>
  <inkml:trace contextRef="#ctx0" brushRef="#br0" timeOffset="8812.4634">15863 5888 24 0,'-4'-13'12'0,"17"29"5"0,-13-16-13 16,8 0-2-16,-3 0 0 16,-5 0 1-16,4 0 0 0,-4 0-2 15,0 0 0-15,0 0-2 16,0 3 1-16,0 0 1 15,-4 3 0-15,-1 4-1 16,1 3 1-16,4 3 1 16,0 3 0-16,0 0-1 15,0 6 1-15,4 1-2 16,5-4 1-16,-1-3 0 16,1-3 1-16,-1 0 0 15,1-3 0-15,-1-4-2 16,1 1 0-16,-1-7 1 15,5 0 0-15,0 0 1 16,-1 0 1-16,5-3-3 16,4 0 0-16,9-6 0 0,8-4 1 15,9-5 0-15,17-8 0 16,8-9-1-16,4 1 1 16,5-11-1-16,-5 4 0 15,-8-3-2-15,-9 9 1 16,-17 0 0-16,-3 10 0 15,-14 3-6-15,-8 0 1 16,-4 9-12-16,-5 7 1 16,1 0-5-16,3 3 1 15</inkml:trace>
  <inkml:trace contextRef="#ctx0" brushRef="#br0" timeOffset="35475.8424">8710 6940 28 0,'0'0'14'0,"-4"10"0"0,4-1-14 16,0-6 3-16,0 1 0 15,-5 2-1-15,1 7 1 16,-4 2-3-16,3 8 1 15,-3 5 2-15,4 11 1 16,-1 2-4-16,1-3 1 16,4-6 0-16,4-7 0 15,5-2 1-15,4-8 1 0,-1-8 0 16,5-10 0-16,4-7-2 16,5-12 1-16,4-10-2 15,8-9 1-15,8-13-1 16,18-20 0-16,8-8 0 15,9-4 0-15,3 0-2 16,-3 3 1-16,-9 10-3 16,-13 19 1-16,-12 10 0 15,-13 15 0-15,-17 13-9 16,-4 13 0-16,-5 13-14 16,1 5 0-16</inkml:trace>
  <inkml:trace contextRef="#ctx0" brushRef="#br0" timeOffset="56480.6852">17750 7815 22 0,'0'0'11'0,"-4"-20"0"0,8 17-12 0,1-3 5 16,-1 0 0-16,0-1-2 15,0-2 0-15,-4-1 1 16,0 4 1-16,0-1-2 16,-4 1 1-16,0 3-2 15,0-4 1-15,4 4 0 16,0 0 0-16,0 0-2 15,0 3 1-15,-5 0 0 16,1 0 1-16,0 6 0 16,0 1 0-16,-5 2-2 15,5 7 0-15,-9 6 0 16,0 7 0-16,1 6 1 16,-5 6 1-16,0 1-2 15,0-4 1-15,0 0-1 0,0-3 0 16,0 0 1-16,0 0 1 15,0-3-2-15,0-1 0 16,0-2 0-16,4-7 1 16,9-9-1-16,4-3 0 15,9-14 0-15,12-11 0 16,13-17 0-16,12-26 0 16,10-5-1-16,11-17 1 15,14-5 1-15,16-14 1 16,5 0-3-16,4-6 1 15,-4 13 1-15,-13 13 0 16,0 12 0-16,-8 16 0 0,-13 19-1 16,-13 10 0-16,-9 9-2 15,-8 10 0-15,-4 6-17 16,0 7 0-16,-4 3-7 16,4-1 0-16</inkml:trace>
  <inkml:trace contextRef="#ctx1" brushRef="#br0">16029 4727 0,'0'-21'47,"0"-22"-31,0 22-1,0-21 1,0 21-1,0-1-15,0 1 16,-21 21 0,-1-21-1,1 21 32,0 0-47,-21 0 31,20 0-15,1 0 0,0 0-16,-22 0 15,22 0 1,0 0-16,-21 0 16,20 0-16,-20 0 15,0 0-15,20 0 16,-20 0-16,0 0 15,20 21-15,-20-21 16,0 21-16,20-21 16,-20 0-16,21 0 15,0 0 1,-1 0 0,1 0-1,0 0-15,-21 22 16,20-1-1,1 0-15,-21 0 16,-1-21-16,22 0 16,-21 43-16,-22-22 15,22 0 1,-1 0-16,1 22 16,-22-22-16,22 42 15,-43-20-15,22 20 16,-1 1-16,0 21 15,22-22-15,-22 1 16,43 0-16,-21-1 16,21-20-16,-22-1 15,22 0-15,-21 1 16,42-1-16,-43 1 16,22 20-16,-43 1 15,22-1-15,0-20 16,20 20-16,-20 1 15,42-22-15,-21-21 16,0 43-16,-1-22 16,-20 22-16,42-22 15,-21 22-15,-1 0 16,-20-1-16,21-20 16,21-1-16,0 22 15,-21-22-15,-1 22 16,1-22-16,0 22 15,21-43 1,-21 42-16,21 1 16,-43-43-16,22 43 0,21-43 15,0 21 1,0-20-16,-21 20 16,21-21-16,0 22 15,-21-1-15,0-42 16,-1 42-16,22-20 15,0-1-15,0 21 16,0-21-16,0 22 16,0-22-16,0 21 15,-21-20-15,21 20 16,0 0-16,0 1 16,0 20-16,0 1 15,0 21-15,0-43 16,0 43-16,-21 0 15,21-43-15,0 22 16,-21-1-16,21-42 16,0 22-16,0-1 15,0 1 1,0-22-16,0 0 31,0 0-15,0 0 15,21-21-15,0 0-16,-21 22 0,43-22 15,-22 0 1,0 21 0,0-21-16,0 0 15,1 0-15,41 0 16,-20 0-16,41 0 15,1 0-15,21 0 16,-21-43-16,0 22 16,0-21-16,0 21 15,-1-64-15,22 42 16,-21 1-16,0-22 16,0 1-16,21-22 15,-43 43-15,22-43 16,0 21-16,21 1 15,-42-1-15,20 1 16,1-43-16,-21 63 16,21-42-16,-22 22 15,-20-1-15,-1 43 16,22-43-16,-43 1 16,42-1-16,-20-21 15,-1 22-15,-20 20 16,20 1-1,-21-22-15,0 22 16,22-22-16,-22 22 16,21-22-16,-42 22 15,43 0-15,-22-22 16,0 0-16,22 1 16,-22-1-16,0-21 15,21 22-15,1 20 16,-22-20-16,0-1 15,0 22-15,1 21 16,-1-22-16,0 22 16,-21 0-1,0 0-15,21 0 16,0-1-16,1-20 16,-22 21-16,42-22 15,-42-20-15,21-22 16,22 0-16,20-42 15,-42 63-15,22-42 16,-22 85-16,0-42 16,-21 20-16,0 22 15,0 0 1,21 21-16,-21-43 16,0 1-16,0 21 15,0 0-15,0-1 16,0-41-1,0 42-15,0-1 16,22 1-16,-22 0 0,0-21 31,0 20-31,0 1 32,0 0-32,-22 0 31,22 0-31,0-1 15,-21 22-15,0 0 16,0 0-16,0 0 16,21-21-1,-22 21-15,1 0 16,0 0 0,0 0-1,21-21 1,-21 21-1,-1 0 1,1 0 15,0 0-15,0 0-16,0 0 16,-22 0-16,22 0 15,-21 0-15,-1 0 16,1 0-1,-22 0-15,43 0 16,-43 0-16,22 0 16,21 0-16,-22 0 15,22 0-15,0 0 16,0 0-16,0 0 16,-1 0-16,1 0 15,21 21-15,-21-21 16,-21 21-16,-1-21 15,22 0 1,-22 0-16,-20 43 16,42-43-16,-22 21 15,1 0-15,21-21 16,-1 0-16,22 21 31</inkml:trace>
  <inkml:trace contextRef="#ctx0" brushRef="#br0" timeOffset="223760.1524">6060 7134 16 0,'4'0'8'0,"-4"0"3"0,0 0-7 16,0 0-1-16,0 0 1 15,0 0 1-15,-4 0 1 16,-1 0-1-16,-3 0 0 15,-1 0-6-15,-3 0 1 0,-5 3 1 16,-5 4 0-16,-7-1 2 16,-9 3 0-16,-13 4-2 15,-4-6 0-15,-9-1 0 16,0 0 0-16,-3 1-1 16,3 2 0-16,5 1 1 15,-1-4 1-15,9 0-3 16,5 4 0-16,3-4 1 15,14 1 1-15,-1-4-1 16,9 0 0-16,4-3-1 16,4 0 0-16,5 0 1 15,8-3 0-15,4-3-1 16,8-4 1-16,5-3-1 16,9 1 1-16,-1-8-1 0,5 1 1 15,4 0-2-15,-4-9 1 16,-5 5 0-16,1 1 1 15,-5-6 0-15,-4 8 1 16,-9 5-1-16,-4 2 0 16,-4 10 1-16,-4-1 1 15,-9 4-2-15,-4 0 0 16,-4 10-1-16,-8 3 1 16,-5 3 0-16,-13 3 0 15,0 3 0-15,1 0 1 16,3 4 2-16,5-1 0 15,4 4-4-15,13-4 1 16,17 1 1-16,4-1 1 0,13-6-2 16,12 0 1-16,9-6-2 15,8-10 1-15,5-3-1 16,0-3 0-16,3 0-3 16,-3 3 1-16,0 0-27 15,-5-3 1-15,-8-1 22 16,-4-5 0-16</inkml:trace>
  <inkml:trace contextRef="#ctx0" brushRef="#br0" timeOffset="224900.5302">6615 7125 9 0,'-17'3'4'0,"-8"0"5"16,20 0-5-16,1-3 3 15,0 3 0-15,0-3-4 0,-1 3 1 31,5 1-1-31,0-4 0 16,9 3-2-16,8 0 0 16,8 0-1-16,13-3 1 15,9 0-1-15,12 0 1 16,14-3 0-16,3 0 0 16,4-4 0-16,10 1 1 15,-6 3-3-15,-3 3 1 16,-9-3 3-16,-13 3 1 15,-8 0-1-15,-13 0 0 16,-4 0-2-16,-8 0 1 0,-5 0-1 16,-8 3 0-16,-1-6-2 15,-3 6 0-15,-1 0 0 16,-3-6 1-16,-1 3 0 16,0 0 0-16,0 3-2 15,-4-3 0-15,0 0-7 16,0 0 0-16,5 0-18 15,3 0 1-15</inkml:trace>
  <inkml:trace contextRef="#ctx0" brushRef="#br0" timeOffset="226071.8193">7366 6924 16 0,'-5'-9'8'0,"-3"25"2"0,8-16-7 16,0 0 0-16,0 0 0 15,0 0 1-15,0 0 0 16,8 6-2-16,1 0 0 15,4-6-2-15,3 7 1 16,6 2 2-16,-1 1 1 16,4-4-3-16,-3 4 1 15,3-1 2-15,-4 4 1 16,-4 0-2-16,0-1 0 0,-4 1-1 16,-5 0 0-16,-3 3-1 15,-10 3 0-15,5 3 1 16,-4 0 0-16,-4 0-3 15,-9-2 1-15,-5 2-2 16,-3-3 1-16,4-3-5 16,-5 0 0-16,5-7-31 15,8-6 0-15</inkml:trace>
  <inkml:trace contextRef="#ctx0" brushRef="#br0" timeOffset="227812.194">6183 7048 29 0,'-9'-19'14'0,"9"0"2"0,9 16-15 15,-1-7-2-15,-4-2 1 16,0-7 1-16,-4-16 1 16,-4 0 0-16,-4-10 1 0,-9-12-2 15,-4-4 1-15,-1-2-2 16,-3-7 1-16,-5-16 1 15,-4 0 0-15,0 0 1 16,-4 0 0-16,0 10-3 16,-4 6 0-16,4 3 0 15,-5 1 1-15,5 5-1 16,0-2 0-16,4 5-1 16,-4-8 1-16,0 5-1 15,4 4 0-15,-5 3 1 16,1 3 0-16,0-6 0 15,0 12 0-15,0 4 0 16,-5 3 0-16,5 0 0 16,-4 3 1-16,8 3-1 0,4 0 1 15,1 0-2-15,3 7 1 16,1 3-1-16,3-4 1 16,-3 7 0-16,4 3 0 15,-9-3 0-15,5 3 1 16,-1 3-1-16,1 7 1 15,-1 3-1-15,1 9 1 16,4-6-1-16,-1 13 0 16,6 0 1-16,-1-7 0 15,4-3-1-15,4 4 0 16,5-4-1-16,-9 0 1 16,9-6-1-16,0 3 1 15,4-13 0-15,4-3 0 0,5 0 0 16,8-3 0-16,4-3 0 15,0-3 0-15,4-1-1 16,1 4 0-16,-1 3 1 16,1 0 0-16,-5 3 1 15,0 0 0-15,-8 3-1 16,-5 4 0-16,-3 2 0 16,-5 1 1-16,-9 6 0 15,-8 6 1-15,-8 7-3 16,-5 3 1-16,-4 3 1 15,-4 3 0-15,0 7-2 16,0-1 1-16,-1 1 0 16,1 0 0-1,4 6 1-15,17-7 1 16,17 1 1-16,13-1 0 16,8 1-3-16,18-7 0 15,7 1 0-15,5-1 1 16,0-3-3-16,-9 3 1 15,-3-3-4-15,-10-3 1 16,-3-3-16-16,-5-4 0 16,0 4-2-16,4-3 1 15</inkml:trace>
  <inkml:trace contextRef="#ctx0" brushRef="#br0" timeOffset="230019.5951">5873 7592 23 0,'-4'0'11'0,"16"16"5"0,-12-7-12 16,0 4 0-16,0 3 0 15,5 6-4-15,-1 7 1 16,0 6 1-16,0 0 0 15,1 0 1-15,-5-3 0 16,0 6 2-16,0-3 1 0,-5-16-4 16,1-6 1-16,-4-4-2 15,-1-9 0-15,5-6-1 16,0-13 0-16,4-13 1 16,4-10 0-16,4 8-2 15,1-5 1-15,4 1-1 16,12 3 1-16,-4 3-1 15,5 4 0-15,-1 9 1 16,5 0 1-16,0 9-2 16,-5 4 1-16,-4-4-1 15,-4 10 1-15,-4 0-1 16,0 3 0-16,-9 4-2 16,0-1 1-16,5-3-1 0,-1 0 0 15,1 1-1-15,3-1 0 16,1-3 3-16,4-3 1 15,0-1 1-15,-4 4 0 16,-1-3-1-16,-3 0 0 16,-1 3 0-16,1 0 0 15,-9 0 1-15,4 6 0 16,-4 10-1-16,4 0 1 16,0 3 0-16,5 4 1 15,4 2-3-15,-1-3 1 16,5 1 4-16,5-8 1 15,-5 1-2-15,-1-6 0 16,1-4-2-16,0-9 0 0,0-3-2 16,0-7 1-16,0-3 0 15,4-6 0-15,-4-4 0 16,-4-2 1-16,-4-1 0 16,-5 4 0-16,0-4-2 15,-8 10 0-15,-5 3 0 16,-3 0 1-16,-5 7-1 15,-9 2 1-15,1 7 0 16,-1 4 0-16,5-1-4 16,4 6 0-16,0-2 1 15,5-1 1-15,3-3-1 16,5 3 0-16,4-6-3 16,4 4 1-16,9-8-5 15,0 8 1-15,3-4-6 16,6 0 1-16,3-4 9 0,5 1 1 15</inkml:trace>
  <inkml:trace contextRef="#ctx0" brushRef="#br0" timeOffset="230350.7177">6674 7522 30 0,'5'3'15'0,"-14"0"5"0,5-3-15 16,0 0-3-16,-1 7 1 16,-3-4-3-16,-1 3 0 15,5 4 0-15,0 2 0 16,4 1 0-16,0 3 1 15,8 3 0-15,1-3 1 16,4 0-3-16,4-6 1 16,4-4 2-16,0-3 0 0,4 0-1 15,5-3 0-15,0-3 0 16,0-10 0-16,-5 1-3 16,-4-4 1-16,-8-10 1 15,-9 1 0-15,-4-1 0 16,-8 1 0-16,-5 3-1 15,-4 6 1-15,0 0-4 16,0 0 1-16,0 6-5 16,-4 10 1-16,0 4-2 15,-1-4 1-15,1 6 3 16,4-3 1-16,5 0-13 16,-1-3 1-16</inkml:trace>
  <inkml:trace contextRef="#ctx0" brushRef="#br0" timeOffset="230740.8164">7060 7191 25 0,'-8'0'12'0,"-1"0"3"0,9 0-13 16,0 7-2-16,0-7 0 0,0 6 2 16,0 0 1-16,5 4-1 15,-5 3 0-15,0 3 0 16,4-1 0-16,-4 4 1 16,4 7 1-16,5 3-1 15,-1 9 1-15,0 0-4 16,1 0 0-16,-1 0-1 15,5 0 0-15,-4-6 1 16,-1-3 0-16,-4-1-2 16,1-5 1-16,-1-7-6 15,0-4 0-15,-4-2-8 16,4-4 1-16,-4-6-2 16,0 0 0-1</inkml:trace>
  <inkml:trace contextRef="#ctx0" brushRef="#br0" timeOffset="230951.3077">6912 7509 28 0,'-9'0'14'0,"22"0"1"0,-4 3-14 16,3-3 1-16,5-3 0 16,9-3 2-16,3-4 0 15,5-6-4-15,4 4 0 16,9 5 0-16,-9-2 1 15,5 2-3-15,-5 1 1 16,-8 6-3-16,-5-6 1 16,-4 6-16-16,-8-3 0 0,-13 3 8 15,0-4 0 1</inkml:trace>
  <inkml:trace contextRef="#ctx0" brushRef="#br0" timeOffset="278062.3198">7374 7576 19 0,'0'-10'9'0,"13"-2"7"15,-5 12-9-15,1 0-5 16,3 0 1-16,5 3 0 0,0-3 0 16,0-3-4-16,5 3 1 15,-1 0 1-15,0 0 0 16,9 3-1-16,8-3 0 16,4-3-1-16,9 3 1 15,17 0 0-15,4 6 1 16,4 0-1-16,5-6 0 15,-5-3 2-15,-4 3 1 16,0 0-1-16,-4-3 1 16,-4 0-4-16,-13 3 0 15,-9 3 0-15,-8-3 1 16,-8 0 0-16,-10-3 1 31,-24 3-2-31,-9-3 1 0,-13 6 0 16,-4-3 1-16,-12 3-1 15,-9 3 1-15,-13-6 0 16,-13 4 1-16,1-4-4 16,-5 6 0-16,4-3 3 15,1 0 0-15,12 1-1 16,13-4 0-16,4 0-1 16,17 0 0-16,9 3 1 15,8-3 0-15,8 0-1 16,5 0 1-16,12 0 0 15,18-3 1-15,8-1-1 16,17-2 0-16,21 3 0 16,4 0 0-16,9-4 0 0,4 4 0 15,0 3-1-15,-9-3 1 16,-3 0 0-16,-5 3 1 16,-17-3-1-16,-17 3 1 15,-8-4 0-15,-13 1 1 16,-9-3-2-16,-12 0 0 15,-9 2 0-15,-12 1 1 16,-9 0-2-16,-17 3 0 16,-17-3 1-16,-8 3 0 15,-13 3-2-15,-9 3 0 16,-12 4 1-16,-4-4 1 16,-9-3-1-16,17 4 1 15,12-4 1-15,14-3 0 0,16 0-1 16,17 6 1-16,14-3 0 15,20 1 1-15,13-4-2 16,25 0 1-16,22 0-1 16,17-4 0-16,12 1 0 15,13-6 1-15,8-1 0 16,14 10 1-16,-1-6 0 16,-4 0 0-16,0-1-2 15,0 1 1-15,0 3-2 16,0 6 1-16,-17 0 0 15,-8 0 0-15,-9 0-1 16,-17 7 0-16,-17-4 1 16,-13-6 1-16,-20 7-2 15,-18 2 0-15,-21 1 0 0,-17-4 0 16,-12 0-1-16,-10-2 1 16,-16-4 1-16,-12 6 0 15,-10-6-1-15,5-3 1 16,5 0 0-16,12-4 1 15,8 7-5-15,13-3 1 16,17 0-13-16,9 3 0 16,16-7-2-16,22-2 1 15</inkml:trace>
  <inkml:trace contextRef="#ctx0" brushRef="#br0" timeOffset="279534.6312">6246 8463 33 0,'-8'-3'16'0,"29"9"3"16,-4-6-16-16,4 0-1 15,21-3 1-15,14 0-4 16,11 0 1-16,31 3-2 16,4-3 0-16,12-1 0 15,9 4 0-15,13 0 1 16,25 0 1-16,4-3 0 0,22 3 0 16,16-3 1-16,5 6 1 15,0 4-4-15,0 2 1 16,-17 7 1-16,-22 0 1 15,-20-3-1-15,-22-1 1 16,-30-2-1-16,-25-1 0 16,-16-2 3-16,-27-7 1 15,-20 0-6-15,-22 0 0 16,-21-10-2-16,-21 1 1 16,-26-1 2-16,-33-3 1 15,-30 1-2-15,-22-1 1 16,-24 0 1-16,-18-3 1 0,-17 4 4 15,-4-4 0-15,4 9-1 16,9-5 0-16,13 9-4 16,20 6 0-16,18 6-1 15,16 1 1-15,26-1 0 16,13 1 0-16,25-1-1 16,22-2 1-16,16-4-2 15,26 3 1-15,21 1-1 16,21-4 1-16,26-6 1 15,25-4 0-15,25 1 0 16,35 0 0-16,20-4 0 16,27 10 1-16,24-3-3 15,13 3 0-15,13 0 0 16,9 0 0-16,-5 6 1 0,-8-6 0 16,-17 0-1-16,-18 3 1 15,-16-3 3-15,-13-3 1 16,-29 3-1-16,-22-3 1 15,-17 3-3-15,-21 0 1 16,-21 0-1-16,-17 0 1 16,-17-3-3-16,-25 3 1 15,-26 3 0-15,-21-3 0 16,-26 0 1-16,-16 0 0 16,-22 3-1-16,-25 0 1 15,-17 1 0-15,-9 5 0 16,-21-6-1-16,-4 4 0 0,-13 5 1 15,-4 1 0-15,9 3-1 16,8-3 0-16,12 3 1 16,26-7 0-16,26-2 0 15,25 8 0-15,17-5-2 16,21 3 0-16,21-1 2 16,18-5 1-16,16-1 0 15,17-9 1-15,17-3 1 16,26-1 0-16,21-2-2 15,25-4 0-15,17 3-1 16,26 4 0-16,25-3 1 16,13 9 0-16,17 6-2 15,13-12 1-15,3 15 2 16,5-12 0-16,-12 0-4 16,-18 6 1-16,-17-6 0 15,-16 3 1-15,-22-7-1 0,-25 1 0 16,-17 0-8-16,-22-7 1 15,-16 0-17-15,-22 0 0 16</inkml:trace>
  <inkml:trace contextRef="#ctx0" brushRef="#br0" timeOffset="280855.2827">5763 9350 27 0,'4'-9'13'0,"21"21"0"0,-16-12-13 16,-1 0-3-16,-3-3 1 0,-1 0 1 15,-4-3 1-15,0 3 1 16,-4 3 0-16,-1-4 0 16,1 4 1-16,0-3 4 15,0 3 0-15,4 0-4 16,0-3 1-16,8 0-3 15,5 3 1-15,4 0-1 16,4 3 0-16,9-3 0 16,12 3 1-16,9-3-2 15,4 3 0-15,9 7 2 16,12-4 0-16,9-6-1 16,12 3 0-16,22 4 0 0,25-7 1 15,5 0 0-15,16 3 1 16,22-6-2-16,-1 0 1 15,14-1-1-15,3 1 0 16,-8 0 0-16,-4 9 1 16,4-2-2-16,-8 2 0 15,-14 0 1-15,-3 7 0 16,4-7-4-16,-13 4 1 16,0 0 0-16,-4-7 0 15,-9-6 2-15,-20 3 1 16,-18-7 0-16,-21 1 0 31,-21 3 7-31,-26-4 0 16,-21 4-8-16,-21-3 0 0,-21 3-1 15,-17-1 1-15,-17 1-2 16,-21 3 0-16,-13 3-5 16,-17 4 1-16,-17-1 0 15,-26 4 0-15,-16-4 5 16,-22 0 1-16,-16-6 1 15,-22-3 1-15,-8-3 9 16,-13-1 1-16,0-8-4 16,8 5 1-16,5 0-8 15,8 1 1-15,5 6-1 16,25 0 0-16,13 3-1 16,16 3 1-16,26 6-1 15,26 1 0-15,12 6-3 16,17-4 1-16,17-2 2 0,9-4 1 15,21-2 0-15,12-1 1 16,18-3-2-16,21-3 0 16,20-1 1-16,31-2 0 15,25 0 0-15,26-1 0 16,16 1-1-16,30 3 1 16,26-10 1-16,8 0 0 15,4-3-1-15,17 1 0 16,5-5 0-16,4 5 0 15,-1-1 0-15,-3-3 1 16,-5 3-3-16,-12 3 1 16,-9 0 2-16,-9-3 0 15,-25 4-1-15,-21 12 0 0,-17 0-8 16,-21 3 0-16,-21-3-13 16,-22-3 0-16</inkml:trace>
  <inkml:trace contextRef="#ctx0" brushRef="#br0" timeOffset="281996.3611">5194 10288 33 0,'-38'-6'16'0,"30"6"1"15,8 6-16-15,8 1 0 16,9-1 1-16,4 4-5 16,13-7 1-16,5 0 0 15,11-3 1-15,10 3 3 16,12-3 0-16,13 0-4 0,12-3 1 15,14 3 5-15,28 3 0 16,23-6-2-16,11 6 0 16,18-3 0-16,21 0 0 15,13 3-2-15,12-3 0 16,9 10-1-16,-4-4 0 16,-4-6-2-16,-9 0 1 15,-9-3 2-15,-12 0 1 16,-17 0-1-16,-9 3 1 15,-12 0 0-15,-30 0 0 16,-22 0-2-16,-20 6 1 16,-26 0-1-16,-21-6 1 15,-17 7-2-15,-34-7 1 16,-30 3-1-16,-21-3 1 0,-34-6 0 16,-16-4 1-16,-27 7 1 15,-29-7 0-15,-12 4-5 16,-22 3 1-16,-21-4-1 15,-21 7 1-15,-13 0-1 16,-17 10 1-16,-8-10 0 16,3 6 1-16,5 1 4 15,18-11 0-15,16 11 1 16,29 2 1-16,22 1-5 16,21-1 1-16,30 4-1 15,13 0 0-15,16-7 1 16,13 4 0-16,17-1-1 15,13-5 0-15,13-1 4 0,12-3 0 16,17-3-2-16,9-1 1 16,17 1 0-16,21-3 1 15,25-1-1-15,26 1 0 16,30 6-4-16,20-3 0 16,26 3-1-16,22 0 1 15,8 6 2-15,8-6 0 16,4 0 0-16,-3-3 1 15,12 0 3-15,4-10 0 16,0 4-4-16,0-1 0 16,-8-3 0-16,-8 7 0 15,-18 0 0-15,-13-1 0 0,-24 4-7 16,-22 0 0-16,-22 6-10 16,-16 0 0-16,-17-3 8 15,-17-3 0-15</inkml:trace>
  <inkml:trace contextRef="#ctx0" brushRef="#br1" timeOffset="315507.2532">7149 10606 31 0,'-12'-12'15'0,"12"5"2"16,0 7-17-16,0-3 2 15,-5 0 0-15,5-7-3 16,-4-2 1-16,0-1 0 0,0-9 0 15,-5-4-1-15,-8 4 1 16,0-4 3-16,-8 4 0 16,-9 3-1-16,-9 0 0 15,-7 3-1-15,-10 3 1 16,-3 10-2-16,-1 10 0 16,-4 5 0-16,-4 11 0 15,4 2 0-15,-4 7 1 16,-4 9-2-16,4 1 1 15,8 12 0-15,5 6 0 16,12 13 0-16,9 16 0 16,17 7 0-16,16 2 1 15,22-2-1-15,22-7 0 0,16-13 0 16,21-19 1-16,9 3 0 16,12-25 0-16,14-19 0 15,3-19 0-15,1-19-1 16,-5-13 0-16,0-16 1 15,-17-19 0-15,-12-6 0 16,-22-10 1-16,-20-13 0 16,-23 7 1-16,-20 6-2 15,-17 4 0-15,-17 9-3 16,-13 9 0-16,-4 13-7 16,-13 7 0-16,9 12-17 15,-1 3 1-15,1 4 14 16,8-1 0-16</inkml:trace>
  <inkml:trace contextRef="#ctx0" brushRef="#br1" timeOffset="316150.6543">8421 10581 27 0,'-21'-13'13'0,"0"32"4"0,17-19-14 0,-5-3-1 16,-3-3 1-16,-1-4-1 16,-8 1 1-16,-9-4-3 15,-4 3 1-15,-4 1-1 16,-9-1 0-16,-8 1 3 16,0 6 1-16,0-1-4 15,4 4 1-15,0 4-1 16,4 8 1-16,1 1-2 15,-1 6 1-15,1 10 0 16,-5 2 0-16,12 8 0 0,1 8 0 16,9 1 0-16,7 9 0 15,5-3 0-15,13 7 0 16,4-1 1-16,17-9 0 16,13 3 1-16,12-9 0 15,9-7-2-15,21-6 0 16,9-7 1-16,4-9 1 15,8-10-2-15,0-9 1 16,0-13-1-16,1-9 1 16,-1-1-1-16,-17-12 1 15,-12-13 0-15,-17-12 0 16,-18-4-1-16,-12-9 0 16,-17-4 1-16,-17 7 1 0,-12-3-4 15,-10 6 1-15,-3 6-10 16,-5 13 0-16,-3 7-24 15,-6 9 0-15</inkml:trace>
  <inkml:trace contextRef="#ctx0" brushRef="#br1" timeOffset="317187.9009">9134 7678 17 0,'8'-7'8'0,"-12"-2"8"0,4 6-9 16,-4 6-4-16,-5-3 0 16,1 0-2-16,-5-3 0 15,-4-7-1-15,-4 4 1 16,-4-1-1-16,-5 1 1 16,-8 0-1-16,-9 9 1 0,-12-6 0 15,-1 3 1-15,-8 6-2 16,1 0 0-1,3 1 0-15,0 6 0 0,1 2 0 16,-1 8 0-16,5 5 0 16,-1 7 1-16,10 7-2 15,7 5 1-15,9 11 0 16,5-4 1-16,12 0-1 16,12-3 0-16,14-1 2 15,16 4 0-15,13-6-2 16,13 3 0-16,13 0 1 15,8-7 0-15,9-5-2 16,3-8 1-16,1-12 4 0,-4-9 1 16,4-13-3-16,4-4 0 15,4-12-2-15,-4-9 1 16,-8-4-1-16,-9-3 0 16,-17-10 0-16,-13-15 0 15,-16-7 1-15,-18-9 0 16,-21 9-1-16,-16 0 1 15,-9 10-2-15,-13 13 1 16,0 9-12-16,4 9 1 16,5 7-19-16,12 10 0 15</inkml:trace>
  <inkml:trace contextRef="#ctx0" brushRef="#br1" timeOffset="319184.7674">4223 7973 27 0,'-25'-22'13'0,"-13"10"10"0,34 8-15 0,-13 1-7 15,-5-3 1-15,-7-4-1 16,-5 1 0-16,0-1 0 15,-21 4 0-15,-9 6-1 16,-4 9 0-16,-4 14-2 16,-21 5 1-16,0 10 2 15,-9 4 1-15,9 5-2 16,8 7 1-16,13 13 0 16,12 6 1-16,18 10-3 0,4 6 1 15,21-6-2-15,17-4 1 16,17-18 2-16,25-4 0 15,18-13-1-15,20-9 0 16,13-12-1-16,18-14 1 16,12-9 1-16,-5-6 0 15,1-20-1-15,-17-18 1 16,-5-7 1-16,1-16 0 16,-9-9-2-16,-21 0 0 15,-22-13 0-15,-12 9 1 16,-17 1 1-16,-12 5 0 15,-18 4-3-15,-8 13 0 0,-9 10-8 16,0 12 0-16,1 12-26 16,-1 14 0-16</inkml:trace>
  <inkml:trace contextRef="#ctx0" brushRef="#br1" timeOffset="319665.282">5623 7973 30 0,'-30'-12'15'0,"-34"-14"5"0,48 20-14 16,-14 0-4-16,-8-1 0 16,-13 1-1-16,-13 0 0 15,-8 6 0-15,-4 0 0 16,-1 9-3-16,1 13 0 16,4 16 2-16,8 4 0 15,9 9 1-15,17 12 0 16,17 14-2-16,17-1 1 15,21 3 0-15,21-5 1 16,21-11-1-16,13-9 1 0,13-22 0 16,8-16 1-16,9-16 1 15,8-13 0-15,-4-19-4 16,-12-15 1-16,-14-7 0 16,-20-16 0-16,-22-7 0 15,-25-5 0-15,-26-14-1 16,-25 7 0-16,-22 16-4 15,-3 16 0-15,-5 9-32 16,-4 23 1-16</inkml:trace>
  <inkml:trace contextRef="#ctx0" brushRef="#br1" timeOffset="320415.766">4787 4975 25 0,'-21'-54'12'0,"4"9"4"0,13 33-13 15,-4-4-2-15,-22-3 0 16,0-4-1-16,-16-2 0 16,-10 6 0-16,-11-3 0 15,-14 9 0-15,0 13 0 16,-20 16 0-16,-1 6 0 16,-8 13 0-16,4 19 1 15,12 19-1-15,10 16 1 16,20 7 0-16,22 12 0 15,25-3-1-15,29 0 0 16,22 0 0-16,38-19 1 16,30-17-2-16,17-21 1 15,25-13 0-15,9-35 0 0,-5-25 0 16,-8-26 0-16,-13-22 0 16,-17-16 0-16,-33-10 0 15,-35-15 0-15,-42-14 0 16,-34 8 0-16,-38 8-5 15,-42-2 0-15,-14 22-21 16,-7 25 1-16</inkml:trace>
  <inkml:trace contextRef="#ctx0" brushRef="#br1" timeOffset="321691.25">3507 9582 37 0,'-13'-22'18'0,"5"22"5"0,16 0-19 15,5-3-4-15,-9 3 0 16,9 0 0-16,-9 3 1 16,-4 7 0-16,-8 18 1 0,-9 23-1 15,-13 16 0-15,-4 16-1 16,-21 12 0-16,-5 7 0 15,1 6 1-15,4-6 0 16,0-10 1-16,4-13-1 16,4-15 0-16,5-7 0 15,8-9 0-15,-4-10-2 16,4-9 0-16,8-7 1 16,5-6 0-16,4-3 0 15,5-4 1-15,3-3-2 16,1 4 1-16,3-4-2 15,1 1 1-15,4-1-9 16,0 0 1-16,9-6-11 0,3 0 1 16,1-6 3-16,8-4 0 15</inkml:trace>
  <inkml:trace contextRef="#ctx0" brushRef="#br1" timeOffset="322157.7141">3079 10698 37 0,'4'20'18'0,"51"-8"2"0,-34-9-19 0,9 1-1 15,8-1 1-15,0-3-2 16,5-3 0-16,-10-1 1 15,10-5 1-15,-1-1 1 16,1-2 1-16,-1-4-2 16,5 0 1-16,-9-6 0 15,0-4 1-15,-13-9-1 16,-8 3 0-16,-8-3-1 16,-13 0 0-16,-9 4-2 15,-8 2 1-15,-13 16 0 16,-9 10 1-16,-20 10-2 15,-1 12 1-15,-4 6 0 16,1 13 0-16,3 0 0 16,5 10 1-16,12 0-1 15,9 3 1-15,12-1-1 0,9 5 0 16,13-8 0-16,13-5 1 16,8-11-2-16,21-5 1 15,0-7-8-15,13-10 1 16,0-2-8-16,8-7 0 15,0-3-10-15,-4-7 0 16</inkml:trace>
  <inkml:trace contextRef="#ctx0" brushRef="#br1" timeOffset="322668.3222">4071 10800 28 0,'17'-12'14'0,"-26"8"1"0,9 4-14 0,0-3 0 15,0-3 1-15,0-1 0 16,-4-2 1-16,0 3 0 16,-5-4 1-16,-3 0-1 15,-1 1 0-15,0-4-1 16,-8 4 1-16,-5-1-2 16,-7 1 0-16,-1 5-1 15,0 8 1-15,-4 15-1 16,4 9 0-16,0 10 0 15,0 17 0-15,4-1 0 16,9 0 1-16,4-4-2 16,4-2 1-16,9-13 1 15,4-3 0-15,8-13-1 0,5-9 0 16,13-14 0-16,-1-8 0 16,13-17-2-16,-4-9 1 15,0-7 1-15,-4 1 1 16,-5-4-1-16,1 7 1 15,-5 9-2-15,-4 0 1 16,0 13 1-16,-5 13 1 16,-7 12-1-16,-5 7 1 15,-5 12-2-15,-3 4 0 16,0 9 0-16,-14 3 0 16,5 4-1-16,0-4 0 15,9-6 0-15,-9 3 1 0,8-9-10 16,5-7 0-16,8-6-7 15,5-3 0-15,8-7-1 16,0-9 1-16</inkml:trace>
  <inkml:trace contextRef="#ctx0" brushRef="#br1" timeOffset="322997.727">4228 10956 31 0,'25'-38'15'0,"-16"22"10"15,-5 13-17-15,0-4-7 16,0 4 1-16,-4 0-2 15,0 0 0-15,0 3 1 16,0 16 0-16,-4 6-1 16,0 13 1-16,0 10-1 0,-5 9 1 15,1 9-1-15,-1 1 0 16,1 3 1-16,3-7 0 16,1 4 1-16,4-17 1 15,4-9 0-15,5-9 1 16,4-16-1-16,8-13 0 15,9-16-4-15,3-16 0 16,10-12 1-16,-1-7 1 16,1-16-1-16,-1 3 1 15,5 10-2-15,-9-3 0 16,-4 9-8-16,-5 17 1 16,-3 8-5-16,-9 17 1 15,0 6-19-15,0 6 1 0</inkml:trace>
  <inkml:trace contextRef="#ctx0" brushRef="#br1" timeOffset="323403.0912">4741 11360 38 0,'-4'25'19'0,"12"10"3"16,0-25-19-16,1-1-3 16,-1 4 0-16,5 0 2 15,4-4 0-15,-4 1 0 16,4-4 0-16,4 1-3 15,9-1 1-15,-1-9 0 16,1-7 1-16,0-6 0 16,-1-3 0-16,-3-3 0 15,-5-3 1-15,-8-4-2 16,-5 0 1-16,-3-6 1 0,-14 7 0 16,-4-1-2-16,-8 7 0 15,-9 9 0-15,-3 7 1 16,-1 9-1-16,-5 7 0 15,1 9-1-15,-4 16 1 16,-5 12 2-16,1 20 0 16,3 6-4-16,9 3 1 15,5 1 2-15,7-4 0 16,14-6-1-16,8-10 0 16,8-9 0-16,18-10 0 15,3-19-5-15,14-13 0 16,8-15-14-16,8-14 1 15,9 1-10-15,8-19 1 0</inkml:trace>
  <inkml:trace contextRef="#ctx0" brushRef="#br1" timeOffset="323778.0852">5716 11516 42 0,'-30'-10'21'0,"13"-9"2"16,9 13-20-16,-5-4-3 15,-12 1 0-15,-5-4 0 16,-8 0 0-16,0 7 0 16,-5 6 1-16,-3 6-2 15,3 7 1-15,1 3-1 16,0 9 1-16,8 1 0 0,8 9 0 16,9 0 0-16,13 0 1 15,17-7 0-15,8 4 0 16,9 3-1-16,12-3 1 15,-4 0-1-15,5-4 1 16,-5 4 0-16,-4 6 1 16,0-3 2-16,-13 0 0 15,-9 3-1-15,-16 0 0 16,-9 1-2-16,-12-4 0 16,-13-7 0-16,-9-2 0 15,1-17-10-15,-5-9 1 16,4-16-28-16,13-22 1 0,17-22 22 15,17-20 1-15</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26T18:40:47.171"/>
    </inkml:context>
    <inkml:brush xml:id="br0">
      <inkml:brushProperty name="width" value="0.05292" units="cm"/>
      <inkml:brushProperty name="height" value="0.05292" units="cm"/>
      <inkml:brushProperty name="color" value="#0070C0"/>
    </inkml:brush>
  </inkml:definitions>
  <inkml:trace contextRef="#ctx0" brushRef="#br0">6721 9984 0,'21'0'109,"0"0"-93,1 0 15,-1 0-15,0 21-16,0-21 15,0 0 1,1 22 0,-1-22-1,0 0-15,21 0 16,22 21-16,-22 0 16,-20-21-16,-1 21 15,0-21-15,0 0 31,0 0 1,1 0-17,-1 0-15,0 21 16,0-21 31,0 0-47,1 0 15,-1 0 1,0 22-16,21-1 16,-20-21-16,-1 0 15,0 0 17,-21 21-32,21-21 15,1 0 1,20 0-1,-21 0-15,43 0 16,21 21-16,-43-21 16,-21 0-16,0 0 47,1 0-32,-22 21-15,21-21 16,0 22-1,0-1 17,0-21-17,1 0 1,-1 0 31,0 0-32,0 0 17,-21-21 186,0-1-218,0 1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6T18:48:57.851"/>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002060"/>
    </inkml:brush>
  </inkml:definitions>
  <inkml:trace contextRef="#ctx0" brushRef="#br0">6841 3446 13 0,'-9'-7'6'0,"23"17"6"0,-10-7-7 15,0 1-4-15,10-4 1 16,-5 3 0-16,-1-3 0 16,-3 0 1-16,-1 3 0 15,1-3 0-15,-5 0 0 16,0 0-1-16,4 10 0 15,1 0-1-15,-1 7 1 0,5-1 1 16,0 4 1-16,0 3-4 16,-1 1 0-16,1-1 0 15,0 0 0-15,0-3 2 16,-5-3 0-16,1-4 0 16,-1 0 1-16,1-6-3 15,3-1 1-15,1-2 0 16,5-8 1-16,-1-2 0 15,5-4 0-15,8-7-2 16,10-6 1-16,8-4-2 16,9-9 1-16,9-7-1 15,0-4 1-15,4-9 0 16,1 6 1-16,-1 4-1 16,-4 3 0-16,-9 6-1 0,-9 14 0 15,-13 10 0-15,-9 6 1 16,-8 0-1-16,-6 11 1 15,-8-4-10-15,0 0 1 16,-4 10-17-16,0-4 1 16,-1 4 19-16,1-6 1 15</inkml:trace>
  <inkml:trace contextRef="#ctx0" brushRef="#br0" timeOffset="27293.6597">9961 3237 32 0,'-5'-14'16'0,"5"41"4"15,0-20-17-15,0-7-1 16,5 3 1-16,4 0-4 15,0-6 1-15,8 0 1 16,1-1 1-16,0 8-2 16,-1-1 1-16,1 3-1 15,0 8 0-15,-5 2 3 16,0 4 1-16,-4-6-2 16,-4-8 1-16,-1 1-1 0,0-11 0 15,5-15 1-15,9-15 0 16,4-22-2-16,9-27 0 15,5-7-1-15,3-9 1 16,10-17 1-16,9 0 0 16,-1 0-4-16,1 9 1 15,-5 8-1-15,0 13 0 16,-13 13-11-16,-1 10 0 16,-3 13-24-16,-1 3 0 15</inkml:trace>
  <inkml:trace contextRef="#ctx0" brushRef="#br1" timeOffset="55744.8061">13337 3777 15 0,'-17'-23'7'0,"-14"-7"3"0,26 24-8 16,1-4 0-16,-1-7 1 15,1 4 2-15,-1-4 0 0,-3-3-2 16,-1 7 0-16,0 3-3 16,0 4 0-16,0 2 2 15,0 4 0-15,0 4-1 16,5 5 1-16,4 5 0 16,0 6 1-16,4 16-1 15,1 7 0-15,-1 7 0 16,5 3 0-16,-4 0-1 15,3-3 1-15,1-4-2 16,-4-9 0-16,4-4 0 16,-1-10 0-16,1-6 3 15,5-10 0-15,-1-11-3 16,-4-6 1-16,0-13-2 16,-1-20 1-16,1-10-1 0,9-10 0 15,0-7 2-15,4 4 1 16,-5 3-2-16,10 10 1 15,0 3-3-15,-1 13 0 16,1 1 2-16,4 9 0 16,0-3 0-16,-5 17 1 15,1 3-1-15,-5 14 1 16,-4 6-2-16,-5 16 1 16,-4 7 0-16,-5 14 1 15,0 12-1-15,-4 4 0 16,0 0-1-16,5-3 0 15,-1-10-11-15,5-4 1 0,4-12-9 16,1-18 0-16,3-13 11 16,10-12 0-16</inkml:trace>
  <inkml:trace contextRef="#ctx0" brushRef="#br1" timeOffset="56060.1145">14032 3469 27 0,'9'-20'13'16,"-9"17"3"-16,0 3-14 0,0 3-2 15,-5 0 0-15,-3 4 1 16,-6 3 1-16,1 6-3 16,4 21 1-16,0 3 0 15,9 3 1-15,0 3 0 16,9 1 0-16,9-4 3 16,8-10 1-16,10-6-4 15,4-17 1-15,4-14-1 0,5-12 0 16,-1-14-2-16,-4-3 1 15,-4-14 1-15,-4-3 0 16,-14 1 0-16,-13-4 1 16,-14 3 1-16,-12 20 0 15,-6 10-3-15,-16 10 0 16,-6 10-8-16,1 13 0 16,0-3-27-16,4 0 1 15,13 0 33-15,5 0 1 16</inkml:trace>
  <inkml:trace contextRef="#ctx0" brushRef="#br1" timeOffset="64153.0771">18320 3558 11 0,'-13'-10'5'0,"17"14"3"15,0 2-6-15,5 1 2 16,-4 6 1-16,4 4-3 16,-1 6 0-16,1 10-1 15,5 10 0-15,-6 14-2 16,1-1 1-16,0-6 0 16,-4 0 1-16,-1-4 5 15,0-9 0-15,1-11-2 16,-1-6 1-16,-4-7-3 15,0-13 1-15,0-13-3 0,0-7 0 16,0-13 1 0,9-10 1-16,0-3-4 0,4-4 1 15,5 0 1-15,0 4 0 16,4 9 0-16,4 4 0 16,1 10 0-16,-5 6 0 15,-4 10-1-15,-5 7 1 16,0 10 2-16,-4 10 0 15,-5 10-1-15,1 10 1 16,-5 3-2-16,0 0 0 16,4-10-2-16,1 4 1 15,4-11-11-15,-1-6 1 16,1-3-12-16,5-7 0 0</inkml:trace>
  <inkml:trace contextRef="#ctx0" brushRef="#br1" timeOffset="64543.0834">19054 3751 27 0,'27'-37'13'16,"-23"14"5"-16,1 20-15 0,-5-4-3 15,-5 4 0-15,1 0 0 16,0 3 0-16,-5 3 0 16,4 10 0-1,1 47 0 1,-1 3 0-16,10-13 0 15,4-4 0-15,4-6 1 16,5-10 1-16,8-7 1 16,10-6 0-16,3-17-3 0,10-10 1 15,0-10-1-15,-1 0 1 16,6-20-1-16,-15-3 0 16,-3-7-1-16,-14 0 1 15,-9-6 0-15,-13 6 1 16,-13 7 1-16,-9 3 1 15,-9 7-3-15,-5 7 0 16,-8 2-2-16,-9 11 1 16,0 13-5-16,-9 7 0 15,-4 13 0-15,-1 13 0 16,5 10-19-16,5 13 1 16,13 7 24-16,13 0 0 15</inkml:trace>
  <inkml:trace contextRef="#ctx0" brushRef="#br2" timeOffset="78220.0729">7509 5818 8 0,'-13'3'4'0,"0"20"11"0,13-13-5 15,-5 0-6-15,5 3 0 16,-4-6-3-16,0 3 0 15,4 3 2-15,0 7 1 0,0 0-2 16,4 3 0-16,0 10-1 16,10-3 0-16,-5 3 0 15,-1-3 0-15,1-3 1 16,4 6 0-16,1-3 0 16,-1-7 1-16,5-6-1 15,-1-4 0-15,6-13-1 16,8-3 0-16,8-17-1 15,10-7 1-15,4-9 0 16,9-11 1-16,0-2-3 16,4-5 1-16,1-2 0 15,4 10 1-15,-9-1-1 16,-5 11 0-16,-8 2 0 16,-5 8 0-16,-9 3-1 0,-8 3 0 15,-5 3 0-15,-4 7 0 16,-1 4-11-16,1 2 0 15,0 4-14-15,0 0 0 16</inkml:trace>
  <inkml:trace contextRef="#ctx0" brushRef="#br2" timeOffset="100740.1737">19559 6687 17 0,'-5'-3'8'0,"19"-7"7"0,-5 10-10 15,-1 0-3-15,1 0 0 16,0-4 2-16,4 4 1 16,1 4-1-16,-1 2 0 15,5 7-2-15,-5 11 0 16,5 6-1-16,-1 9 1 16,-3 11-1-16,3 0 1 15,1 0 1-15,0-14 0 16,-1-3 0-16,1-6 1 15,0-11-2-15,0-9 1 16,8-17-3-16,9-16 1 0,5-14 0 16,18-17 0-16,8-19-2 15,9-7 1-15,9-6 0 16,5-4 0-16,-9 3-1 16,-5 17 1-16,-4 17-1 15,-9 13 0-15,-18 9 1 16,-9 8 0-16,-8 9 0 15,-9 11 1-15,-10 6-14 16,1 6 0-16,-4 1-21 16,4 3 1-16</inkml:trace>
  <inkml:trace contextRef="#ctx0" brushRef="#br2" timeOffset="102677.5947">16585 9639 29 0,'-31'4'14'0,"27"-11"1"0,8 7-15 15,-4 0 0-15,9 0 0 16,4 0 2-16,10-3 0 16,7 3-2-16,10 6 1 15,13 4 1-15,14 10 0 0,26 7 1 16,17-1 0-16,19 1 1 16,30-1 0-16,27-16-1 15,26 0 0-15,23-10-3 16,13 0 0-16,8 4-1 15,-8-4 0-15,-13 3-2 16,-27 0 0-16,-27 4 4 16,-26-4 1-16,-31 1 4 15,-22-1 0-15,-23 0-7 16,-17 1 1-16,-9-1-18 16,-17 0 0-16,-14-3-10 15,-13-3 0-15</inkml:trace>
  <inkml:trace contextRef="#ctx0" brushRef="#br2" timeOffset="103487.301">5921 7848 32 0,'0'0'16'0,"106"20"0"0,-66-13-15 0,13-1-3 16,22 1 1-16,40 3 1 15,22-4 0-15,14-2 0 16,26-1 0-16,0-3-2 15,-18-10 0-15,-17-10 1 16,-10 4 1-16,-21-4 5 16,-22 6 1-16,-27 4-3 15,-18-3 0-15,-18-3-3 16,-21 6 1-16,-23 0-1 16,-26 0 1-16,-31 10-1 15,-49 0 1-15,-18 10-1 16,-30 6 1-16,-23 17-1 15,-9 17 0-15,14 3-11 16,9 7 0-16,35-14-17 0,30-16 1 16</inkml:trace>
  <inkml:trace contextRef="#ctx0" brushRef="#br1" timeOffset="131727.9094">10629 5927 31 0,'-9'-30'15'0,"9"40"3"0,0-3-16 16,0 0-2-16,0-1 1 16,0 7-2-16,0 1 1 15,0 6 0-15,5 13 1 16,-1 3-2-16,0 1 1 15,-4 16 0-15,0 0 0 16,0 0 0-16,0 0 1 16,0-16 1-16,0-8 1 15,0-5 0-15,0-8 0 16,0-9-3-16,0-17 1 0,5-17-3 16,-1-12 1-16,5-8 0 15,0-9 1-15,4 6-2 16,5 4 1-16,4 2 1 15,5 5 0-15,-1 5-1 16,1 14 1-16,-5 4 1 16,-4 16 1-16,-5 10-2 15,-4 20 1-15,0 6-1 16,-5 7 1-16,-4 4-2 16,0-1 1-16,9-6-4 15,0-3 1-15,4-8-6 16,5-12 1-16,-1-10-3 15,6-7 0-15,3-17 7 16,1-10 0-16,-1-12 7 16,1-1 1-16,-10-7 7 0,1 8 1 15,-5 9-4-15,-4 3 0 16,-9 14-8-16,0 10 0 16,-4 9-1-16,-1 17 1 15,1 11 0-15,4 5 0 16,4 1 0-16,10 3 1 15,3-3-2-15,10-3 1 16,8-11 1-16,14-9 0 16,4-11-2-16,5-9 1 15,-1-17 3-15,1-10 1 16,-14-13-4-16,-9-6 1 16,-17-5-1-16,-14 1 1 0,-21 7 2 15,-19 3 0-15,-17 10-3 16,-13 13 1-16,-5 13-8 15,0 7 1-15,0 7-29 16,18 9 1-16</inkml:trace>
  <inkml:trace contextRef="#ctx0" brushRef="#br1" timeOffset="132778.0023">14306 8886 37 0,'-13'-6'18'0,"9"9"3"0,4 7-18 0,4 7-3 15,0 3 0-15,1 16 1 16,4 10 1-16,0 11-2 16,-5-4 1-16,0 7 0 15,1-1 0-15,-1-9-1 16,-4 0 1-16,0-20 6 16,0-7 0-16,0-10-6 15,0-16 0-15,0-20-1 16,0-17 1-16,0-20-3 15,5 0 0-15,-1 4 4 16,9 6 1-16,1 7-6 16,-1 3 0-16,5 10 2 0,-1 11 1 15,1 5 0 1,0 8 0-16,-5-1 0 0,5 14 0 16,-5 3 0-16,0 10 0 15,-4 9 1-15,0 15 0 16,-9-1-2-16,4 3 1 15,-4 1-1-15,0-8 1 16,0-2-2-16,0-11 0 16,0 1-9-16,0-17 1 15,0-3-7-15,0-17 0 16,5-10-2-16,4-4 1 16</inkml:trace>
  <inkml:trace contextRef="#ctx0" brushRef="#br1" timeOffset="133092.6966">14727 9039 22 0,'-5'-7'11'0,"19"14"6"16,-14-7-12-16,0 0-2 15,4 13 0-15,5 4 0 16,0 6 0-16,4 7-3 16,0 6 0-16,9 8 0 15,5-11 0-15,-1 0 1 16,5-3 1-16,0-14 0 15,5-2 1-15,-1-21-3 16,1-3 1-16,-5-13-1 16,0-10 0-16,-9-14 1 15,-9-3 1-15,-13-13 1 0,-13 7 0 16,-14 6 1-16,-8 17 1 16,-14 20-5-16,-13 9 1 15,-4 11-9-15,-5 6 1 16,5 4-28-16,4 3 1 15,8 3 29-15,15-3 0 16</inkml:trace>
  <inkml:trace contextRef="#ctx0" brushRef="#br0" timeOffset="141499.4515">14191 10748 43 0,'18'-10'21'0,"0"3"-1"0,-9 4-21 16,-1-1 0-16,-3-9 1 16,-10 6-1-16,-3-9 1 15,-19-14-3-15,-13 0 1 16,-17-3-1-16,-19-4 1 16,-21 1 1-16,-22 3 1 15,-32 0 1-15,-4-1 1 16,-17 18 1-16,-14-1 0 15,-4 7 1-15,4 14 1 16,0 9-4-16,13 7 0 16,23 13 0-16,13 7 0 15,13 16-2-15,22 24 1 0,18-1-3 16,22 18 1-16,26 9 1 16,32-7 1-16,31 4 0 15,26-3 1 1,150 19 1-1,1-33 1-15,13-19-4 16,8-27 1-16,5-21-1 16,5-19 0-16,-18-13 1 15,-14-13 0-15,-12-4-1 16,-14-23 1-16,-27-10 1 16,-13-7 1-16,-17-13-2 15,-27 7 1-15,-31 9-2 16,-31 4 0-16,-27 4 1 0,-35 2 0 15,-26 11-1-15,-41-1 0 16,-17 11-13-16,-26 3 0 16,-14 3-15-16,-22-3 0 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0" timeString="2015-10-26T18:53:45.179"/>
    </inkml:context>
    <inkml:brush xml:id="br0">
      <inkml:brushProperty name="width" value="0.05292" units="cm"/>
      <inkml:brushProperty name="height" value="0.05292" units="cm"/>
      <inkml:brushProperty name="color" value="#0070C0"/>
    </inkml:brush>
    <inkml:context xml:id="ctx1">
      <inkml:inkSource xml:id="inkSrc1">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5-10-26T18:53:45.973"/>
    </inkml:context>
    <inkml:brush xml:id="br1">
      <inkml:brushProperty name="width" value="0.05292" units="cm"/>
      <inkml:brushProperty name="height" value="0.05292" units="cm"/>
      <inkml:brushProperty name="color" value="#FF0000"/>
    </inkml:brush>
  </inkml:definitions>
  <inkml:trace contextRef="#ctx0" brushRef="#br0">9156 12048 0,'0'0'16,"-45"50"-16,45-50 15,0 0-15</inkml:trace>
  <inkml:trace contextRef="#ctx1" brushRef="#br0">4620 7155 37 0,'-5'-17'18'0,"1"24"0"16,4-7-19-16,-4 6 0 15,-1 4 0-15,-4 0 2 16,0 3 1-16,5 11-2 16,0 12 1-16,4 7 1 15,8 10 1-15,10 0 0 16,9-9 1-16,4-8-1 15,8-9 1-15,6-4-2 0,-1-13 0 16,0-10 0 0,0-17 1-16,-8-3-3 0,-5-3 0 15,-9-10-1-15,-13-4 1 16,-9-6 0-16,-9 4 1 16,-9 5-2-16,1 1 1 15,-10 7 1-15,0-1 0 16,5 10-6-16,0 11 1 15,4-1-3-15,5 1 1 16,9 6-5-16,4 0 0 16,9 0-9-16,8 0 0 15</inkml:trace>
  <inkml:trace contextRef="#ctx1" brushRef="#br0" timeOffset="359.2674">5120 7121 30 0,'0'-13'15'0,"0"20"0"0,4-1-15 0,-4 4 2 16,0 4 0-16,0 2 0 16,0 7 1-16,5 7-1 15,-1 0 1-15,1 7-1 16,-1-7 1-16,5-1 1 16,0-2 0-16,0 3 0 15,-1-17 1-15,1 0-3 16,4-6 0-16,-4-14-1 15,0-9 0-15,0-17 0 16,0-7 1-16,0-3-3 16,0 6 1-16,8-3 0 0,5-3 0 15,9 7 0-15,0-1 0 16,0 11-1-16,-4 9 1 16,-5 7-1-16,0 4 0 15,-4 9-4-15,-9 0 0 16,0 7-9-16,-5 3 0 15,0 1-11-15,-4-1 0 16,9 7 19-16,5-4 0 16</inkml:trace>
  <inkml:trace contextRef="#ctx1" brushRef="#br0" timeOffset="1366.2326">5899 7204 27 0,'13'0'13'0,"9"-6"5"0,-22 6-14 0,0-4-2 16,0 1 1-16,0-4 1 16,-9-2 0-16,-9 5-2 15,1-2 0-15,-5 2-1 16,-5 1 0-16,1 3 1 16,-1 3 1-16,0 1-1 15,1 6 0-15,-1 3-1 16,5 7 1-16,5 3-2 15,3 7 1-15,10 0-2 16,4 0 0-16,4-1 1 16,10-5 0-16,3-5 0 15,5-5 1-15,0-8-1 0,9-6 0 16,0-10-1-16,-4-16 1 16,0-7-1-16,-10-7 1 15,-3-7-3-15,-10-16 1 16,-4-6 0-16,-9-11 1 15,-4 7 0-15,0 10 1 16,4 17 2-16,0 9 0 16,4 14-2-16,1 16 1 15,0 11-1-15,4 12 1 16,4 14 0-16,5 3 0 16,9 14-1-16,4-1 0 15,0 4 0-15,4 0 0 0,5 6 3 16,5-6 0-16,-1-7-3 15,5-7 0-15,0-9 1 16,0-10 1-16,-1-11-3 16,1-9 1-16,4-4 0 15,-8-9 1-15,-1-8-2 16,-8 1 1-16,-5-3 3 16,-9-7 0-16,-8 3-4 15,-5 6 1-15,-5 1 2 16,-4 10 0-16,-4 3-3 15,4 7 1-15,5 13 0 16,-1 3 1-16,5 10-1 0,9 4 0 16,5 3 0-16,8-1 0 15,4 8-1-15,5-7 0 16,5-7 1-16,-1-6 1 16,0-7-2-16,1-10 0 15,-5-10-4-15,0-7 0 16,-9-13 2-16,-4 4 0 15,-10-14 0-15,-3-10 0 16,-5 7 2-16,-5 3 1 16,1 17 0-16,4 13 0 15,0 10 0-15,0 13 1 16,4 10-1-16,1 4 1 16,4 6 0-16,4-6 1 15,0-1 3-15,5-6 1 0,-5-3-2 16,1-7 0-16,-1-4-3 15,-4-9 1-15,-1-7-3 16,-3-10 1-16,4-6 0 16,0-11 0-16,-1-3 0 15,10 10 1-15,-5 7-2 16,5 7 1-16,4 6-1 16,-4 3 1-16,0 4-4 15,-1 6 0-15,-3 0 2 16,-1 1 0-16,0 2-10 15,-4 1 0-15,-5 0-6 16,5-1 1-16,0 1 0 16,0-7 0-16</inkml:trace>
  <inkml:trace contextRef="#ctx1" brushRef="#br0" timeOffset="1650.6409">7186 6992 45 0,'9'13'22'0,"35"34"0"0,-30-34-22 16,3 7 1-16,1 7 1 15,-9-4-4-15,4 7 1 0,-4-4-2 16,0 4 1-16,0-3-3 15,0-4 1-15,-1-7-1 16,1-9 1-16,0-14-4 16,0-13 1-16,-5-9-6 15,5-18 0-15,-4-13 1 16,-10-23 0-16</inkml:trace>
  <inkml:trace contextRef="#ctx1" brushRef="#br0" timeOffset="1742.2867">7310 6587 31 0,'-17'-3'15'0,"3"13"1"15,14-7-15-15,0 4-2 16,-4 0 0-16,4-1-29 16,0 4 0-16</inkml:trace>
  <inkml:trace contextRef="#ctx1" brushRef="#br0" timeOffset="2490.6838">7465 6956 43 0,'13'49'21'0,"18"21"2"0,-26-50-22 16,-1 3-2-16,5-6 0 15,-5-1 1-15,1-2 0 16,-1-4 0-16,-4-4 0 16,0-6 0-16,0-3 0 15,0-7 1-15,0-7 0 16,5-3 0-16,4-13 0 0,4 0-1 15,0 10 0-15,0 0-1 16,5-1 1-16,0 8 0 16,0 3 0-16,-5 9 1 15,5 8 0-15,-1 5 2 16,5 11 0-16,0 10 0 16,1-3 0-16,-1 3-5 15,4 3 1-15,1-3 1 16,4-7 1-16,0 0-2 15,0-10 0-15,0-3 0 16,0-6 1-16,0-8-1 16,-5-6 1-16,1-10-2 15,-5-6 1-15,0-7-1 16,-9-7 0-16,-4 3 1 0,-9 11 0 16,-4 6 1-16,-10 17 1 15,-8 9 0-15,0 14 1 16,0 10-2-16,4 0 1 15,5 6-1-15,9-9 0 16,4-4-1-16,9-6 1 16,4-7 0-16,0-10 1 15,0-4-1-15,1-9 0 32,3-33 0-32,1 3 1 15,-9 9-2-15,0 15 1 16,0 12 0-16,-1 17 0 15,1 16 0-15,5 14 0 0,-1 10 3 16,-4 10 1-16,0 6 2 16,-1 10 0-16,1 4-5 15,-9-4 0-15,-4-13-1 16,-9-3 0-16,-10 0 0 16,-12-11 0-16,-9-12-2 15,0-7 0-15,-5-20-9 16,5-14 1-16,8-9-3 15,10-17 0-15,12-13 2 16,14-20 0-16,18-10-9 16,17 0 0-16</inkml:trace>
  <inkml:trace contextRef="#ctx1" brushRef="#br0" timeOffset="2808.0274">8748 6952 34 0,'0'10'17'0,"-8"0"0"0,-6 0-17 16,1 3 2-16,-9 4 1 16,0 13-1-16,4 0 0 15,0 6-2-15,5-3 1 16,9 1 0-16,4-8 1 16,13-3 2-16,5-6 0 15,8-7-2-15,1-10 1 16,4-7-2-16,0-6 1 15,-9-7-2-15,-5-10 0 0,-12-3-1 16,-10-3 0-16,-3-1 2 16,-10 10 0-16,-4 8-3 15,-9 5 1-15,4 8-6 16,-4 6 1-16,0 0-8 16,9 0 1-16,5-4-14 15,8 1 1-15</inkml:trace>
  <inkml:trace contextRef="#ctx1" brushRef="#br0" timeOffset="3272.7535">8855 6484 28 0,'8'-16'14'0,"6"39"2"16,-14-23-14-16,4 17 3 0,1 3 0 15,-1 9-3-15,-4 11 0 16,0 10-1-16,0 13 0 15,0 3 3-15,0 7 0 16,0-6-4-16,0-1 0 16,4-13-1-16,5-6 1 15,5-8-4-15,3-15 0 16,5-11-1-16,5-10 0 16,-1-6 3-16,1-14 0 15,0-6 1-15,4-13 0 16,-5 2 6-16,1 11 1 15,-10 0-1-15,1 13 1 0,-5 0-5 16,-8 3 0-16,-5 1-1 16,-9 12 1-16,-4 1 0 15,-5 6 0-15,0 1 0 16,1 6 1-16,3-4-2 16,5 4 1-16,9 0 0 15,5 3 1-15,8-6 3 16,9-7 0-16,5-4-6 15,8 4 1-15,5-10 1 16,0-3 1-16,0 0-8 16,4-4 1-16,-9 0-7 15,-8-3 1-15,-5 4-22 16,-9-1 0-16</inkml:trace>
  <inkml:trace contextRef="#ctx1" brushRef="#br0" timeOffset="3963.1576">5120 8017 28 0,'18'-13'14'0,"-1"20"3"16,-12-1-15-16,-1 11 5 0,5 13 1 15,4 16-3 1,-4 14 1-16,4 0-4 0,1 3 0 15,-1 0-2-15,-4-4 0 16,0-9 4-16,-5-7 1 16,0-10-6-16,5-16 1 15,0-14 2-15,9-19 0 16,4-11-3-16,5-16 0 16,3-7 1-16,6 7 0 15,-1 7-1-15,1 6 0 16,-5 13 2-16,-9 11 1 15,-5 15-3-15,-3 11 1 16,-10 10 4-16,-8 3 0 0,-10 4-2 16,-8-1 1-16,-4 1-3 15,-5-7 0-15,-5-10-5 16,5-10 1-16,-4-10-4 16,4-10 0-16,9-17-3 15,9 4 0-15,13-10-3 16,9 0 1-16,4-4-7 15,9 4 1-15</inkml:trace>
  <inkml:trace contextRef="#ctx1" brushRef="#br0" timeOffset="4293.8864">5722 8070 29 0,'8'0'14'0,"1"7"3"15,-4 6-15-15,-5 7 4 16,0 7 1-16,0 9-3 0,0 11 0 15,0-1-1-15,0 0 1 16,4 1-4-16,1-7 0 16,3-7 2-16,1-7 0 15,9-12-1-15,4-14 1 16,5-10-4-16,-1-10 1 16,1-7 0-16,4-13 0 15,-9-9-1-15,0-8 0 16,0 8 1-16,0 9 0 15,-4 13 3-15,-5 14 0 16,1 20 1-16,-1 12 0 16,0 18-1-16,0 6 0 15,-4-6-2-15,4 2 0 0,5-5-6 16,0-5 1-16,0-5-9 16,-1-11 0-16</inkml:trace>
  <inkml:trace contextRef="#ctx1" brushRef="#br0" timeOffset="4548.9841">6270 7722 42 0,'-17'13'21'0,"21"57"3"15,0-44-21-15,1 11-2 16,4 9 0-16,0 17-2 15,4-3 0-15,5 6 1 0,-1-3 0 16,1-3-4-16,-5-10 0 16,1-4-1-16,-1-6 0 15,0-13-3-15,5-11 1 16,-5-9-14-16,0-14 0 16,-13-6 14-16,-4-7 0 15</inkml:trace>
  <inkml:trace contextRef="#ctx1" brushRef="#br0" timeOffset="4699.8074">6253 8113 43 0,'-5'34'21'0,"45"-5"3"0,-22-22-21 15,8-4 1-15,10 1 0 0,8-4-7 16,5-10 1-16,-1-4-6 16,1 5 0-16,0-8-6 15,-5 4 1-15,0-7-12 16,-8 6 0-16</inkml:trace>
  <inkml:trace contextRef="#ctx1" brushRef="#br0" timeOffset="5584.4037">5279 9036 41 0,'-31'-4'20'0,"-48"51"0"0,56-37-21 16,1 0 1-16,0 6 1 16,0 1-2-16,4-1 1 15,5 1 1-15,4 0 0 16,9-1 1-16,5 4 1 0,3-3 2 16,10 9 1-16,0-6-6 15,4 0 1-15,0-3 0 16,-4 6 0-16,0-7 0 15,-5 1 0-15,-9 0-2 16,-4-1 1-16,-4 1-1 16,-9-4 1-16,-5 0 0 15,-4-3 0-15,0-6-4 16,-5-1 0-16,0 0-2 16,-4-6 0-16,5-4-3 15,-5-6 1-15,9 0-5 16,9-4 1-16,13-13-7 15,0 4 0-15</inkml:trace>
  <inkml:trace contextRef="#ctx1" brushRef="#br0" timeOffset="5855.3982">5545 8664 39 0,'0'10'19'0,"17"33"1"0,-8-36-19 16,-4 9-1-16,-1 4 1 15,0 13-1-15,1 4 0 16,-1 16-1-16,1 7 1 16,-1 6 0-16,1 4 0 0,8 6 0 15,-9-6 0-15,5-7-3 16,0-7 1-16,-5-13-10 15,1-13 1-15,-1-7-14 16,1-9 0-16</inkml:trace>
  <inkml:trace contextRef="#ctx1" brushRef="#br0" timeOffset="6560.0185">5235 9218 39 0,'-22'10'19'0,"48"-7"1"16,-12-6-21-16,3-10-1 0,5-4 1 16,5-6 0-16,8-7 1 15,1 4 0-15,8-4 1 16,9 0-2-16,0-3 1 16,0 6 0-16,14 4 0 15,-10 0 3-15,-8 6 0 16,-9 4-2-16,-5 10 1 15,-4-1-2-15,-4 8 0 16,-5-1 1-16,-5 4 0 16,-3 2-2-16,-5 15 0 15,-1-1 2-15,-8 7 0 16,0 0 1-16,0-1 0 16,0-2 0-16,0-4 0 0,0-6-1 15,0-11 1-15,0-6-2 16,5-9 1-16,4-5-3 15,0-9 1-15,8-17-2 16,1-3 1-16,0 0-1 16,4 3 1-16,0 0 2 15,0 10 1-15,0 7 0 16,-4 3 0-16,0 10-2 16,-5 4 1-16,0 9 2 15,-4 7 1-15,0 13-2 16,0 4 1-16,0 13 0 15,4-1 0-15,-4 8 0 16,4-1 0-16,-4 1-2 16,4-7 0-16,0-7 0 0,1-10 1 15,-1-6-2-15,0-11 1 16,5-12-3-16,0-14 1 16,-1-10 0-16,1-3 0 15,0-14 0-15,-1-9 1 16,-3 13 1-16,-6 6 0 15,1 7 1-15,-4 10 1 16,-5 17-2-16,0 3 1 16,0 13 1-16,0 11 0 15,4 5-2-15,-4 5 0 16,9 2-4-16,0 4 0 16,4-7-9-16,5-13 1 0,0-7-20 15,4-9 1-15</inkml:trace>
  <inkml:trace contextRef="#ctx1" brushRef="#br0" timeOffset="6920.5641">6925 8754 23 0,'-4'0'11'0,"4"-4"4"16,0 4-11-16,0 7 1 15,-5-7 0-15,1-7 1 16,0 7 1-16,-5 4-3 16,0-4 1-16,0 3-5 0,0 4 1 15,-4-4 0-15,4 14 1 16,0-8-1-16,5 11 0 16,-5 7 0-16,4 3 1 15,1 3-2-15,-5 3 0 16,5 4 1-16,-1-3 1 15,5 3-2-15,5-4 0 16,8-9-1-16,0-4 1 16,1-10-4-16,8-3 0 15,-5-7-7-15,1-9 0 16,0-8-1-16,4-5 1 16,0-5-10-16,5-2 0 15</inkml:trace>
  <inkml:trace contextRef="#ctx1" brushRef="#br0" timeOffset="7191.0322">7200 8435 36 0,'-5'0'18'0,"10"17"0"16,-1-11-17-16,0 1 2 15,1 3 0-15,-1 3-1 16,1 11 1-16,-1 2-2 15,5 7 0-15,0 14 1 16,0 2 0-16,0 5 0 16,-1 5 0-16,1-9-2 15,-4 0 1-15,-1-4-4 0,1-3 1 16,3-6-9 0,1-11 1-16,0-2-10 0,-9-11 0 15,0-7 6-15,-4-6 0 16</inkml:trace>
  <inkml:trace contextRef="#ctx1" brushRef="#br0" timeOffset="8137.1247">7009 8870 33 0,'0'-7'16'0,"31"10"1"0,-17-6-17 16,8-3-2-16,4-11 0 15,5 0 5-15,9-6 1 0,0 0-5 16,0-4 0-16,4 1 1 15,-4 6 0-15,-5 3 0 16,-4 4 0-16,-9 6 5 16,0 11 1-16,-4 6-4 15,-5 13 0-15,5 0 0 16,-9 14 0-16,0-4-1 16,0 3 0-16,-1-3 1 15,1-6 0-15,0 0-1 16,0-11 0-16,4-6-2 15,1-7 1-15,-1-13-4 16,0-3 1-16,0-13-1 16,1-11 1-16,-1 1 1 15,-4-7 0-15,0-4 1 0,0 7 1 16,-1 7 4-16,-3 10 0 16,-5 10 0-16,4 9 0 15,1 14-1-15,-1 7 1 16,5 9-4-16,0 8 0 15,0 5 1-15,8 4 0 16,1-6-2-16,4-4 1 16,0-10-7-16,0-3 0 15,1-6-5-15,-6-11 1 16,-3-10-4-16,3-3 1 16,-4-10 15-16,-4-6 0 15,-4-7-1-15,-5-4 1 16,0 4 7-16,0 10 0 15,0 10-5-15,0 6 1 0,0 7 2 16,0 13 0-16,0 4-3 16,4 3 1-16,1 6-1 15,3 1 1-15,-3-1-3 16,-1-6 0-16,1-3 3 16,-1-7 1-16,1-4-4 15,-1-12 0-15,-4-4-2 16,0-13 1-16,4-4-4 15,5-10 1-15,5-16-3 16,3 0 1-16,1 4 3 16,4 9 1-16,0 7 0 15,0 9 0-15,5 14 1 16,-5 10 1-16,0 10 1 0,0 7 1 16,5 3-3-16,8 3 0 15,1-3 1-15,-1-3 1 16,5-7-2-16,-5-10 1 15,1-4-2-15,-5-9 1 16,-5-4 0-16,-8-3 0 16,-5-6 0-16,-13-4 0 15,-4 4 0-15,-5 2 0 16,-4 11 1-16,-10 10 0 16,1 16 2-16,-9 20 0 15,0 4-2-15,9 6 1 16,5 7-2-16,12-14 0 15,14-3 0-15,9-10 1 0,13-9-13 16,8-8 1-16,1-9-21 16,5-7 1-16,-1-10 27 15,0-3 1-15</inkml:trace>
  <inkml:trace contextRef="#ctx1" brushRef="#br0" timeOffset="8557.7408">6279 9616 43 0,'-13'7'21'0,"22"16"8"0,0-13-23 15,-1 7-2-15,6 3 1 0,3 9-1 16,-3 8 1-16,-1-1-5 16,0 4 1-16,-4 0-3 15,0 3 0-15,-5-16-8 16,-4-1 1-16,0-9-7 16,0-17 1-16,0-10-17 15,0-10 1-15</inkml:trace>
  <inkml:trace contextRef="#ctx1" brushRef="#br0" timeOffset="8691.7924">6177 9427 46 0,'-4'7'23'0,"26"-1"-15"15,-13-2-24-15,4-4-14 0,5 0 0 16</inkml:trace>
  <inkml:trace contextRef="#ctx1" brushRef="#br0" timeOffset="9097.5821">6885 9474 44 0,'0'16'22'0,"-8"-26"-4"0,3 10-23 15,-13-3 5-15,1 3 0 16,-5 0 1-16,0 7 1 0,-5 2-1 16,5 15 0-16,0-11-3 15,4 0 1-15,0 7 5 16,5-3 0-16,4-1-2 16,5 4 1-16,8-3-3 15,9-4 0-15,5 0 0 16,9-3 1-16,4 0 0 15,0 0 1-15,4-3-1 16,-4-1 0-16,0 1-1 16,-13 0 1-16,-5-1-2 15,-9 4 1-15,-8 4 1 16,-14 2 0-16,-8 4-4 16,-14 0 1-16,5-3-9 15,-1-1 1-15,1 1-2 0,-1-1 1 16,10-6-10-16,8-3 0 15,9-7 16-15,9-13 0 16</inkml:trace>
  <inkml:trace contextRef="#ctx1" brushRef="#br0" timeOffset="10118.4734">7470 9434 31 0,'-5'13'15'0,"-4"24"4"0,9-31-17 0,-9 11 0 16,9 3 0-16,0 0 2 15,5 9 0-15,4 1 0 16,0 0 1-16,4-7-5 15,9-3 1-15,0-6 3 16,0-8 1-16,0-6-6 16,5-10 0-16,-1-10-1 15,1-6 0-15,-5-17-4 16,-4 3 0-16,0 0 5 16,-5 10 1-16,0 7 3 15,0 13 1-15,1 10-1 16,-6 10 0-16,1 10-1 0,0 0 0 15,0 0 1-15,4 3 1 16,1-7-1-16,-1-2 1 16,0-8-1-16,-4 1 0 15,4-7-2-15,1-10 0 16,-6-3-2-16,1-4 1 16,0-9-4-16,-5-8 0 15,5-5-2-15,0 2 0 16,-4 7 0-16,3 10 1 15,1 4-7-15,0 3 1 16,4-4 1-16,1 10 0 0,-1 4 7 16,0-4 1-16,1 1 6 15,-1 2 0-15,0 1 2 16,0 3 1-16,1 3-3 16,-1 1 1-16,-4 2-3 15,4 8 1-15,-4 6-2 16,0 3 1-16,0 0 1 15,-5-3 0-15,0 3 0 16,-4-3 0-16,0-3 1 16,0-1 1-16,-4-6-2 15,0-3 1-15,-1-11-4 16,5-5 0-16,0-15-3 16,5-6 0-16,3 1-2 15,6-8 0-15,3 7 5 16,6-3 0-16,-1 3-1 0,9 7 1 15,4 6-2-15,-4 4 1 16,-4 7 1-16,-1 2 0 16,-4 1 0-16,0 10 1 15,-8 6 3-15,-1 7 0 16,0 6-2-16,0 7 0 16,1 4 0-16,3-4 0 15,6-3-2-15,3-7 0 16,5-10 0-16,-4-3 1 15,-1-10-2-15,-4-10 0 16,-4-6 2-16,-5-7 0 16,-4-7-1-16,-9-7 0 0,-4-6-3 15,-5 3 0-15,-4 1 0 16,-10 12 0-16,1 10 4 16,0 7 1-16,-4 14-3 15,-1 2 0-15,5 11-1 16,0 3 0-16,9 0-6 15,8-7 0-15,5-3-9 16,9-3 1-16,9-7-3 16,13-7 1-16</inkml:trace>
  <inkml:trace contextRef="#ctx1" brushRef="#br0" timeOffset="10958.7832">8784 9019 37 0,'-9'17'18'0,"5"19"1"0,4-19-18 16,0 3 3-16,0 3 1 16,0 0-4-16,4 0 1 15,0-3 0-15,5 3 1 16,0-6 1-16,0-4 0 16,0-6 0-16,4-7 0 15,0-7-4-15,5-6 0 16,0-10-1-16,8-10 0 15,1-7-4-15,-1-3 1 16,1 6 2-16,-1-3 1 16,1 14 1-16,-5 3 1 15,-4 9 1-15,-5 11 1 0,0 13-1 16,1 3 0-16,-1 10 0 16,0 4 0-16,1 3 0 15,3 0 0-15,5 0 0 16,5-7 0-16,4-7-1 15,0-6 0-15,4-6-3 16,1-11 1-16,3-6 1 16,-3-7 0-16,-1-7-3 15,-4-3 0-15,-4-6-1 16,-14-10 0-16,-9 9 5 16,-4 1 1-16,-4 16-2 15,-9 3 1-15,-5 17-1 16,-4 13 0-16,0 11 0 15,0 5 0-15,0 1 1 0,8 0 0 16,10-3 0 0,8-4 0-16,10-13 0 0,8-7 0 15,9-13-2-15,4-6 0 16,0-4 0-16,1-7 0 16,-10-6 0-16,-3-3 0 15,-6-1 1-15,-3 7 0 16,-6 7 0-16,-3 13 1 15,-5 13 0-15,-5 14 0 16,-3 9 2-16,-1 14 1 16,0 13-1-16,4 20 0 15,1 14 3-15,8 2 1 16,10 1-4-16,3 6 0 0,6 0-2 16,-1 4 0-16,4-4-1 15,-8-3 0-15,0-20-1 16,-10 0 1-16,-3-14-1 15,-10-12 1-15,-12-14 1 16,-10-10 1-16,-17-16-2 16,-5-14 0-16,-4-19-4 15,0-7 1-15,9-4-3 16,8 4 0-16,10 3 5 16,8 0 0-16,9 0-8 15,14 4 0-15,8-1-8 16,9-3 1-16,0 4-19 15,9-4 0-15</inkml:trace>
  <inkml:trace contextRef="#ctx1" brushRef="#br1" timeOffset="14668.3672">8014 3200 31 0,'-71'-50'15'0,"0"24"2"0,45 23-16 16,-14-11 0-16,-18-2 0 16,-17 2-2-16,-18 1 1 15,-31-3 0-15,-8 6 1 16,-15 10-1-16,-12 6 0 15,-18 4 1-15,0 17 0 16,-4 9 0-16,-1 17 1 0,5 24 1 16,18 6 1-16,4 16-3 15,14 20 0-15,8 14-2 16,18 20 1-16,13 16 0 16,13 10 0-16,19 10 0 15,25-6 0-15,19 2-2 16,21-2 1-16,19-14 0 15,12 4 1-15,23-17 0 16,13-4 0-16,13-6 0 16,9-10 0-16,14-13 0 15,25 3 1-15,15-13-2 16,8 0 1-16,26-7-4 16,23-3 0-16,8-7 3 0,23-20 0 15,4-16 2 1,0-24 0-16,-4-22 6 15,-18-28 0 1,80-95 1-16,-49-7 0 16,-54-20-7-16,-34-14 0 15,-36-25 0-15,-31-21 0 16,-26-10-3-16,-27-13 0 16,-31 17 4-16,-31 13 0 15,-14 26-1-15,-17 11 1 16,-8 12-4-16,-6 11 1 15,-3 9-2-15,-10 4 0 16,-8 0 0-16,-27 3 0 0,0 1 0 16,-4-1 1-16,-1 7-5 15,1 26 1-15,13 7-6 16,31 17 0-16,35 9-11 16,32 21 0-16</inkml:trace>
  <inkml:trace contextRef="#ctx1" brushRef="#br1" timeOffset="16064.2542">7116 5516 31 0,'-18'6'15'0,"22"61"2"0,5-44-17 0,-4 13 1 15,-1 11 0-15,0 3-1 16,-8-1 1-16,0 5-1 15,-5-5 1-15,4-2 2 16,1-11 0-16,-1-6 0 16,10-10 1-16,-1-13-3 15,1-14 1-15,-1-10 1 16,9-9 0-16,5-4-4 16,0-13 0-16,8-7 1 15,5-3 1-15,5 3-1 16,4 7 0-16,-1 3 0 15,-3 17 1-15,-5 13-3 0,-9 17 1 16,-4 13 2-16,-5 13 1 16,-4 10-3-16,-5 0 1 15,1 0 0-15,-1-6 0 16,5-7-7-16,4-7 1 16,5-7-11-16,4-9 1 15,4-10-5-15,5-14 1 16</inkml:trace>
  <inkml:trace contextRef="#ctx1" brushRef="#br1" timeOffset="16319.1265">7828 5705 33 0,'4'-10'16'0,"-17"40"10"0,9-20-18 0,-1 6-7 15,1 8 1-15,-1 5-3 16,5-5 0-16,5-1 2 16,4 3 0-16,4 1-2 15,9-4 1-15,0-6 2 16,5-11 0-16,-1-6 3 15,1-6 0-15,-5-4-2 16,-4-10 1-16,-5-3-2 16,-4-4 0-16,-5 1-3 15,-8-1 0-15,-5 4-3 16,-9 3 0-16,-4 10-8 16,-4 0 0-16,-14 10-9 15,-9-3 1-15,0 9 3 16,1-6 0-16</inkml:trace>
  <inkml:trace contextRef="#ctx1" brushRef="#br0" timeOffset="50941.1309">12111 7088 50 0,'-26'20'25'0,"17"-10"-2"0,5-7-25 0,-5 1 2 16,0 2 1-16,-4 8 0 15,-1 2 1-15,1 7-3 16,0 14 0-16,4 9 2 16,5-2 0-16,8 2-2 15,5 4 1-15,13-10 1 16,9-4 0-16,4-9 3 16,5-11 1-16,0-12-6 15,0-11 0-15,-5-10-1 16,1-9 1-16,-10-11 0 15,-8-6 1-15,-18-10 0 16,-9 3 0-16,-18 4 0 16,-8 3 1-16,-14 10 0 0,-4 13 1 15,5 10-2-15,-1 10 0 16,9 6-6-16,5 1 0 16,8 0-7-16,5-11 0 15,13 4-22-15,9-3 1 16</inkml:trace>
  <inkml:trace contextRef="#ctx1" brushRef="#br0" timeOffset="51465.6224">12328 6617 48 0,'-4'7'24'0,"39"26"8"0,-21-20-24 0,3 10-8 16,5 11 1-16,0 12-2 16,5 11 0-16,0-1-5 15,-5 7 0-15,-5 3 6 16,-3-6 0-16,-5 0-1 16,-1-11 1-16,1-9 0 15,-4-7 0-15,4-9-2 16,-1-18 0-16,1-16-3 15,0-16 0-15,0-17-1 16,0-10 1-16,0-7 6 16,4 4 0-16,5 2 1 0,4 1 1 15,0 10 2-15,4 3 1 16,1 11 0-16,0 9 0 16,-5 6-3-16,-5 11 0 15,-3 10-3-15,-6 6 0 16,-12 17-2-16,-5-4 1 15,-9 4 1-15,-4 0 0 16,0 0 0-16,5 3 0 16,-1 0 0-16,13-3 0 15,5-7 3-15,9 1 0 16,9-1-2-16,13-7 0 16,9-2-3-16,8-1 0 15,6-6-11-15,-1-4 1 0,0-3-11 16,-5-13 0-16,14-11 4 15,-9 1 0-15</inkml:trace>
  <inkml:trace contextRef="#ctx1" brushRef="#br0" timeOffset="70488.3402">19793 4351 17 0,'0'0'8'0,"36"-109"13"0,-32 89-10 15,-4-3-3-15,-9-4 0 16,-4 7-5-16,-9 0 0 15,-9 7-1-15,-22 0 1 16,-9 13-3-16,-9 3 0 16,-13 14-1-16,-9 9 1 15,-13 11-2-15,-5 6 0 16,-4 17 0-16,-4 19 0 16,-5 21 2-16,0 32 0 15,9 38 0-15,22 32 0 16,18 40 0-16,17 27 1 15,23 10-2-15,26 13 1 16,22-24 0-16,18-32 1 0,18-40 3 16,8-34 0-16,1-29 1 15,0-24 1-15,3-29-1 16,6-20 1-16,4-14 0 16,8-23 0-16,5-23-5 15,9-30 0-15,9-26-1 16,18-37 0-16,17-36-1 15,-5-17 0-15,6-37 1 16,-6-22 1-16,-8-11-2 16,-9-16 1-16,-31-10-4 15,-26-11 1-15,-36-2 0 16,-26 6 1-16,-27 14 3 16,-18 22 0-16,-13 18-3 15,-13 15 0-15,0 21-2 16,-1 17 1-16,6 25-5 0,12 28 1 15,9 26-11-15,10 16 1 16,16 21-6-16,15 23 0 16</inkml:trace>
  <inkml:trace contextRef="#ctx1" brushRef="#br0" timeOffset="71553.72">20324 6000 35 0,'-13'-20'17'0,"18"14"8"0,-5 6-19 16,0 0-1-16,0 0 1 15,0 0-3-15,0-4 1 16,0 4-5-16,0 7 1 16,4 13-1-16,5 13 1 0,9 17-1 15,8 9 1-15,10 11-4 16,-1 6 0-16,0-13 3 16,-4-3 0-16,-9-10 2 15,1-10 1-15,-10-10 1 16,0-4 1-16,-4-13-2 15,-9-13 1-15,-4-10-2 16,-1-16 1-16,-4-11-2 16,5-19 1-16,-1-7-2 15,5-10 1-15,0-3-3 16,9 3 1-16,0 10 1 16,0 0 1-16,0 6-1 15,8 17 0-15,-3 14 1 16,-1 16 0-16,5 23 1 0,4 17 1 15,4 20-4-15,5 10 1 16,9-1-4-16,4-12 1 16,14-4-4-16,0-10 1 15,3-13 3-15,1-13 0 16,-4-7 1-16,-5-7 1 16,-4 0 3-16,-1-9 0 15,-12-7 5-15,-10-4 0 16,-12 0 1-16,-6 4 0 15,-8 3-4-15,0 7 0 16,-4 10-2-16,0 13 0 16,8 13 0-16,5 7 0 0,4 10-1 15,5 3 0-15,8 3 0 16,10-13 0-16,12-6-1 16,10-17 0-16,4-17 2 15,4-6 0-15,-4-17 3 16,-9-6 1-16,-8-8-1 15,-6-9 0-15,-16 0-3 16,-15-6 0-16,-16-1-1 16,-19 0 0-16,-26 14-2 15,-5 19 1-15,-8 17-1 16,0 23 1-16,-1 14-13 16,19 13 1-16,21 3-29 15,27-3 0-15</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07T21:52:14.628"/>
    </inkml:context>
    <inkml:brush xml:id="br0">
      <inkml:brushProperty name="width" value="0.05292" units="cm"/>
      <inkml:brushProperty name="height" value="0.05292" units="cm"/>
      <inkml:brushProperty name="color" value="#00B0F0"/>
    </inkml:brush>
  </inkml:definitions>
  <inkml:trace contextRef="#ctx0" brushRef="#br0">16376 5983 41 0,'-8'-10'20'0,"12"17"2"0,-4-1-22 0,4 4 2 16,1 2 0-16,7 14-1 15,5 2 0-15,5 11 0 16,3 8 0-16,0 7-2 15,1 4 0-15,-5 8 0 16,-4-5 1-16,0-1-4 16,-4-6 1-16,-5 0-10 15,-4-12 1-15,1-7-16 16,-5-10 1-16</inkml:trace>
  <inkml:trace contextRef="#ctx0" brushRef="#br0" timeOffset="421.895">16338 5900 44 0,'-12'-12'22'0,"16"12"0"0,4-4-23 16,-3-2 1-16,3 0 1 15,5-1-1-15,8 4 0 16,4 0 0-16,5-7 0 16,0 1-2-16,-1-1 1 0,5 1 2 15,4-1 1-15,5 10-2 16,-5-6 1-16,0 9-1 16,-8 3 0-16,-5 4 1 15,-3 0 0-15,-10 5-1 16,-3 8 0-16,-9 2-1 15,-4 4 0-15,-9 3 1 16,-4 3 1-16,-4 0-3 16,-9-7 1-16,-4 7 0 15,4-9 0-15,-4-4-6 16,0-9 1-16,1-1-2 16,7-5 0-16,5-1-6 15,8-3 0-15,9-3 0 16,12-3 1-16</inkml:trace>
  <inkml:trace contextRef="#ctx0" brushRef="#br0" timeOffset="1036.1757">16830 6117 34 0,'4'9'17'0,"1"13"3"0,-1-9-18 15,9 3 1-15,4 9 0 16,4 4-3-16,-4 3 0 16,4 6 0-16,0-6 0 15,-4 6 0-15,-4-9 0 0,-5-1 4 16,-3-2 1-16,-5-7-1 16,0-10 1-16,0-2-3 15,-5-7 0-15,5-10-1 16,5-9 0-16,-1 3-2 15,8-13 0-15,10-2 0 16,3-8 0-16,9-2 1 16,0 3 0-16,4 6-2 15,0 7 1-15,-4 2 0 16,-4 11 1-16,0 2 0 16,-13 7 0-16,-5 6 1 15,-3 7 1-15,-5 6-2 16,-4 9 1-16,0 4 0 15,0 3 0-15,0 6 0 16,4-3 0-16,5 0-2 0,8-7 1 16,4-2 1-16,9-1 0 15,3-3 1-15,1-6 0 16,0-6 1-16,-4-10 1 16,8 3-2-16,-8-13 0 15,-5-9-2-15,-3-3 0 16,-10-3 1-16,-8-4 1 15,-8-3-3-15,-8 0 1 16,-5 1-1-16,-5 5 1 16,-7-2-3-16,-1 12 0 15,5 3-3-15,3 3 1 0,5 4-8 16,5 0 1-16,16 3-5 16,9-4 1-16,8 1-6 15,25-4 0-15</inkml:trace>
  <inkml:trace contextRef="#ctx0" brushRef="#br0" timeOffset="1426.2241">18569 5776 43 0,'-5'3'21'0,"14"-3"2"0,-5 7-22 16,-4-7 1-16,0 0 0 16,0 0-1-16,4 6 1 15,5 10-2-15,-1 3 1 16,1 10-2-16,4 9 0 15,-5 10 1-15,1 6 1 16,-1 9-1-16,1-5 1 16,-1-1-2-16,0-3 1 15,5 0-4-15,0-10 0 16,-5-2-4-16,1-10 1 16,-1-7-2-16,-3-6 0 0,-5-9-14 15,-5-7 0-15,-3-6 19 16,-9-10 1-16</inkml:trace>
  <inkml:trace contextRef="#ctx0" brushRef="#br0" timeOffset="1803.4033">18297 6180 39 0,'-12'0'19'0,"20"19"7"16,1-16-21-16,3-6-3 15,9-3 1-15,9-4-1 16,8-2 1-16,9-1-6 15,12 0 1-15,5-3 0 16,-5 4 1-16,1 2 2 16,-9 0 0-16,-1 1-1 15,-7 3 0-15,-5-1 3 0,-8 4 0 16,-5 0-1-16,-4 0 0 16,-4-1 2-16,-4 4 0 15,0 0-4-15,-5 0 1 16,1 0-1-16,-9 0 1 15,4 7-3-15,0 2 1 16,-4 4 2-16,4 6 0 16,1 7-2-16,-1 5 1 15,4 1-1-15,1 0 1 16,4 0-6-16,4 3 1 16,-5-10-4-16,1-3 1 15,0-2-8-15,-5-14 1 0,1-6-10 16,-5-3 0-16</inkml:trace>
  <inkml:trace contextRef="#ctx0" brushRef="#br0" timeOffset="1953.9943">18832 5814 50 0,'-17'-9'25'0,"12"9"0"15,5-3-24-15,0 3-4 16,5-3 0-16,3 3-16 15,5 3 0-15,0 0-9 16,8-6 0-16</inkml:trace>
  <inkml:trace contextRef="#ctx0" brushRef="#br0" timeOffset="2432.6373">19273 5980 38 0,'-5'28'19'0,"14"49"1"0,-1-52-20 16,-3 10 2-16,3 10 0 15,5 12-3-15,4 0 1 16,0 13 0-16,0 6 1 16,0 4-5-16,0-4 1 15,0-9 4-15,-5-13 0 0,-3-3 1 16,-1-7 1-16,-4-15-1 15,-4-7 0-15,0-12-1 16,-8-17 1-16,0-12-1 16,-5-16 1-16,0-19-3 15,5-12 1-15,3-14 0 16,-3-3 1-16,8 4-1 16,4 6 0-16,9 6 0 15,4 0 1-15,4 10 0 16,4 9 0-16,1 13-2 15,-1 7 1-15,-3 9 2 16,-1 6 1-16,-4 10-2 16,-5 9 0-16,-3 10-1 15,-5 6 0-15,-4 10 0 16,-4 6 0-16,-5 0-2 0,-8-3 1 16,0 4-4-16,1-5 1 15,-1-11-9-15,0-11 1 16,4-2-19-16,4-13 0 15</inkml:trace>
  <inkml:trace contextRef="#ctx0" brushRef="#br0" timeOffset="2629.8323">19913 6066 54 0,'0'-4'27'0,"21"20"-1"0,-12-12-27 0,-1-4-8 16,1 0 0-16,-1 3-7 15,5-3 1-15,-1-3-13 16,1 6 0-16</inkml:trace>
  <inkml:trace contextRef="#ctx0" brushRef="#br0" timeOffset="2793.1336">20027 6339 45 0,'0'3'22'0,"5"10"5"15,-5-13-22-15,0 0-4 0,4-3 0 32,-4-10-25-32,4 0 1 15,0 1-4-15,5-1 1 16</inkml:trace>
  <inkml:trace contextRef="#ctx0" brushRef="#br0" timeOffset="3484.4176">20536 6008 36 0,'-8'-12'18'0,"8"5"1"16,0 7-18-16,4-3-1 15,-4 0 1-15,0-3 1 16,0 6 0-16,0-4 0 15,0 1 0-15,0 3-1 16,0 0 1-16,0 0 1 16,0 0 0-16,-4 3-2 15,4-3 1-15,0 0-3 0,0 0 1 16,0 10 0 0,0 3 0-16,4 9 1 0,-4 7 0 15,0 2 0-15,0 14 0 16,4 3-1-16,5-7 0 15,-1 3 0-15,5-5 0 16,4-11 4-16,-4-9 0 16,-1-3-1-16,1-9 0 15,0-11-3-15,0-8 0 16,-5-4 0-16,0-16 1 16,-3-6-1-16,-5 0 1 15,4 3-2-15,0 9 0 0,0 7 0 16,5 10 1-16,-1 9 1 15,1 6 1-15,-1 10-4 16,5 6 1-16,0 0 1 16,0 4 1-16,3-10-2 15,6 0 0-15,-1-4 4 16,-4-2 0-16,0-10 0 16,-4-13 0-16,3 0-3 15,-7-6 1-15,-5-6-4 16,-4-4 0-16,0-9-8 15,0-3 0-15,0 3 0 16,0-4 0-16,0 4-4 16,0 3 1-16,0-3-8 15,0 3 1-15</inkml:trace>
  <inkml:trace contextRef="#ctx0" brushRef="#br0" timeOffset="3936.2839">20905 5605 33 0,'0'-29'16'0,"9"23"6"0,-5 6-17 15,0 3 0-15,5 3 1 16,-1 7-4-16,1-7 0 16,-1 7 0-16,5 6 0 15,4 6-1-15,0 7 1 16,0 3-2-16,0 10 0 16,0 6 1-16,0 6 1 15,-5 3-1-15,1-2 0 16,0 2-1-16,-5-12 0 15,5-10 1-15,-5-3 1 0,5-3 1 16,-4-10 0-16,-1-9 1 16,1-7 0-16,-1-16-2 15,1-9 1-15,3-6-4 16,1-10 1-16,4 0 0 16,4 0 0-16,0 3-1 15,1 7 0-15,-1 2 1 16,-4 8 0-16,0 5 0 15,-5 7 0-15,1 9 1 16,-4 10 0-16,-5 10-2 16,0-1 1-16,0 4 0 15,1 2 1-15,-1 4-3 16,4 0 1-16,1-6-8 16,3-7 1-16,5 0-7 15,5-9 0-15,-1-10-6 0,0-6 1 16,4-3 4-16,-3-16 0 15</inkml:trace>
  <inkml:trace contextRef="#ctx0" brushRef="#br0" timeOffset="4294.9862">21685 6091 37 0,'-4'10'18'0,"13"12"3"0,-1-16-19 15,5 1 0-15,0-4 1 16,-1-3 1-16,5 0 0 15,0-3-4-15,0-7 0 16,0 1 0-16,0-4 0 0,-4-6 2 16,-5 0 0-16,1-4 3 15,-5-2 1-15,-4 0-6 16,0-1 1-16,-4 7 0 16,0 0 0-16,-5 6-2 15,1 4 1-15,-1 5 0 16,-4 11 0-16,1 12-1 15,3 10 1-15,1 9 0 16,3 6 0-16,1 1-1 16,4-1 1-16,4 4 0 15,5-13 1-15,4 0-5 16,4-10 1-16,4 1-10 16,4-14 0-16,1-8-3 15,3-11 1-15,1-12-6 0,0-13 0 16</inkml:trace>
  <inkml:trace contextRef="#ctx0" brushRef="#br0" timeOffset="4609.582">22118 5929 41 0,'-4'29'20'0,"12"60"0"0,-4-67-20 15,1 10 3-15,3-1 0 16,1 1-3-16,8 0 1 15,-5-3 1-15,5-7 0 16,0-6 2-16,0-3 1 0,0-13-1 16,0-7 0-16,0-12-4 15,0-6 1-15,0-10-1 16,4-7 0-16,0-2-1 16,1 6 1-16,-1 6 0 15,0 13 1-15,0 6-2 16,-4 16 1-16,0 16 0 15,-4 7 0-15,0 9-6 16,-1 3 0-16,1 0-11 16,4 0 0-16,0-6-14 15,8 0 0-15</inkml:trace>
  <inkml:trace contextRef="#ctx0" brushRef="#br0" timeOffset="5541.2494">17598 6911 36 0,'0'-12'18'0,"4"21"1"16,0 1-18-16,0 3 1 0,1 6 1 15,3 12-1-15,-4 8 0 16,5 11-1-16,4 11 1 16,-1 9-3-16,-3 9 1 15,3-2-2-15,1-14 1 16,-4 1-6-16,-1-10 1 16,-4-10-6-16,1-2 0 15,-5-14-10-15,-13-9 1 16</inkml:trace>
  <inkml:trace contextRef="#ctx0" brushRef="#br0" timeOffset="5753.2741">17263 7407 45 0,'34'-3'22'0,"50"-9"5"16,-54 5-24-16,12-5-4 15,14-4 1-15,-6-3-5 16,1 3 0-16,-4 3-2 16,-5 0 1-16,1 0-8 15,-5 4 1-15,-4 3-9 16,-4 6 0-16</inkml:trace>
  <inkml:trace contextRef="#ctx0" brushRef="#br0" timeOffset="6051.0726">17937 7436 39 0,'30'45'19'0,"8"-36"8"0,-21-12-21 16,4-3-5-16,4-10 1 15,5-7-2-15,0 1 1 16,-1-6-1-16,-3 2 1 16,-5-6-1-16,-4 4 0 15,-4-1 2-15,-5 4 1 16,-12 2-4-16,-5 11 1 15,-3 12 1-15,-9 9 0 16,-5 20-2-16,1 9 0 16,3 7 2-16,6 9 0 15,7 0-2-15,9-10 0 0,9-6-1 16,7 0 0-16,14-9-9 16,8-16 1-16,5-4-19 15,3-12 0-15,5-13 21 16,-4-6 0-16</inkml:trace>
  <inkml:trace contextRef="#ctx0" brushRef="#br0" timeOffset="6381.572">18734 7175 42 0,'-13'-9'21'0,"-21"22"1"16,22-7-21-16,-5 0 0 15,-4 4 0-15,-5 3 0 16,1-1 1-16,-1 4-2 15,1-3 0-15,4 3 1 16,8 0 0-16,4 0 0 0,5 6 1 16,8 6 1-16,9-8 1 15,4 2-3-15,9 0 0 16,3 3-1-16,1-2 0 16,-5 2 0-16,-3-6 1 15,-1 4-2-15,-9-8 1 16,-7 1 0-16,-5-3 0 15,-9 3-3-15,-8-10 1 16,-4 1-5-16,0-7 1 16,0-10-6-16,-1-3 0 15,5-3-6-15,5-6 1 16,3 3 3-16,9-6 1 0</inkml:trace>
  <inkml:trace contextRef="#ctx0" brushRef="#br0" timeOffset="6651.5755">18984 6915 41 0,'0'3'20'0,"5"6"2"15,-5-2-20-15,0 2-2 16,0 4 1-16,0 9-2 15,0 4 1-15,0 5 0 0,0 8 1 16,0 12 0 0,0-1 1-16,0 8-3 0,0-4 1 15,0 6-4-15,0-15 0 16,0-1-4-16,0-6 0 16,0-6-19-16,4-13 1 15</inkml:trace>
  <inkml:trace contextRef="#ctx0" brushRef="#br0" timeOffset="6981.9197">18760 7334 36 0,'-22'4'18'0,"22"11"1"0,0-15-19 0,9 0 2 15,-1 0 1-15,9 0-1 16,13-3 0-16,8-9-2 15,5 2 1-15,3 0-2 16,1 1 0-16,-5 3 1 16,1 2 0-16,3 1 1 15,-8 3 1-15,-4 3 1 16,-4 1 0-16,-5-1 0 16,1 3 0-16,-5 4-2 15,-4 2 0-15,0 7-2 16,-4 7 1-16,-5-4-1 15,-4 0 1-15,1 1-7 16,-5 2 0-16,0-6-5 0,-5-3 1 16,1-6-18-16,-4-7 0 15</inkml:trace>
  <inkml:trace contextRef="#ctx0" brushRef="#br0" timeOffset="7134.1306">19167 7004 43 0,'-5'-7'21'0,"10"-18"-1"0,-5 25-21 16,8 0-4-16,5 0 0 15,4 3-12-15,4 0 1 16,0 4-4-16,5-1 1 16</inkml:trace>
  <inkml:trace contextRef="#ctx0" brushRef="#br0" timeOffset="7944.0103">19519 7144 40 0,'0'25'20'0,"17"42"2"16,-13-45-21-16,4 0 4 16,1 10 0-16,-1 9-5 15,1-6 0-15,3 4 2 16,1-4 0-16,-4-7-2 15,-1-6 1-15,1-6 4 16,-1-6 0-16,1-13-4 16,-1-13 0-16,0-13-2 0,1-3 0 15,4-9 0-15,-1-3 1 16,1-1-1-16,0 10 0 16,0 6 1-16,4 4 1 15,-5 6 0-15,1 6 0 16,0 10-3-16,-1 6 1 15,1 10 1-15,0 9 0 16,0 4 0-16,-1 2 0 16,1 7-1-16,0 3 1 15,-1-3-2-15,10 0 1 16,3-9-4-16,9-4 1 16,4-6 2-16,0-10 0 0,1-9-1 15,-1-3 1-15,0-7 0 16,-4-12 0-16,-5-4 3 15,-3-6 0-15,-5-6 0 16,0-4 0-16,-12 4 0 16,-5 9 1-16,-8 7 0 15,-5 5 0-15,-3 11-1 16,-10 12 0-16,1 13-1 16,-4 13 0-16,4 6 0 15,4 3 0-15,0 6 1 16,8-12 0-16,5 0-2 15,4-7 0-15,0-6 3 16,4-6 0-16,0-7-2 16,5-9 0-16,-1-6 1 15,1-14 0-15,4-2-1 0,-1 0 1 16,5 2-2-16,0 4 0 16,0 3 1-16,9 13 0 15,-5 6 0-15,0 20 1 16,4 8-1-16,-3 14 1 15,-5-1-1-15,-5 7 0 16,1 13 2-16,-13 9 0 16,-8 3-3-16,-9-2 0 15,-5-5 0-15,-3-5 0 16,-5-10 2-16,-12-9 1 16,4-10-8-16,0-7 1 15,-1-21-7-15,5-11 1 0,5-18-6 16,8-6 0-16,8-7 0 15,13 0 1-15</inkml:trace>
  <inkml:trace contextRef="#ctx0" brushRef="#br0" timeOffset="8184.7386">20642 7503 43 0,'13'3'21'0,"17"-9"1"16,-18 6-22-16,1 3 1 15,0 3 1-15,4 4-1 0,0 3 1 16,-5 6-3-16,1 3 1 16,0 6-5-16,-5 1 1 15,-3 0-6-15,-1-4 1 16,0-6-22-16,0 0 0 15</inkml:trace>
  <inkml:trace contextRef="#ctx0" brushRef="#br0" timeOffset="8979.219">21588 6994 34 0,'0'0'17'0,"4"0"5"0,0 0-16 15,-4 0-2-15,0 6 0 16,0 4-4-16,0 0 1 0,0 9 0 15,0 16 0-15,5 19-1 16,3 0 1-16,1-7-1 16,3 4 0-16,-3 7 0 15,3-14 1-15,5-9-2 16,0-10 1-16,5-2 0 16,-1-14 0-16,0-12-1 15,0-10 1-15,5-9 0 16,-5-7 0-16,-4-12 0 15,0-13 0-15,-4 10 0 16,-5 2 1-16,0 1 1 16,1 12 0-1,-5 10 0 1,-4 13 1-16,4 12-2 16,1 10 1-16,3 10-2 0,1 5 1 15,-1 4-3-15,5 10 1 16,0-4-7-16,4 1 1 15,4-8-3-15,4-5 1 16,1-16-16-16,8-4 0 16,4-15 17-16,4-13 0 15</inkml:trace>
  <inkml:trace contextRef="#ctx0" brushRef="#br0" timeOffset="9324.1158">22461 7055 40 0,'-21'3'20'0,"-13"-10"4"0,26 7-21 0,-5-6-3 16,-4 0 1-16,-4-1-1 16,0 4 1-16,0 6-2 15,-5 0 0-15,5 1 0 16,0 5 1-16,4 4 0 16,0 0 0-16,4 3 0 15,5-1 1-15,3 1-1 16,5 3 0-16,5 0 1 15,3 7 0-15,5-1-1 16,-1 1 0-16,5-1 1 16,-4-3 0-16,-4 1-1 15,-1-4 0-15,1 9 1 16,-9-12 0-16,-9-3-1 0,-4 0 0 16,-4-4-3-16,0-2 1 15,0-7-8-15,1-7 1 16,3-2-5-16,4-7 0 15,1 0-6-15,8-6 0 16</inkml:trace>
  <inkml:trace contextRef="#ctx0" brushRef="#br0" timeOffset="9669.4129">22372 7223 34 0,'30'-3'17'0,"17"9"4"0,-30-6-18 16,4 0-3-16,4 0 1 15,5-3 0-15,0-3 1 16,-1-4-1-16,1 1 1 0,-5-4-3 16,1 0 1-16,-9 0 3 15,-4-2 0-15,-5-8-1 16,-4 4 1-16,-8 3-4 16,-9-3 1-16,-8 10 0 15,-9-1 0-15,1 13 0 16,-5 10 0-16,0 13 1 15,0 5 0-15,9 4-1 16,3 7 1-16,10-4-1 16,7 3 0-16,10-6 1 15,7 3 0-15,10-12-2 16,11-7 1-16,10-13-6 16,-1-12 0-16,13 3-15 0,-4-7 0 15,-8-6 1 1,-1-3 0-16</inkml:trace>
  <inkml:trace contextRef="#ctx0" brushRef="#br0" timeOffset="10751.3064">16813 8028 38 0,'-4'-13'19'0,"8"32"0"0,0-10-19 15,1 11 2-15,-1 5 1 16,4 7-3-16,5 9 0 16,8 10 1-16,1 9 0 15,-1 1-1-15,-4-1 0 16,-5 1 3-16,-3-7 0 15,-1-7-2-15,-3-8 1 16,-1-14 2-16,0-6 1 16,5-13-4-16,3-15 1 0,5-13-5 15,9-10 0-15,3-3 2 16,5 0 0-16,-4 3 2 16,0 10 0-16,-1 9-1 15,-3 7 0-15,-5 9 2 16,-4 10 1-16,-4 12-4 15,-9 4 0-15,-8 6 3 16,-9 6 0-16,-12 0-3 16,-5-3 0-16,0 1 2 15,-4-8 0-15,5-15-7 16,3-6 0-16,5-10-1 16,8-6 1-16,9-17-3 15,4-5 1-15,13-11-1 0,4 8 0 16,4-1-7-16,4 0 0 15,1 3 20-15,-5 10 1 16,0 0 15-16,0 10 0 16,1 2-13-16,-1 7 1 15,0 7-6-15,0 2 1 16,-4 4-3-16,4 6 1 16,9 10-1-16,0-1 1 15,4 1-1-15,-1 0 1 16,1-4 0-16,0-6 0 15,13-3-1-15,-5-16 1 16,1-6 0-16,-5-7 1 16,-4-19-3-16,-4 4 0 15,-9-4 2-15,-9-6 0 0,-7-4-2 16,-10 4 0-16,-7 3 2 16,-14-3 1-16,-8 6 0 15,-4 10 0-15,-4 6-3 16,-5 6 1-16,1 17-1 15,3 6 1-15,5 2-4 16,4 4 1-16,9 1-3 16,3 2 1-16,10-13-9 15,7-2 1-15,18-4-11 16,8-13 0-16</inkml:trace>
  <inkml:trace contextRef="#ctx0" brushRef="#br0" timeOffset="11035.3897">18081 8002 41 0,'-17'16'20'0,"0"-10"2"0,17 4-22 16,0 3 1-16,0 6 0 15,9 3-1-15,-5 13 0 16,4 6-1-16,5 7 1 16,0 6-1-16,-5 3 1 0,5-6 0 15,-5 0 0-15,1-6-7 16,4-4 0-16,-5-3-6 16,1-3 0-16,-1-10-8 15,-4-2 0-15</inkml:trace>
  <inkml:trace contextRef="#ctx0" brushRef="#br0" timeOffset="11251.5165">17788 8419 48 0,'-4'3'24'0,"30"6"2"15,-9-9-24-15,4-3-1 16,13-3 1-16,4-1-6 15,9-5 1-15,8 2-3 0,0-3 1 16,0-2-6-16,4 2 0 16,-4-3-5-16,1 0 1 15,-10-13-1-15,-3 7 1 16</inkml:trace>
  <inkml:trace contextRef="#ctx0" brushRef="#br0" timeOffset="11636.848">18492 8018 36 0,'-12'-19'18'0,"12"44"5"0,0-9-18 16,4 0-3-16,0 13 0 16,5 6-1-16,-1 9 0 15,1 4 2-15,-1 9 0 16,1-3-2-16,3-6 0 0,1 6 0 16,0-13 0-16,4-6 3 15,0-12 1-15,0-1-4 16,0-16 0-16,0-12-1 15,4-10 0-15,0-13-1 16,0-9 0-16,0 0 0 16,1 3 0-16,3 6 0 15,-4 10 1-15,-4 7 1 16,-4 8 0-16,0 14 0 16,-1 12 1-16,1 10-1 15,0 13 0-15,4-10-2 16,-5 6 1-16,5-3 0 15,-4-3 0-15,4-10-1 0,0 1 1 16,0-7-5-16,0-6 1 16,0-7-5-16,0-12 1 15,0 9-1-15,4-13 0 16,-4 1-23-16,0-4 0 16</inkml:trace>
  <inkml:trace contextRef="#ctx0" brushRef="#br0" timeOffset="12736.9597">20418 8078 41 0,'-22'4'20'0,"18"31"0"16,4-26-20-16,0 7 1 16,0 16 1-16,4-4-1 15,5 14 1-15,-1 12-2 16,1 3 1-16,-1 3-2 15,1-2 0-15,-1-7-4 16,5-4 1-16,0-12-7 16,-1-9 0-16,1-4-16 0,0-16 0 15</inkml:trace>
  <inkml:trace contextRef="#ctx0" brushRef="#br0" timeOffset="13063.1371">20663 8438 42 0,'17'12'21'0,"22"-2"2"0,-27-7-21 16,5-3-2-16,0-3 0 15,4-7 0-15,1-2 0 16,-5-4-1-16,0-6 1 16,-5 2 0-16,1 1 0 15,-5 0-1-15,-16-6 0 0,0 3 2 16,-5-1 1-16,-8 11-3 15,-5 8 1-15,1 1 0 16,-1 10 0-16,-3 15 1 16,3 13 1-16,1 6 1 15,8 1 0-15,4-1-1 16,9 3 0-16,8-2-4 16,9-4 0-16,4-13-5 15,8-9 0-15,5-6-8 16,4-10 1-16,4-7-12 15,0-12 0-15</inkml:trace>
  <inkml:trace contextRef="#ctx0" brushRef="#br0" timeOffset="13394.0543">21325 8234 28 0,'21'-16'14'0,"-8"-35"-3"0,-13 42-13 15,0-7 1-15,-4-3 0 16,-9-3 2-16,0-4 1 15,-4 4 3-15,-4 3 0 16,-4 6 1-16,-5 7 0 16,0-1 0-16,1 7 0 15,-1 4-3-15,4 2 1 16,5-3-3-16,9 10 1 16,3 3-2-16,5 6 1 15,4 13 1-15,8 0 0 16,9 13 0-16,0 3 1 0,4 6-4 15,1-3 1-15,-1-3-3 16,0 9 1-16,0-9-4 16,0-6 1-16,-4-7-6 15,0-10 1-15,-4-2-15 16,-9-14 1-16,-4 4 15 16,-8-16 0-16</inkml:trace>
  <inkml:trace contextRef="#ctx0" brushRef="#br0" timeOffset="13559.0368">21045 8425 43 0,'4'3'21'0,"30"19"1"15,-17-18-22-15,9-1 1 0,3-3 1 16,10-3-3-16,-1-4 1 16,4-2-10-16,0-4 0 15,5 0-4-15,-4-3 1 16,-1 0-7-16,5 1 0 15</inkml:trace>
  <inkml:trace contextRef="#ctx0" brushRef="#br0" timeOffset="13770.1506">21651 8002 37 0,'-16'10'18'0,"7"15"1"0,9-9-19 0,4 9 2 15,1 7 1-15,3 6-2 16,0 10 1-16,9 3-3 16,0 6 1-16,0-6-6 15,0-3 0-15,0-1-5 16,0-8 1-16,-4-11-14 16,-5-9 1-16</inkml:trace>
  <inkml:trace contextRef="#ctx0" brushRef="#br0" timeOffset="13964.0882">21520 8285 38 0,'-4'-3'19'0,"17"9"3"0,-5-3-19 16,5-3-2-16,8-3 1 16,13-3 0-16,4 0 0 15,9-4-5-15,4-6 1 16,-1 7-9-16,-3-1 0 15,-5-3-2-15,1 7 1 16,-5 0-6-16,0 6 0 16</inkml:trace>
  <inkml:trace contextRef="#ctx0" brushRef="#br0" timeOffset="14444.0518">22868 8183 38 0,'-12'0'19'0,"-9"-9"-2"15,16 12-19-15,-7 0 3 16,-5-3 0-16,0 3 2 15,-5 7 1-15,1 9-3 16,0 6 1-16,0 7 1 16,0 3 1-16,-5 3-2 15,9-3 1-15,9 0-2 16,4-9 0-16,4-7-4 0,12-10 1 16,5-9-8-16,9-9 1 15,-5-13 3-15,4-10 1 16,-3 0 5-16,-1 0 0 15,0-6 3-15,-8 3 0 16,-1 6-1-16,1 1 1 16,-4 9 4-16,-5 16 0 15,4-1-4-15,-3 17 0 16,-1 6-3-16,4 10 1 16,1 3-4-16,-1 3 1 15,5-4-4-15,0 1 1 16,-1-10-9-16,1 4 0 15,4-17-11-15,4-5 0 0</inkml:trace>
  <inkml:trace contextRef="#ctx0" brushRef="#br0" timeOffset="14773.917">23068 8161 33 0,'0'10'16'0,"4"37"4"16,0-34-16-16,0 6-1 15,1 10 0-15,3 3 1 16,-4-1 1-16,-4-2-5 16,0-4 1-16,0 1-1 15,0-10 1-15,0-4 0 16,5-8 1-16,-1-8-4 16,4-11 0-16,5-14 0 0,0-3 1 15,4-3-2-15,4 0 0 16,0 0 0-16,0 10 1 15,1 3 3-15,-5 6 0 16,4 12 2-16,-8 11 0 16,-1 9-2-16,-3 3 1 15,-5 3-5-15,0 0 0 16,0 1-9-16,1-4 0 16,-1-3-16-16,13-4 1 15</inkml:trace>
  <inkml:trace contextRef="#ctx0" brushRef="#br0" timeOffset="15284.3393">23666 8276 36 0,'-22'-16'18'0,"14"12"2"15,0 1-19-15,-1-3 0 16,1 0 0-16,-1-4-1 15,-4 4 1 1,-16 9 0 0,3 3 0-16,-8 7 2 15,5 3 1-15,-1 3-4 16,9 3 1-16,4 0-2 16,4 1 1-16,9-4-2 0,8 0 1 15,9-6-2-15,4-7 1 16,4-6-5-16,0-6 1 15,5-7 2-15,-1-6 0 16,0-7 3-16,-3-5 1 16,-1-8 1-16,-4-5 0 15,-4-13-1-15,-5-10 1 16,-8-9 7-16,-4 6 0 16,0 9-1-16,-1 4 0 15,-3 22-2-15,4 13 1 16,-5 9-5-16,1 19 1 15,-1 17 2-15,5 15 1 16,4 19-5-16,0 3 1 0,4 10 0 16,0-3 0-16,5 3-2 15,-1-9 0-15,1-4-10 16,-1 0 0-16,-3-9-3 16,3-7 0-16,1-12-17 15,-9-13 0-15</inkml:trace>
  <inkml:trace contextRef="#ctx0" brushRef="#br0" timeOffset="15616.7782">17750 9455 0 0,'-21'26'0'0</inkml:trace>
  <inkml:trace contextRef="#ctx0" brushRef="#br0" timeOffset="15915.3754">17636 9474 29 0,'-13'-3'14'0,"9"6"12"0,4-3-16 0,0 0-6 15,0 0 1-15,0 0-2 16,4 10 1-16,5-1-4 16,8 14 1-16,0 2 1 15,-1 7 0-15,1 16 1 16,0 2 0-16,0 1-3 16,0-6 1-16,-4-4 0 15,0-3 0-15,-5-6 0 0,1-13 0 16,-5-3 1-16,-4-16 0 15,0-6-2-15,0-17 0 16,0-11 0-16,-4-11 1 16,4-6-2-16,0 0 0 15,4 10-4-15,4 3 1 16,5 9-6-16,0 7 0 16,4 3-3-16,4 9 0 15,9 4-16-15,-5 3 0 16</inkml:trace>
  <inkml:trace contextRef="#ctx0" brushRef="#br0" timeOffset="16081.0036">18183 9468 41 0,'-13'-6'20'0,"22"34"-2"0,-5-15-22 0,0 3 4 15,0 6 0-15,-4 4-4 16,5 2 1-16,-1 4-8 15,-4-3 0-15,0-4-11 16,-4 0 0-16</inkml:trace>
  <inkml:trace contextRef="#ctx0" brushRef="#br0" timeOffset="16231.4215">17996 9315 29 0,'-4'-3'14'0,"29"29"-12"0,-12-26-15 16,8 0-2-16,5-4 0 15</inkml:trace>
  <inkml:trace contextRef="#ctx0" brushRef="#br0" timeOffset="16726.4487">18552 9430 31 0,'-13'6'15'0,"-8"-28"4"0,12 22-16 0,1 0-3 16,-5 0 0-16,-8 6 0 16,0 7 1-16,0 12 1 15,-5 14 1-15,5 5 1 16,4 4 1-16,4 3-6 15,9-10 1-15,4-12 2 16,8-1 0-16,5-12-3 16,4-22 1-16,4-10-3 15,1-6 0-15,-1-7 3 16,-4-3 0-16,4-3 2 16,-8-6 0-16,-1 6-3 15,1 6 1-15,0 7 0 16,0 6 1-16,3 13-1 0,6 9 0 15,-1 26-1-15,0 16 1 16,0 3 2-16,0 15 1 16,-4 1-1-16,0 6 0 15,-4-3-2-15,-9 7 0 16,-8 5 0-16,-4-12 1 16,-14-13-1-16,-3-9 0 15,-9-13-3-15,-4-6 0 16,0-23-8-16,-9-12 0 15,0-20 4-15,5-15 1 16,4-10-4-16,12-12 0 16,9-4-5-16,13-6 0 15</inkml:trace>
  <inkml:trace contextRef="#ctx0" brushRef="#br0" timeOffset="17117.2272">18840 9182 38 0,'4'3'19'0,"18"57"2"16,-14-41-20-16,1 7-2 16,-1 9 1-16,0 3 2 15,1 0 1-15,-1 4-1 16,-8 2 1-16,5-6-2 15,-5-3 0-15,0-9-1 0,-5-11 1 16,5-5-1-16,0-13 0 16,0-10 1-16,0-12 1 15,0-4-3-15,9 0 0 16,4 4 1-16,4-4 1 16,0 7 1-16,0 16 1 15,-1 3-4-15,-3 9 1 16,0 7 1-16,0 6 0 15,-1 13-3-15,-3-1 0 16,4 1-4-16,-5 3 0 16,1-6-10-16,-1-7 1 15,-4-9-10-15,5-10 0 0</inkml:trace>
  <inkml:trace contextRef="#ctx0" brushRef="#br0" timeOffset="17359.8844">19268 9112 44 0,'-12'13'22'0,"29"37"1"16,-9-31-22-16,5 10-3 15,4 9 1-15,0 4 0 16,4 8 1-16,-4 1-4 0,4 3 0 15,-4 0-5 1,0-6 1-16,-4-10-7 0,-5-3 1 16,-4-6-1-16,-4-16 0 15</inkml:trace>
  <inkml:trace contextRef="#ctx0" brushRef="#br0" timeOffset="17506.0838">19217 9452 45 0,'39'-9'22'0,"45"31"-10"0,-58-25-23 15,8-4-13-15,4-5 0 16,9 2 15-16,4-9 0 0</inkml:trace>
  <inkml:trace contextRef="#ctx0" brushRef="#br0" timeOffset="17836.9485">20613 9274 39 0,'-22'-10'19'0,"1"4"-2"15,13 3-21-15,-5 0 6 16,-8 0 0-16,0-4 1 0,-9 10 1 16,0 7-3-16,1 3 1 15,-1 12 3-15,4 7 0 16,1 6-3-16,8 3 1 16,4 4 0-16,9-1 0 15,4-5-7-15,9-8 0 16,3-5-4-16,14-4 1 15,3-19-17-15,5-12 1 16,4-10 6-16,-4-16 0 16</inkml:trace>
  <inkml:trace contextRef="#ctx0" brushRef="#br0" timeOffset="18182.7057">20630 8905 44 0,'0'48'22'0,"25"44"0"16,-17-57-21-16,9 13 2 16,0 6 0-16,5 13-2 15,-1-4 0 1,13 20-2 0,-9-23 1-16,-4-9 0 15,1-22 1-15,-5-13-6 16,4-20 0-16,-4-11 0 15,0-14 1-15,4-12 0 16,0-1 1-16,0 17 2 16,0-4 0-16,-4 13 5 0,0 16 0 15,-4 13 1-15,0 3 1 16,-5 9-6-16,1 4 0 16,-1 0-3-16,1 6 1 15,-1-10-12-15,-4-6 1 16,5-9-15-16,4-10 1 15</inkml:trace>
  <inkml:trace contextRef="#ctx0" brushRef="#br0" timeOffset="18347.2079">21321 9427 52 0,'-5'38'26'0,"18"16"-7"0,-4-38-25 0,-1 0-1 15,1-4 1-15,3-2-10 16,-3-4 1-16,-1-12-8 16,1-7 0-16</inkml:trace>
  <inkml:trace contextRef="#ctx0" brushRef="#br0" timeOffset="18483.5743">21194 8908 45 0,'-13'4'22'0,"13"15"-5"16,4-13-23-16,0 3 4 16,5-2 0-16,3-7-8 0,5-7 1 15</inkml:trace>
  <inkml:trace contextRef="#ctx0" brushRef="#br0" timeOffset="18725.0665">21601 8905 43 0,'-13'10'21'0,"30"28"4"0,-13-22-22 16,0 9 2-16,5 13 1 16,4 7-7-16,-1 15 1 0,5 1-1 15,0 2 1-15,0-2-5 16,0-7 0-16,0-7-4 15,-4-8 0-15,-1-11-9 16,5-9 1-16,5-16-2 16,-1-12 1-16</inkml:trace>
  <inkml:trace contextRef="#ctx0" brushRef="#br0" timeOffset="19188.1089">22283 9284 46 0,'-12'0'23'0,"-14"-29"-3"16,18 26-23-16,-5-4 2 15,-4 4 0-15,-4-10-1 0,0 7 1 16,-5 3 0-16,-4 12 0 16,1 7 2-16,-5 10 0 15,8 9 1-15,1 0 1 16,4 0-2-16,8 0 1 15,9-3-3-15,4-7 1 16,8-3-3-16,5-12 1 16,4-10-9-16,0-7 1 15,4-15 2-15,0-10 0 16,1-9 2-16,-6-13 1 16,-7-10 5-16,-1-18 1 0,-3-1 0 15,-5-6 1-15,0 3 6 16,0 19 0-16,0 23 0 15,0 12 1-15,0 13-3 16,0 16 1-16,0 15-4 16,0 17 1-16,4 22 1 15,4 19 1-15,1 16-1 16,4 3 0-16,4 0-6 16,0-3 1-16,-1-7-9 15,-3-9 0-15,0-13-14 16,4-15 0-16,0-20-1 15,-4-19 1-15</inkml:trace>
  <inkml:trace contextRef="#ctx0" brushRef="#br0" timeOffset="20014.512">17636 10800 46 0,'-17'7'23'0,"30"-11"-1"0,-13 4-22 16,12-3 2-16,5-3 0 0,0-7-1 15,0-3 1-15,4-6-1 16,1-7 1-16,-1 1-2 16,-4-4 1-16,0 0 0 15,-9-3 1-15,-4 7-2 16,-4-7 0-16,-4 9-2 16,-4 4 1-16,-1 9-1 15,-3 13 0-15,-5 13 1 16,-5 12 1-16,1 10-1 15,4 16 0-15,4 6 2 16,9 4 0-16,8-4-2 16,5-3 1-16,4-6-10 15,4-10 0-15,4-9 0 16,4-13 0-16,5-13-18 0,0-10 1 16</inkml:trace>
  <inkml:trace contextRef="#ctx0" brushRef="#br0" timeOffset="20211.0651">18030 10555 39 0,'4'-3'19'0,"18"-3"6"0,-14 15-20 15,9 4-3-15,4 3 1 16,5 9-2-16,3 1 0 16,1 6-1-16,8 3 1 15,0-4-5-15,1 1 1 16,-6-3-10-16,1 0 0 0,-8-7-3 15,-5-6 1-15,-4-7-1 16,-4-9 1-16</inkml:trace>
  <inkml:trace contextRef="#ctx0" brushRef="#br0" timeOffset="20405.3769">18348 10368 42 0,'-17'-7'21'0,"-4"39"2"16,17-22-22-16,-5 12 2 15,-3 13 0-15,-5 3 0 16,0 13 1-16,0 0-5 16,0 0 1-16,4 0-4 15,0-4 0-15,5-12-7 16,8-3 1-16,0-13-6 0,4-6 0 16,5-10-3-16,8-9 1 15</inkml:trace>
  <inkml:trace contextRef="#ctx0" brushRef="#br0" timeOffset="20869.9689">18793 10393 30 0,'-33'-16'15'0,"3"7"4"0,21 12-15 0,-3-6-1 16,-5 9 0-16,-5 4-1 16,1 6 0-16,0 9-2 15,4 4 0-15,0 9 0 16,4 3 1-16,9 4-1 16,4-4 0-16,4-3 0 15,9-6 0-15,4-7 1 16,9-9 1-16,-1-9-6 15,5-11 0-15,-5-8 2 16,1-4 1-16,-5-10 0 16,-4-5 0-16,-9-1 2 15,1-3 1-15,-1 0 1 16,-4 9 1-16,1 14 1 16,-5 12 0-16,4 6-3 0,4 16 1 15,1 7-2-15,-1 0 0 16,1 2-2-16,4 1 1 15,4-3-6-15,-1-4 0 16,1-3-2-16,0-9 1 16,0-10-8-16,0-6 0 15,-4-6-4-15,0-7 1 16</inkml:trace>
  <inkml:trace contextRef="#ctx0" brushRef="#br0" timeOffset="21741.3837">18980 10368 34 0,'0'-13'17'0,"13"54"6"0,-5-31-18 0,1 3-2 16,3 12 0-16,5-3-4 16,5 7 0-16,3 0 3 15,-4 2 0-15,0-2-1 16,-4-4 0-16,5-2 0 16,-5-4 0-16,-5-6 1 15,1-7 0 1,-5-16-1-1,1-9 0-15,-5-9-1 16,0-7 1-16,1-7-3 16,-1 14 1-16,4 2 1 15,1 7 1-15,-1 10-1 16,5 9 0-16,4 12 0 16,0 11 0-16,4 8 1 15,5 8 1-15,-1-1-1 0,5 0 1 16,-1-3-2-16,1-3 0 15,0-7 0-15,-5-9 1 16,1-6-3-16,-5-14 0 16,0-8 0-16,-4-7 1 15,-8-10-1-15,-5-12 1 16,-4-4 2-16,-4-3 1 16,-1 1-4-16,5 18 1 15,0 10 0-15,0 9 0 16,5 17 8-16,-1 15 0 15,4 10-11-15,5 6 1 16,0-3 2-16,8 3 0 0,0-6-3 16,9-7 0-16,4-2 0 15,0-11 1-15,-5-8-1 16,1-11 1-16,-5-6 2 16,-8-6 1-16,-4-3 1 15,-4-6 1-15,-1-1-1 16,-4 7 1-16,1 6 0 15,3 16 0-15,1 16-1 16,-1 9 1-16,5 13-2 16,4 13 1-16,0 6-1 15,0 10 1-15,0 0-2 16,0-10 1-16,0 0 1 16,-5-12 0-16,-3-10 0 15,-5-10 0-15,-8-18 0 16,-1-17 0-16,-3-22-1 0,-9-12 0 15,-4-20 1-15,0-12 1 16,-1-10-2-16,10 0 0 16,3 4 0-16,9 8 0 15,9 14 1-15,3 12 0 16,1 17 0-16,8 8 1 16,5 11 0-16,-5 15 1 15,0 9-1-15,-4 11 1 16,-4 2-5-16,-5 4 0 15,-8 6-1-15,-8-3 0 16,-9 2-2-16,0-5 1 16,0-7-12-16,-4-12 0 0,0-7-14 15,4-19 1-15</inkml:trace>
  <inkml:trace contextRef="#ctx0" brushRef="#br0" timeOffset="22416.7752">20214 10072 41 0,'4'3'20'0,"13"10"2"15,-8-7-21-15,-1 4 1 16,1 3 1-16,-1 9-2 16,9 6 0-16,-4 4 1 15,0 13 0-15,3 12-2 16,10 0 0-16,-1 1 0 15,1-8 0-15,-1-2 0 0,5 0 1 16,0-13-3-16,-1-10 1 16,1-9 1-16,0-10 1 15,4-6-1-15,0-12 1 16,-1-7-2-16,-7-10 0 16,-5-9 2-16,-4-16 0 15,-4 9 0-15,-5 1 1 16,-4 9 2-16,-4 6 0 15,0 7-2-15,-4 6 1 16,0 10-3-16,-9 12 1 16,1 10-2-16,-1 6 1 0,9 13-1 15,-1 3 1-15,5 4-1 16,9 2 1-16,4-6-2 16,8-3 1-16,8-9 1 15,1-7 0-15,4-6-2 16,13-13 1-16,-9-4 2 15,0-12 0-15,-4-12-3 16,-4-4 1-16,-9-9 2 16,-4-7 1-16,-9 0-2 15,1 1 1-15,-1 8-2 16,1 11 0-16,-5 9 1 16,0 6 1-16,0 13 0 15,5 6 0-15,-1 17-1 0,5-7 0 16,4 9 2-16,0 10 0 15,4-6-4-15,0 6 1 16,-8-4 3-16,-4-2 1 16,-5 0-5-16,-8-1 1 15,-5-6-6-15,-8-2 1 16,0-11-2-16,-4-6 0 16,0-9-19-16,4-7 0 15,8-6 14-15,14 3 0 16</inkml:trace>
  <inkml:trace contextRef="#ctx0" brushRef="#br0" timeOffset="22926.9482">22317 10298 44 0,'-17'-3'22'0,"9"6"0"16,4 0-21-16,-5-3 2 15,1-3 0-15,-1-4-1 16,-4-2 0-16,-4-4-4 15,0 4 1-15,0 2-1 0,1 7 1 16,-6 7 1-16,1 5 1 16,0 11-2-16,4 8 1 15,4 8 1-15,5-1 0 16,4 0-1-16,4-9 0 16,8-4 0-16,0-6 0 15,5-9-1-15,0-4 0 16,0-6 2-16,-1-10 0 15,1-2-2-15,0-7 0 16,0-4 1-16,-1 1 0 16,1 3-1-16,0 3 1 15,-1 7 0-15,5 15 1 0,0 10-4 16,0 6 1-16,0 4-5 16,9-7 1-16,3 0-7 15,10-10 0-15,3-9-11 16,5-3 0-16</inkml:trace>
  <inkml:trace contextRef="#ctx0" brushRef="#br0" timeOffset="23197.4243">22644 10063 44 0,'-43'0'22'0,"1"31"2"15,33-18-23-15,-3 0-1 16,-1-4 0-16,5 4 1 15,8 3 0-15,4 0-1 16,4 0 0-16,13 3 0 0,9 3 0 16,4 0 0-16,0 7 0 15,8-7 0-15,-12-3 0 16,0 4 2-16,-9-4 1 16,-17 0-4-16,-8 0 0 15,-9-6 1-15,-8 6 0 16,-4-13-13-16,-1-3 1 15,1 0-23-15,12-6 0 16</inkml:trace>
  <inkml:trace contextRef="#ctx0" brushRef="#br0" timeOffset="23721.1701">23276 9751 37 0,'-5'-19'18'0,"18"63"5"0,-9-28-18 16,1 10-2-16,-1 12 1 16,0 13-3-16,4 12 0 0,1 10 1 15,-1 7 0-15,1-13-6 16,4-4 1-16,4 4-7 15,-5-16 0-15,1-6-11 16,-4-14 0-16,-1 1 8 16,-12-22 0-16</inkml:trace>
  <inkml:trace contextRef="#ctx0" brushRef="#br0" timeOffset="24172.185">23068 10136 54 0,'-9'-3'27'0,"30"9"-1"0,-8-6-28 16,4-3 5 0,9-4 0-16,8-2-4 0,4-4 1 15,13-3-10-15,4 3 1 16,-9 4 1-16,1-1 0 16,-9 7-3-16,0 0 1 15,-8 6 10-15,-9 7 1 16,-4 2 8-16,-4 8 0 15,0 5-3-15,-1 0 0 16,1 1-1-16,0-1 1 16,0-2-1-16,-1-8 0 15,5-2-3-15,0-10 0 16,0-6-3-16,0-3 1 0,0-7 0 16,-4-3 1-16,-5-6 1 15,-4-4 1-15,-4-2-3 16,-4-1 0-16,0 13-1 15,-4 4 0-15,-1 2 0 16,-4 16 0 0,-4 52 2-1,5 5 0-15,7-5-2 16,5-1 1-16,9-13-7 16,8-9 1-16,13-9-9 15,8-14 0-15,4-15-19 16,13-9 0-16</inkml:trace>
  <inkml:trace contextRef="#ctx0" brushRef="#br0" timeOffset="24518.5444">24213 9932 48 0,'-38'0'24'0,"-1"35"0"0,31-35-24 15,-5 7 0-15,-4-1 1 16,0 3 0-16,0-2 0 15,5-1-2-15,-1 7 1 16,4-4-1-16,5 4 1 16,8 6-1-16,5 0 1 15,8 7 2-15,0-1 0 16,4 4-2-16,0-4 1 16,-4-3-1-16,-4 1 0 15,-5-1 3-15,-3-3 0 0,-5 3-3 16,-5-6 1-16,-7-3-3 15,-5-4 1-15,-9-5-3 16,-3-8 1-16,-1-5-2 16,4-1 1-16,5 4-5 15,4-4 1-15,9 4-3 16,4-7 0-16,12 7-14 16,9-10 1-16</inkml:trace>
  <inkml:trace contextRef="#ctx0" brushRef="#br0" timeOffset="24728.953">24420 9659 44 0,'-8'16'22'0,"4"44"-3"0,8-25-22 15,0 0 2-15,5 6 1 16,-1 13 3-16,1 4 0 15,-1 8-5-15,9-2 1 16,-8 0-12-16,3-7 1 16,-3-6-17-16,-1-4 0 15</inkml:trace>
  <inkml:trace contextRef="#ctx0" brushRef="#br0" timeOffset="24908.6733">24281 10171 54 0,'12'-4'27'0,"43"1"-4"16,-29 0-27-16,8 0 3 15,12-7 1-15,18 4-11 16,4-3 1-16,8 2-25 16,5 4 0-16,-1 6 31 15,-8-3 1-15</inkml:trace>
  <inkml:trace contextRef="#ctx0" brushRef="#br0" timeOffset="25492.5759">18382 11404 44 0,'-8'0'22'0,"-1"-12"4"16,9 12-21-16,-8 0-1 16,-1-4 0-16,-4-2-3 15,-3 0 0-15,-1 6 0 16,-5 0 1-16,1 6-4 16,0 7 0-16,4 12 3 0,0 13 0 15,0 13-1-15,9 13 0 16,3 0 0-16,10-4 0 15,3-3-4-15,13-6 1 16,9-13 0-16,8-12 0 16,5-7-15-16,3-13 1 15,5-9-13-15,13-10 1 16</inkml:trace>
  <inkml:trace contextRef="#ctx0" brushRef="#br0" timeOffset="25899.7798">19154 11458 32 0,'-17'-6'16'0,"-17"-13"-4"15,21 13-17-15,-8-4 7 16,0-3 1-16,-5 1-4 16,1 2 1-16,-5 10 2 15,1 10 0-15,-1 9 1 16,5 13 0-16,3 15-2 15,10 7 0-15,7-3 1 16,5 3 1-16,9-9-2 16,12-7 0-16,4-6-1 15,9-20 0-15,0-2-2 16,0-13 0-16,0-10-1 16,-4-9 1-16,4-10 2 0,-9-6 0 15,-4-3 0-15,-4-1 1 16,0 14-1-16,-4 5 1 15,4 17 1-15,-4 12 1 16,-1 10-3-16,1 10 1 16,0 15-1-16,0-6 0 15,-1 0-7-15,5-6 0 16,5-10-14-16,3-7 1 16,5-5 9-16,-1-10 1 15</inkml:trace>
  <inkml:trace contextRef="#ctx0" brushRef="#br0" timeOffset="26260.3789">19820 11322 36 0,'-17'3'18'0,"21"-3"-5"16,-8 0-19-16,-1 0 8 15,-3-3 1-15,-5 0-1 16,1 3 1-16,-5 3-1 15,-5 3 0-15,-3 10-1 16,-5 0 0-16,5 0 1 16,4 3 1-16,-1 3-4 15,10-3 1-15,7-3 5 16,1 10 0-16,8-1-1 16,5-3 1-16,4 0-4 15,-1 1 0-15,5-1 0 0,-4-3 0 16,0 0 1-16,-5-6 0 15,5 3-5-15,-9-4 1 16,0 1-3-16,-4-6 1 16,-4-1-3-16,-13-9 0 15,4 0-6-15,1-4 1 16,-1-6-15-16,5-2 0 16</inkml:trace>
  <inkml:trace contextRef="#ctx0" brushRef="#br0" timeOffset="26620.1754">19765 11541 35 0,'29'13'17'0,"56"-32"0"0,-60 12-17 0,14 4 0 16,-1-9 0-16,4-8-2 16,1 1 1-16,-5-3-2 15,0 0 0-15,-8-4 2 16,-5 4 1-16,-8 3 3 15,-9 3 1-15,-8-3 0 16,-4 10 0-16,-8 2-1 16,-10 4 1-16,1 6-2 15,-4 10 0-15,-1 6-2 16,1 3 0-16,-1 7 2 16,5-1 1-16,8 7-2 0,9 0 1 15,4 4-1-15,9-4 1 16,3 0-2-16,14-4 1 15,-1-8-2-15,9-8 1 16,4-5-7-16,1-13 0 16,3-4-9-16,9-15 0 15,-5-6-8-15,5-14 0 16</inkml:trace>
  <inkml:trace contextRef="#ctx0" brushRef="#br0" timeOffset="26936.0931">20600 11195 43 0,'-51'19'21'16,"13"-10"2"-16,29-6-22 0,5 1-3 16,0 2 1-16,4 3 1 15,4 4 1-15,9 0-2 16,8 6 1-16,4 3 0 15,5 4 1-15,4 2 2 16,0-2 0-16,-9-1-2 16,-3-3 0-16,-5-3 2 15,-9 7 1-15,-4 3-3 16,-8-4 0-16,-9-3-7 16,-8-9 0-16,0 0-4 15,-4-10 1-15,-1-10-2 0,1-8 0 16,-1-8-13-16,9-5 0 15</inkml:trace>
  <inkml:trace contextRef="#ctx0" brushRef="#br0" timeOffset="27205.5946">20918 10740 32 0,'-9'6'16'0,"-3"20"5"0,12-20-15 0,-5 10-1 15,1 9 1-15,4 7-2 16,0 9 0 0,9 52-2-1,3-11 1-15,1-2-5 16,0-13 1-16,0-10-12 15,-1-6 0-15,5-7-22 16,0-12 1-16</inkml:trace>
  <inkml:trace contextRef="#ctx0" brushRef="#br0" timeOffset="27691.2827">21092 11722 22 0,'4'16'11'0,"21"0"6"0,-20-13-12 15,-1-3 1-15,0 0 0 16,5 0-3-16,-5-3 1 15,-4 3-2-15,8 0 1 16,1 0-3-16,-9 0 0 0,8 0 1 16,-8-3 1-1,5-3-2-15,-5-4 0 0,-5 4 1 16,1-4 1-16,0-3-1 16,0 4 0-16,-5-10 3 15,1 3 0-15,-1 6-4 16,1 1 0-16,3 3 0 15,1 6 1-15,0 15-2 16,4 1 1-16,0 3 2 16,4 4 1-16,5-4-4 15,-1 3 1-15,1-6 1 16,-1 0 0-16,1-7-1 16,-1-6 0-16,1-9-6 15,-5-7 1-15,-4-2-10 16,0-17 1-16,0-3-16 15,4-7 0-15</inkml:trace>
  <inkml:trace contextRef="#ctx0" brushRef="#br0" timeOffset="28587.1088">19510 11611 16 0,'0'0'8'0,"0"-16"4"0,0 23-8 0,0-11-1 16,0 1 0-16,0 3 3 16,-4 3 1-16,4 4-5 15,-4-7 1-15,4 0 1 16,0-3 0-16,-5 3-2 16,1 3 1-16,0-3-1 15,0 6 1-15,-5-6-1 16,1-9 0-16,3 9 1 15,1-4 0-15,-4 8-2 0,3-4 1 16,1-4-1-16,0 1 1 16,0 3 0-16,0-3 0 15,4 3 0-15,-5 0 0 16,5 0 0-16,5 10 1 16,3 12-1-16,5-6 0 15,8 3-4-15,0-7 0 16,9 4-1-16,-1-6 0 15,5-4-13-15,0-6 0 16,0-6-20-16,13-7 0 16</inkml:trace>
  <inkml:trace contextRef="#ctx0" brushRef="#br0" timeOffset="29308.9731">18709 11678 30 0,'-5'6'15'0,"18"-6"0"15,-9-3-14-15,-4 3 1 16,0 0 1-16,0 6 1 16,0-6 0-16,-4 7 0 0,-4-1 1 15,-5 13-1-15,-4-3 1 16,-4 10-4-16,0-4 0 16,-1-3-4-16,-3-3 1 15,-1-4-20-15,1-5 0 16,8-10 0-16,0-20 0 15</inkml:trace>
  <inkml:trace contextRef="#ctx0" brushRef="#br0" timeOffset="106580.8521">9956 9627 48 0,'-17'0'24'0,"22"9"-10"16,-1-2-23-16,-4-7-3 15,0 0 0-15,4 3-14 16,5 0 0-16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6T19:02:06.158"/>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context xml:id="ctx1">
      <inkml:inkSource xml:id="inkSrc15">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5-10-26T19:05:19.101"/>
    </inkml:context>
  </inkml:definitions>
  <inkml:trace contextRef="#ctx0" brushRef="#br0">11554 4726 17 0,'-5'-6'8'0,"-17"19"3"16,14-10-9-16,-15 4-3 16,-8-4 1-16,-13 0 1 15,-13-3 0-15,-14 7-1 0,-13-7 0 16,-14 3 1-16,1-3 1 16,4 0 3-16,5 0 1 15,8 4-2-15,14-1 1 16,12-3-3-16,10 3 0 15,13 1-1-15,5-1 0 16,8 4 0-16,9-1 0 16,5 4 1-16,-1 7 0 15,5 6-4-15,5 7 1 16,-1 10 0-16,5 6 1 16,9 14 0-16,-1 13 1 15,6 10-2-15,-6 10 1 0,5 19 0 16,-4 1 0-16,0-10 0 15,-1-17 1-15,6-9 2 16,-1-18 1-16,4-9-3 16,1-13 1-16,4-8-1 15,4-9 1-15,-4-13 0 16,9-10 1-16,4-4-2 16,9-6 0-16,5-4-1 15,13 1 0-15,8-1 0 16,5 7 0-16,-8 3-1 15,-1 4 0-15,-4 0 1 16,-9-1 1-16,-9 1-1 16,-9 3 1-16,-4 0 2 15,-9-3 0-15,-5-7 1 16,1-3 0-16,-5-7-6 0,0-10 1 16,-4-13 2-16,4-17 1 15,-13-6-2-15,0-14 1 16,-5-13-2-16,-4-16 1 15,-4 3 1-15,-1 3 0 16,-4 20-1-16,1 13 1 16,-10 17-3-16,0 7 1 15,-8 16-2-15,-5 10 0 16,-14 7-6-16,-8 6 0 16,-9 4-10-16,5 3 1 15,4 0-4-15,8 3 1 0</inkml:trace>
  <inkml:trace contextRef="#ctx0" brushRef="#br0" timeOffset="13319.2475">21559 1923 12 0,'-4'0'6'0,"-5"3"7"16,9-3-6-16,4 0-1 16,5 0 1-16,0 0-5 15,-5-6 1-15,1-1-2 16,-5-3 1-16,0 3-1 16,0 1 1-16,-5-1 0 15,-8 4 1-15,-5-1-4 0,-8 1 1 16,-10-4 0-16,-3 1 1 15,-6 3 1-15,-8-4 1 16,0 4-3-16,-4 3 1 16,-5 0 0-16,9 0 1 15,-1 3-2-15,6 4 1 16,8 9-2-16,-4 4 1 16,4 10 2-16,0 3 0 15,5 14-2-15,4 6 1 16,4 6-1-16,5 8 1 15,4 16 1-15,9 6 1 16,5 11-4-16,4-4 1 16,4 3 2-16,5 11 0 0,5-7 0 15,-1 10 0-15,0-11-3 16,-4-5 1-16,-5 5 2 16,1 1 0-16,-5-10 0 15,0 7 1-15,0-11-4 16,0-6 0-16,4-3 5 15,1-7 0-15,3 3-3 16,1 7 0-16,0-7-2 16,4-3 1-16,-4-3 1 15,0 0 0-15,0-14-2 16,4-6 0-16,5-4 1 16,4 4 1-16,0-7 0 15,5-3 0-15,4-7-1 0,0-3 1 16,0-7-1-16,0-6 0 15,0-7 0-15,4-4 0 16,0-2 1-16,5-8 1 16,9-2-3-16,0-4 1 15,4-7 0-15,0-3 0 16,0-10 2-16,0 4 0 16,-4-4-3-16,-5 4 1 15,-4-1 0-15,-5 4 0 16,-4-4 0-16,0 11 1 15,-4-1-2-15,-1 4 1 16,-4-7 0-16,5 3 1 0,-5 4-2 16,-4 0 1-16,-5 3 1 15,0 0 0-15,-4-3-1 16,-4-4 1-16,-5-6-2 16,-5-14 1-16,-4-3-1 15,-4-16 1-15,-9-7 1 16,0-13 0-16,-5-24-2 15,5-9 0-15,4-14 1 16,5-20 1-16,4-13-1 16,0-9 0-16,5-11-1 15,4-10 1-15,-4 3-1 16,-1 4 1-16,1 7-1 16,-5 26 1-16,0 13 0 15,-4 20 1-15,4 20 0 16,0 20 0-16,0 20-6 0,0 7 1 15,-4 6-7-15,0 14 0 16,-5 6-12-16,-4 3 0 16,4 7 2-16,-4-3 0 15</inkml:trace>
  <inkml:trace contextRef="#ctx0" brushRef="#br0" timeOffset="26770.2061">10266 8054 4 0,'-13'-4'2'0,"0"11"-1"15,13-4-1-15,-5-3 7 16,-4 0 0-16,1-3 3 16,-1 3 1-16,0-3-4 15,4 6 1-15,10 4-3 16,4-4 0-16,8-3-3 15,6-3 0-15,7-1 0 16,10-2 0-16,5-1-2 16,8-6 0-16,0 3-1 15,0-3 1-15,-4 3 0 0,-1 3 1 16,-8 0-2-16,-9 1 0 16,-9-1-5-16,-4 0 0 15,-9 4-13-15,-9 3 1 16,-9 0 6-16,-9 3 1 15</inkml:trace>
  <inkml:trace contextRef="#ctx0" brushRef="#br0" timeOffset="27010.4685">10182 8180 25 0,'-49'16'12'0,"27"-9"2"0,18 0-14 0,-1 3 1 15,10-4 1-15,4 1 2 16,4-4 1-16,14 0-3 15,8-3 1-15,9 7-2 16,5-7 1-16,4 3-2 16,5-3 0-16,-5-3 1 15,-5-4 1-15,-3 4-3 16,-6-3 0-16,1 2-1 16,-9-2 1-16,-4 6-11 15,-5-4 1-15,-4-6-12 16,-5 7 1-16</inkml:trace>
  <inkml:trace contextRef="#ctx0" brushRef="#br0" timeOffset="27475.1685">11403 7603 26 0,'0'3'13'0,"5"23"1"0,-5-9-13 16,-5 0-3-16,-3-1 0 16,-10 4 1-16,-9-3 1 0,-8 6 0 15,-5 7 0-15,-13 6 0 16,0 1 1-16,0-1 4 15,0 1 1-15,8-4-3 16,10-7 0-16,9-6-1 16,3 0 0-16,10-7-1 15,9-3 0-15,8-3 1 16,14 0 0-16,8-4 1 16,10 4 1-16,12-7-2 15,6 3 0-15,3 0-3 16,1 1 0-16,4 2 1 15,-5 1 0-15,-4-1 0 16,-4-9 0-16,-9 0-1 16,-5 3 1-16,-8-3-10 15,-5-4 1-15,-9 0-11 0,-4-3 1 16,-5-3 6-16,-8 0 0 16</inkml:trace>
  <inkml:trace contextRef="#ctx0" brushRef="#br0" timeOffset="27776.6064">11306 7579 27 0,'-4'-3'13'0,"13"20"3"0,-5-11-14 16,0 4-2-16,-4 3 0 0,0 7 2 15,5 13 1-15,-1 1-3 16,1 9 1-16,-5 13 0 16,0 4 1-16,0 13 4 15,-5-3 0-15,1 6-3 16,-1-13 0-16,1-3-3 16,0-4 0-16,-1-13-1 15,1-3 0-15,4-10-11 16,-5-7 0-16,1-6-17 15,-1-11 0-15</inkml:trace>
  <inkml:trace contextRef="#ctx0" brushRef="#br0" timeOffset="37055.5001">18714 1628 12 0,'-22'-10'6'0,"-1"0"4"0,15 3-6 16,-6 0-1-16,-8-9 0 16,0-1 1-16,-9 4 1 15,-4-4-5-15,-1 4 0 0,-4 7 3 16,-4 6 0-16,0 9 0 16,4 8 0-16,0 6-3 15,5 4 0-15,0 9 1 16,4 7 1-16,0 4-3 15,0 13 1-15,0 9-1 16,8 4 0-16,1 7 2 16,5 9 1-16,-1 18-3 15,5-8 1-15,-1 14 0 16,6 0 1-16,3-4 0 16,5 4 0-16,0 0-1 15,5 6 1-15,-1-3-1 16,5-3 0-16,0 0-1 15,0 3 0-15,-1 3 1 0,-3 8 0 16,-5-1 0 0,4-10 0-16,-4-13 0 0,0 3 0 15,5-17 1-15,-1-2 1 16,1-8-4-16,-1-6 1 16,5-6 2-16,0-8 1 15,8-2-5-15,10-14 0 16,-5-3 3-16,5-11 0 15,4-5 0-15,4-8 0 16,5-2 1-16,-5-8 0 16,1-6-2-16,-5-6 0 15,-5-8 3-15,-4-6 0 16,-4-13 1-16,0-13 0 0,-5-21-1 16,-4-12 1-16,4-21-1 15,-4-9 0-15,-5-27-1 16,-4-14 1-16,0-12-3 15,-9-7 1-15,-4-10 0 16,4-7 1-16,0-7-3 16,1 4 1-16,-1 7 2 15,0 16 0-15,4 20-2 16,-3 13 1-16,-1 30-1 16,0 17 1-16,-4 20-1 15,-1 16 1-15,-3 10-2 16,-5 10 1-16,4 10-6 15,0 4 1-15,5 9-14 16,0 7 1-16,4 13 8 0,9 7 0 16</inkml:trace>
  <inkml:trace contextRef="#ctx0" brushRef="#br0" timeOffset="83956.7329">10346 8906 7 0,'-22'4'3'0,"-9"16"13"15,26-17-5-15,1-3-4 16,-5 3 0-16,5-3-3 16,-1 0 0-16,5 0-2 15,5-3 1-15,3-4-1 0,10 4 0 16,0 0-1-16,4 3 0 16,5 6-1-16,-1-6 1 15,1 7 0-15,-1-1 1 16,1-2-4-16,-5-4 1 15,0 0 0-15,0-4 1 16,-4 4-9-16,-5 0 1 16,-4-3-3-16,-5 0 0 15,-4 0-4-15,-8 3 0 16</inkml:trace>
  <inkml:trace contextRef="#ctx0" brushRef="#br0" timeOffset="84212.2827">10111 9208 18 0,'9'7'9'0,"31"-7"8"16,-22-3-9-16,8-1-6 16,10 1 0-16,3-7-1 15,6-3 0-15,3-1 0 16,1 4 0-16,-5-3-1 15,5 0 1-15,-5 0-1 16,-4 3 1-16,-5 3-3 16,-12 0 0-16,-10 4-5 15,-13 3 0-15,-5 3-15 16,-8 4 1-16</inkml:trace>
  <inkml:trace contextRef="#ctx0" brushRef="#br0" timeOffset="86027.239">11111 8691 13 0,'-4'6'6'0,"17"11"7"0,-8-7-6 16,-1 0-5-16,1 0 0 15,-5 3 1-15,0 7 0 16,4 0 1-16,0 13 1 15,1 10-3-15,4 7 0 16,-1 6 0-16,1 4 1 16,-4 6-1-16,-1 4 1 15,1-4-3-15,-5-9 1 16,4-4 0-16,-4-10 0 0,4-3 0 16,1-10 1-16,-5-4-4 15,4-6 0-15,1-10-12 16,-5-10 1-16,4-3-10 15,1-4 0-15</inkml:trace>
  <inkml:trace contextRef="#ctx0" brushRef="#br0" timeOffset="87093.9359">7226 11676 20 0,'-13'0'10'0,"22"0"4"16,-5-3-11-16,-4 0-2 15,0-1 1-15,5 1-3 16,-10-3 1-16,5 2 1 16,0 1 0-16,0 3 1 15,5 7 1-15,3-1 1 16,-3 7 1-16,4 1-6 16,0-1 0-16,-1 4 4 15,1-4 1-15,0 0-2 16,4-3 0-16,1 7 1 0,3-11 0 15,-3-2 0-15,3-11 1 16,10-6-3-16,4-11 0 16,4-5-1-16,10-8 1 15,-1-3-1-15,4 0 0 16,10-13 0-16,-5 7 0 16,5 3 0-16,-5 0 1 15,-5 6-2-15,-3 7 1 16,-6 4 0-16,-8-4 0 15,-4 7-1-15,-5 6 1 16,-4 14-5-16,-5-7 1 16,-4 7-1-16,-5-1 0 15,1 11-6-15,-5-7 0 0,0 0-13 16,0 0 1-16</inkml:trace>
  <inkml:trace contextRef="#ctx0" brushRef="#br1" timeOffset="97213.5828">20501 2258 7 0,'18'-13'3'0,"9"-14"3"0,-18 21-3 0,-5-4-3 16,-4-4 0-16,-4 1 1 16,-5-4 1-16,-5 4-1 15,1 3 1-15,-5 0-2 16,-4 0 1-16,0 7 2 15,-4-4 1-15,-1 7-2 16,-8 0 0-16,-1 7 1 16,1 0 0-16,-5 6-2 15,0 7 1-15,-4 6-2 16,0 11 0-16,-1 3 1 16,6 9 0-16,-1 11-2 0,-4 13 1 15,-1 13 0-15,10 7 0 16,0 20-2-16,4 3 0 15,4 17 2-15,5 0 0 16,0 9 1-16,8-12 1 16,6 9-3-16,-1 0 0 15,4 7 0-15,5 4 0 16,0-4 3-16,5-4 1 16,8-9-5-16,5-14 1 15,4-6 0-15,4-10 0 16,10-13 2-16,4-8 0 15,4-15-1-15,9-4 0 16,9-17 1-16,4-13 1 0,5-9 0 16,4-18 0-16,-4-19-1 15,0-20 0-15,0-24 5 16,0-25 0-16,4-35-5 16,-4-22 0-16,-14-30-3 15,-8-33 0-15,-14-11 4 16,-17 1 0-16,-9-4-1 15,-14 7 0-15,-8 27 0 16,-9 26 1-16,-5 30-3 16,-8 6 0-16,0 24 1 15,-5 17 0-15,0 6-8 16,-4 13 0-16</inkml:trace>
  <inkml:trace contextRef="#ctx0" brushRef="#br1" timeOffset="110455.3369">12010 7778 9 0,'4'-13'4'0,"32"-10"0"0,-19 20-5 16,5-7 2-16,5 3 1 15,4-6 0-15,4 3 0 0,1 3 0 16,-1 0 0-16,5 4 3 16,-5 0 0-16,-4 9-2 15,0-2 1-15,-4 6-4 16,-10 10 1-16,-3 0-1 15,-5 3 1-15,-9 3-1 16,-5 1 0-16,-13 3 1 16,-4 6 0-16,0-6-2 15,-4 3 0-15,4-6 1 16,-1-7 0-16,6-4 0 16,-1 1 0-16,5-4 0 15,4-6 1-15,9-7-1 16,4 3 1-16,5-6 1 15,9 6 1-15,0 4-6 16,4-7 1-16,4 3 5 0,1 7 1 16,-1 7-4-16,1 2 0 15,-5 5 2-15,5-1 0 16,-10 3 0-16,-3-2 0 16,-6 6 0-16,-3-11 0 15,-10 5-1-15,-3-4 0 16,-6-4 0-16,-3 1 0 15,-10-4-2-15,0-6 1 16,-8-11-3-16,0 1 1 16,-5-10-17-16,-4 3 1 15,4-13 4-15,4 3 1 16</inkml:trace>
  <inkml:trace contextRef="#ctx0" brushRef="#br1" timeOffset="113561.4977">12257 8793 14 0,'5'-6'7'0,"13"9"6"0,-14-3-7 15,5 0-3-15,-9 0 1 16,4 7 0-16,-4-7 1 15,5 6-2-15,-5-6 0 16,0 10 1-16,0 4 0 16,0-1-3-16,0 4 0 15,4 16 1-15,1 3 0 16,-1 11-2-16,5 9 1 16,4 14 0-16,0-1 0 15,1 1-2-15,-1-7 1 16,-4-3-1-16,0-7 1 15,0-10-1-15,-1 0 1 16,-3-20-13-16,-1 1 0 16,-4-18-12-16,5-9 1 0</inkml:trace>
  <inkml:trace contextRef="#ctx0" brushRef="#br1" timeOffset="116820.3096">8209 11418 13 0,'-5'-4'6'0,"5"4"3"0,5 10-8 16,-1-3-1-16,0 3 0 16,5 0 0-16,0 0 1 15,0 3 1-15,4 4 0 16,0 6 2-16,5 7 0 16,0 6-1-16,-5 1 1 15,0-4 1-15,-4-3 0 0,0 3-2 16,0-13 1-16,0-4-2 15,-5-6 1-15,1 0-3 16,4-6 1-16,-1-11 0 16,6-3 1-16,-5-7-1 15,4-6 1-15,9-7-1 16,13-13 1-16,10-10-2 16,8-3 0-16,9-7 0 15,8-7 1-15,14 0-3 16,-8 1 1-16,-5 6 0 15,-5 3 1-15,-9 14 0 16,-8 6 0-16,-13 10-7 16,-6 13 0-16,-3-3-20 15,-5 10 0-15</inkml:trace>
  <inkml:trace contextRef="#ctx1" brushRef="#br1">5686 11501 0,'0'-45'109,"-44"1"-109,-22 22 16,-1 22-16,-21-22 15,-1 0-15,23 0 16,22 0-16,-23-1 16,1 23-16,22-22 15,-23 22-15,45 0 16,0-22-16,-22 0 16,-1 22-16,1 0 15,0 0-15,-22 0 16,21 0-16,-21 0 15,-23 0 1,23 0-16,-45 0 16,67 0-16,-44 0 15,21 0-15,1 0 16,-23 0-16,23 0 16,22 0-16,0 0 15,-23 0-15,23 0 16,22 0-1,0 0-15,22 22 16,0 0-16,-22-22 16,-1 0-16,23 22 15,-22 23-15,0-45 16,-22 44-16,22 0 16,0-22-16,-23 22 15,1 23-15,0-23 16,0 22-16,44-43 15,-22 21-15,22 0 16,0-22 0,0 22-16,0-22 15,22 1 1,44-1-16,-22 0 16,1 22-16,21 0 15,22 1-15,45-1 16,-44 44-16,43-44 15,23 1-15,0 21 16,0-44-16,44 0 16,-22-22-16,44 0 15,-21 22 1,-23-22-16,22 0 16,-89 23-16,1-23 15,0 0-15,21 0 16,-65 0-16,21 0 15,1 0-15,21 0 16,1 0-16,0 0 16,-1 0-16,45 0 15,0 0-15,0 0 16,22 0-16,-66 0 16,43 0-16,-43 0 15,-22 0-15,-23 0 16,-22 0-16,0 0 15,-21 0-15,-1 0 16,0 0 0,-22-67 124,-22-21-140,0 21 16,-45 1-16,23 0 16,-22-1-16,21-21 15,1 21-15,-22 23 16,44 0-16,-45 0 15,23 0-15,0-1 16,-23 1 0,45 22-16,-44-22 0,22 44 15,-23-22-15,45-1 16,-44 1-16,-1 22 16,23 0-16,-44-22 15,21 22-15,1 0 16,-1 0-16,1 0 15,-22 0-15,21 0 16,-43 0-16,21-22 16,0 22-16,1 0 15,-1 0 1,-21 0-16,-1 0 0,1-22 16,21 0-1,-22 0-15,23 22 16,-23 0-16,1 0 15,-23-22-15,-44-23 16,22 45-16,0-22 16,45 22-16,-1 0 15,22 0-15,1 0 0,22 0 16,43 0 0,1 0-16,0 0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10/26/2015</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a:t>
            </a:fld>
            <a:endParaRPr lang="en-US"/>
          </a:p>
        </p:txBody>
      </p:sp>
    </p:spTree>
    <p:extLst>
      <p:ext uri="{BB962C8B-B14F-4D97-AF65-F5344CB8AC3E}">
        <p14:creationId xmlns:p14="http://schemas.microsoft.com/office/powerpoint/2010/main" val="30411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12</a:t>
            </a:fld>
            <a:endParaRPr lang="en-US"/>
          </a:p>
        </p:txBody>
      </p:sp>
    </p:spTree>
    <p:extLst>
      <p:ext uri="{BB962C8B-B14F-4D97-AF65-F5344CB8AC3E}">
        <p14:creationId xmlns:p14="http://schemas.microsoft.com/office/powerpoint/2010/main" val="33352005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10/26/2015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258786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3" Type="http://schemas.openxmlformats.org/officeDocument/2006/relationships/tags" Target="../tags/tag10.xml"/><Relationship Id="rId21" Type="http://schemas.openxmlformats.org/officeDocument/2006/relationships/image" Target="../media/image4.jpeg"/><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notesSlide" Target="../notesSlides/notesSlide1.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19" Type="http://schemas.openxmlformats.org/officeDocument/2006/relationships/slideLayout" Target="../slideLayouts/slideLayout3.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5.jpe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image" Target="../media/image4.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slideLayout" Target="../slideLayouts/slideLayout3.xml"/><Relationship Id="rId5" Type="http://schemas.openxmlformats.org/officeDocument/2006/relationships/tags" Target="../tags/tag30.xml"/><Relationship Id="rId10" Type="http://schemas.openxmlformats.org/officeDocument/2006/relationships/tags" Target="../tags/tag35.xml"/><Relationship Id="rId4" Type="http://schemas.openxmlformats.org/officeDocument/2006/relationships/tags" Target="../tags/tag29.xml"/><Relationship Id="rId9" Type="http://schemas.openxmlformats.org/officeDocument/2006/relationships/tags" Target="../tags/tag3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7.xml"/><Relationship Id="rId1" Type="http://schemas.openxmlformats.org/officeDocument/2006/relationships/tags" Target="../tags/tag36.xml"/></Relationships>
</file>

<file path=ppt/slides/_rels/slide6.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image" Target="../media/image7.jpeg"/><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image" Target="../media/image6.png"/><Relationship Id="rId2" Type="http://schemas.openxmlformats.org/officeDocument/2006/relationships/tags" Target="../tags/tag39.xml"/><Relationship Id="rId16" Type="http://schemas.openxmlformats.org/officeDocument/2006/relationships/slideLayout" Target="../slideLayouts/slideLayout3.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tags" Target="../tags/tag52.xml"/><Relationship Id="rId10" Type="http://schemas.openxmlformats.org/officeDocument/2006/relationships/tags" Target="../tags/tag47.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4.xml"/><Relationship Id="rId1" Type="http://schemas.openxmlformats.org/officeDocument/2006/relationships/tags" Target="../tags/tag5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6.xml"/><Relationship Id="rId1" Type="http://schemas.openxmlformats.org/officeDocument/2006/relationships/tags" Target="../tags/tag55.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59.xml"/><Relationship Id="rId7" Type="http://schemas.openxmlformats.org/officeDocument/2006/relationships/image" Target="../media/image8.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3.xml"/><Relationship Id="rId5" Type="http://schemas.openxmlformats.org/officeDocument/2006/relationships/tags" Target="../tags/tag61.xml"/><Relationship Id="rId10" Type="http://schemas.openxmlformats.org/officeDocument/2006/relationships/image" Target="../media/image10.emf"/><Relationship Id="rId4" Type="http://schemas.openxmlformats.org/officeDocument/2006/relationships/tags" Target="../tags/tag60.xml"/><Relationship Id="rId9" Type="http://schemas.openxmlformats.org/officeDocument/2006/relationships/customXml" Target="../ink/ink1.xml"/></Relationships>
</file>

<file path=ppt/slides/_rels/slide10.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tags" Target="../tags/tag79.xml"/><Relationship Id="rId3" Type="http://schemas.openxmlformats.org/officeDocument/2006/relationships/tags" Target="../tags/tag64.xml"/><Relationship Id="rId21" Type="http://schemas.openxmlformats.org/officeDocument/2006/relationships/slideLayout" Target="../slideLayouts/slideLayout3.xml"/><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tags" Target="../tags/tag78.xml"/><Relationship Id="rId2" Type="http://schemas.openxmlformats.org/officeDocument/2006/relationships/tags" Target="../tags/tag63.xml"/><Relationship Id="rId16" Type="http://schemas.openxmlformats.org/officeDocument/2006/relationships/tags" Target="../tags/tag77.xml"/><Relationship Id="rId20" Type="http://schemas.openxmlformats.org/officeDocument/2006/relationships/tags" Target="../tags/tag81.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5" Type="http://schemas.openxmlformats.org/officeDocument/2006/relationships/tags" Target="../tags/tag66.xml"/><Relationship Id="rId15" Type="http://schemas.openxmlformats.org/officeDocument/2006/relationships/tags" Target="../tags/tag76.xml"/><Relationship Id="rId23" Type="http://schemas.openxmlformats.org/officeDocument/2006/relationships/image" Target="../media/image11.emf"/><Relationship Id="rId10" Type="http://schemas.openxmlformats.org/officeDocument/2006/relationships/tags" Target="../tags/tag71.xml"/><Relationship Id="rId19" Type="http://schemas.openxmlformats.org/officeDocument/2006/relationships/tags" Target="../tags/tag80.xml"/><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tags" Target="../tags/tag75.xml"/><Relationship Id="rId22" Type="http://schemas.openxmlformats.org/officeDocument/2006/relationships/customXml" Target="../ink/ink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3.xml"/><Relationship Id="rId1" Type="http://schemas.openxmlformats.org/officeDocument/2006/relationships/tags" Target="../tags/tag82.xml"/></Relationships>
</file>

<file path=ppt/slides/_rels/slide12.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tags" Target="../tags/tag89.xml"/><Relationship Id="rId7" Type="http://schemas.openxmlformats.org/officeDocument/2006/relationships/image" Target="../media/image9.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8.png"/><Relationship Id="rId5" Type="http://schemas.openxmlformats.org/officeDocument/2006/relationships/slideLayout" Target="../slideLayouts/slideLayout3.xml"/><Relationship Id="rId4" Type="http://schemas.openxmlformats.org/officeDocument/2006/relationships/tags" Target="../tags/tag90.xml"/><Relationship Id="rId9" Type="http://schemas.openxmlformats.org/officeDocument/2006/relationships/image" Target="../media/image12.emf"/></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93.xml"/><Relationship Id="rId7" Type="http://schemas.openxmlformats.org/officeDocument/2006/relationships/image" Target="../media/image14.pn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13.png"/><Relationship Id="rId5" Type="http://schemas.openxmlformats.org/officeDocument/2006/relationships/slideLayout" Target="../slideLayouts/slideLayout3.xml"/><Relationship Id="rId10" Type="http://schemas.openxmlformats.org/officeDocument/2006/relationships/image" Target="../media/image16.emf"/><Relationship Id="rId4" Type="http://schemas.openxmlformats.org/officeDocument/2006/relationships/tags" Target="../tags/tag94.xml"/><Relationship Id="rId9" Type="http://schemas.openxmlformats.org/officeDocument/2006/relationships/customXml" Target="../ink/ink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6.xml"/><Relationship Id="rId1" Type="http://schemas.openxmlformats.org/officeDocument/2006/relationships/tags" Target="../tags/tag95.xml"/></Relationships>
</file>

<file path=ppt/slides/_rels/slide16.xml.rels><?xml version="1.0" encoding="UTF-8" standalone="yes"?>
<Relationships xmlns="http://schemas.openxmlformats.org/package/2006/relationships"><Relationship Id="rId8" Type="http://schemas.openxmlformats.org/officeDocument/2006/relationships/tags" Target="../tags/tag104.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image" Target="../media/image17.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slideLayout" Target="../slideLayouts/slideLayout3.xml"/><Relationship Id="rId5" Type="http://schemas.openxmlformats.org/officeDocument/2006/relationships/tags" Target="../tags/tag101.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s>
</file>

<file path=ppt/slides/_rels/slide17.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tags" Target="../tags/tag119.xml"/><Relationship Id="rId3" Type="http://schemas.openxmlformats.org/officeDocument/2006/relationships/tags" Target="../tags/tag109.xml"/><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image" Target="../media/image18.png"/><Relationship Id="rId2" Type="http://schemas.openxmlformats.org/officeDocument/2006/relationships/tags" Target="../tags/tag108.xml"/><Relationship Id="rId16" Type="http://schemas.openxmlformats.org/officeDocument/2006/relationships/image" Target="../media/image17.png"/><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5" Type="http://schemas.openxmlformats.org/officeDocument/2006/relationships/tags" Target="../tags/tag111.xml"/><Relationship Id="rId15" Type="http://schemas.openxmlformats.org/officeDocument/2006/relationships/slideLayout" Target="../slideLayouts/slideLayout3.xml"/><Relationship Id="rId10" Type="http://schemas.openxmlformats.org/officeDocument/2006/relationships/tags" Target="../tags/tag116.xml"/><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s>
</file>

<file path=ppt/slides/_rels/slide18.xml.rels><?xml version="1.0" encoding="UTF-8" standalone="yes"?>
<Relationships xmlns="http://schemas.openxmlformats.org/package/2006/relationships"><Relationship Id="rId8" Type="http://schemas.openxmlformats.org/officeDocument/2006/relationships/image" Target="../media/image160.emf"/><Relationship Id="rId3" Type="http://schemas.openxmlformats.org/officeDocument/2006/relationships/tags" Target="../tags/tag123.xml"/><Relationship Id="rId7" Type="http://schemas.openxmlformats.org/officeDocument/2006/relationships/customXml" Target="../ink/ink5.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17.png"/><Relationship Id="rId5" Type="http://schemas.openxmlformats.org/officeDocument/2006/relationships/slideLayout" Target="../slideLayouts/slideLayout3.xml"/><Relationship Id="rId10" Type="http://schemas.openxmlformats.org/officeDocument/2006/relationships/image" Target="../media/image19.emf"/><Relationship Id="rId4" Type="http://schemas.openxmlformats.org/officeDocument/2006/relationships/tags" Target="../tags/tag124.xml"/><Relationship Id="rId9" Type="http://schemas.openxmlformats.org/officeDocument/2006/relationships/customXml" Target="../ink/ink6.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27.xml"/><Relationship Id="rId7" Type="http://schemas.openxmlformats.org/officeDocument/2006/relationships/slideLayout" Target="../slideLayouts/slideLayout3.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32.xml"/><Relationship Id="rId1" Type="http://schemas.openxmlformats.org/officeDocument/2006/relationships/tags" Target="../tags/tag131.xml"/></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35.xml"/><Relationship Id="rId7" Type="http://schemas.openxmlformats.org/officeDocument/2006/relationships/image" Target="../media/image20.pn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3.xml"/><Relationship Id="rId5" Type="http://schemas.openxmlformats.org/officeDocument/2006/relationships/tags" Target="../tags/tag137.xml"/><Relationship Id="rId4" Type="http://schemas.openxmlformats.org/officeDocument/2006/relationships/tags" Target="../tags/tag136.xml"/></Relationships>
</file>

<file path=ppt/slides/_rels/slide22.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5" Type="http://schemas.openxmlformats.org/officeDocument/2006/relationships/image" Target="../media/image22.png"/><Relationship Id="rId4"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143.xml"/><Relationship Id="rId7" Type="http://schemas.openxmlformats.org/officeDocument/2006/relationships/image" Target="../media/image21.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slideLayout" Target="../slideLayouts/slideLayout3.xml"/><Relationship Id="rId5" Type="http://schemas.openxmlformats.org/officeDocument/2006/relationships/tags" Target="../tags/tag145.xml"/><Relationship Id="rId4" Type="http://schemas.openxmlformats.org/officeDocument/2006/relationships/tags" Target="../tags/tag144.xml"/></Relationships>
</file>

<file path=ppt/slides/_rels/slide24.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24.png"/><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p:txBody>
          <a:bodyPr>
            <a:normAutofit/>
          </a:bodyPr>
          <a:lstStyle/>
          <a:p>
            <a:pPr lvl="1"/>
            <a:r>
              <a:rPr lang="en-US" sz="1600" dirty="0" smtClean="0">
                <a:solidFill>
                  <a:schemeClr val="tx1"/>
                </a:solidFill>
              </a:rPr>
              <a:t>Priority Queue</a:t>
            </a:r>
          </a:p>
          <a:p>
            <a:pPr lvl="2"/>
            <a:r>
              <a:rPr lang="en-US" sz="1600" dirty="0" smtClean="0">
                <a:solidFill>
                  <a:schemeClr val="tx1"/>
                </a:solidFill>
              </a:rPr>
              <a:t>Linked List implementation</a:t>
            </a:r>
          </a:p>
          <a:p>
            <a:pPr lvl="2"/>
            <a:r>
              <a:rPr lang="en-US" sz="1600" dirty="0" smtClean="0">
                <a:solidFill>
                  <a:schemeClr val="tx1"/>
                </a:solidFill>
              </a:rPr>
              <a:t>Heap </a:t>
            </a:r>
            <a:r>
              <a:rPr lang="en-US" sz="1600" dirty="0">
                <a:solidFill>
                  <a:schemeClr val="tx1"/>
                </a:solidFill>
              </a:rPr>
              <a:t>data </a:t>
            </a:r>
            <a:r>
              <a:rPr lang="en-US" sz="1600" dirty="0" smtClean="0">
                <a:solidFill>
                  <a:schemeClr val="tx1"/>
                </a:solidFill>
              </a:rPr>
              <a:t>structure implementation</a:t>
            </a:r>
          </a:p>
          <a:p>
            <a:pPr lvl="2"/>
            <a:endParaRPr lang="en-US" sz="1600" dirty="0">
              <a:solidFill>
                <a:schemeClr val="tx1"/>
              </a:solidFill>
            </a:endParaRPr>
          </a:p>
          <a:p>
            <a:pPr lvl="2"/>
            <a:endParaRPr lang="en-US" sz="1600" dirty="0">
              <a:solidFill>
                <a:schemeClr val="bg1">
                  <a:lumMod val="65000"/>
                </a:schemeClr>
              </a:solidFill>
            </a:endParaRPr>
          </a:p>
          <a:p>
            <a:pPr lvl="1"/>
            <a:r>
              <a:rPr lang="en-US" sz="1600" b="1" dirty="0" smtClean="0">
                <a:solidFill>
                  <a:schemeClr val="bg2"/>
                </a:solidFill>
              </a:rPr>
              <a:t>TODAY’S TOPICS </a:t>
            </a:r>
            <a:r>
              <a:rPr lang="en-US" sz="1600" b="1" u="sng" dirty="0" smtClean="0">
                <a:solidFill>
                  <a:schemeClr val="bg2"/>
                </a:solidFill>
              </a:rPr>
              <a:t>NOT</a:t>
            </a:r>
            <a:r>
              <a:rPr lang="en-US" sz="1600" b="1" dirty="0" smtClean="0">
                <a:solidFill>
                  <a:schemeClr val="bg2"/>
                </a:solidFill>
              </a:rPr>
              <a:t> ON THE MIDTERM</a:t>
            </a: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8509" y="287241"/>
            <a:ext cx="6092992" cy="564636"/>
          </a:xfrm>
        </p:spPr>
        <p:txBody>
          <a:bodyPr>
            <a:normAutofit/>
          </a:bodyPr>
          <a:lstStyle/>
          <a:p>
            <a:r>
              <a:rPr lang="en-US" dirty="0" smtClean="0"/>
              <a:t>Some priority queue implementation options</a:t>
            </a:r>
            <a:endParaRPr lang="en-US" dirty="0"/>
          </a:p>
        </p:txBody>
      </p:sp>
      <p:sp>
        <p:nvSpPr>
          <p:cNvPr id="5" name="Content Placeholder 4"/>
          <p:cNvSpPr>
            <a:spLocks noGrp="1"/>
          </p:cNvSpPr>
          <p:nvPr>
            <p:ph idx="4294967295"/>
            <p:custDataLst>
              <p:tags r:id="rId2"/>
            </p:custDataLst>
          </p:nvPr>
        </p:nvSpPr>
        <p:spPr>
          <a:xfrm>
            <a:off x="848508" y="1465280"/>
            <a:ext cx="7506137" cy="3333365"/>
          </a:xfrm>
          <a:prstGeom prst="rect">
            <a:avLst/>
          </a:prstGeom>
        </p:spPr>
        <p:txBody>
          <a:bodyPr>
            <a:normAutofit/>
          </a:bodyPr>
          <a:lstStyle/>
          <a:p>
            <a:r>
              <a:rPr lang="en-US" b="1" dirty="0" smtClean="0"/>
              <a:t>Unsorted linked list</a:t>
            </a:r>
          </a:p>
          <a:p>
            <a:pPr lvl="1"/>
            <a:r>
              <a:rPr lang="en-US" dirty="0" smtClean="0">
                <a:solidFill>
                  <a:schemeClr val="tx1"/>
                </a:solidFill>
              </a:rPr>
              <a:t>Insert new element in front: O(1)</a:t>
            </a:r>
          </a:p>
          <a:p>
            <a:pPr lvl="1"/>
            <a:r>
              <a:rPr lang="en-US" dirty="0" smtClean="0">
                <a:solidFill>
                  <a:schemeClr val="tx1"/>
                </a:solidFill>
              </a:rPr>
              <a:t>Remove by </a:t>
            </a:r>
            <a:r>
              <a:rPr lang="en-US" u="sng" dirty="0" smtClean="0">
                <a:solidFill>
                  <a:schemeClr val="tx1"/>
                </a:solidFill>
              </a:rPr>
              <a:t>searching</a:t>
            </a:r>
            <a:r>
              <a:rPr lang="en-US" dirty="0" smtClean="0">
                <a:solidFill>
                  <a:schemeClr val="tx1"/>
                </a:solidFill>
              </a:rPr>
              <a:t> list: O(N)</a:t>
            </a:r>
          </a:p>
          <a:p>
            <a:pPr lvl="1"/>
            <a:endParaRPr lang="en-US" dirty="0" smtClean="0">
              <a:solidFill>
                <a:schemeClr val="tx1"/>
              </a:solidFill>
            </a:endParaRPr>
          </a:p>
          <a:p>
            <a:pPr lvl="1"/>
            <a:endParaRPr lang="en-US" dirty="0" smtClean="0">
              <a:solidFill>
                <a:schemeClr val="tx1"/>
              </a:solidFill>
            </a:endParaRPr>
          </a:p>
          <a:p>
            <a:pPr lvl="1"/>
            <a:endParaRPr lang="en-US" dirty="0" smtClean="0">
              <a:solidFill>
                <a:schemeClr val="tx1"/>
              </a:solidFill>
            </a:endParaRPr>
          </a:p>
          <a:p>
            <a:r>
              <a:rPr lang="en-US" b="1" dirty="0" smtClean="0"/>
              <a:t>Sorted linked list</a:t>
            </a:r>
            <a:endParaRPr lang="en-US" b="1" dirty="0" smtClean="0">
              <a:solidFill>
                <a:schemeClr val="accent1"/>
              </a:solidFill>
            </a:endParaRPr>
          </a:p>
          <a:p>
            <a:pPr lvl="1"/>
            <a:r>
              <a:rPr lang="en-US" dirty="0" smtClean="0">
                <a:solidFill>
                  <a:schemeClr val="tx1"/>
                </a:solidFill>
              </a:rPr>
              <a:t>Always insert </a:t>
            </a:r>
            <a:r>
              <a:rPr lang="en-US" u="sng" dirty="0" smtClean="0">
                <a:solidFill>
                  <a:schemeClr val="tx1"/>
                </a:solidFill>
              </a:rPr>
              <a:t>in sorted order</a:t>
            </a:r>
            <a:r>
              <a:rPr lang="en-US" dirty="0" smtClean="0">
                <a:solidFill>
                  <a:schemeClr val="tx1"/>
                </a:solidFill>
              </a:rPr>
              <a:t>: O(N)</a:t>
            </a:r>
            <a:endParaRPr lang="en-US" u="sng" dirty="0" smtClean="0">
              <a:solidFill>
                <a:schemeClr val="tx1"/>
              </a:solidFill>
            </a:endParaRPr>
          </a:p>
          <a:p>
            <a:pPr lvl="1"/>
            <a:r>
              <a:rPr lang="en-US" dirty="0" smtClean="0">
                <a:solidFill>
                  <a:schemeClr val="tx1"/>
                </a:solidFill>
              </a:rPr>
              <a:t>Remove from front: O(1)</a:t>
            </a:r>
          </a:p>
        </p:txBody>
      </p:sp>
      <p:graphicFrame>
        <p:nvGraphicFramePr>
          <p:cNvPr id="6" name="Group 4" descr="Data in 1st node: 10&#10;Data in 2nd node: 40&#10;Data in 3rd node: 20" title="Linked list with 3 nodes"/>
          <p:cNvGraphicFramePr>
            <a:graphicFrameLocks noGrp="1"/>
          </p:cNvGraphicFramePr>
          <p:nvPr>
            <p:custDataLst>
              <p:tags r:id="rId3"/>
            </p:custDataLst>
            <p:extLst/>
          </p:nvPr>
        </p:nvGraphicFramePr>
        <p:xfrm>
          <a:off x="36176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7" name="Group 15"/>
          <p:cNvGraphicFramePr>
            <a:graphicFrameLocks noGrp="1"/>
          </p:cNvGraphicFramePr>
          <p:nvPr>
            <p:custDataLst>
              <p:tags r:id="rId4"/>
            </p:custDataLst>
            <p:extLst/>
          </p:nvPr>
        </p:nvGraphicFramePr>
        <p:xfrm>
          <a:off x="4989201" y="98602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8" name="Line 26"/>
          <p:cNvSpPr>
            <a:spLocks noChangeShapeType="1"/>
          </p:cNvSpPr>
          <p:nvPr>
            <p:custDataLst>
              <p:tags r:id="rId5"/>
            </p:custDataLst>
          </p:nvPr>
        </p:nvSpPr>
        <p:spPr bwMode="auto">
          <a:xfrm flipV="1">
            <a:off x="4417701" y="1294637"/>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28"/>
          <p:cNvSpPr txBox="1">
            <a:spLocks noChangeArrowheads="1"/>
          </p:cNvSpPr>
          <p:nvPr>
            <p:custDataLst>
              <p:tags r:id="rId6"/>
            </p:custDataLst>
          </p:nvPr>
        </p:nvSpPr>
        <p:spPr bwMode="auto">
          <a:xfrm>
            <a:off x="2917675" y="1091993"/>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0" name="Line 29"/>
          <p:cNvSpPr>
            <a:spLocks noChangeShapeType="1"/>
          </p:cNvSpPr>
          <p:nvPr>
            <p:custDataLst>
              <p:tags r:id="rId7"/>
            </p:custDataLst>
          </p:nvPr>
        </p:nvSpPr>
        <p:spPr bwMode="auto">
          <a:xfrm>
            <a:off x="3377474" y="1243202"/>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1" name="Group 15"/>
          <p:cNvGraphicFramePr>
            <a:graphicFrameLocks noGrp="1"/>
          </p:cNvGraphicFramePr>
          <p:nvPr>
            <p:custDataLst>
              <p:tags r:id="rId8"/>
            </p:custDataLst>
            <p:extLst/>
          </p:nvPr>
        </p:nvGraphicFramePr>
        <p:xfrm>
          <a:off x="6403825" y="997457"/>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2" name="Line 26"/>
          <p:cNvSpPr>
            <a:spLocks noChangeShapeType="1"/>
          </p:cNvSpPr>
          <p:nvPr>
            <p:custDataLst>
              <p:tags r:id="rId9"/>
            </p:custDataLst>
          </p:nvPr>
        </p:nvSpPr>
        <p:spPr bwMode="auto">
          <a:xfrm flipV="1">
            <a:off x="5770251" y="1294637"/>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3" name="Group 4" descr="Data in 1st node: 10&#10;Data in 2nd node: 40&#10;Data in 3rd node: 20" title="Linked list with 3 nodes"/>
          <p:cNvGraphicFramePr>
            <a:graphicFrameLocks noGrp="1"/>
          </p:cNvGraphicFramePr>
          <p:nvPr>
            <p:custDataLst>
              <p:tags r:id="rId10"/>
            </p:custDataLst>
            <p:extLst/>
          </p:nvPr>
        </p:nvGraphicFramePr>
        <p:xfrm>
          <a:off x="36176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8</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4" name="Group 15"/>
          <p:cNvGraphicFramePr>
            <a:graphicFrameLocks noGrp="1"/>
          </p:cNvGraphicFramePr>
          <p:nvPr>
            <p:custDataLst>
              <p:tags r:id="rId11"/>
            </p:custDataLst>
            <p:extLst/>
          </p:nvPr>
        </p:nvGraphicFramePr>
        <p:xfrm>
          <a:off x="4989201" y="310126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5" name="Line 26"/>
          <p:cNvSpPr>
            <a:spLocks noChangeShapeType="1"/>
          </p:cNvSpPr>
          <p:nvPr>
            <p:custDataLst>
              <p:tags r:id="rId12"/>
            </p:custDataLst>
          </p:nvPr>
        </p:nvSpPr>
        <p:spPr bwMode="auto">
          <a:xfrm flipV="1">
            <a:off x="4417701" y="3409871"/>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Text Box 28"/>
          <p:cNvSpPr txBox="1">
            <a:spLocks noChangeArrowheads="1"/>
          </p:cNvSpPr>
          <p:nvPr>
            <p:custDataLst>
              <p:tags r:id="rId13"/>
            </p:custDataLst>
          </p:nvPr>
        </p:nvSpPr>
        <p:spPr bwMode="auto">
          <a:xfrm>
            <a:off x="2917675" y="3207227"/>
            <a:ext cx="5998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a:latin typeface="Tahoma" panose="020B0604030504040204" pitchFamily="34" charset="0"/>
              </a:rPr>
              <a:t>head</a:t>
            </a:r>
          </a:p>
        </p:txBody>
      </p:sp>
      <p:sp>
        <p:nvSpPr>
          <p:cNvPr id="17" name="Line 29"/>
          <p:cNvSpPr>
            <a:spLocks noChangeShapeType="1"/>
          </p:cNvSpPr>
          <p:nvPr>
            <p:custDataLst>
              <p:tags r:id="rId14"/>
            </p:custDataLst>
          </p:nvPr>
        </p:nvSpPr>
        <p:spPr bwMode="auto">
          <a:xfrm>
            <a:off x="3377474" y="3358436"/>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8" name="Group 15"/>
          <p:cNvGraphicFramePr>
            <a:graphicFrameLocks noGrp="1"/>
          </p:cNvGraphicFramePr>
          <p:nvPr>
            <p:custDataLst>
              <p:tags r:id="rId15"/>
            </p:custDataLst>
            <p:extLst/>
          </p:nvPr>
        </p:nvGraphicFramePr>
        <p:xfrm>
          <a:off x="6403825" y="3112691"/>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9" name="Line 26"/>
          <p:cNvSpPr>
            <a:spLocks noChangeShapeType="1"/>
          </p:cNvSpPr>
          <p:nvPr>
            <p:custDataLst>
              <p:tags r:id="rId16"/>
            </p:custDataLst>
          </p:nvPr>
        </p:nvSpPr>
        <p:spPr bwMode="auto">
          <a:xfrm flipV="1">
            <a:off x="5770251" y="3409871"/>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2" title="A messy room"/>
          <p:cNvPicPr>
            <a:picLocks noChangeAspect="1" noChangeArrowheads="1"/>
          </p:cNvPicPr>
          <p:nvPr>
            <p:custDataLst>
              <p:tags r:id="rId17"/>
            </p:custDataLst>
          </p:nvPr>
        </p:nvPicPr>
        <p:blipFill>
          <a:blip r:embed="rId21">
            <a:extLst>
              <a:ext uri="{28A0092B-C50C-407E-A947-70E740481C1C}">
                <a14:useLocalDpi xmlns:a14="http://schemas.microsoft.com/office/drawing/2010/main" val="0"/>
              </a:ext>
            </a:extLst>
          </a:blip>
          <a:srcRect/>
          <a:stretch>
            <a:fillRect/>
          </a:stretch>
        </p:blipFill>
        <p:spPr bwMode="auto">
          <a:xfrm>
            <a:off x="7640270" y="548639"/>
            <a:ext cx="1327148" cy="1769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2" title="Clean/organized room"/>
          <p:cNvPicPr>
            <a:picLocks noChangeAspect="1" noChangeArrowheads="1"/>
          </p:cNvPicPr>
          <p:nvPr>
            <p:custDataLst>
              <p:tags r:id="rId18"/>
            </p:custDataLst>
          </p:nvPr>
        </p:nvPicPr>
        <p:blipFill>
          <a:blip r:embed="rId22">
            <a:extLst>
              <a:ext uri="{28A0092B-C50C-407E-A947-70E740481C1C}">
                <a14:useLocalDpi xmlns:a14="http://schemas.microsoft.com/office/drawing/2010/main" val="0"/>
              </a:ext>
            </a:extLst>
          </a:blip>
          <a:srcRect/>
          <a:stretch>
            <a:fillRect/>
          </a:stretch>
        </p:blipFill>
        <p:spPr bwMode="auto">
          <a:xfrm>
            <a:off x="7640270" y="2673566"/>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19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19115" y="816308"/>
            <a:ext cx="7707862" cy="488024"/>
          </a:xfrm>
        </p:spPr>
        <p:txBody>
          <a:bodyPr/>
          <a:lstStyle/>
          <a:p>
            <a:r>
              <a:rPr lang="en-US" dirty="0" smtClean="0"/>
              <a:t>We want the best of both</a:t>
            </a:r>
            <a:endParaRPr lang="en-US" dirty="0"/>
          </a:p>
        </p:txBody>
      </p:sp>
      <p:sp>
        <p:nvSpPr>
          <p:cNvPr id="3" name="Content Placeholder 2"/>
          <p:cNvSpPr>
            <a:spLocks noGrp="1"/>
          </p:cNvSpPr>
          <p:nvPr>
            <p:ph idx="4294967295"/>
            <p:custDataLst>
              <p:tags r:id="rId2"/>
            </p:custDataLst>
          </p:nvPr>
        </p:nvSpPr>
        <p:spPr>
          <a:xfrm>
            <a:off x="956997" y="1539539"/>
            <a:ext cx="7131925" cy="2631733"/>
          </a:xfrm>
          <a:prstGeom prst="rect">
            <a:avLst/>
          </a:prstGeom>
        </p:spPr>
        <p:txBody>
          <a:bodyPr/>
          <a:lstStyle/>
          <a:p>
            <a:r>
              <a:rPr lang="en-US" dirty="0" smtClean="0"/>
              <a:t>Fast add AND fast remove/peek</a:t>
            </a:r>
          </a:p>
          <a:p>
            <a:r>
              <a:rPr lang="en-US" dirty="0" smtClean="0"/>
              <a:t>We will investigate trees as a way to get the best of both worlds</a:t>
            </a:r>
          </a:p>
        </p:txBody>
      </p:sp>
      <p:sp>
        <p:nvSpPr>
          <p:cNvPr id="4" name="Rectangle 3"/>
          <p:cNvSpPr/>
          <p:nvPr>
            <p:custDataLst>
              <p:tags r:id="rId3"/>
            </p:custDataLst>
          </p:nvPr>
        </p:nvSpPr>
        <p:spPr>
          <a:xfrm>
            <a:off x="956998" y="465369"/>
            <a:ext cx="3634328" cy="369332"/>
          </a:xfrm>
          <a:prstGeom prst="rect">
            <a:avLst/>
          </a:prstGeom>
        </p:spPr>
        <p:txBody>
          <a:bodyPr wrap="none">
            <a:spAutoFit/>
          </a:bodyPr>
          <a:lstStyle/>
          <a:p>
            <a:r>
              <a:rPr lang="en-US" b="1" dirty="0" smtClean="0"/>
              <a:t>Priority queue implementations</a:t>
            </a:r>
            <a:endParaRPr lang="en-US" dirty="0"/>
          </a:p>
        </p:txBody>
      </p:sp>
      <p:pic>
        <p:nvPicPr>
          <p:cNvPr id="5" name="Picture 2" title="A messy room"/>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1603099" y="2627190"/>
            <a:ext cx="1428750" cy="1905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2" title="Clean/organized room"/>
          <p:cNvPicPr>
            <a:picLocks noChangeAspect="1" noChangeArrowheads="1"/>
          </p:cNvPicPr>
          <p:nvPr>
            <p:custDataLst>
              <p:tags r:id="rId5"/>
            </p:custDataLst>
          </p:nvPr>
        </p:nvPicPr>
        <p:blipFill>
          <a:blip r:embed="rId13">
            <a:extLst>
              <a:ext uri="{28A0092B-C50C-407E-A947-70E740481C1C}">
                <a14:useLocalDpi xmlns:a14="http://schemas.microsoft.com/office/drawing/2010/main" val="0"/>
              </a:ext>
            </a:extLst>
          </a:blip>
          <a:srcRect/>
          <a:stretch>
            <a:fillRect/>
          </a:stretch>
        </p:blipFill>
        <p:spPr bwMode="auto">
          <a:xfrm>
            <a:off x="3508375" y="2627190"/>
            <a:ext cx="1327150" cy="1905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7" name="Rectangle 6"/>
          <p:cNvSpPr/>
          <p:nvPr>
            <p:custDataLst>
              <p:tags r:id="rId6"/>
            </p:custDataLst>
          </p:nvPr>
        </p:nvSpPr>
        <p:spPr>
          <a:xfrm>
            <a:off x="3088999" y="3335215"/>
            <a:ext cx="341760" cy="415498"/>
          </a:xfrm>
          <a:prstGeom prst="rect">
            <a:avLst/>
          </a:prstGeom>
        </p:spPr>
        <p:txBody>
          <a:bodyPr wrap="none">
            <a:spAutoFit/>
          </a:bodyPr>
          <a:lstStyle/>
          <a:p>
            <a:r>
              <a:rPr lang="en-US" sz="2100" dirty="0"/>
              <a:t>+</a:t>
            </a:r>
            <a:endParaRPr lang="en-US" dirty="0"/>
          </a:p>
        </p:txBody>
      </p:sp>
      <p:sp>
        <p:nvSpPr>
          <p:cNvPr id="8" name="Rectangle 7"/>
          <p:cNvSpPr/>
          <p:nvPr>
            <p:custDataLst>
              <p:tags r:id="rId7"/>
            </p:custDataLst>
          </p:nvPr>
        </p:nvSpPr>
        <p:spPr>
          <a:xfrm>
            <a:off x="4970291" y="3335215"/>
            <a:ext cx="341760" cy="415498"/>
          </a:xfrm>
          <a:prstGeom prst="rect">
            <a:avLst/>
          </a:prstGeom>
        </p:spPr>
        <p:txBody>
          <a:bodyPr wrap="none">
            <a:spAutoFit/>
          </a:bodyPr>
          <a:lstStyle/>
          <a:p>
            <a:r>
              <a:rPr lang="en-US" sz="2100" dirty="0"/>
              <a:t>=</a:t>
            </a:r>
            <a:endParaRPr lang="en-US" dirty="0"/>
          </a:p>
        </p:txBody>
      </p:sp>
      <p:sp>
        <p:nvSpPr>
          <p:cNvPr id="9" name="Smiley Face 8"/>
          <p:cNvSpPr/>
          <p:nvPr>
            <p:custDataLst>
              <p:tags r:id="rId8"/>
            </p:custDataLst>
          </p:nvPr>
        </p:nvSpPr>
        <p:spPr>
          <a:xfrm>
            <a:off x="5446817" y="3126154"/>
            <a:ext cx="711200" cy="781538"/>
          </a:xfrm>
          <a:prstGeom prst="smileyF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custDataLst>
              <p:tags r:id="rId9"/>
            </p:custDataLst>
          </p:nvPr>
        </p:nvSpPr>
        <p:spPr>
          <a:xfrm>
            <a:off x="1747168" y="4466240"/>
            <a:ext cx="1082348" cy="369332"/>
          </a:xfrm>
          <a:prstGeom prst="rect">
            <a:avLst/>
          </a:prstGeom>
        </p:spPr>
        <p:txBody>
          <a:bodyPr wrap="none">
            <a:spAutoFit/>
          </a:bodyPr>
          <a:lstStyle/>
          <a:p>
            <a:r>
              <a:rPr lang="en-US" dirty="0" smtClean="0"/>
              <a:t>Fast add</a:t>
            </a:r>
            <a:endParaRPr lang="en-US" sz="1400" dirty="0"/>
          </a:p>
        </p:txBody>
      </p:sp>
      <p:sp>
        <p:nvSpPr>
          <p:cNvPr id="11" name="Rectangle 10"/>
          <p:cNvSpPr/>
          <p:nvPr>
            <p:custDataLst>
              <p:tags r:id="rId10"/>
            </p:custDataLst>
          </p:nvPr>
        </p:nvSpPr>
        <p:spPr>
          <a:xfrm>
            <a:off x="3241056" y="4466806"/>
            <a:ext cx="2031325" cy="369332"/>
          </a:xfrm>
          <a:prstGeom prst="rect">
            <a:avLst/>
          </a:prstGeom>
        </p:spPr>
        <p:txBody>
          <a:bodyPr wrap="none">
            <a:spAutoFit/>
          </a:bodyPr>
          <a:lstStyle/>
          <a:p>
            <a:r>
              <a:rPr lang="en-US" dirty="0" smtClean="0"/>
              <a:t>Fast remove/peek</a:t>
            </a:r>
            <a:endParaRPr lang="en-US" sz="1400" dirty="0"/>
          </a:p>
        </p:txBody>
      </p:sp>
    </p:spTree>
    <p:extLst>
      <p:ext uri="{BB962C8B-B14F-4D97-AF65-F5344CB8AC3E}">
        <p14:creationId xmlns:p14="http://schemas.microsoft.com/office/powerpoint/2010/main" val="1216041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Heaps</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2228209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custDataLst>
              <p:tags r:id="rId1"/>
            </p:custDataLst>
          </p:nvPr>
        </p:nvPicPr>
        <p:blipFill>
          <a:blip r:embed="rId17"/>
          <a:stretch>
            <a:fillRect/>
          </a:stretch>
        </p:blipFill>
        <p:spPr>
          <a:xfrm>
            <a:off x="4113476" y="2862230"/>
            <a:ext cx="2657475" cy="1704975"/>
          </a:xfrm>
          <a:prstGeom prst="rect">
            <a:avLst/>
          </a:prstGeom>
        </p:spPr>
      </p:pic>
      <p:sp>
        <p:nvSpPr>
          <p:cNvPr id="3" name="Content Placeholder 2"/>
          <p:cNvSpPr>
            <a:spLocks noGrp="1"/>
          </p:cNvSpPr>
          <p:nvPr>
            <p:ph sz="quarter" idx="10"/>
            <p:custDataLst>
              <p:tags r:id="rId2"/>
            </p:custDataLst>
          </p:nvPr>
        </p:nvSpPr>
        <p:spPr>
          <a:xfrm>
            <a:off x="887678" y="750278"/>
            <a:ext cx="7508385" cy="4306276"/>
          </a:xfrm>
        </p:spPr>
        <p:txBody>
          <a:bodyPr>
            <a:normAutofit/>
          </a:bodyPr>
          <a:lstStyle/>
          <a:p>
            <a:pPr>
              <a:buFont typeface="Wingdings" panose="05000000000000000000" pitchFamily="2" charset="2"/>
              <a:buChar char="§"/>
            </a:pPr>
            <a:r>
              <a:rPr lang="en-US" dirty="0" smtClean="0"/>
              <a:t>Although the Stack section of memory </a:t>
            </a:r>
            <a:r>
              <a:rPr lang="en-US" b="1" u="sng" dirty="0" smtClean="0"/>
              <a:t>is</a:t>
            </a:r>
            <a:r>
              <a:rPr lang="en-US" dirty="0" smtClean="0"/>
              <a:t> a Stack like the ADT, the Heap section of memory </a:t>
            </a:r>
            <a:r>
              <a:rPr lang="en-US" b="1" u="sng" dirty="0" smtClean="0"/>
              <a:t>has nothing to do</a:t>
            </a:r>
            <a:r>
              <a:rPr lang="en-US" dirty="0" smtClean="0"/>
              <a:t> with the Heap structure. </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a:p>
            <a:pPr>
              <a:buFont typeface="Wingdings" panose="05000000000000000000" pitchFamily="2" charset="2"/>
              <a:buChar char="§"/>
            </a:pPr>
            <a:endParaRPr lang="en-US" dirty="0" smtClean="0"/>
          </a:p>
          <a:p>
            <a:pPr>
              <a:buFont typeface="Wingdings" panose="05000000000000000000" pitchFamily="2" charset="2"/>
              <a:buChar char="§"/>
            </a:pPr>
            <a:endParaRPr lang="en-US" dirty="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a:solidFill>
                <a:srgbClr val="FF0000"/>
              </a:solidFill>
            </a:endParaRPr>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Probably just happened to reuse the same word</a:t>
            </a:r>
            <a:endParaRPr lang="en-US" dirty="0"/>
          </a:p>
        </p:txBody>
      </p:sp>
      <p:sp>
        <p:nvSpPr>
          <p:cNvPr id="2" name="Title 1"/>
          <p:cNvSpPr>
            <a:spLocks noGrp="1"/>
          </p:cNvSpPr>
          <p:nvPr>
            <p:ph type="title"/>
            <p:custDataLst>
              <p:tags r:id="rId3"/>
            </p:custDataLst>
          </p:nvPr>
        </p:nvSpPr>
        <p:spPr>
          <a:xfrm>
            <a:off x="880778" y="187603"/>
            <a:ext cx="7707862" cy="488024"/>
          </a:xfrm>
        </p:spPr>
        <p:txBody>
          <a:bodyPr/>
          <a:lstStyle/>
          <a:p>
            <a:r>
              <a:rPr lang="en-US" dirty="0" smtClean="0"/>
              <a:t>Heap: not to be confused with the Heap!</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2329812" y="1990397"/>
            <a:ext cx="1690565" cy="2108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2329812" y="3445377"/>
            <a:ext cx="1690565" cy="65328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7" name="Rectangle 6"/>
          <p:cNvSpPr/>
          <p:nvPr>
            <p:custDataLst>
              <p:tags r:id="rId6"/>
            </p:custDataLst>
          </p:nvPr>
        </p:nvSpPr>
        <p:spPr>
          <a:xfrm>
            <a:off x="2329812" y="1975284"/>
            <a:ext cx="1690565" cy="8221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8" name="Straight Arrow Connector 7"/>
          <p:cNvCxnSpPr>
            <a:stCxn id="6" idx="0"/>
          </p:cNvCxnSpPr>
          <p:nvPr>
            <p:custDataLst>
              <p:tags r:id="rId7"/>
            </p:custDataLst>
          </p:nvPr>
        </p:nvCxnSpPr>
        <p:spPr>
          <a:xfrm flipV="1">
            <a:off x="3175095" y="3184259"/>
            <a:ext cx="0" cy="2611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7" idx="2"/>
          </p:cNvCxnSpPr>
          <p:nvPr>
            <p:custDataLst>
              <p:tags r:id="rId8"/>
            </p:custDataLst>
          </p:nvPr>
        </p:nvCxnSpPr>
        <p:spPr>
          <a:xfrm>
            <a:off x="3175095" y="2797390"/>
            <a:ext cx="0" cy="25790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9"/>
            </p:custDataLst>
          </p:nvPr>
        </p:nvSpPr>
        <p:spPr>
          <a:xfrm>
            <a:off x="1807715" y="3809870"/>
            <a:ext cx="556563" cy="369332"/>
          </a:xfrm>
          <a:prstGeom prst="rect">
            <a:avLst/>
          </a:prstGeom>
        </p:spPr>
        <p:txBody>
          <a:bodyPr wrap="none">
            <a:spAutoFit/>
          </a:bodyPr>
          <a:lstStyle/>
          <a:p>
            <a:r>
              <a:rPr lang="en-US" dirty="0" smtClean="0"/>
              <a:t>0x0</a:t>
            </a:r>
            <a:endParaRPr lang="en-US" dirty="0"/>
          </a:p>
        </p:txBody>
      </p:sp>
      <p:pic>
        <p:nvPicPr>
          <p:cNvPr id="18" name="Picture 2" descr="http://upload.wikimedia.org/wikipedia/commons/3/38/Napkin_dispenser.jpg"/>
          <p:cNvPicPr>
            <a:picLocks noChangeAspect="1" noChangeArrowheads="1"/>
          </p:cNvPicPr>
          <p:nvPr>
            <p:custDataLst>
              <p:tags r:id="rId10"/>
            </p:custDataLst>
          </p:nvPr>
        </p:nvPicPr>
        <p:blipFill>
          <a:blip r:embed="rId18">
            <a:extLst>
              <a:ext uri="{28A0092B-C50C-407E-A947-70E740481C1C}">
                <a14:useLocalDpi xmlns:a14="http://schemas.microsoft.com/office/drawing/2010/main" val="0"/>
              </a:ext>
            </a:extLst>
          </a:blip>
          <a:srcRect/>
          <a:stretch>
            <a:fillRect/>
          </a:stretch>
        </p:blipFill>
        <p:spPr bwMode="auto">
          <a:xfrm>
            <a:off x="4536474" y="1593367"/>
            <a:ext cx="1755295" cy="120402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custDataLst>
              <p:tags r:id="rId11"/>
            </p:custDataLst>
          </p:nvPr>
        </p:nvSpPr>
        <p:spPr>
          <a:xfrm>
            <a:off x="6291769" y="1575086"/>
            <a:ext cx="2852231" cy="276999"/>
          </a:xfrm>
          <a:prstGeom prst="rect">
            <a:avLst/>
          </a:prstGeom>
        </p:spPr>
        <p:txBody>
          <a:bodyPr wrap="square">
            <a:spAutoFit/>
          </a:bodyPr>
          <a:lstStyle/>
          <a:p>
            <a:r>
              <a:rPr lang="en-US" sz="600" dirty="0" smtClean="0">
                <a:solidFill>
                  <a:schemeClr val="bg2"/>
                </a:solidFill>
                <a:latin typeface="Arimo" panose="020B0604020202020204" pitchFamily="34" charset="0"/>
              </a:rPr>
              <a:t>Source: http</a:t>
            </a:r>
            <a:r>
              <a:rPr lang="en-US" sz="600" dirty="0">
                <a:solidFill>
                  <a:schemeClr val="bg2"/>
                </a:solidFill>
                <a:latin typeface="Arimo" panose="020B0604020202020204" pitchFamily="34" charset="0"/>
              </a:rPr>
              <a:t>://www.flickr.com/photos/35237093334@N01/409465578/ </a:t>
            </a:r>
            <a:r>
              <a:rPr lang="en-US" sz="600" dirty="0" smtClean="0">
                <a:solidFill>
                  <a:schemeClr val="bg2"/>
                </a:solidFill>
                <a:latin typeface="Arimo" panose="020B0604020202020204" pitchFamily="34" charset="0"/>
              </a:rPr>
              <a:t/>
            </a:r>
            <a:br>
              <a:rPr lang="en-US" sz="600" dirty="0" smtClean="0">
                <a:solidFill>
                  <a:schemeClr val="bg2"/>
                </a:solidFill>
                <a:latin typeface="Arimo" panose="020B0604020202020204" pitchFamily="34" charset="0"/>
              </a:rPr>
            </a:br>
            <a:r>
              <a:rPr lang="en-US" sz="600" dirty="0" smtClean="0">
                <a:solidFill>
                  <a:schemeClr val="bg2"/>
                </a:solidFill>
                <a:latin typeface="Arimo" panose="020B0604020202020204" pitchFamily="34" charset="0"/>
              </a:rPr>
              <a:t>Author: http</a:t>
            </a:r>
            <a:r>
              <a:rPr lang="en-US" sz="600" dirty="0">
                <a:solidFill>
                  <a:schemeClr val="bg2"/>
                </a:solidFill>
                <a:latin typeface="Arimo" panose="020B0604020202020204" pitchFamily="34" charset="0"/>
              </a:rPr>
              <a:t>://www.flickr.com/people/35237093334@N01 Peter </a:t>
            </a:r>
            <a:r>
              <a:rPr lang="en-US" sz="600" dirty="0" err="1">
                <a:solidFill>
                  <a:schemeClr val="bg2"/>
                </a:solidFill>
                <a:latin typeface="Arimo" panose="020B0604020202020204" pitchFamily="34" charset="0"/>
              </a:rPr>
              <a:t>Kazanjy</a:t>
            </a:r>
            <a:r>
              <a:rPr lang="en-US" sz="600" dirty="0">
                <a:solidFill>
                  <a:schemeClr val="bg2"/>
                </a:solidFill>
                <a:latin typeface="Arimo" panose="020B0604020202020204" pitchFamily="34" charset="0"/>
              </a:rPr>
              <a:t>]</a:t>
            </a:r>
            <a:endParaRPr lang="en-US" sz="600" dirty="0">
              <a:solidFill>
                <a:schemeClr val="bg2"/>
              </a:solidFill>
            </a:endParaRPr>
          </a:p>
        </p:txBody>
      </p:sp>
      <p:sp>
        <p:nvSpPr>
          <p:cNvPr id="20" name="Rectangle 19"/>
          <p:cNvSpPr/>
          <p:nvPr>
            <p:custDataLst>
              <p:tags r:id="rId12"/>
            </p:custDataLst>
          </p:nvPr>
        </p:nvSpPr>
        <p:spPr>
          <a:xfrm>
            <a:off x="4072276" y="2060038"/>
            <a:ext cx="394660" cy="523220"/>
          </a:xfrm>
          <a:prstGeom prst="rect">
            <a:avLst/>
          </a:prstGeom>
        </p:spPr>
        <p:txBody>
          <a:bodyPr wrap="none">
            <a:spAutoFit/>
          </a:bodyPr>
          <a:lstStyle/>
          <a:p>
            <a:r>
              <a:rPr lang="en-US" sz="2800" b="1" dirty="0" smtClean="0"/>
              <a:t>=</a:t>
            </a:r>
            <a:endParaRPr lang="en-US" sz="2800" b="1" dirty="0"/>
          </a:p>
        </p:txBody>
      </p:sp>
      <p:sp>
        <p:nvSpPr>
          <p:cNvPr id="21" name="Rectangle 20"/>
          <p:cNvSpPr/>
          <p:nvPr>
            <p:custDataLst>
              <p:tags r:id="rId13"/>
            </p:custDataLst>
          </p:nvPr>
        </p:nvSpPr>
        <p:spPr>
          <a:xfrm>
            <a:off x="4085033" y="3510408"/>
            <a:ext cx="394660" cy="523220"/>
          </a:xfrm>
          <a:prstGeom prst="rect">
            <a:avLst/>
          </a:prstGeom>
        </p:spPr>
        <p:txBody>
          <a:bodyPr wrap="none">
            <a:spAutoFit/>
          </a:bodyPr>
          <a:lstStyle/>
          <a:p>
            <a:r>
              <a:rPr lang="en-US" sz="2800" b="1" dirty="0" smtClean="0"/>
              <a:t>≠</a:t>
            </a:r>
            <a:endParaRPr lang="en-US" sz="2800" b="1" dirty="0"/>
          </a:p>
        </p:txBody>
      </p:sp>
      <p:sp>
        <p:nvSpPr>
          <p:cNvPr id="23" name="Rectangle 22"/>
          <p:cNvSpPr/>
          <p:nvPr>
            <p:custDataLst>
              <p:tags r:id="rId14"/>
            </p:custDataLst>
          </p:nvPr>
        </p:nvSpPr>
        <p:spPr>
          <a:xfrm>
            <a:off x="6272379" y="1998051"/>
            <a:ext cx="1396793" cy="400110"/>
          </a:xfrm>
          <a:prstGeom prst="rect">
            <a:avLst/>
          </a:prstGeom>
        </p:spPr>
        <p:txBody>
          <a:bodyPr wrap="none">
            <a:spAutoFit/>
          </a:bodyPr>
          <a:lstStyle/>
          <a:p>
            <a:r>
              <a:rPr lang="en-US" sz="2000" dirty="0" smtClean="0"/>
              <a:t>Stack ADT</a:t>
            </a:r>
            <a:endParaRPr lang="en-US" sz="2000" dirty="0"/>
          </a:p>
        </p:txBody>
      </p:sp>
      <p:sp>
        <p:nvSpPr>
          <p:cNvPr id="24" name="Rectangle 23"/>
          <p:cNvSpPr/>
          <p:nvPr>
            <p:custDataLst>
              <p:tags r:id="rId15"/>
            </p:custDataLst>
          </p:nvPr>
        </p:nvSpPr>
        <p:spPr>
          <a:xfrm>
            <a:off x="6286004" y="3115213"/>
            <a:ext cx="2433680" cy="400110"/>
          </a:xfrm>
          <a:prstGeom prst="rect">
            <a:avLst/>
          </a:prstGeom>
        </p:spPr>
        <p:txBody>
          <a:bodyPr wrap="none">
            <a:spAutoFit/>
          </a:bodyPr>
          <a:lstStyle/>
          <a:p>
            <a:r>
              <a:rPr lang="en-US" sz="2000" dirty="0" smtClean="0"/>
              <a:t>Heap data structure</a:t>
            </a:r>
            <a:endParaRPr lang="en-US" sz="2000" dirty="0"/>
          </a:p>
        </p:txBody>
      </p:sp>
    </p:spTree>
    <p:extLst>
      <p:ext uri="{BB962C8B-B14F-4D97-AF65-F5344CB8AC3E}">
        <p14:creationId xmlns:p14="http://schemas.microsoft.com/office/powerpoint/2010/main" val="1970921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trees</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722517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 binary tree</a:t>
            </a:r>
            <a:endParaRPr lang="en-US" dirty="0"/>
          </a:p>
        </p:txBody>
      </p:sp>
      <p:sp>
        <p:nvSpPr>
          <p:cNvPr id="5" name="Content Placeholder 4"/>
          <p:cNvSpPr>
            <a:spLocks noGrp="1"/>
          </p:cNvSpPr>
          <p:nvPr>
            <p:ph idx="4294967295"/>
            <p:custDataLst>
              <p:tags r:id="rId2"/>
            </p:custDataLst>
          </p:nvPr>
        </p:nvSpPr>
        <p:spPr>
          <a:xfrm>
            <a:off x="1925619" y="1742740"/>
            <a:ext cx="5082988" cy="1399046"/>
          </a:xfrm>
          <a:prstGeom prst="rect">
            <a:avLst/>
          </a:prstGeom>
        </p:spPr>
        <p:txBody>
          <a:bodyPr/>
          <a:lstStyle/>
          <a:p>
            <a:r>
              <a:rPr lang="en-US" dirty="0" smtClean="0"/>
              <a:t>“In </a:t>
            </a:r>
            <a:r>
              <a:rPr lang="en-US" dirty="0"/>
              <a:t>computer science, a binary tree is a tree data structure in which each node has at most two child nodes, usually distinguished as "left" and "right</a:t>
            </a:r>
            <a:r>
              <a:rPr lang="en-US" dirty="0" smtClean="0"/>
              <a:t>".” (Thanks, Wikipedia!)</a:t>
            </a:r>
            <a:endParaRPr lang="en-US" dirty="0"/>
          </a:p>
        </p:txBody>
      </p:sp>
    </p:spTree>
    <p:extLst>
      <p:ext uri="{BB962C8B-B14F-4D97-AF65-F5344CB8AC3E}">
        <p14:creationId xmlns:p14="http://schemas.microsoft.com/office/powerpoint/2010/main" val="773269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 a single node&#10;(2) 2 nodes: a root and a left child&#10;(3) 2 nodes: a root and a right child&#10;(4) 4 nodes: a root and left child, who has a left child, who has a left child&#10;(5) 3 nodes: a root and two children&#10;(6) 8 nodes: a root with two children; the left child has a right child, who has two children, each with a left child&#10;(7) 9 nodes: a root with 3 children; the center child has two children, each with a left child; the right child of the root has a right child&#10;(8) 4 nodes: a root with two children, the left child has a left child" title="Variety of trees"/>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167088" y="1559110"/>
            <a:ext cx="4793456" cy="252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877765" y="819731"/>
            <a:ext cx="5268558" cy="857250"/>
          </a:xfrm>
        </p:spPr>
        <p:txBody>
          <a:bodyPr>
            <a:normAutofit/>
          </a:bodyPr>
          <a:lstStyle/>
          <a:p>
            <a:r>
              <a:rPr lang="en-US" dirty="0" smtClean="0"/>
              <a:t>How many of these are valid binary trees?</a:t>
            </a:r>
            <a:endParaRPr lang="en-US" dirty="0"/>
          </a:p>
        </p:txBody>
      </p:sp>
      <p:pic>
        <p:nvPicPr>
          <p:cNvPr id="8" name="Picture 2"/>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5106865" y="2762831"/>
            <a:ext cx="1293019" cy="1092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4"/>
          <p:cNvSpPr>
            <a:spLocks noGrp="1"/>
          </p:cNvSpPr>
          <p:nvPr>
            <p:ph idx="4294967295"/>
            <p:custDataLst>
              <p:tags r:id="rId4"/>
            </p:custDataLst>
          </p:nvPr>
        </p:nvSpPr>
        <p:spPr>
          <a:xfrm>
            <a:off x="5985630" y="330443"/>
            <a:ext cx="2936792" cy="1578709"/>
          </a:xfrm>
          <a:prstGeom prst="rect">
            <a:avLst/>
          </a:prstGeom>
        </p:spPr>
        <p:txBody>
          <a:bodyPr>
            <a:normAutofit fontScale="85000" lnSpcReduction="10000"/>
          </a:bodyPr>
          <a:lstStyle/>
          <a:p>
            <a:r>
              <a:rPr lang="en-US" dirty="0" smtClean="0"/>
              <a:t>“In </a:t>
            </a:r>
            <a:r>
              <a:rPr lang="en-US" dirty="0"/>
              <a:t>computer science, a binary tree is a tree data structure in which each node has at most two child nodes, usually distinguished as "left" and "right</a:t>
            </a:r>
            <a:r>
              <a:rPr lang="en-US" dirty="0" smtClean="0"/>
              <a:t>".” (Thanks, Wikipedia!)</a:t>
            </a:r>
            <a:endParaRPr lang="en-US" dirty="0"/>
          </a:p>
        </p:txBody>
      </p:sp>
      <p:sp>
        <p:nvSpPr>
          <p:cNvPr id="5" name="&quot;No&quot; Symbol 4"/>
          <p:cNvSpPr/>
          <p:nvPr>
            <p:custDataLst>
              <p:tags r:id="rId5"/>
            </p:custDataLst>
          </p:nvPr>
        </p:nvSpPr>
        <p:spPr>
          <a:xfrm>
            <a:off x="3707217" y="2613975"/>
            <a:ext cx="333153" cy="297712"/>
          </a:xfrm>
          <a:prstGeom prst="noSmoking">
            <a:avLst>
              <a:gd name="adj" fmla="val 708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mc:Choice xmlns:p14="http://schemas.microsoft.com/office/powerpoint/2010/main" Requires="p14">
          <p:contentPart p14:bwMode="auto" r:id="rId9">
            <p14:nvContentPartPr>
              <p14:cNvPr id="3" name="Ink 2"/>
              <p14:cNvContentPartPr/>
              <p14:nvPr/>
            </p14:nvContentPartPr>
            <p14:xfrm>
              <a:off x="1010520" y="964440"/>
              <a:ext cx="7878960" cy="3413880"/>
            </p14:xfrm>
          </p:contentPart>
        </mc:Choice>
        <mc:Fallback>
          <p:pic>
            <p:nvPicPr>
              <p:cNvPr id="3" name="Ink 2"/>
              <p:cNvPicPr/>
              <p:nvPr/>
            </p:nvPicPr>
            <p:blipFill>
              <a:blip r:embed="rId10"/>
              <a:stretch>
                <a:fillRect/>
              </a:stretch>
            </p:blipFill>
            <p:spPr>
              <a:xfrm>
                <a:off x="1002960" y="958320"/>
                <a:ext cx="7893000" cy="3428280"/>
              </a:xfrm>
              <a:prstGeom prst="rect">
                <a:avLst/>
              </a:prstGeom>
            </p:spPr>
          </p:pic>
        </mc:Fallback>
      </mc:AlternateContent>
    </p:spTree>
    <p:extLst>
      <p:ext uri="{BB962C8B-B14F-4D97-AF65-F5344CB8AC3E}">
        <p14:creationId xmlns:p14="http://schemas.microsoft.com/office/powerpoint/2010/main" val="574608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98696" y="80986"/>
            <a:ext cx="5268558" cy="857250"/>
          </a:xfrm>
        </p:spPr>
        <p:txBody>
          <a:bodyPr>
            <a:normAutofit/>
          </a:bodyPr>
          <a:lstStyle/>
          <a:p>
            <a:r>
              <a:rPr lang="en-US" dirty="0" smtClean="0"/>
              <a:t>A node </a:t>
            </a:r>
            <a:r>
              <a:rPr lang="en-US" dirty="0" err="1" smtClean="0"/>
              <a:t>struct</a:t>
            </a:r>
            <a:r>
              <a:rPr lang="en-US" dirty="0" smtClean="0"/>
              <a:t> for binary trees</a:t>
            </a:r>
            <a:endParaRPr lang="en-US" dirty="0"/>
          </a:p>
        </p:txBody>
      </p:sp>
      <p:sp>
        <p:nvSpPr>
          <p:cNvPr id="3" name="Content Placeholder 2"/>
          <p:cNvSpPr>
            <a:spLocks noGrp="1"/>
          </p:cNvSpPr>
          <p:nvPr>
            <p:ph idx="4294967295"/>
            <p:custDataLst>
              <p:tags r:id="rId2"/>
            </p:custDataLst>
          </p:nvPr>
        </p:nvSpPr>
        <p:spPr>
          <a:xfrm>
            <a:off x="1600200" y="1200150"/>
            <a:ext cx="2940538" cy="3531870"/>
          </a:xfrm>
          <a:prstGeom prst="rect">
            <a:avLst/>
          </a:prstGeom>
        </p:spPr>
        <p:txBody>
          <a:bodyPr>
            <a:normAutofit lnSpcReduction="10000"/>
          </a:bodyPr>
          <a:lstStyle/>
          <a:p>
            <a:r>
              <a:rPr lang="en-US" dirty="0" smtClean="0"/>
              <a:t>Similar to a linked list node, it contains a pointer to </a:t>
            </a:r>
            <a:r>
              <a:rPr lang="en-US" b="1" dirty="0" smtClean="0">
                <a:latin typeface="Courier New" pitchFamily="49" charset="0"/>
                <a:cs typeface="Courier New" pitchFamily="49" charset="0"/>
              </a:rPr>
              <a:t>data</a:t>
            </a:r>
            <a:r>
              <a:rPr lang="en-US" dirty="0" smtClean="0"/>
              <a:t>, and a pointer to the nearby elements</a:t>
            </a:r>
          </a:p>
          <a:p>
            <a:r>
              <a:rPr lang="en-US" dirty="0" smtClean="0"/>
              <a:t>A binary node tree has two child pointers, </a:t>
            </a:r>
            <a:r>
              <a:rPr lang="en-US" b="1" dirty="0" smtClean="0">
                <a:latin typeface="Courier New" pitchFamily="49" charset="0"/>
                <a:cs typeface="Courier New" pitchFamily="49" charset="0"/>
              </a:rPr>
              <a:t>left</a:t>
            </a:r>
            <a:r>
              <a:rPr lang="en-US" dirty="0" smtClean="0"/>
              <a:t> and </a:t>
            </a:r>
            <a:r>
              <a:rPr lang="en-US" b="1" dirty="0" smtClean="0">
                <a:latin typeface="Courier New" pitchFamily="49" charset="0"/>
                <a:cs typeface="Courier New" pitchFamily="49" charset="0"/>
              </a:rPr>
              <a:t>right </a:t>
            </a:r>
          </a:p>
          <a:p>
            <a:pPr marL="280988" lvl="2" indent="0">
              <a:buNone/>
            </a:pPr>
            <a:r>
              <a:rPr lang="en-US" dirty="0" err="1" smtClean="0">
                <a:solidFill>
                  <a:schemeClr val="bg1">
                    <a:lumMod val="50000"/>
                  </a:schemeClr>
                </a:solidFill>
                <a:latin typeface="Consolas" panose="020B0609020204030204" pitchFamily="49" charset="0"/>
                <a:cs typeface="Consolas" panose="020B0609020204030204" pitchFamily="49" charset="0"/>
              </a:rPr>
              <a:t>struct</a:t>
            </a:r>
            <a:r>
              <a:rPr lang="en-US" dirty="0" smtClean="0">
                <a:solidFill>
                  <a:schemeClr val="bg1">
                    <a:lumMod val="50000"/>
                  </a:schemeClr>
                </a:solidFill>
                <a:latin typeface="Consolas" panose="020B0609020204030204" pitchFamily="49" charset="0"/>
                <a:cs typeface="Consolas" panose="020B0609020204030204" pitchFamily="49" charset="0"/>
              </a:rPr>
              <a:t> </a:t>
            </a:r>
            <a:r>
              <a:rPr lang="en-US" dirty="0" err="1" smtClean="0">
                <a:solidFill>
                  <a:schemeClr val="bg1">
                    <a:lumMod val="50000"/>
                  </a:schemeClr>
                </a:solidFill>
                <a:latin typeface="Consolas" panose="020B0609020204030204" pitchFamily="49" charset="0"/>
                <a:cs typeface="Consolas" panose="020B0609020204030204" pitchFamily="49" charset="0"/>
              </a:rPr>
              <a:t>TreeNode</a:t>
            </a:r>
            <a:r>
              <a:rPr lang="en-US" dirty="0" smtClean="0">
                <a:solidFill>
                  <a:schemeClr val="bg1">
                    <a:lumMod val="50000"/>
                  </a:schemeClr>
                </a:solidFill>
                <a:latin typeface="Consolas" panose="020B0609020204030204" pitchFamily="49" charset="0"/>
                <a:cs typeface="Consolas" panose="020B0609020204030204" pitchFamily="49" charset="0"/>
              </a:rPr>
              <a:t> {</a:t>
            </a:r>
          </a:p>
          <a:p>
            <a:pPr marL="280988" lvl="2" indent="0">
              <a:buNone/>
            </a:pPr>
            <a:r>
              <a:rPr lang="en-US" dirty="0">
                <a:solidFill>
                  <a:schemeClr val="bg1">
                    <a:lumMod val="50000"/>
                  </a:schemeClr>
                </a:solidFill>
                <a:latin typeface="Consolas" panose="020B0609020204030204" pitchFamily="49" charset="0"/>
                <a:cs typeface="Consolas" panose="020B0609020204030204" pitchFamily="49" charset="0"/>
              </a:rPr>
              <a:t> </a:t>
            </a:r>
            <a:r>
              <a:rPr lang="en-US" dirty="0" smtClean="0">
                <a:solidFill>
                  <a:schemeClr val="bg1">
                    <a:lumMod val="50000"/>
                  </a:schemeClr>
                </a:solidFill>
                <a:latin typeface="Consolas" panose="020B0609020204030204" pitchFamily="49" charset="0"/>
                <a:cs typeface="Consolas" panose="020B0609020204030204" pitchFamily="49" charset="0"/>
              </a:rPr>
              <a:t>    </a:t>
            </a:r>
            <a:r>
              <a:rPr lang="en-US" dirty="0" err="1" smtClean="0">
                <a:solidFill>
                  <a:schemeClr val="bg1">
                    <a:lumMod val="50000"/>
                  </a:schemeClr>
                </a:solidFill>
                <a:latin typeface="Consolas" panose="020B0609020204030204" pitchFamily="49" charset="0"/>
                <a:cs typeface="Consolas" panose="020B0609020204030204" pitchFamily="49" charset="0"/>
              </a:rPr>
              <a:t>int</a:t>
            </a:r>
            <a:r>
              <a:rPr lang="en-US" dirty="0" smtClean="0">
                <a:solidFill>
                  <a:schemeClr val="bg1">
                    <a:lumMod val="50000"/>
                  </a:schemeClr>
                </a:solidFill>
                <a:latin typeface="Consolas" panose="020B0609020204030204" pitchFamily="49" charset="0"/>
                <a:cs typeface="Consolas" panose="020B0609020204030204" pitchFamily="49" charset="0"/>
              </a:rPr>
              <a:t> data;</a:t>
            </a:r>
          </a:p>
          <a:p>
            <a:pPr marL="280988" lvl="2" indent="0">
              <a:buNone/>
            </a:pPr>
            <a:r>
              <a:rPr lang="en-US" dirty="0">
                <a:solidFill>
                  <a:schemeClr val="bg1">
                    <a:lumMod val="50000"/>
                  </a:schemeClr>
                </a:solidFill>
                <a:latin typeface="Consolas" panose="020B0609020204030204" pitchFamily="49" charset="0"/>
                <a:cs typeface="Consolas" panose="020B0609020204030204" pitchFamily="49" charset="0"/>
              </a:rPr>
              <a:t> </a:t>
            </a:r>
            <a:r>
              <a:rPr lang="en-US" dirty="0" smtClean="0">
                <a:solidFill>
                  <a:schemeClr val="bg1">
                    <a:lumMod val="50000"/>
                  </a:schemeClr>
                </a:solidFill>
                <a:latin typeface="Consolas" panose="020B0609020204030204" pitchFamily="49" charset="0"/>
                <a:cs typeface="Consolas" panose="020B0609020204030204" pitchFamily="49" charset="0"/>
              </a:rPr>
              <a:t>    </a:t>
            </a:r>
            <a:r>
              <a:rPr lang="en-US" dirty="0" err="1" smtClean="0">
                <a:solidFill>
                  <a:schemeClr val="bg1">
                    <a:lumMod val="50000"/>
                  </a:schemeClr>
                </a:solidFill>
                <a:latin typeface="Consolas" panose="020B0609020204030204" pitchFamily="49" charset="0"/>
                <a:cs typeface="Consolas" panose="020B0609020204030204" pitchFamily="49" charset="0"/>
              </a:rPr>
              <a:t>TreeNode</a:t>
            </a:r>
            <a:r>
              <a:rPr lang="en-US" dirty="0" smtClean="0">
                <a:solidFill>
                  <a:schemeClr val="bg1">
                    <a:lumMod val="50000"/>
                  </a:schemeClr>
                </a:solidFill>
                <a:latin typeface="Consolas" panose="020B0609020204030204" pitchFamily="49" charset="0"/>
                <a:cs typeface="Consolas" panose="020B0609020204030204" pitchFamily="49" charset="0"/>
              </a:rPr>
              <a:t>* left;</a:t>
            </a:r>
          </a:p>
          <a:p>
            <a:pPr marL="280988" lvl="2" indent="0">
              <a:buNone/>
            </a:pPr>
            <a:r>
              <a:rPr lang="en-US" dirty="0">
                <a:solidFill>
                  <a:schemeClr val="bg1">
                    <a:lumMod val="50000"/>
                  </a:schemeClr>
                </a:solidFill>
                <a:latin typeface="Consolas" panose="020B0609020204030204" pitchFamily="49" charset="0"/>
                <a:cs typeface="Consolas" panose="020B0609020204030204" pitchFamily="49" charset="0"/>
              </a:rPr>
              <a:t> </a:t>
            </a:r>
            <a:r>
              <a:rPr lang="en-US" dirty="0" smtClean="0">
                <a:solidFill>
                  <a:schemeClr val="bg1">
                    <a:lumMod val="50000"/>
                  </a:schemeClr>
                </a:solidFill>
                <a:latin typeface="Consolas" panose="020B0609020204030204" pitchFamily="49" charset="0"/>
                <a:cs typeface="Consolas" panose="020B0609020204030204" pitchFamily="49" charset="0"/>
              </a:rPr>
              <a:t>    </a:t>
            </a:r>
            <a:r>
              <a:rPr lang="en-US" dirty="0" err="1" smtClean="0">
                <a:solidFill>
                  <a:schemeClr val="bg1">
                    <a:lumMod val="50000"/>
                  </a:schemeClr>
                </a:solidFill>
                <a:latin typeface="Consolas" panose="020B0609020204030204" pitchFamily="49" charset="0"/>
                <a:cs typeface="Consolas" panose="020B0609020204030204" pitchFamily="49" charset="0"/>
              </a:rPr>
              <a:t>TreeNode</a:t>
            </a:r>
            <a:r>
              <a:rPr lang="en-US" dirty="0" smtClean="0">
                <a:solidFill>
                  <a:schemeClr val="bg1">
                    <a:lumMod val="50000"/>
                  </a:schemeClr>
                </a:solidFill>
                <a:latin typeface="Consolas" panose="020B0609020204030204" pitchFamily="49" charset="0"/>
                <a:cs typeface="Consolas" panose="020B0609020204030204" pitchFamily="49" charset="0"/>
              </a:rPr>
              <a:t>* right;</a:t>
            </a:r>
          </a:p>
          <a:p>
            <a:pPr marL="280988" lvl="2" indent="0">
              <a:buNone/>
            </a:pPr>
            <a:r>
              <a:rPr lang="en-US" dirty="0" smtClean="0">
                <a:solidFill>
                  <a:schemeClr val="bg1">
                    <a:lumMod val="50000"/>
                  </a:schemeClr>
                </a:solidFill>
                <a:latin typeface="Consolas" panose="020B0609020204030204" pitchFamily="49" charset="0"/>
                <a:cs typeface="Consolas" panose="020B0609020204030204" pitchFamily="49" charset="0"/>
              </a:rPr>
              <a:t>};</a:t>
            </a:r>
            <a:endParaRPr lang="en-US" dirty="0">
              <a:solidFill>
                <a:schemeClr val="bg1">
                  <a:lumMod val="50000"/>
                </a:schemeClr>
              </a:solidFill>
              <a:latin typeface="Consolas" panose="020B0609020204030204" pitchFamily="49" charset="0"/>
              <a:cs typeface="Consolas" panose="020B0609020204030204" pitchFamily="49" charset="0"/>
            </a:endParaRPr>
          </a:p>
        </p:txBody>
      </p:sp>
      <p:sp>
        <p:nvSpPr>
          <p:cNvPr id="4" name="Rectangle 3" descr="(The text on this slide describes the image)" title="a binary tree node"/>
          <p:cNvSpPr/>
          <p:nvPr>
            <p:custDataLst>
              <p:tags r:id="rId3"/>
            </p:custDataLst>
          </p:nvPr>
        </p:nvSpPr>
        <p:spPr>
          <a:xfrm>
            <a:off x="5953858" y="879834"/>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5" name="Rectangle 4"/>
          <p:cNvSpPr/>
          <p:nvPr>
            <p:custDataLst>
              <p:tags r:id="rId4"/>
            </p:custDataLst>
          </p:nvPr>
        </p:nvSpPr>
        <p:spPr>
          <a:xfrm>
            <a:off x="6953983" y="118844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 name="Rectangle 5"/>
          <p:cNvSpPr/>
          <p:nvPr>
            <p:custDataLst>
              <p:tags r:id="rId5"/>
            </p:custDataLst>
          </p:nvPr>
        </p:nvSpPr>
        <p:spPr>
          <a:xfrm>
            <a:off x="6953983" y="164564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Rectangle 6"/>
          <p:cNvSpPr/>
          <p:nvPr>
            <p:custDataLst>
              <p:tags r:id="rId6"/>
            </p:custDataLst>
          </p:nvPr>
        </p:nvSpPr>
        <p:spPr>
          <a:xfrm>
            <a:off x="6953983" y="211427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8" name="Rectangle 7" descr="(The text on this slide describes the image)" title="a binary tree node"/>
          <p:cNvSpPr/>
          <p:nvPr>
            <p:custDataLst>
              <p:tags r:id="rId7"/>
            </p:custDataLst>
          </p:nvPr>
        </p:nvSpPr>
        <p:spPr>
          <a:xfrm>
            <a:off x="4909154" y="2974260"/>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9" name="Rectangle 8"/>
          <p:cNvSpPr/>
          <p:nvPr>
            <p:custDataLst>
              <p:tags r:id="rId8"/>
            </p:custDataLst>
          </p:nvPr>
        </p:nvSpPr>
        <p:spPr>
          <a:xfrm>
            <a:off x="5909279" y="32828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0" name="Rectangle 9"/>
          <p:cNvSpPr/>
          <p:nvPr>
            <p:custDataLst>
              <p:tags r:id="rId9"/>
            </p:custDataLst>
          </p:nvPr>
        </p:nvSpPr>
        <p:spPr>
          <a:xfrm>
            <a:off x="5909279" y="37400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1" name="Rectangle 10"/>
          <p:cNvSpPr/>
          <p:nvPr>
            <p:custDataLst>
              <p:tags r:id="rId10"/>
            </p:custDataLst>
          </p:nvPr>
        </p:nvSpPr>
        <p:spPr>
          <a:xfrm>
            <a:off x="5909279" y="42087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2" name="Rectangle 11" descr="(The text on this slide describes the image)" title="a binary tree node"/>
          <p:cNvSpPr/>
          <p:nvPr>
            <p:custDataLst>
              <p:tags r:id="rId11"/>
            </p:custDataLst>
          </p:nvPr>
        </p:nvSpPr>
        <p:spPr>
          <a:xfrm>
            <a:off x="6961826" y="2974260"/>
            <a:ext cx="1775732" cy="17882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13" name="Rectangle 12"/>
          <p:cNvSpPr/>
          <p:nvPr>
            <p:custDataLst>
              <p:tags r:id="rId12"/>
            </p:custDataLst>
          </p:nvPr>
        </p:nvSpPr>
        <p:spPr>
          <a:xfrm>
            <a:off x="7961951" y="32828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4" name="Rectangle 13"/>
          <p:cNvSpPr/>
          <p:nvPr>
            <p:custDataLst>
              <p:tags r:id="rId13"/>
            </p:custDataLst>
          </p:nvPr>
        </p:nvSpPr>
        <p:spPr>
          <a:xfrm>
            <a:off x="7961951" y="374007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5" name="Rectangle 14"/>
          <p:cNvSpPr/>
          <p:nvPr>
            <p:custDataLst>
              <p:tags r:id="rId14"/>
            </p:custDataLst>
          </p:nvPr>
        </p:nvSpPr>
        <p:spPr>
          <a:xfrm>
            <a:off x="7961951" y="42087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cxnSp>
        <p:nvCxnSpPr>
          <p:cNvPr id="16" name="Straight Arrow Connector 15"/>
          <p:cNvCxnSpPr/>
          <p:nvPr>
            <p:custDataLst>
              <p:tags r:id="rId15"/>
            </p:custDataLst>
          </p:nvPr>
        </p:nvCxnSpPr>
        <p:spPr>
          <a:xfrm flipH="1">
            <a:off x="6304601" y="1797305"/>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custDataLst>
              <p:tags r:id="rId16"/>
            </p:custDataLst>
          </p:nvPr>
        </p:nvCxnSpPr>
        <p:spPr>
          <a:xfrm>
            <a:off x="7209204" y="2260220"/>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custDataLst>
              <p:tags r:id="rId17"/>
            </p:custDataLst>
          </p:nvPr>
        </p:nvCxnSpPr>
        <p:spPr>
          <a:xfrm flipH="1">
            <a:off x="5272872" y="394902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custDataLst>
              <p:tags r:id="rId18"/>
            </p:custDataLst>
          </p:nvPr>
        </p:nvCxnSpPr>
        <p:spPr>
          <a:xfrm>
            <a:off x="6177475" y="4411938"/>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custDataLst>
              <p:tags r:id="rId19"/>
            </p:custDataLst>
          </p:nvPr>
        </p:nvCxnSpPr>
        <p:spPr>
          <a:xfrm flipH="1">
            <a:off x="7321293" y="394902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custDataLst>
              <p:tags r:id="rId20"/>
            </p:custDataLst>
          </p:nvPr>
        </p:nvCxnSpPr>
        <p:spPr>
          <a:xfrm>
            <a:off x="8225895" y="4411938"/>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22">
            <p14:nvContentPartPr>
              <p14:cNvPr id="22" name="Ink 21"/>
              <p14:cNvContentPartPr/>
              <p14:nvPr/>
            </p14:nvContentPartPr>
            <p14:xfrm>
              <a:off x="2419560" y="3594240"/>
              <a:ext cx="458280" cy="99720"/>
            </p14:xfrm>
          </p:contentPart>
        </mc:Choice>
        <mc:Fallback>
          <p:pic>
            <p:nvPicPr>
              <p:cNvPr id="22" name="Ink 21"/>
              <p:cNvPicPr/>
              <p:nvPr/>
            </p:nvPicPr>
            <p:blipFill>
              <a:blip r:embed="rId23"/>
              <a:stretch>
                <a:fillRect/>
              </a:stretch>
            </p:blipFill>
            <p:spPr>
              <a:xfrm>
                <a:off x="2410200" y="3584880"/>
                <a:ext cx="477000" cy="118440"/>
              </a:xfrm>
              <a:prstGeom prst="rect">
                <a:avLst/>
              </a:prstGeom>
            </p:spPr>
          </p:pic>
        </mc:Fallback>
      </mc:AlternateContent>
    </p:spTree>
    <p:extLst>
      <p:ext uri="{BB962C8B-B14F-4D97-AF65-F5344CB8AC3E}">
        <p14:creationId xmlns:p14="http://schemas.microsoft.com/office/powerpoint/2010/main" val="3254487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Heaps!</a:t>
            </a:r>
            <a:endParaRPr lang="en-US" dirty="0"/>
          </a:p>
        </p:txBody>
      </p:sp>
      <p:sp>
        <p:nvSpPr>
          <p:cNvPr id="2" name="Text Placeholder 1"/>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2698318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Heaps*</a:t>
            </a:r>
            <a:endParaRPr lang="en-US" dirty="0"/>
          </a:p>
        </p:txBody>
      </p:sp>
      <p:sp>
        <p:nvSpPr>
          <p:cNvPr id="5" name="Content Placeholder 4"/>
          <p:cNvSpPr>
            <a:spLocks noGrp="1"/>
          </p:cNvSpPr>
          <p:nvPr>
            <p:ph idx="4294967295"/>
            <p:custDataLst>
              <p:tags r:id="rId2"/>
            </p:custDataLst>
          </p:nvPr>
        </p:nvSpPr>
        <p:spPr>
          <a:xfrm>
            <a:off x="948775" y="1058927"/>
            <a:ext cx="7996441" cy="3155264"/>
          </a:xfrm>
          <a:prstGeom prst="rect">
            <a:avLst/>
          </a:prstGeom>
        </p:spPr>
        <p:txBody>
          <a:bodyPr>
            <a:normAutofit/>
          </a:bodyPr>
          <a:lstStyle/>
          <a:p>
            <a:r>
              <a:rPr lang="en-US" dirty="0" smtClean="0"/>
              <a:t>Binary heaps are </a:t>
            </a:r>
            <a:r>
              <a:rPr lang="en-US" b="1" dirty="0" smtClean="0"/>
              <a:t>one kind </a:t>
            </a:r>
            <a:r>
              <a:rPr lang="en-US" dirty="0" smtClean="0"/>
              <a:t>of binary tree</a:t>
            </a:r>
          </a:p>
          <a:p>
            <a:r>
              <a:rPr lang="en-US" dirty="0" smtClean="0"/>
              <a:t>They have a few special restrictions, in addition to the usual binary tree:</a:t>
            </a:r>
          </a:p>
          <a:p>
            <a:pPr lvl="1"/>
            <a:r>
              <a:rPr lang="en-US" dirty="0" smtClean="0"/>
              <a:t>Must be </a:t>
            </a:r>
            <a:r>
              <a:rPr lang="en-US" b="1" dirty="0" smtClean="0"/>
              <a:t>complete</a:t>
            </a:r>
          </a:p>
          <a:p>
            <a:pPr lvl="2"/>
            <a:r>
              <a:rPr lang="en-US" dirty="0" smtClean="0"/>
              <a:t>No “gaps”—nodes are filled in left-to-right on each level (row) of the tree</a:t>
            </a:r>
          </a:p>
          <a:p>
            <a:pPr lvl="1"/>
            <a:r>
              <a:rPr lang="en-US" dirty="0" smtClean="0"/>
              <a:t>Ordering of data must obey </a:t>
            </a:r>
            <a:r>
              <a:rPr lang="en-US" b="1" dirty="0" smtClean="0"/>
              <a:t>heap property</a:t>
            </a:r>
          </a:p>
          <a:p>
            <a:pPr lvl="2"/>
            <a:r>
              <a:rPr lang="en-US" dirty="0" smtClean="0"/>
              <a:t>Min-heap version: a parent’s data is always </a:t>
            </a:r>
            <a:r>
              <a:rPr lang="en-US" b="1" dirty="0" smtClean="0"/>
              <a:t>≤</a:t>
            </a:r>
            <a:r>
              <a:rPr lang="en-US" dirty="0" smtClean="0"/>
              <a:t> both its children’s data</a:t>
            </a:r>
          </a:p>
          <a:p>
            <a:pPr lvl="2"/>
            <a:r>
              <a:rPr lang="en-US" dirty="0" smtClean="0"/>
              <a:t>Max-heap version: a parent’s data is always </a:t>
            </a:r>
            <a:r>
              <a:rPr lang="en-US" b="1" dirty="0"/>
              <a:t>≥</a:t>
            </a:r>
            <a:r>
              <a:rPr lang="en-US" dirty="0" smtClean="0"/>
              <a:t> both its children’s data</a:t>
            </a:r>
            <a:endParaRPr lang="en-US" dirty="0"/>
          </a:p>
        </p:txBody>
      </p:sp>
      <p:sp>
        <p:nvSpPr>
          <p:cNvPr id="2" name="Rectangle 1"/>
          <p:cNvSpPr/>
          <p:nvPr>
            <p:custDataLst>
              <p:tags r:id="rId3"/>
            </p:custDataLst>
          </p:nvPr>
        </p:nvSpPr>
        <p:spPr>
          <a:xfrm>
            <a:off x="1697017" y="4430152"/>
            <a:ext cx="5561033" cy="584775"/>
          </a:xfrm>
          <a:prstGeom prst="rect">
            <a:avLst/>
          </a:prstGeom>
        </p:spPr>
        <p:txBody>
          <a:bodyPr wrap="square">
            <a:spAutoFit/>
          </a:bodyPr>
          <a:lstStyle/>
          <a:p>
            <a:r>
              <a:rPr lang="en-US" sz="1600" dirty="0" smtClean="0">
                <a:solidFill>
                  <a:schemeClr val="bg1">
                    <a:lumMod val="50000"/>
                  </a:schemeClr>
                </a:solidFill>
              </a:rPr>
              <a:t>* There are other kinds of heaps as well. For example, binomial heap is extra credit on your assignment.</a:t>
            </a:r>
            <a:endParaRPr lang="en-US" sz="1600" dirty="0">
              <a:solidFill>
                <a:schemeClr val="bg1">
                  <a:lumMod val="50000"/>
                </a:schemeClr>
              </a:solidFill>
            </a:endParaRPr>
          </a:p>
        </p:txBody>
      </p:sp>
    </p:spTree>
    <p:extLst>
      <p:ext uri="{BB962C8B-B14F-4D97-AF65-F5344CB8AC3E}">
        <p14:creationId xmlns:p14="http://schemas.microsoft.com/office/powerpoint/2010/main" val="1496529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 a single node&#10;(2) 2 nodes: a root and a left child&#10;(3) 2 nodes: a root and a right child&#10;(4) 4 nodes: a root and left child, who has a left child, who has a left child&#10;(5) 3 nodes: a root and two children&#10;(6) 8 nodes: a root with two children; the left child has a right child, who has two children, each with a left child&#10;(7) 9 nodes: a root with 3 children; the center child has two children, each with a left child; the right child of the root has a right child&#10;(8) 4 nodes: a root with two children, the left child has a left child" title="A variety of trees"/>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1925619" y="1164385"/>
            <a:ext cx="4793456" cy="2521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1104457" y="153672"/>
            <a:ext cx="6725312" cy="784563"/>
          </a:xfrm>
        </p:spPr>
        <p:txBody>
          <a:bodyPr>
            <a:normAutofit/>
          </a:bodyPr>
          <a:lstStyle/>
          <a:p>
            <a:r>
              <a:rPr lang="en-US" dirty="0" smtClean="0"/>
              <a:t>How many of these could be valid binary heaps?</a:t>
            </a:r>
            <a:endParaRPr lang="en-US" dirty="0"/>
          </a:p>
        </p:txBody>
      </p:sp>
      <p:sp>
        <p:nvSpPr>
          <p:cNvPr id="3" name="Content Placeholder 2"/>
          <p:cNvSpPr>
            <a:spLocks noGrp="1"/>
          </p:cNvSpPr>
          <p:nvPr>
            <p:ph idx="4294967295"/>
            <p:custDataLst>
              <p:tags r:id="rId3"/>
            </p:custDataLst>
          </p:nvPr>
        </p:nvSpPr>
        <p:spPr>
          <a:xfrm>
            <a:off x="1925619" y="3912279"/>
            <a:ext cx="5082988" cy="888322"/>
          </a:xfrm>
          <a:prstGeom prst="rect">
            <a:avLst/>
          </a:prstGeom>
        </p:spPr>
        <p:txBody>
          <a:bodyPr numCol="2">
            <a:normAutofit fontScale="92500" lnSpcReduction="20000"/>
          </a:bodyPr>
          <a:lstStyle/>
          <a:p>
            <a:pPr marL="394335">
              <a:buFont typeface="+mj-lt"/>
              <a:buAutoNum type="alphaUcPeriod"/>
            </a:pPr>
            <a:r>
              <a:rPr lang="en-US" dirty="0" smtClean="0"/>
              <a:t>0-1</a:t>
            </a:r>
          </a:p>
          <a:p>
            <a:pPr marL="394335">
              <a:buFont typeface="+mj-lt"/>
              <a:buAutoNum type="alphaUcPeriod"/>
            </a:pPr>
            <a:r>
              <a:rPr lang="en-US" dirty="0" smtClean="0"/>
              <a:t>2</a:t>
            </a:r>
          </a:p>
          <a:p>
            <a:pPr marL="394335">
              <a:buFont typeface="+mj-lt"/>
              <a:buAutoNum type="alphaUcPeriod"/>
            </a:pPr>
            <a:r>
              <a:rPr lang="en-US" dirty="0" smtClean="0"/>
              <a:t>3</a:t>
            </a:r>
          </a:p>
          <a:p>
            <a:pPr marL="394335">
              <a:buFont typeface="+mj-lt"/>
              <a:buAutoNum type="alphaUcPeriod"/>
            </a:pPr>
            <a:r>
              <a:rPr lang="en-US" dirty="0" smtClean="0"/>
              <a:t>4</a:t>
            </a:r>
          </a:p>
          <a:p>
            <a:pPr marL="394335">
              <a:buFont typeface="+mj-lt"/>
              <a:buAutoNum type="alphaUcPeriod"/>
            </a:pPr>
            <a:r>
              <a:rPr lang="en-US" dirty="0" smtClean="0"/>
              <a:t>5-8</a:t>
            </a:r>
          </a:p>
        </p:txBody>
      </p:sp>
      <p:pic>
        <p:nvPicPr>
          <p:cNvPr id="6146" name="Picture 2"/>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5865396" y="2368106"/>
            <a:ext cx="1293019" cy="1092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8">
            <p14:nvContentPartPr>
              <p14:cNvPr id="4" name="Ink 3"/>
              <p14:cNvContentPartPr/>
              <p14:nvPr/>
            </p14:nvContentPartPr>
            <p14:xfrm>
              <a:off x="2131560" y="750600"/>
              <a:ext cx="5343480" cy="3404160"/>
            </p14:xfrm>
          </p:contentPart>
        </mc:Choice>
        <mc:Fallback>
          <p:pic>
            <p:nvPicPr>
              <p:cNvPr id="4" name="Ink 3"/>
              <p:cNvPicPr/>
              <p:nvPr/>
            </p:nvPicPr>
            <p:blipFill>
              <a:blip r:embed="rId9"/>
              <a:stretch>
                <a:fillRect/>
              </a:stretch>
            </p:blipFill>
            <p:spPr>
              <a:xfrm>
                <a:off x="2126520" y="748080"/>
                <a:ext cx="5351040" cy="3414240"/>
              </a:xfrm>
              <a:prstGeom prst="rect">
                <a:avLst/>
              </a:prstGeom>
            </p:spPr>
          </p:pic>
        </mc:Fallback>
      </mc:AlternateContent>
    </p:spTree>
    <p:extLst>
      <p:ext uri="{BB962C8B-B14F-4D97-AF65-F5344CB8AC3E}">
        <p14:creationId xmlns:p14="http://schemas.microsoft.com/office/powerpoint/2010/main" val="1416206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How many of these are valid min-binary-heaps?</a:t>
            </a:r>
            <a:endParaRPr lang="en-US" dirty="0"/>
          </a:p>
        </p:txBody>
      </p:sp>
      <p:pic>
        <p:nvPicPr>
          <p:cNvPr id="5123" name="Picture 3" descr="root node: 15&#10;left child of 15: 21&#10;right child of 21: 42" title="a tree"/>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891408" y="1398904"/>
            <a:ext cx="1335881" cy="1135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root node: 5&#10;left child of 5: 7&#10;left child of 7: 8&#10;right child of 7: 14&#10;right child of 5: 10&#10;left child of 10: 11" title="a tree"/>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3627570" y="1413191"/>
            <a:ext cx="1478756" cy="1121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root node: F&#10;left child of F: M&#10;right child of F: P&#10;left child of M: Y&#10;right child of M: Z&#10;left child of P: B" title="a tree"/>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5506607" y="1284604"/>
            <a:ext cx="1607344" cy="1250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9">
            <p14:nvContentPartPr>
              <p14:cNvPr id="3" name="Ink 2"/>
              <p14:cNvContentPartPr/>
              <p14:nvPr/>
            </p14:nvContentPartPr>
            <p14:xfrm>
              <a:off x="1647360" y="1093680"/>
              <a:ext cx="6243120" cy="3261960"/>
            </p14:xfrm>
          </p:contentPart>
        </mc:Choice>
        <mc:Fallback>
          <p:pic>
            <p:nvPicPr>
              <p:cNvPr id="3" name="Ink 2"/>
              <p:cNvPicPr/>
              <p:nvPr/>
            </p:nvPicPr>
            <p:blipFill>
              <a:blip r:embed="rId10"/>
              <a:stretch>
                <a:fillRect/>
              </a:stretch>
            </p:blipFill>
            <p:spPr>
              <a:xfrm>
                <a:off x="1640520" y="1087560"/>
                <a:ext cx="6258960" cy="3277440"/>
              </a:xfrm>
              <a:prstGeom prst="rect">
                <a:avLst/>
              </a:prstGeom>
            </p:spPr>
          </p:pic>
        </mc:Fallback>
      </mc:AlternateContent>
    </p:spTree>
    <p:extLst>
      <p:ext uri="{BB962C8B-B14F-4D97-AF65-F5344CB8AC3E}">
        <p14:creationId xmlns:p14="http://schemas.microsoft.com/office/powerpoint/2010/main" val="407603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 in an array</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44812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 tree is stored in an array as follows:&#10;&#10;array 0: root&#10;array 1: left child of root&#10;array 2: right child of root&#10;array 3: left child of left child of root&#10;array 4: right child of left child of root&#10;array 5: left child of right child of root&#10;array 6: right child of right child of root&#10;&#10;In summary: the layers of the tree are packed into the array one at a time, starting with the root layer." title="correspondence between tree and array"/>
          <p:cNvPicPr>
            <a:picLocks noChangeAspect="1" noChangeArrowheads="1"/>
          </p:cNvPicPr>
          <p:nvPr>
            <p:custDataLst>
              <p:tags r:id="rId1"/>
            </p:custDataLst>
          </p:nvPr>
        </p:nvPicPr>
        <p:blipFill>
          <a:blip r:embed="rId12">
            <a:extLst>
              <a:ext uri="{28A0092B-C50C-407E-A947-70E740481C1C}">
                <a14:useLocalDpi xmlns:a14="http://schemas.microsoft.com/office/drawing/2010/main" val="0"/>
              </a:ext>
            </a:extLst>
          </a:blip>
          <a:srcRect/>
          <a:stretch>
            <a:fillRect/>
          </a:stretch>
        </p:blipFill>
        <p:spPr bwMode="auto">
          <a:xfrm>
            <a:off x="1733643" y="2996711"/>
            <a:ext cx="5853020" cy="1778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994585" y="121946"/>
            <a:ext cx="5268558" cy="857250"/>
          </a:xfrm>
        </p:spPr>
        <p:txBody>
          <a:bodyPr/>
          <a:lstStyle/>
          <a:p>
            <a:r>
              <a:rPr lang="en-US" dirty="0" smtClean="0"/>
              <a:t>Binary heap in an array</a:t>
            </a:r>
            <a:endParaRPr lang="en-US" dirty="0"/>
          </a:p>
        </p:txBody>
      </p:sp>
      <p:sp>
        <p:nvSpPr>
          <p:cNvPr id="3" name="Content Placeholder 2"/>
          <p:cNvSpPr>
            <a:spLocks noGrp="1"/>
          </p:cNvSpPr>
          <p:nvPr>
            <p:ph idx="4294967295"/>
            <p:custDataLst>
              <p:tags r:id="rId3"/>
            </p:custDataLst>
          </p:nvPr>
        </p:nvSpPr>
        <p:spPr>
          <a:xfrm>
            <a:off x="994585" y="1259003"/>
            <a:ext cx="4148915" cy="3040045"/>
          </a:xfrm>
          <a:prstGeom prst="rect">
            <a:avLst/>
          </a:prstGeom>
        </p:spPr>
        <p:txBody>
          <a:bodyPr/>
          <a:lstStyle/>
          <a:p>
            <a:r>
              <a:rPr lang="en-US" dirty="0" smtClean="0"/>
              <a:t>We actually do NOT typically use a node object to implement </a:t>
            </a:r>
            <a:r>
              <a:rPr lang="en-US" b="1" u="sng" dirty="0" smtClean="0"/>
              <a:t>heaps</a:t>
            </a:r>
          </a:p>
          <a:p>
            <a:r>
              <a:rPr lang="en-US" dirty="0" smtClean="0"/>
              <a:t>Because they have the special added constraint that they must be </a:t>
            </a:r>
            <a:r>
              <a:rPr lang="en-US" b="1" dirty="0" smtClean="0"/>
              <a:t>complete</a:t>
            </a:r>
            <a:r>
              <a:rPr lang="en-US" dirty="0" smtClean="0"/>
              <a:t>, they fit nicely into an array</a:t>
            </a:r>
            <a:endParaRPr lang="en-US" dirty="0"/>
          </a:p>
        </p:txBody>
      </p:sp>
      <p:sp>
        <p:nvSpPr>
          <p:cNvPr id="4" name="Rectangle 3" descr="has data, left, right" title="a node structure"/>
          <p:cNvSpPr/>
          <p:nvPr>
            <p:custDataLst>
              <p:tags r:id="rId4"/>
            </p:custDataLst>
          </p:nvPr>
        </p:nvSpPr>
        <p:spPr>
          <a:xfrm>
            <a:off x="6072187" y="692768"/>
            <a:ext cx="1786542" cy="179384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5" name="Rectangle 4"/>
          <p:cNvSpPr/>
          <p:nvPr>
            <p:custDataLst>
              <p:tags r:id="rId5"/>
            </p:custDataLst>
          </p:nvPr>
        </p:nvSpPr>
        <p:spPr>
          <a:xfrm>
            <a:off x="7072313" y="8775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 name="Rectangle 5"/>
          <p:cNvSpPr/>
          <p:nvPr>
            <p:custDataLst>
              <p:tags r:id="rId6"/>
            </p:custDataLst>
          </p:nvPr>
        </p:nvSpPr>
        <p:spPr>
          <a:xfrm>
            <a:off x="7075810" y="141319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Rectangle 6"/>
          <p:cNvSpPr/>
          <p:nvPr>
            <p:custDataLst>
              <p:tags r:id="rId7"/>
            </p:custDataLst>
          </p:nvPr>
        </p:nvSpPr>
        <p:spPr>
          <a:xfrm>
            <a:off x="7072314" y="1933173"/>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cxnSp>
        <p:nvCxnSpPr>
          <p:cNvPr id="8" name="Straight Arrow Connector 7"/>
          <p:cNvCxnSpPr/>
          <p:nvPr>
            <p:custDataLst>
              <p:tags r:id="rId8"/>
            </p:custDataLst>
          </p:nvPr>
        </p:nvCxnSpPr>
        <p:spPr>
          <a:xfrm flipH="1">
            <a:off x="6424885" y="160380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custDataLst>
              <p:tags r:id="rId9"/>
            </p:custDataLst>
          </p:nvPr>
        </p:nvCxnSpPr>
        <p:spPr>
          <a:xfrm>
            <a:off x="7332443" y="2149126"/>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quot;No&quot; Symbol 9"/>
          <p:cNvSpPr/>
          <p:nvPr>
            <p:custDataLst>
              <p:tags r:id="rId10"/>
            </p:custDataLst>
          </p:nvPr>
        </p:nvSpPr>
        <p:spPr>
          <a:xfrm>
            <a:off x="6269146" y="810686"/>
            <a:ext cx="1392623" cy="1408915"/>
          </a:xfrm>
          <a:prstGeom prst="noSmoking">
            <a:avLst>
              <a:gd name="adj" fmla="val 1038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09947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 tree is stored in an array as follows:&#10;&#10;array 0: root&#10;array 1: left child of root&#10;array 2: right child of root&#10;array 3: left child of left child of root&#10;array 4: right child of left child of root&#10;array 5: left child of right child of root&#10;array 6: right child of right child of root&#10;&#10;In summary: the layers of the tree are packed into the array one at a time, starting with the root layer." title="correspondence between tree and array"/>
          <p:cNvPicPr>
            <a:picLocks noChangeAspect="1" noChangeArrowheads="1"/>
          </p:cNvPicPr>
          <p:nvPr>
            <p:custDataLst>
              <p:tags r:id="rId1"/>
            </p:custDataLst>
          </p:nvPr>
        </p:nvPicPr>
        <p:blipFill>
          <a:blip r:embed="rId16">
            <a:extLst>
              <a:ext uri="{28A0092B-C50C-407E-A947-70E740481C1C}">
                <a14:useLocalDpi xmlns:a14="http://schemas.microsoft.com/office/drawing/2010/main" val="0"/>
              </a:ext>
            </a:extLst>
          </a:blip>
          <a:srcRect/>
          <a:stretch>
            <a:fillRect/>
          </a:stretch>
        </p:blipFill>
        <p:spPr bwMode="auto">
          <a:xfrm>
            <a:off x="843609" y="2824291"/>
            <a:ext cx="5853020" cy="1778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994585" y="121946"/>
            <a:ext cx="5268558" cy="857250"/>
          </a:xfrm>
        </p:spPr>
        <p:txBody>
          <a:bodyPr/>
          <a:lstStyle/>
          <a:p>
            <a:r>
              <a:rPr lang="en-US" b="1" dirty="0" smtClean="0"/>
              <a:t>Two approaches:</a:t>
            </a:r>
            <a:r>
              <a:rPr lang="en-US" dirty="0" smtClean="0"/>
              <a:t/>
            </a:r>
            <a:br>
              <a:rPr lang="en-US" dirty="0" smtClean="0"/>
            </a:br>
            <a:r>
              <a:rPr lang="en-US" dirty="0" smtClean="0"/>
              <a:t>Binary heap in an array</a:t>
            </a:r>
            <a:endParaRPr lang="en-US" dirty="0"/>
          </a:p>
        </p:txBody>
      </p:sp>
      <p:sp>
        <p:nvSpPr>
          <p:cNvPr id="3" name="Content Placeholder 2"/>
          <p:cNvSpPr>
            <a:spLocks noGrp="1"/>
          </p:cNvSpPr>
          <p:nvPr>
            <p:ph idx="4294967295"/>
            <p:custDataLst>
              <p:tags r:id="rId3"/>
            </p:custDataLst>
          </p:nvPr>
        </p:nvSpPr>
        <p:spPr>
          <a:xfrm>
            <a:off x="970483" y="1090349"/>
            <a:ext cx="4664773" cy="3040045"/>
          </a:xfrm>
          <a:prstGeom prst="rect">
            <a:avLst/>
          </a:prstGeom>
        </p:spPr>
        <p:txBody>
          <a:bodyPr/>
          <a:lstStyle/>
          <a:p>
            <a:r>
              <a:rPr lang="en-US" b="1" dirty="0" smtClean="0"/>
              <a:t>Wait, but the homework handout starts storing the elements at array index 1! </a:t>
            </a:r>
          </a:p>
          <a:p>
            <a:pPr lvl="2"/>
            <a:r>
              <a:rPr lang="en-US" dirty="0" smtClean="0"/>
              <a:t>Either way is ok for the assignment. </a:t>
            </a:r>
          </a:p>
          <a:p>
            <a:pPr lvl="2"/>
            <a:r>
              <a:rPr lang="en-US" dirty="0" smtClean="0"/>
              <a:t>You should understand both ways, so we’re teaching both ways (one in handout and one in lecture)</a:t>
            </a:r>
            <a:endParaRPr lang="en-US" dirty="0"/>
          </a:p>
        </p:txBody>
      </p:sp>
      <p:sp>
        <p:nvSpPr>
          <p:cNvPr id="4" name="Rectangle 3" descr="has data, left, right" title="a node structure"/>
          <p:cNvSpPr/>
          <p:nvPr>
            <p:custDataLst>
              <p:tags r:id="rId4"/>
            </p:custDataLst>
          </p:nvPr>
        </p:nvSpPr>
        <p:spPr>
          <a:xfrm>
            <a:off x="6072187" y="692768"/>
            <a:ext cx="1786542" cy="179384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ln>
                <a:solidFill>
                  <a:schemeClr val="tx1"/>
                </a:solidFill>
              </a:ln>
              <a:latin typeface="Courier New" pitchFamily="49" charset="0"/>
              <a:cs typeface="Courier New" pitchFamily="49" charset="0"/>
            </a:endParaRPr>
          </a:p>
          <a:p>
            <a:r>
              <a:rPr lang="en-US" dirty="0">
                <a:ln>
                  <a:solidFill>
                    <a:schemeClr val="tx1"/>
                  </a:solidFill>
                </a:ln>
                <a:latin typeface="Courier New" pitchFamily="49" charset="0"/>
                <a:cs typeface="Courier New" pitchFamily="49" charset="0"/>
              </a:rPr>
              <a:t>d</a:t>
            </a:r>
            <a:r>
              <a:rPr lang="en-US" dirty="0" smtClean="0">
                <a:ln>
                  <a:solidFill>
                    <a:schemeClr val="tx1"/>
                  </a:solidFill>
                </a:ln>
                <a:latin typeface="Courier New" pitchFamily="49" charset="0"/>
                <a:cs typeface="Courier New" pitchFamily="49" charset="0"/>
              </a:rPr>
              <a:t>ata:</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left:</a:t>
            </a:r>
          </a:p>
          <a:p>
            <a:endParaRPr lang="en-US" sz="1500" dirty="0">
              <a:ln>
                <a:solidFill>
                  <a:schemeClr val="tx1"/>
                </a:solidFill>
              </a:ln>
              <a:latin typeface="Courier New" pitchFamily="49" charset="0"/>
              <a:cs typeface="Courier New" pitchFamily="49" charset="0"/>
            </a:endParaRPr>
          </a:p>
          <a:p>
            <a:r>
              <a:rPr lang="en-US" dirty="0" smtClean="0">
                <a:ln>
                  <a:solidFill>
                    <a:schemeClr val="tx1"/>
                  </a:solidFill>
                </a:ln>
                <a:latin typeface="Courier New" pitchFamily="49" charset="0"/>
                <a:cs typeface="Courier New" pitchFamily="49" charset="0"/>
              </a:rPr>
              <a:t>right:</a:t>
            </a:r>
            <a:endParaRPr lang="en-US" dirty="0">
              <a:ln>
                <a:solidFill>
                  <a:schemeClr val="tx1"/>
                </a:solidFill>
              </a:ln>
              <a:latin typeface="Courier New" pitchFamily="49" charset="0"/>
              <a:cs typeface="Courier New" pitchFamily="49" charset="0"/>
            </a:endParaRPr>
          </a:p>
        </p:txBody>
      </p:sp>
      <p:sp>
        <p:nvSpPr>
          <p:cNvPr id="5" name="Rectangle 4"/>
          <p:cNvSpPr/>
          <p:nvPr>
            <p:custDataLst>
              <p:tags r:id="rId5"/>
            </p:custDataLst>
          </p:nvPr>
        </p:nvSpPr>
        <p:spPr>
          <a:xfrm>
            <a:off x="7072313" y="877501"/>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 name="Rectangle 5"/>
          <p:cNvSpPr/>
          <p:nvPr>
            <p:custDataLst>
              <p:tags r:id="rId6"/>
            </p:custDataLst>
          </p:nvPr>
        </p:nvSpPr>
        <p:spPr>
          <a:xfrm>
            <a:off x="7075810" y="1413195"/>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Rectangle 6"/>
          <p:cNvSpPr/>
          <p:nvPr>
            <p:custDataLst>
              <p:tags r:id="rId7"/>
            </p:custDataLst>
          </p:nvPr>
        </p:nvSpPr>
        <p:spPr>
          <a:xfrm>
            <a:off x="7072314" y="1933173"/>
            <a:ext cx="514350" cy="3886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cxnSp>
        <p:nvCxnSpPr>
          <p:cNvPr id="8" name="Straight Arrow Connector 7"/>
          <p:cNvCxnSpPr/>
          <p:nvPr>
            <p:custDataLst>
              <p:tags r:id="rId8"/>
            </p:custDataLst>
          </p:nvPr>
        </p:nvCxnSpPr>
        <p:spPr>
          <a:xfrm flipH="1">
            <a:off x="6424885" y="1603803"/>
            <a:ext cx="904603" cy="117695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custDataLst>
              <p:tags r:id="rId9"/>
            </p:custDataLst>
          </p:nvPr>
        </p:nvCxnSpPr>
        <p:spPr>
          <a:xfrm>
            <a:off x="7332443" y="2149126"/>
            <a:ext cx="371475" cy="71404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quot;No&quot; Symbol 9"/>
          <p:cNvSpPr/>
          <p:nvPr>
            <p:custDataLst>
              <p:tags r:id="rId10"/>
            </p:custDataLst>
          </p:nvPr>
        </p:nvSpPr>
        <p:spPr>
          <a:xfrm>
            <a:off x="6269146" y="810686"/>
            <a:ext cx="1392623" cy="1408915"/>
          </a:xfrm>
          <a:prstGeom prst="noSmoking">
            <a:avLst>
              <a:gd name="adj" fmla="val 1038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13"/>
          <p:cNvPicPr>
            <a:picLocks noChangeAspect="1"/>
          </p:cNvPicPr>
          <p:nvPr>
            <p:custDataLst>
              <p:tags r:id="rId11"/>
            </p:custDataLst>
          </p:nvPr>
        </p:nvPicPr>
        <p:blipFill rotWithShape="1">
          <a:blip r:embed="rId17"/>
          <a:srcRect l="41424" t="28063" b="24359"/>
          <a:stretch/>
        </p:blipFill>
        <p:spPr>
          <a:xfrm>
            <a:off x="3770119" y="4166888"/>
            <a:ext cx="3364358" cy="829339"/>
          </a:xfrm>
          <a:prstGeom prst="rect">
            <a:avLst/>
          </a:prstGeom>
        </p:spPr>
      </p:pic>
      <p:sp>
        <p:nvSpPr>
          <p:cNvPr id="13" name="Rectangle 12"/>
          <p:cNvSpPr/>
          <p:nvPr>
            <p:custDataLst>
              <p:tags r:id="rId12"/>
            </p:custDataLst>
          </p:nvPr>
        </p:nvSpPr>
        <p:spPr>
          <a:xfrm>
            <a:off x="3239204" y="3945728"/>
            <a:ext cx="530915" cy="369332"/>
          </a:xfrm>
          <a:prstGeom prst="rect">
            <a:avLst/>
          </a:prstGeom>
        </p:spPr>
        <p:txBody>
          <a:bodyPr wrap="none">
            <a:spAutoFit/>
          </a:bodyPr>
          <a:lstStyle/>
          <a:p>
            <a:r>
              <a:rPr lang="en-US" b="1" dirty="0" smtClean="0">
                <a:solidFill>
                  <a:schemeClr val="bg2"/>
                </a:solidFill>
              </a:rPr>
              <a:t>OR</a:t>
            </a:r>
            <a:endParaRPr lang="en-US" b="1" dirty="0">
              <a:solidFill>
                <a:schemeClr val="bg2"/>
              </a:solidFill>
            </a:endParaRPr>
          </a:p>
        </p:txBody>
      </p:sp>
      <p:sp>
        <p:nvSpPr>
          <p:cNvPr id="16" name="Rectangle 15"/>
          <p:cNvSpPr/>
          <p:nvPr>
            <p:custDataLst>
              <p:tags r:id="rId13"/>
            </p:custDataLst>
          </p:nvPr>
        </p:nvSpPr>
        <p:spPr>
          <a:xfrm>
            <a:off x="6647218" y="3523257"/>
            <a:ext cx="1056700" cy="369332"/>
          </a:xfrm>
          <a:prstGeom prst="rect">
            <a:avLst/>
          </a:prstGeom>
        </p:spPr>
        <p:txBody>
          <a:bodyPr wrap="none">
            <a:spAutoFit/>
          </a:bodyPr>
          <a:lstStyle/>
          <a:p>
            <a:r>
              <a:rPr lang="en-US" b="1" dirty="0" smtClean="0">
                <a:solidFill>
                  <a:schemeClr val="bg2"/>
                </a:solidFill>
              </a:rPr>
              <a:t>0-based</a:t>
            </a:r>
            <a:endParaRPr lang="en-US" b="1" dirty="0">
              <a:solidFill>
                <a:schemeClr val="bg2"/>
              </a:solidFill>
            </a:endParaRPr>
          </a:p>
        </p:txBody>
      </p:sp>
      <p:sp>
        <p:nvSpPr>
          <p:cNvPr id="17" name="Rectangle 16"/>
          <p:cNvSpPr/>
          <p:nvPr>
            <p:custDataLst>
              <p:tags r:id="rId14"/>
            </p:custDataLst>
          </p:nvPr>
        </p:nvSpPr>
        <p:spPr>
          <a:xfrm>
            <a:off x="6989830" y="4278174"/>
            <a:ext cx="1056700" cy="369332"/>
          </a:xfrm>
          <a:prstGeom prst="rect">
            <a:avLst/>
          </a:prstGeom>
        </p:spPr>
        <p:txBody>
          <a:bodyPr wrap="none">
            <a:spAutoFit/>
          </a:bodyPr>
          <a:lstStyle/>
          <a:p>
            <a:r>
              <a:rPr lang="en-US" b="1" dirty="0">
                <a:solidFill>
                  <a:schemeClr val="bg2"/>
                </a:solidFill>
              </a:rPr>
              <a:t>1</a:t>
            </a:r>
            <a:r>
              <a:rPr lang="en-US" b="1" dirty="0" smtClean="0">
                <a:solidFill>
                  <a:schemeClr val="bg2"/>
                </a:solidFill>
              </a:rPr>
              <a:t>-based</a:t>
            </a:r>
            <a:endParaRPr lang="en-US" b="1" dirty="0">
              <a:solidFill>
                <a:schemeClr val="bg2"/>
              </a:solidFill>
            </a:endParaRPr>
          </a:p>
        </p:txBody>
      </p:sp>
    </p:spTree>
    <p:extLst>
      <p:ext uri="{BB962C8B-B14F-4D97-AF65-F5344CB8AC3E}">
        <p14:creationId xmlns:p14="http://schemas.microsoft.com/office/powerpoint/2010/main" val="3891593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tree is stored in an array as follows:&#10;&#10;array 0: root&#10;array 1: left child of root&#10;array 2: right child of root&#10;array 3: left child of left child of root&#10;array 4: right child of left child of root&#10;array 5: left child of right child of root&#10;array 6: right child of right child of root&#10;&#10;In summary: the layers of the tree are packed into the array one at a time, starting with the root layer." title="heap tree in an array"/>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3054664" y="242926"/>
            <a:ext cx="5664750" cy="1721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1053582" y="96479"/>
            <a:ext cx="5268558" cy="857250"/>
          </a:xfrm>
        </p:spPr>
        <p:txBody>
          <a:bodyPr/>
          <a:lstStyle/>
          <a:p>
            <a:r>
              <a:rPr lang="en-US" dirty="0" smtClean="0"/>
              <a:t>Heap in an array</a:t>
            </a:r>
            <a:endParaRPr lang="en-US" dirty="0"/>
          </a:p>
        </p:txBody>
      </p:sp>
      <p:sp>
        <p:nvSpPr>
          <p:cNvPr id="3" name="Content Placeholder 2"/>
          <p:cNvSpPr>
            <a:spLocks noGrp="1"/>
          </p:cNvSpPr>
          <p:nvPr>
            <p:ph idx="4294967295"/>
            <p:custDataLst>
              <p:tags r:id="rId3"/>
            </p:custDataLst>
          </p:nvPr>
        </p:nvSpPr>
        <p:spPr>
          <a:xfrm>
            <a:off x="893937" y="2416888"/>
            <a:ext cx="6702948" cy="2467886"/>
          </a:xfrm>
          <a:prstGeom prst="rect">
            <a:avLst/>
          </a:prstGeom>
        </p:spPr>
        <p:txBody>
          <a:bodyPr>
            <a:normAutofit/>
          </a:bodyPr>
          <a:lstStyle/>
          <a:p>
            <a:r>
              <a:rPr lang="en-US" dirty="0" smtClean="0"/>
              <a:t>For </a:t>
            </a:r>
            <a:r>
              <a:rPr lang="en-US" b="1" dirty="0" smtClean="0">
                <a:solidFill>
                  <a:schemeClr val="bg2"/>
                </a:solidFill>
              </a:rPr>
              <a:t>(0-baesd)</a:t>
            </a:r>
            <a:r>
              <a:rPr lang="en-US" dirty="0" smtClean="0"/>
              <a:t> tree of height h, array length is 2</a:t>
            </a:r>
            <a:r>
              <a:rPr lang="en-US" baseline="30000" dirty="0" smtClean="0"/>
              <a:t>h</a:t>
            </a:r>
            <a:r>
              <a:rPr lang="en-US" dirty="0" smtClean="0"/>
              <a:t>-1 </a:t>
            </a:r>
          </a:p>
          <a:p>
            <a:r>
              <a:rPr lang="en-US" dirty="0" smtClean="0"/>
              <a:t>For a node in array index i:</a:t>
            </a:r>
          </a:p>
          <a:p>
            <a:pPr lvl="1"/>
            <a:r>
              <a:rPr lang="en-US" dirty="0" smtClean="0"/>
              <a:t>Parent is at array index: </a:t>
            </a:r>
          </a:p>
          <a:p>
            <a:pPr marL="857250" lvl="2" indent="-342900">
              <a:buFont typeface="+mj-lt"/>
              <a:buAutoNum type="alphaUcPeriod"/>
            </a:pPr>
            <a:r>
              <a:rPr lang="en-US" dirty="0" err="1" smtClean="0"/>
              <a:t>i</a:t>
            </a:r>
            <a:r>
              <a:rPr lang="en-US" dirty="0" smtClean="0"/>
              <a:t> – 2</a:t>
            </a:r>
          </a:p>
          <a:p>
            <a:pPr marL="857250" lvl="2" indent="-342900">
              <a:buFont typeface="+mj-lt"/>
              <a:buAutoNum type="alphaUcPeriod"/>
            </a:pPr>
            <a:r>
              <a:rPr lang="en-US" dirty="0" err="1" smtClean="0"/>
              <a:t>i</a:t>
            </a:r>
            <a:r>
              <a:rPr lang="en-US" dirty="0" smtClean="0"/>
              <a:t> / 2</a:t>
            </a:r>
          </a:p>
          <a:p>
            <a:pPr marL="857250" lvl="2" indent="-342900">
              <a:buFont typeface="+mj-lt"/>
              <a:buAutoNum type="alphaUcPeriod"/>
            </a:pPr>
            <a:r>
              <a:rPr lang="en-US" dirty="0" smtClean="0"/>
              <a:t>(</a:t>
            </a:r>
            <a:r>
              <a:rPr lang="en-US" dirty="0" err="1" smtClean="0"/>
              <a:t>i</a:t>
            </a:r>
            <a:r>
              <a:rPr lang="en-US" dirty="0" smtClean="0"/>
              <a:t> – 1)/2</a:t>
            </a:r>
          </a:p>
          <a:p>
            <a:pPr marL="857250" lvl="2" indent="-342900">
              <a:buFont typeface="+mj-lt"/>
              <a:buAutoNum type="alphaUcPeriod"/>
            </a:pPr>
            <a:r>
              <a:rPr lang="en-US" dirty="0" smtClean="0"/>
              <a:t>2i</a:t>
            </a:r>
            <a:endParaRPr lang="en-US" dirty="0"/>
          </a:p>
        </p:txBody>
      </p:sp>
      <mc:AlternateContent xmlns:mc="http://schemas.openxmlformats.org/markup-compatibility/2006" xmlns:p14="http://schemas.microsoft.com/office/powerpoint/2010/main">
        <mc:Choice Requires="p14">
          <p:contentPart p14:bwMode="auto" r:id="rId7">
            <p14:nvContentPartPr>
              <p14:cNvPr id="5" name="Ink 4"/>
              <p14:cNvContentPartPr/>
              <p14:nvPr>
                <p:custDataLst>
                  <p:tags r:id="rId4"/>
                </p:custDataLst>
              </p14:nvPr>
            </p14:nvContentPartPr>
            <p14:xfrm>
              <a:off x="3759480" y="1898874"/>
              <a:ext cx="5384520" cy="2277000"/>
            </p14:xfrm>
          </p:contentPart>
        </mc:Choice>
        <mc:Fallback xmlns="">
          <p:pic>
            <p:nvPicPr>
              <p:cNvPr id="5" name="Ink 4"/>
              <p:cNvPicPr/>
              <p:nvPr/>
            </p:nvPicPr>
            <p:blipFill>
              <a:blip r:embed="rId8"/>
              <a:stretch>
                <a:fillRect/>
              </a:stretch>
            </p:blipFill>
            <p:spPr>
              <a:xfrm>
                <a:off x="3753000" y="1892394"/>
                <a:ext cx="5393520" cy="2289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Ink 5"/>
              <p14:cNvContentPartPr/>
              <p14:nvPr/>
            </p14:nvContentPartPr>
            <p14:xfrm>
              <a:off x="1179000" y="544320"/>
              <a:ext cx="6719760" cy="3930840"/>
            </p14:xfrm>
          </p:contentPart>
        </mc:Choice>
        <mc:Fallback>
          <p:pic>
            <p:nvPicPr>
              <p:cNvPr id="6" name="Ink 5"/>
              <p:cNvPicPr/>
              <p:nvPr/>
            </p:nvPicPr>
            <p:blipFill>
              <a:blip r:embed="rId10"/>
              <a:stretch>
                <a:fillRect/>
              </a:stretch>
            </p:blipFill>
            <p:spPr>
              <a:xfrm>
                <a:off x="1169640" y="538920"/>
                <a:ext cx="6738120" cy="3945600"/>
              </a:xfrm>
              <a:prstGeom prst="rect">
                <a:avLst/>
              </a:prstGeom>
            </p:spPr>
          </p:pic>
        </mc:Fallback>
      </mc:AlternateContent>
    </p:spTree>
    <p:extLst>
      <p:ext uri="{BB962C8B-B14F-4D97-AF65-F5344CB8AC3E}">
        <p14:creationId xmlns:p14="http://schemas.microsoft.com/office/powerpoint/2010/main" val="2682191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tree is stored in an array as follows:&#10;&#10;array 0: root&#10;array 1: left child of root&#10;array 2: right child of root&#10;array 3: left child of left child of root&#10;array 4: right child of left child of root&#10;array 5: left child of right child of root&#10;array 6: right child of right child of root&#10;&#10;In summary: the layers of the tree are packed into the array one at a time, starting with the root layer." title="heap tree in an array"/>
          <p:cNvPicPr>
            <a:picLocks noChangeAspect="1" noChangeArrowheads="1"/>
          </p:cNvPicPr>
          <p:nvPr>
            <p:custDataLst>
              <p:tags r:id="rId1"/>
            </p:custDataLst>
          </p:nvPr>
        </p:nvPicPr>
        <p:blipFill rotWithShape="1">
          <a:blip r:embed="rId8">
            <a:extLst>
              <a:ext uri="{28A0092B-C50C-407E-A947-70E740481C1C}">
                <a14:useLocalDpi xmlns:a14="http://schemas.microsoft.com/office/drawing/2010/main" val="0"/>
              </a:ext>
            </a:extLst>
          </a:blip>
          <a:srcRect r="59640"/>
          <a:stretch/>
        </p:blipFill>
        <p:spPr bwMode="auto">
          <a:xfrm>
            <a:off x="4907966" y="196455"/>
            <a:ext cx="2158863" cy="1625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custDataLst>
              <p:tags r:id="rId2"/>
            </p:custDataLst>
          </p:nvPr>
        </p:nvSpPr>
        <p:spPr>
          <a:xfrm>
            <a:off x="978683" y="196455"/>
            <a:ext cx="5268558" cy="857250"/>
          </a:xfrm>
        </p:spPr>
        <p:txBody>
          <a:bodyPr/>
          <a:lstStyle/>
          <a:p>
            <a:r>
              <a:rPr lang="en-US" dirty="0" smtClean="0"/>
              <a:t>Fact summary:</a:t>
            </a:r>
            <a:br>
              <a:rPr lang="en-US" dirty="0" smtClean="0"/>
            </a:br>
            <a:r>
              <a:rPr lang="en-US" dirty="0" smtClean="0"/>
              <a:t>Binary heap in an array</a:t>
            </a:r>
            <a:endParaRPr lang="en-US" dirty="0"/>
          </a:p>
        </p:txBody>
      </p:sp>
      <p:sp>
        <p:nvSpPr>
          <p:cNvPr id="3" name="Content Placeholder 2"/>
          <p:cNvSpPr>
            <a:spLocks noGrp="1"/>
          </p:cNvSpPr>
          <p:nvPr>
            <p:ph idx="4294967295"/>
            <p:custDataLst>
              <p:tags r:id="rId3"/>
            </p:custDataLst>
          </p:nvPr>
        </p:nvSpPr>
        <p:spPr>
          <a:xfrm>
            <a:off x="601957" y="2593781"/>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-1 </a:t>
            </a:r>
          </a:p>
          <a:p>
            <a:r>
              <a:rPr lang="en-US" dirty="0" smtClean="0"/>
              <a:t>For a node in array index i:</a:t>
            </a:r>
          </a:p>
          <a:p>
            <a:pPr lvl="1"/>
            <a:r>
              <a:rPr lang="en-US" dirty="0" smtClean="0">
                <a:solidFill>
                  <a:schemeClr val="bg2"/>
                </a:solidFill>
              </a:rPr>
              <a:t>Parent is at array index: </a:t>
            </a:r>
            <a:r>
              <a:rPr lang="en-US" dirty="0">
                <a:solidFill>
                  <a:schemeClr val="bg2"/>
                </a:solidFill>
              </a:rPr>
              <a:t>(</a:t>
            </a:r>
            <a:r>
              <a:rPr lang="en-US" dirty="0" err="1">
                <a:solidFill>
                  <a:schemeClr val="bg2"/>
                </a:solidFill>
              </a:rPr>
              <a:t>i</a:t>
            </a:r>
            <a:r>
              <a:rPr lang="en-US" dirty="0">
                <a:solidFill>
                  <a:schemeClr val="bg2"/>
                </a:solidFill>
              </a:rPr>
              <a:t> – 1)/</a:t>
            </a:r>
            <a:r>
              <a:rPr lang="en-US" dirty="0" smtClean="0">
                <a:solidFill>
                  <a:schemeClr val="bg2"/>
                </a:solidFill>
              </a:rPr>
              <a:t>2</a:t>
            </a:r>
          </a:p>
          <a:p>
            <a:pPr lvl="1"/>
            <a:r>
              <a:rPr lang="en-US" dirty="0"/>
              <a:t>Left child is at array index: 2i + 1</a:t>
            </a:r>
          </a:p>
          <a:p>
            <a:pPr lvl="1"/>
            <a:r>
              <a:rPr lang="en-US" dirty="0" smtClean="0"/>
              <a:t>Right child </a:t>
            </a:r>
            <a:r>
              <a:rPr lang="en-US" dirty="0"/>
              <a:t>is at array index: 2i + 2</a:t>
            </a:r>
          </a:p>
        </p:txBody>
      </p:sp>
      <p:sp>
        <p:nvSpPr>
          <p:cNvPr id="5" name="Content Placeholder 2"/>
          <p:cNvSpPr>
            <a:spLocks noGrp="1"/>
          </p:cNvSpPr>
          <p:nvPr>
            <p:ph idx="4294967295"/>
            <p:custDataLst>
              <p:tags r:id="rId4"/>
            </p:custDataLst>
          </p:nvPr>
        </p:nvSpPr>
        <p:spPr>
          <a:xfrm>
            <a:off x="4989659" y="2593781"/>
            <a:ext cx="4154341" cy="2401294"/>
          </a:xfrm>
          <a:prstGeom prst="rect">
            <a:avLst/>
          </a:prstGeom>
        </p:spPr>
        <p:txBody>
          <a:bodyPr>
            <a:normAutofit/>
          </a:bodyPr>
          <a:lstStyle/>
          <a:p>
            <a:r>
              <a:rPr lang="en-US" dirty="0" smtClean="0"/>
              <a:t>For tree of height h, array length is 2</a:t>
            </a:r>
            <a:r>
              <a:rPr lang="en-US" baseline="30000" dirty="0" smtClean="0"/>
              <a:t>h</a:t>
            </a:r>
            <a:r>
              <a:rPr lang="en-US" dirty="0" smtClean="0"/>
              <a:t> </a:t>
            </a:r>
          </a:p>
          <a:p>
            <a:r>
              <a:rPr lang="en-US" dirty="0" smtClean="0"/>
              <a:t>For a node in array index i:</a:t>
            </a:r>
          </a:p>
          <a:p>
            <a:pPr lvl="1"/>
            <a:r>
              <a:rPr lang="en-US" dirty="0" smtClean="0">
                <a:solidFill>
                  <a:schemeClr val="bg2"/>
                </a:solidFill>
              </a:rPr>
              <a:t>Parent is at array index: </a:t>
            </a:r>
            <a:r>
              <a:rPr lang="en-US" dirty="0" err="1" smtClean="0">
                <a:solidFill>
                  <a:schemeClr val="bg2"/>
                </a:solidFill>
              </a:rPr>
              <a:t>i</a:t>
            </a:r>
            <a:r>
              <a:rPr lang="en-US" dirty="0" smtClean="0">
                <a:solidFill>
                  <a:schemeClr val="bg2"/>
                </a:solidFill>
              </a:rPr>
              <a:t> /2</a:t>
            </a:r>
          </a:p>
          <a:p>
            <a:pPr lvl="1"/>
            <a:r>
              <a:rPr lang="en-US" dirty="0"/>
              <a:t>Left child is at array index: </a:t>
            </a:r>
            <a:r>
              <a:rPr lang="en-US" dirty="0" smtClean="0"/>
              <a:t>2i</a:t>
            </a:r>
            <a:endParaRPr lang="en-US" dirty="0"/>
          </a:p>
          <a:p>
            <a:pPr lvl="1"/>
            <a:r>
              <a:rPr lang="en-US" dirty="0" smtClean="0"/>
              <a:t>Right child </a:t>
            </a:r>
            <a:r>
              <a:rPr lang="en-US" dirty="0"/>
              <a:t>is at array index: 2i + </a:t>
            </a:r>
            <a:r>
              <a:rPr lang="en-US" dirty="0" smtClean="0"/>
              <a:t>1</a:t>
            </a:r>
            <a:endParaRPr lang="en-US" dirty="0"/>
          </a:p>
        </p:txBody>
      </p:sp>
      <p:sp>
        <p:nvSpPr>
          <p:cNvPr id="6" name="Rectangle 5"/>
          <p:cNvSpPr/>
          <p:nvPr>
            <p:custDataLst>
              <p:tags r:id="rId5"/>
            </p:custDataLst>
          </p:nvPr>
        </p:nvSpPr>
        <p:spPr>
          <a:xfrm>
            <a:off x="501600" y="2237670"/>
            <a:ext cx="1133644" cy="369332"/>
          </a:xfrm>
          <a:prstGeom prst="rect">
            <a:avLst/>
          </a:prstGeom>
        </p:spPr>
        <p:txBody>
          <a:bodyPr wrap="none">
            <a:spAutoFit/>
          </a:bodyPr>
          <a:lstStyle/>
          <a:p>
            <a:r>
              <a:rPr lang="en-US" b="1" dirty="0" smtClean="0">
                <a:solidFill>
                  <a:schemeClr val="bg2"/>
                </a:solidFill>
              </a:rPr>
              <a:t>0-based:</a:t>
            </a:r>
            <a:endParaRPr lang="en-US" b="1" dirty="0">
              <a:solidFill>
                <a:schemeClr val="bg2"/>
              </a:solidFill>
            </a:endParaRPr>
          </a:p>
        </p:txBody>
      </p:sp>
      <p:sp>
        <p:nvSpPr>
          <p:cNvPr id="7" name="Rectangle 6"/>
          <p:cNvSpPr/>
          <p:nvPr>
            <p:custDataLst>
              <p:tags r:id="rId6"/>
            </p:custDataLst>
          </p:nvPr>
        </p:nvSpPr>
        <p:spPr>
          <a:xfrm>
            <a:off x="4989659" y="2224449"/>
            <a:ext cx="1133644" cy="369332"/>
          </a:xfrm>
          <a:prstGeom prst="rect">
            <a:avLst/>
          </a:prstGeom>
        </p:spPr>
        <p:txBody>
          <a:bodyPr wrap="none">
            <a:spAutoFit/>
          </a:bodyPr>
          <a:lstStyle/>
          <a:p>
            <a:r>
              <a:rPr lang="en-US" b="1" dirty="0" smtClean="0">
                <a:solidFill>
                  <a:schemeClr val="bg2"/>
                </a:solidFill>
              </a:rPr>
              <a:t>1-based:</a:t>
            </a:r>
            <a:endParaRPr lang="en-US" b="1" dirty="0">
              <a:solidFill>
                <a:schemeClr val="bg2"/>
              </a:solidFill>
            </a:endParaRPr>
          </a:p>
        </p:txBody>
      </p:sp>
    </p:spTree>
    <p:extLst>
      <p:ext uri="{BB962C8B-B14F-4D97-AF65-F5344CB8AC3E}">
        <p14:creationId xmlns:p14="http://schemas.microsoft.com/office/powerpoint/2010/main" val="1724341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Binary heap insert and delete</a:t>
            </a:r>
            <a:endParaRPr lang="en-US" dirty="0"/>
          </a:p>
        </p:txBody>
      </p:sp>
      <p:sp>
        <p:nvSpPr>
          <p:cNvPr id="5" name="Text Placeholder 4"/>
          <p:cNvSpPr>
            <a:spLocks noGrp="1"/>
          </p:cNvSpPr>
          <p:nvPr>
            <p:ph type="body" idx="1"/>
            <p:custDataLst>
              <p:tags r:id="rId2"/>
            </p:custDataLst>
          </p:nvPr>
        </p:nvSpPr>
        <p:spPr/>
        <p:txBody>
          <a:bodyPr/>
          <a:lstStyle/>
          <a:p>
            <a:endParaRPr lang="en-US"/>
          </a:p>
        </p:txBody>
      </p:sp>
    </p:spTree>
    <p:extLst>
      <p:ext uri="{BB962C8B-B14F-4D97-AF65-F5344CB8AC3E}">
        <p14:creationId xmlns:p14="http://schemas.microsoft.com/office/powerpoint/2010/main" val="235348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61777" y="108984"/>
            <a:ext cx="5268558" cy="628650"/>
          </a:xfrm>
        </p:spPr>
        <p:txBody>
          <a:bodyPr>
            <a:normAutofit/>
          </a:bodyPr>
          <a:lstStyle/>
          <a:p>
            <a:r>
              <a:rPr lang="en-US" dirty="0"/>
              <a:t>Binary heap insert + “bubble up”</a:t>
            </a:r>
          </a:p>
        </p:txBody>
      </p:sp>
      <p:graphicFrame>
        <p:nvGraphicFramePr>
          <p:cNvPr id="4" name="Table 3"/>
          <p:cNvGraphicFramePr>
            <a:graphicFrameLocks noGrp="1"/>
          </p:cNvGraphicFramePr>
          <p:nvPr>
            <p:custDataLst>
              <p:tags r:id="rId2"/>
            </p:custDataLst>
            <p:extLst/>
          </p:nvPr>
        </p:nvGraphicFramePr>
        <p:xfrm>
          <a:off x="2955814" y="1027029"/>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Size=8,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graphicFrame>
        <p:nvGraphicFramePr>
          <p:cNvPr id="7" name="Table 6"/>
          <p:cNvGraphicFramePr>
            <a:graphicFrameLocks noGrp="1"/>
          </p:cNvGraphicFramePr>
          <p:nvPr>
            <p:custDataLst>
              <p:tags r:id="rId3"/>
            </p:custDataLst>
            <p:extLst/>
          </p:nvPr>
        </p:nvGraphicFramePr>
        <p:xfrm>
          <a:off x="3016065" y="3376824"/>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Size=9,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3" name="Picture 2"/>
          <p:cNvPicPr>
            <a:picLocks noChangeAspect="1"/>
          </p:cNvPicPr>
          <p:nvPr>
            <p:custDataLst>
              <p:tags r:id="rId4"/>
            </p:custDataLst>
          </p:nvPr>
        </p:nvPicPr>
        <p:blipFill>
          <a:blip r:embed="rId7"/>
          <a:stretch>
            <a:fillRect/>
          </a:stretch>
        </p:blipFill>
        <p:spPr>
          <a:xfrm>
            <a:off x="908529" y="1253866"/>
            <a:ext cx="1514475" cy="1076325"/>
          </a:xfrm>
          <a:prstGeom prst="rect">
            <a:avLst/>
          </a:prstGeom>
        </p:spPr>
      </p:pic>
      <p:pic>
        <p:nvPicPr>
          <p:cNvPr id="9" name="Picture 8"/>
          <p:cNvPicPr>
            <a:picLocks noChangeAspect="1"/>
          </p:cNvPicPr>
          <p:nvPr>
            <p:custDataLst>
              <p:tags r:id="rId5"/>
            </p:custDataLst>
          </p:nvPr>
        </p:nvPicPr>
        <p:blipFill>
          <a:blip r:embed="rId8"/>
          <a:stretch>
            <a:fillRect/>
          </a:stretch>
        </p:blipFill>
        <p:spPr>
          <a:xfrm>
            <a:off x="884716" y="3376824"/>
            <a:ext cx="1562100" cy="1152525"/>
          </a:xfrm>
          <a:prstGeom prst="rect">
            <a:avLst/>
          </a:prstGeom>
        </p:spPr>
      </p:pic>
    </p:spTree>
    <p:extLst>
      <p:ext uri="{BB962C8B-B14F-4D97-AF65-F5344CB8AC3E}">
        <p14:creationId xmlns:p14="http://schemas.microsoft.com/office/powerpoint/2010/main" val="2906749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05839" y="130249"/>
            <a:ext cx="5268558" cy="628650"/>
          </a:xfrm>
        </p:spPr>
        <p:txBody>
          <a:bodyPr/>
          <a:lstStyle/>
          <a:p>
            <a:r>
              <a:rPr lang="en-US" dirty="0" smtClean="0"/>
              <a:t>[Binary heap insert reference page]</a:t>
            </a:r>
            <a:endParaRPr lang="en-US" dirty="0"/>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a:p>
        </p:txBody>
      </p:sp>
      <p:pic>
        <p:nvPicPr>
          <p:cNvPr id="9218" name="Picture 2" descr="root: 5&#10;left child of root: 7&#10;right child of root: 10&#10;left child of 7: 18&#10;right child of 7: 14&#10;left child of 10: 11&#10;right child of 10: 21&#10;left child of 18: 27&#10;New element is added as a new right child of 18!&#10;&#10;This keeps the heap as a complete binary tree, BUT it may violate the heap property.&#10;&#10;We &quot;bubble up&quot; by trading the new element with its parent (18) if the new element is less than 18. &#10;&#10;But what if the new element is less than its new parent (what used to be the parent of 18)? Bubble up again. Repeat as needed.&#10;&#10;Done." title="Heap insert procedure"/>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575198" y="914400"/>
            <a:ext cx="5993606" cy="403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960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61777" y="108984"/>
            <a:ext cx="5268558" cy="628650"/>
          </a:xfrm>
        </p:spPr>
        <p:txBody>
          <a:bodyPr>
            <a:normAutofit/>
          </a:bodyPr>
          <a:lstStyle/>
          <a:p>
            <a:r>
              <a:rPr lang="en-US" dirty="0"/>
              <a:t>Binary heap </a:t>
            </a:r>
            <a:r>
              <a:rPr lang="en-US" dirty="0" smtClean="0"/>
              <a:t>delete + “trickle down”</a:t>
            </a:r>
            <a:endParaRPr lang="en-US" dirty="0"/>
          </a:p>
        </p:txBody>
      </p:sp>
      <p:graphicFrame>
        <p:nvGraphicFramePr>
          <p:cNvPr id="4" name="Table 3"/>
          <p:cNvGraphicFramePr>
            <a:graphicFrameLocks noGrp="1"/>
          </p:cNvGraphicFramePr>
          <p:nvPr>
            <p:custDataLst>
              <p:tags r:id="rId2"/>
            </p:custDataLst>
            <p:extLst/>
          </p:nvPr>
        </p:nvGraphicFramePr>
        <p:xfrm>
          <a:off x="2927460" y="2990507"/>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Size=8,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graphicFrame>
        <p:nvGraphicFramePr>
          <p:cNvPr id="7" name="Table 6"/>
          <p:cNvGraphicFramePr>
            <a:graphicFrameLocks noGrp="1"/>
          </p:cNvGraphicFramePr>
          <p:nvPr>
            <p:custDataLst>
              <p:tags r:id="rId3"/>
            </p:custDataLst>
            <p:extLst/>
          </p:nvPr>
        </p:nvGraphicFramePr>
        <p:xfrm>
          <a:off x="2927460" y="1027029"/>
          <a:ext cx="5677788" cy="1097280"/>
        </p:xfrm>
        <a:graphic>
          <a:graphicData uri="http://schemas.openxmlformats.org/drawingml/2006/table">
            <a:tbl>
              <a:tblPr firstRow="1" bandRow="1">
                <a:tableStyleId>{5940675A-B579-460E-94D1-54222C63F5DA}</a:tableStyleId>
              </a:tblPr>
              <a:tblGrid>
                <a:gridCol w="473149"/>
                <a:gridCol w="473149"/>
                <a:gridCol w="473149"/>
                <a:gridCol w="473149"/>
                <a:gridCol w="473149"/>
                <a:gridCol w="473149"/>
                <a:gridCol w="473149"/>
                <a:gridCol w="473149"/>
                <a:gridCol w="473149"/>
                <a:gridCol w="473149"/>
                <a:gridCol w="473149"/>
                <a:gridCol w="473149"/>
              </a:tblGrid>
              <a:tr h="0">
                <a:tc gridSpan="12">
                  <a:txBody>
                    <a:bodyPr/>
                    <a:lstStyle/>
                    <a:p>
                      <a:pPr algn="l"/>
                      <a:r>
                        <a:rPr lang="en-US" dirty="0" smtClean="0">
                          <a:latin typeface="Consolas" panose="020B0609020204030204" pitchFamily="49" charset="0"/>
                          <a:cs typeface="Consolas" panose="020B0609020204030204" pitchFamily="49" charset="0"/>
                        </a:rPr>
                        <a:t>Size=9, Capacity=15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l"/>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0</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2</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3</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8</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9</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dirty="0" smtClean="0">
                          <a:latin typeface="Consolas" panose="020B0609020204030204" pitchFamily="49" charset="0"/>
                          <a:cs typeface="Consolas" panose="020B0609020204030204" pitchFamily="49" charset="0"/>
                        </a:rPr>
                        <a:t>5</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6</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10</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14</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21</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27</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18</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tr>
            </a:tbl>
          </a:graphicData>
        </a:graphic>
      </p:graphicFrame>
      <p:pic>
        <p:nvPicPr>
          <p:cNvPr id="9" name="Picture 8"/>
          <p:cNvPicPr>
            <a:picLocks noChangeAspect="1"/>
          </p:cNvPicPr>
          <p:nvPr>
            <p:custDataLst>
              <p:tags r:id="rId4"/>
            </p:custDataLst>
          </p:nvPr>
        </p:nvPicPr>
        <p:blipFill>
          <a:blip r:embed="rId7"/>
          <a:stretch>
            <a:fillRect/>
          </a:stretch>
        </p:blipFill>
        <p:spPr>
          <a:xfrm>
            <a:off x="824465" y="1027029"/>
            <a:ext cx="1562100" cy="1152525"/>
          </a:xfrm>
          <a:prstGeom prst="rect">
            <a:avLst/>
          </a:prstGeom>
        </p:spPr>
      </p:pic>
      <p:pic>
        <p:nvPicPr>
          <p:cNvPr id="5" name="Picture 4"/>
          <p:cNvPicPr>
            <a:picLocks noChangeAspect="1"/>
          </p:cNvPicPr>
          <p:nvPr>
            <p:custDataLst>
              <p:tags r:id="rId5"/>
            </p:custDataLst>
          </p:nvPr>
        </p:nvPicPr>
        <p:blipFill>
          <a:blip r:embed="rId8"/>
          <a:stretch>
            <a:fillRect/>
          </a:stretch>
        </p:blipFill>
        <p:spPr>
          <a:xfrm>
            <a:off x="843515" y="3119437"/>
            <a:ext cx="1524000" cy="1095375"/>
          </a:xfrm>
          <a:prstGeom prst="rect">
            <a:avLst/>
          </a:prstGeom>
        </p:spPr>
      </p:pic>
    </p:spTree>
    <p:extLst>
      <p:ext uri="{BB962C8B-B14F-4D97-AF65-F5344CB8AC3E}">
        <p14:creationId xmlns:p14="http://schemas.microsoft.com/office/powerpoint/2010/main" val="590876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79773" y="116073"/>
            <a:ext cx="7221474" cy="628650"/>
          </a:xfrm>
        </p:spPr>
        <p:txBody>
          <a:bodyPr>
            <a:noAutofit/>
          </a:bodyPr>
          <a:lstStyle/>
          <a:p>
            <a:r>
              <a:rPr lang="en-US" dirty="0" smtClean="0"/>
              <a:t>[Binary </a:t>
            </a:r>
            <a:r>
              <a:rPr lang="en-US" dirty="0"/>
              <a:t>heap delete + “trickle-down</a:t>
            </a:r>
            <a:r>
              <a:rPr lang="en-US" dirty="0" smtClean="0"/>
              <a:t>” reference page]</a:t>
            </a:r>
            <a:endParaRPr lang="en-US" dirty="0"/>
          </a:p>
        </p:txBody>
      </p:sp>
      <p:sp>
        <p:nvSpPr>
          <p:cNvPr id="3" name="Content Placeholder 2"/>
          <p:cNvSpPr>
            <a:spLocks noGrp="1"/>
          </p:cNvSpPr>
          <p:nvPr>
            <p:ph idx="4294967295"/>
            <p:custDataLst>
              <p:tags r:id="rId2"/>
            </p:custDataLst>
          </p:nvPr>
        </p:nvSpPr>
        <p:spPr>
          <a:xfrm>
            <a:off x="1925619" y="1742739"/>
            <a:ext cx="5082988" cy="2631733"/>
          </a:xfrm>
          <a:prstGeom prst="rect">
            <a:avLst/>
          </a:prstGeom>
        </p:spPr>
        <p:txBody>
          <a:bodyPr/>
          <a:lstStyle/>
          <a:p>
            <a:endParaRPr lang="en-US"/>
          </a:p>
        </p:txBody>
      </p:sp>
      <p:pic>
        <p:nvPicPr>
          <p:cNvPr id="10242" name="Picture 2" descr="root: 5&#10;left child of root: 6&#10;right child of root: 10&#10;left child of 6: 7&#10;right child of 6: 14&#10;left child of 10: 11&#10;right child of 10: 21&#10;left child of 7: 27&#10;right child of 7: 18&#10;&#10;Deleted element is always smallest item (this is a priority queue, so we delete the min). So we delete the ROOT.&#10;&#10;But we now have a vacuum at the root. Put the very last item as the new root (this is 18).&#10;&#10;This keeps the heap as a complete binary tree, BUT it may violate the heap property.&#10;&#10;We &quot;trickle down&quot; by trading the new root element with its child if necessary. Choose the smaller of the two children to swap with.&#10;&#10;Repeat &quot;trickle down&quot; as needed.&#10;&#10;Done." title="Heap delete procedure"/>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771650" y="987621"/>
            <a:ext cx="5543550" cy="4098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0603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8998</TotalTime>
  <Words>873</Words>
  <Application>Microsoft Office PowerPoint</Application>
  <PresentationFormat>On-screen Show (16:9)</PresentationFormat>
  <Paragraphs>272</Paragraphs>
  <Slides>24</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MS PGothic</vt:lpstr>
      <vt:lpstr>MS PGothic</vt:lpstr>
      <vt:lpstr>Arial</vt:lpstr>
      <vt:lpstr>Arimo</vt:lpstr>
      <vt:lpstr>Calibri</vt:lpstr>
      <vt:lpstr>Consolas</vt:lpstr>
      <vt:lpstr>Courier New</vt:lpstr>
      <vt:lpstr>Source Sans Pro</vt:lpstr>
      <vt:lpstr>Source Sans Pro Semibold</vt:lpstr>
      <vt:lpstr>Tahoma</vt:lpstr>
      <vt:lpstr>Wingdings</vt:lpstr>
      <vt:lpstr>SU_Preso_16x9_v5</vt:lpstr>
      <vt:lpstr>SU_Template_TopBar</vt:lpstr>
      <vt:lpstr>Programming Abstractions</vt:lpstr>
      <vt:lpstr>Topics:</vt:lpstr>
      <vt:lpstr>Some priority queue implementation options</vt:lpstr>
      <vt:lpstr>We want the best of both</vt:lpstr>
      <vt:lpstr>Binary Heaps</vt:lpstr>
      <vt:lpstr>Heap: not to be confused with the Heap!</vt:lpstr>
      <vt:lpstr>Binary trees</vt:lpstr>
      <vt:lpstr>A binary tree</vt:lpstr>
      <vt:lpstr>How many of these are valid binary trees?</vt:lpstr>
      <vt:lpstr>A node struct for binary trees</vt:lpstr>
      <vt:lpstr>Heaps!</vt:lpstr>
      <vt:lpstr>Binary Heaps*</vt:lpstr>
      <vt:lpstr>How many of these could be valid binary heaps?</vt:lpstr>
      <vt:lpstr>How many of these are valid min-binary-heaps?</vt:lpstr>
      <vt:lpstr>Binary heap in an array</vt:lpstr>
      <vt:lpstr>Binary heap in an array</vt:lpstr>
      <vt:lpstr>Two approaches: Binary heap in an array</vt:lpstr>
      <vt:lpstr>Heap in an array</vt:lpstr>
      <vt:lpstr>Fact summary: Binary heap in an array</vt:lpstr>
      <vt:lpstr>Binary heap insert and delete</vt:lpstr>
      <vt:lpstr>Binary heap insert + “bubble up”</vt:lpstr>
      <vt:lpstr>[Binary heap insert reference page]</vt:lpstr>
      <vt:lpstr>Binary heap delete + “trickle down”</vt:lpstr>
      <vt:lpstr>[Binary heap delete + “trickle-down” reference page]</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136</cp:revision>
  <cp:lastPrinted>2015-10-23T18:01:48Z</cp:lastPrinted>
  <dcterms:created xsi:type="dcterms:W3CDTF">2014-04-02T04:36:08Z</dcterms:created>
  <dcterms:modified xsi:type="dcterms:W3CDTF">2015-10-26T22:22:18Z</dcterms:modified>
</cp:coreProperties>
</file>